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21945600"/>
  <p:notesSz cx="6858000" cy="9144000"/>
  <p:defaultTextStyle>
    <a:defPPr>
      <a:defRPr lang="en-US"/>
    </a:defPPr>
    <a:lvl1pPr marL="0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54008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508016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62024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5016033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270041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524049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778057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10032065" algn="l" defTabSz="2508016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0000"/>
    <a:srgbClr val="C3260C"/>
    <a:srgbClr val="FFFFFF"/>
    <a:srgbClr val="618197"/>
    <a:srgbClr val="969696"/>
    <a:srgbClr val="000000"/>
    <a:srgbClr val="A6A6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11" autoAdjust="0"/>
  </p:normalViewPr>
  <p:slideViewPr>
    <p:cSldViewPr>
      <p:cViewPr>
        <p:scale>
          <a:sx n="30" d="100"/>
          <a:sy n="30" d="100"/>
        </p:scale>
        <p:origin x="-58" y="-58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983E0-ED50-4C7A-BFF0-B2B0FFF01907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22E37-EC0D-4E58-9B0F-E6E2638B71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095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22E37-EC0D-4E58-9B0F-E6E2638B71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09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 Placeholder 61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9916" y="-176050"/>
            <a:ext cx="28594016" cy="2293938"/>
          </a:xfrm>
        </p:spPr>
        <p:txBody>
          <a:bodyPr/>
          <a:lstStyle>
            <a:lvl1pPr marL="0" indent="0" algn="l">
              <a:buNone/>
              <a:defRPr sz="8800"/>
            </a:lvl1pPr>
            <a:lvl5pPr>
              <a:defRPr/>
            </a:lvl5pPr>
          </a:lstStyle>
          <a:p>
            <a:pPr algn="r"/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This is a Scientific Poster Template created by </a:t>
            </a:r>
            <a:r>
              <a:rPr lang="en-US" sz="6000" b="1" i="1" dirty="0" err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Graphicsland</a:t>
            </a:r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&amp; </a:t>
            </a:r>
            <a:br>
              <a:rPr lang="en-US" sz="6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6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MakeSigns.com  - Your poster title would go on these lines</a:t>
            </a:r>
          </a:p>
          <a:p>
            <a:pPr lvl="0"/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10725" y="1905000"/>
            <a:ext cx="31356939" cy="1825625"/>
          </a:xfrm>
        </p:spPr>
        <p:txBody>
          <a:bodyPr/>
          <a:lstStyle>
            <a:lvl1pPr marL="0" indent="0" algn="l">
              <a:buNone/>
              <a:defRPr sz="8800"/>
            </a:lvl1pPr>
          </a:lstStyle>
          <a:p>
            <a:pPr algn="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Author Name, RN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, Author Name, RN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2,3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; Author Name, Ph.D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1,4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</a:b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1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2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3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  <a:r>
              <a:rPr lang="en-US" sz="3200" baseline="30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4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Name of University, City, State; 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550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3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5264" y="2814321"/>
            <a:ext cx="23698200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5421" y="2814321"/>
            <a:ext cx="70378320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03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78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25845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5425" y="16388081"/>
            <a:ext cx="47038259" cy="4634484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35202" y="16388081"/>
            <a:ext cx="47038263" cy="46344842"/>
          </a:xfrm>
        </p:spPr>
        <p:txBody>
          <a:bodyPr/>
          <a:lstStyle>
            <a:lvl1pPr>
              <a:defRPr sz="7700"/>
            </a:lvl1pPr>
            <a:lvl2pPr>
              <a:defRPr sz="66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185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2" y="4912362"/>
            <a:ext cx="19392903" cy="204723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2" y="6959600"/>
            <a:ext cx="19392903" cy="1264412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4912362"/>
            <a:ext cx="19400520" cy="2047238"/>
          </a:xfrm>
        </p:spPr>
        <p:txBody>
          <a:bodyPr anchor="b"/>
          <a:lstStyle>
            <a:lvl1pPr marL="0" indent="0">
              <a:buNone/>
              <a:defRPr sz="6600" b="1"/>
            </a:lvl1pPr>
            <a:lvl2pPr marL="1254008" indent="0">
              <a:buNone/>
              <a:defRPr sz="5500" b="1"/>
            </a:lvl2pPr>
            <a:lvl3pPr marL="2508016" indent="0">
              <a:buNone/>
              <a:defRPr sz="4900" b="1"/>
            </a:lvl3pPr>
            <a:lvl4pPr marL="3762024" indent="0">
              <a:buNone/>
              <a:defRPr sz="4400" b="1"/>
            </a:lvl4pPr>
            <a:lvl5pPr marL="5016033" indent="0">
              <a:buNone/>
              <a:defRPr sz="4400" b="1"/>
            </a:lvl5pPr>
            <a:lvl6pPr marL="6270041" indent="0">
              <a:buNone/>
              <a:defRPr sz="4400" b="1"/>
            </a:lvl6pPr>
            <a:lvl7pPr marL="7524049" indent="0">
              <a:buNone/>
              <a:defRPr sz="4400" b="1"/>
            </a:lvl7pPr>
            <a:lvl8pPr marL="8778057" indent="0">
              <a:buNone/>
              <a:defRPr sz="4400" b="1"/>
            </a:lvl8pPr>
            <a:lvl9pPr marL="10032065" indent="0">
              <a:buNone/>
              <a:defRPr sz="4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6959600"/>
            <a:ext cx="19400520" cy="12644122"/>
          </a:xfrm>
        </p:spPr>
        <p:txBody>
          <a:bodyPr/>
          <a:lstStyle>
            <a:lvl1pPr>
              <a:defRPr sz="6600"/>
            </a:lvl1pPr>
            <a:lvl2pPr>
              <a:defRPr sz="5500"/>
            </a:lvl2pPr>
            <a:lvl3pPr>
              <a:defRPr sz="4900"/>
            </a:lvl3pPr>
            <a:lvl4pPr>
              <a:defRPr sz="4400"/>
            </a:lvl4pPr>
            <a:lvl5pPr>
              <a:defRPr sz="4400"/>
            </a:lvl5pPr>
            <a:lvl6pPr>
              <a:defRPr sz="4400"/>
            </a:lvl6pPr>
            <a:lvl7pPr>
              <a:defRPr sz="4400"/>
            </a:lvl7pPr>
            <a:lvl8pPr>
              <a:defRPr sz="4400"/>
            </a:lvl8pPr>
            <a:lvl9pPr>
              <a:defRPr sz="4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711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298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508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873760"/>
            <a:ext cx="14439903" cy="3718560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873761"/>
            <a:ext cx="24536400" cy="18729962"/>
          </a:xfrm>
        </p:spPr>
        <p:txBody>
          <a:bodyPr/>
          <a:lstStyle>
            <a:lvl1pPr>
              <a:defRPr sz="8800"/>
            </a:lvl1pPr>
            <a:lvl2pPr>
              <a:defRPr sz="7700"/>
            </a:lvl2pPr>
            <a:lvl3pPr>
              <a:defRPr sz="66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4592321"/>
            <a:ext cx="14439903" cy="15011402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15361920"/>
            <a:ext cx="26334720" cy="1813562"/>
          </a:xfrm>
        </p:spPr>
        <p:txBody>
          <a:bodyPr anchor="b"/>
          <a:lstStyle>
            <a:lvl1pPr algn="l">
              <a:defRPr sz="5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1960880"/>
            <a:ext cx="26334720" cy="13167360"/>
          </a:xfrm>
        </p:spPr>
        <p:txBody>
          <a:bodyPr/>
          <a:lstStyle>
            <a:lvl1pPr marL="0" indent="0">
              <a:buNone/>
              <a:defRPr sz="8800"/>
            </a:lvl1pPr>
            <a:lvl2pPr marL="1254008" indent="0">
              <a:buNone/>
              <a:defRPr sz="7700"/>
            </a:lvl2pPr>
            <a:lvl3pPr marL="2508016" indent="0">
              <a:buNone/>
              <a:defRPr sz="6600"/>
            </a:lvl3pPr>
            <a:lvl4pPr marL="3762024" indent="0">
              <a:buNone/>
              <a:defRPr sz="5500"/>
            </a:lvl4pPr>
            <a:lvl5pPr marL="5016033" indent="0">
              <a:buNone/>
              <a:defRPr sz="5500"/>
            </a:lvl5pPr>
            <a:lvl6pPr marL="6270041" indent="0">
              <a:buNone/>
              <a:defRPr sz="5500"/>
            </a:lvl6pPr>
            <a:lvl7pPr marL="7524049" indent="0">
              <a:buNone/>
              <a:defRPr sz="5500"/>
            </a:lvl7pPr>
            <a:lvl8pPr marL="8778057" indent="0">
              <a:buNone/>
              <a:defRPr sz="5500"/>
            </a:lvl8pPr>
            <a:lvl9pPr marL="10032065" indent="0">
              <a:buNone/>
              <a:defRPr sz="5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17175482"/>
            <a:ext cx="26334720" cy="2575558"/>
          </a:xfrm>
        </p:spPr>
        <p:txBody>
          <a:bodyPr/>
          <a:lstStyle>
            <a:lvl1pPr marL="0" indent="0">
              <a:buNone/>
              <a:defRPr sz="3800"/>
            </a:lvl1pPr>
            <a:lvl2pPr marL="1254008" indent="0">
              <a:buNone/>
              <a:defRPr sz="3300"/>
            </a:lvl2pPr>
            <a:lvl3pPr marL="2508016" indent="0">
              <a:buNone/>
              <a:defRPr sz="2700"/>
            </a:lvl3pPr>
            <a:lvl4pPr marL="3762024" indent="0">
              <a:buNone/>
              <a:defRPr sz="2500"/>
            </a:lvl4pPr>
            <a:lvl5pPr marL="5016033" indent="0">
              <a:buNone/>
              <a:defRPr sz="2500"/>
            </a:lvl5pPr>
            <a:lvl6pPr marL="6270041" indent="0">
              <a:buNone/>
              <a:defRPr sz="2500"/>
            </a:lvl6pPr>
            <a:lvl7pPr marL="7524049" indent="0">
              <a:buNone/>
              <a:defRPr sz="2500"/>
            </a:lvl7pPr>
            <a:lvl8pPr marL="8778057" indent="0">
              <a:buNone/>
              <a:defRPr sz="2500"/>
            </a:lvl8pPr>
            <a:lvl9pPr marL="10032065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62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878842"/>
            <a:ext cx="39502080" cy="3657600"/>
          </a:xfrm>
          <a:prstGeom prst="rect">
            <a:avLst/>
          </a:prstGeom>
        </p:spPr>
        <p:txBody>
          <a:bodyPr vert="horz" lIns="250802" tIns="125401" rIns="250802" bIns="12540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5120641"/>
            <a:ext cx="39502080" cy="14483082"/>
          </a:xfrm>
          <a:prstGeom prst="rect">
            <a:avLst/>
          </a:prstGeom>
        </p:spPr>
        <p:txBody>
          <a:bodyPr vert="horz" lIns="250802" tIns="125401" rIns="250802" bIns="1254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20340322"/>
            <a:ext cx="1024128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l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D83B-9652-4AB2-B7A6-4274F2D3DEE9}" type="datetimeFigureOut">
              <a:rPr lang="en-US" smtClean="0"/>
              <a:pPr/>
              <a:t>12/23/2015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20340322"/>
            <a:ext cx="1389888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ct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20340322"/>
            <a:ext cx="10241280" cy="1168400"/>
          </a:xfrm>
          <a:prstGeom prst="rect">
            <a:avLst/>
          </a:prstGeom>
        </p:spPr>
        <p:txBody>
          <a:bodyPr vert="horz" lIns="250802" tIns="125401" rIns="250802" bIns="125401" rtlCol="0" anchor="ctr"/>
          <a:lstStyle>
            <a:lvl1pPr algn="r">
              <a:defRPr sz="3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67EC-ED21-461C-A77E-FEA5E489A5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3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16" rtl="0" eaLnBrk="1" latinLnBrk="0" hangingPunct="1">
        <a:spcBef>
          <a:spcPct val="0"/>
        </a:spcBef>
        <a:buNone/>
        <a:defRPr sz="1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0506" indent="-940506" algn="l" defTabSz="2508016" rtl="0" eaLnBrk="1" latinLnBrk="0" hangingPunct="1">
        <a:spcBef>
          <a:spcPct val="20000"/>
        </a:spcBef>
        <a:buFont typeface="Arial" pitchFamily="34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037763" indent="-783755" algn="l" defTabSz="2508016" rtl="0" eaLnBrk="1" latinLnBrk="0" hangingPunct="1">
        <a:spcBef>
          <a:spcPct val="20000"/>
        </a:spcBef>
        <a:buFont typeface="Arial" pitchFamily="34" charset="0"/>
        <a:buChar char="–"/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6600" kern="1200">
          <a:solidFill>
            <a:schemeClr val="tx1"/>
          </a:solidFill>
          <a:latin typeface="+mn-lt"/>
          <a:ea typeface="+mn-ea"/>
          <a:cs typeface="+mn-cs"/>
        </a:defRPr>
      </a:lvl3pPr>
      <a:lvl4pPr marL="4389029" indent="-627004" algn="l" defTabSz="2508016" rtl="0" eaLnBrk="1" latinLnBrk="0" hangingPunct="1">
        <a:spcBef>
          <a:spcPct val="20000"/>
        </a:spcBef>
        <a:buFont typeface="Arial" pitchFamily="34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037" indent="-627004" algn="l" defTabSz="2508016" rtl="0" eaLnBrk="1" latinLnBrk="0" hangingPunct="1">
        <a:spcBef>
          <a:spcPct val="20000"/>
        </a:spcBef>
        <a:buFont typeface="Arial" pitchFamily="34" charset="0"/>
        <a:buChar char="»"/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6897045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151053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405061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0659069" indent="-627004" algn="l" defTabSz="2508016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54008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2pPr>
      <a:lvl3pPr marL="2508016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762024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4pPr>
      <a:lvl5pPr marL="5016033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5pPr>
      <a:lvl6pPr marL="6270041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7524049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7pPr>
      <a:lvl8pPr marL="8778057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8pPr>
      <a:lvl9pPr marL="10032065" algn="l" defTabSz="2508016" rtl="0" eaLnBrk="1" latinLnBrk="0" hangingPunct="1">
        <a:defRPr sz="4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 flipH="1">
            <a:off x="0" y="0"/>
            <a:ext cx="43891200" cy="219456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flipH="1">
            <a:off x="-1" y="-114300"/>
            <a:ext cx="43891199" cy="22174200"/>
          </a:xfrm>
          <a:prstGeom prst="rect">
            <a:avLst/>
          </a:prstGeom>
          <a:gradFill flip="none" rotWithShape="1">
            <a:gsLst>
              <a:gs pos="100000">
                <a:schemeClr val="accent6">
                  <a:lumMod val="60000"/>
                  <a:lumOff val="40000"/>
                  <a:alpha val="50000"/>
                </a:schemeClr>
              </a:gs>
              <a:gs pos="0">
                <a:schemeClr val="bg2">
                  <a:lumMod val="50000"/>
                  <a:alpha val="2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/>
          <p:cNvGrpSpPr/>
          <p:nvPr/>
        </p:nvGrpSpPr>
        <p:grpSpPr>
          <a:xfrm>
            <a:off x="18658724" y="-114300"/>
            <a:ext cx="25232476" cy="22059900"/>
            <a:chOff x="7388840" y="-228600"/>
            <a:chExt cx="25232476" cy="22174200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b="46013"/>
            <a:stretch/>
          </p:blipFill>
          <p:spPr>
            <a:xfrm>
              <a:off x="23548480" y="19635491"/>
              <a:ext cx="4077887" cy="2310109"/>
            </a:xfrm>
            <a:prstGeom prst="rect">
              <a:avLst/>
            </a:prstGeom>
          </p:spPr>
        </p:pic>
        <p:sp>
          <p:nvSpPr>
            <p:cNvPr id="58" name="Hexagon 57"/>
            <p:cNvSpPr/>
            <p:nvPr/>
          </p:nvSpPr>
          <p:spPr>
            <a:xfrm rot="20254465" flipH="1">
              <a:off x="20103251" y="727409"/>
              <a:ext cx="6026058" cy="5453395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20976016" flipH="1">
              <a:off x="23151231" y="6000674"/>
              <a:ext cx="5190415" cy="469716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502753" flipH="1">
              <a:off x="24543785" y="11218461"/>
              <a:ext cx="4989578" cy="4296930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212970" flipH="1">
              <a:off x="24672229" y="15882310"/>
              <a:ext cx="4595305" cy="3957389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531950" flipH="1">
              <a:off x="9377633" y="18542179"/>
              <a:ext cx="953854" cy="821441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2729638" flipH="1">
              <a:off x="8575492" y="18959861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2729638" flipH="1">
              <a:off x="7940304" y="19720822"/>
              <a:ext cx="928641" cy="843743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2729638" flipH="1">
              <a:off x="7340508" y="20381389"/>
              <a:ext cx="1057338" cy="960674"/>
            </a:xfrm>
            <a:prstGeom prst="hexagon">
              <a:avLst/>
            </a:prstGeom>
            <a:solidFill>
              <a:srgbClr val="969696">
                <a:alpha val="30196"/>
              </a:srgbClr>
            </a:solidFill>
            <a:ln w="127000">
              <a:solidFill>
                <a:srgbClr val="FFFFFF">
                  <a:alpha val="3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6" name="Picture 65"/>
            <p:cNvPicPr>
              <a:picLocks noChangeAspect="1"/>
            </p:cNvPicPr>
            <p:nvPr/>
          </p:nvPicPr>
          <p:blipFill rotWithShape="1">
            <a:blip r:embed="rId4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26568"/>
            <a:stretch/>
          </p:blipFill>
          <p:spPr>
            <a:xfrm>
              <a:off x="22289130" y="-228600"/>
              <a:ext cx="3919404" cy="3200400"/>
            </a:xfrm>
            <a:prstGeom prst="rect">
              <a:avLst/>
            </a:prstGeom>
          </p:spPr>
        </p:pic>
        <p:sp>
          <p:nvSpPr>
            <p:cNvPr id="67" name="Hexagon 66"/>
            <p:cNvSpPr/>
            <p:nvPr/>
          </p:nvSpPr>
          <p:spPr>
            <a:xfrm rot="20254465" flipH="1">
              <a:off x="21062640" y="3894398"/>
              <a:ext cx="5833872" cy="5029200"/>
            </a:xfrm>
            <a:prstGeom prst="hexagon">
              <a:avLst/>
            </a:prstGeom>
            <a:solidFill>
              <a:schemeClr val="accent4">
                <a:lumMod val="75000"/>
                <a:alpha val="7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20254465" flipH="1">
              <a:off x="15471227" y="8673171"/>
              <a:ext cx="5318361" cy="4584794"/>
            </a:xfrm>
            <a:prstGeom prst="hexagon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20254465" flipH="1">
              <a:off x="16893218" y="16595787"/>
              <a:ext cx="3263623" cy="2774826"/>
            </a:xfrm>
            <a:prstGeom prst="hexagon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20254465" flipH="1">
              <a:off x="19477391" y="11977709"/>
              <a:ext cx="5193578" cy="4660448"/>
            </a:xfrm>
            <a:prstGeom prst="hexagon">
              <a:avLst/>
            </a:prstGeom>
            <a:solidFill>
              <a:schemeClr val="accent3">
                <a:lumMod val="7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20254465" flipH="1">
              <a:off x="23740821" y="11503874"/>
              <a:ext cx="4101949" cy="3624150"/>
            </a:xfrm>
            <a:prstGeom prst="hexagon">
              <a:avLst/>
            </a:prstGeom>
            <a:solidFill>
              <a:schemeClr val="accent5">
                <a:lumMod val="60000"/>
                <a:lumOff val="40000"/>
                <a:alpha val="58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20254465" flipH="1">
              <a:off x="13786856" y="14375192"/>
              <a:ext cx="4205651" cy="3625561"/>
            </a:xfrm>
            <a:prstGeom prst="hexagon">
              <a:avLst/>
            </a:prstGeom>
            <a:solidFill>
              <a:schemeClr val="accent2">
                <a:lumMod val="75000"/>
                <a:alpha val="67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Hexagon 72"/>
            <p:cNvSpPr/>
            <p:nvPr/>
          </p:nvSpPr>
          <p:spPr>
            <a:xfrm rot="20254465" flipH="1">
              <a:off x="27111332" y="5347255"/>
              <a:ext cx="5509984" cy="4955051"/>
            </a:xfrm>
            <a:prstGeom prst="hexagon">
              <a:avLst/>
            </a:prstGeom>
            <a:solidFill>
              <a:schemeClr val="tx2">
                <a:lumMod val="40000"/>
                <a:lumOff val="60000"/>
                <a:alpha val="65000"/>
              </a:schemeClr>
            </a:solidFill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76" name="Straight Connector 75"/>
          <p:cNvCxnSpPr>
            <a:stCxn id="72" idx="5"/>
          </p:cNvCxnSpPr>
          <p:nvPr/>
        </p:nvCxnSpPr>
        <p:spPr>
          <a:xfrm flipH="1" flipV="1">
            <a:off x="24364183" y="14478001"/>
            <a:ext cx="997128" cy="530801"/>
          </a:xfrm>
          <a:prstGeom prst="line">
            <a:avLst/>
          </a:prstGeom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099064" y="3695702"/>
            <a:ext cx="21489980" cy="320859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9270670" y="7573699"/>
            <a:ext cx="19330867" cy="320859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2286000" y="11448300"/>
            <a:ext cx="22078183" cy="417668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18098789" y="16378632"/>
            <a:ext cx="7387174" cy="417668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10312839" y="16378632"/>
            <a:ext cx="7387174" cy="417668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6154149" y="11448300"/>
            <a:ext cx="10755391" cy="9860665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575375" y="7573699"/>
            <a:ext cx="7501825" cy="320859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2694"/>
          <a:stretch/>
        </p:blipFill>
        <p:spPr>
          <a:xfrm>
            <a:off x="38542870" y="12793719"/>
            <a:ext cx="5348330" cy="7692517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1333140" y="4140367"/>
            <a:ext cx="210273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9560099" y="8066544"/>
            <a:ext cx="19041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2803372" y="12040612"/>
            <a:ext cx="21130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0411113" y="16378632"/>
            <a:ext cx="7190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8197063" y="16378632"/>
            <a:ext cx="7190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6538180" y="11963400"/>
            <a:ext cx="10131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15931" y="3605615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Introduction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9187493" y="7543800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Data Analysis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26254809" y="11400008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Conclusion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9319200" y="14107626"/>
            <a:ext cx="42144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Contact Information:</a:t>
            </a:r>
          </a:p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92198" y="7543800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Participants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29029" y="8066544"/>
            <a:ext cx="704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357594" y="46231"/>
            <a:ext cx="43176013" cy="3208599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 w="127000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11088" y="-176050"/>
            <a:ext cx="42613312" cy="2293938"/>
          </a:xfrm>
        </p:spPr>
        <p:txBody>
          <a:bodyPr>
            <a:normAutofit/>
          </a:bodyPr>
          <a:lstStyle/>
          <a:p>
            <a:endParaRPr lang="en-US" sz="6000" b="1" i="1" dirty="0">
              <a:solidFill>
                <a:schemeClr val="bg1"/>
              </a:solidFill>
            </a:endParaRPr>
          </a:p>
        </p:txBody>
      </p:sp>
      <p:sp>
        <p:nvSpPr>
          <p:cNvPr id="102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56696" y="1905000"/>
            <a:ext cx="42262904" cy="1825625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1066800" y="16378631"/>
            <a:ext cx="8938480" cy="417668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/>
          <p:cNvSpPr txBox="1"/>
          <p:nvPr/>
        </p:nvSpPr>
        <p:spPr>
          <a:xfrm>
            <a:off x="1157180" y="16378631"/>
            <a:ext cx="8700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355709" y="11353800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Results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3041102" y="3725601"/>
            <a:ext cx="8310077" cy="320859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extBox 115"/>
          <p:cNvSpPr txBox="1"/>
          <p:nvPr/>
        </p:nvSpPr>
        <p:spPr>
          <a:xfrm>
            <a:off x="22957925" y="3695702"/>
            <a:ext cx="4622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Methods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3194756" y="4218446"/>
            <a:ext cx="704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  <p:sp>
        <p:nvSpPr>
          <p:cNvPr id="119" name="Rectangle 118"/>
          <p:cNvSpPr/>
          <p:nvPr/>
        </p:nvSpPr>
        <p:spPr>
          <a:xfrm>
            <a:off x="30236155" y="7573699"/>
            <a:ext cx="10718218" cy="3208599"/>
          </a:xfrm>
          <a:prstGeom prst="rect">
            <a:avLst/>
          </a:prstGeom>
          <a:solidFill>
            <a:srgbClr val="FFFFFF">
              <a:alpha val="80000"/>
            </a:srgbClr>
          </a:solidFill>
          <a:ln w="1270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30152977" y="7543800"/>
            <a:ext cx="6604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Discussion</a:t>
            </a:r>
            <a:endParaRPr lang="en-US" sz="4000" b="1" i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0389809" y="8066544"/>
            <a:ext cx="10063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Your text would go here. </a:t>
            </a:r>
          </a:p>
        </p:txBody>
      </p:sp>
    </p:spTree>
    <p:extLst>
      <p:ext uri="{BB962C8B-B14F-4D97-AF65-F5344CB8AC3E}">
        <p14:creationId xmlns:p14="http://schemas.microsoft.com/office/powerpoint/2010/main" xmlns="" val="316969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78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sri</cp:lastModifiedBy>
  <cp:revision>1</cp:revision>
  <dcterms:created xsi:type="dcterms:W3CDTF">2012-08-06T20:12:21Z</dcterms:created>
  <dcterms:modified xsi:type="dcterms:W3CDTF">2015-12-23T05:41:38Z</dcterms:modified>
  <cp:category>templates for scientific poster</cp:category>
</cp:coreProperties>
</file>