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945600" cy="21945600"/>
  <p:notesSz cx="6881813" cy="9296400"/>
  <p:defaultTextStyle>
    <a:defPPr>
      <a:defRPr lang="en-US"/>
    </a:defPPr>
    <a:lvl1pPr algn="l" rtl="0" fontAlgn="base">
      <a:spcBef>
        <a:spcPct val="0"/>
      </a:spcBef>
      <a:spcAft>
        <a:spcPct val="0"/>
      </a:spcAft>
      <a:defRPr sz="2300" kern="1200">
        <a:solidFill>
          <a:schemeClr val="tx1"/>
        </a:solidFill>
        <a:latin typeface="Arial" charset="0"/>
        <a:ea typeface="+mn-ea"/>
        <a:cs typeface="+mn-cs"/>
      </a:defRPr>
    </a:lvl1pPr>
    <a:lvl2pPr marL="457200" algn="l" rtl="0" fontAlgn="base">
      <a:spcBef>
        <a:spcPct val="0"/>
      </a:spcBef>
      <a:spcAft>
        <a:spcPct val="0"/>
      </a:spcAft>
      <a:defRPr sz="2300" kern="1200">
        <a:solidFill>
          <a:schemeClr val="tx1"/>
        </a:solidFill>
        <a:latin typeface="Arial" charset="0"/>
        <a:ea typeface="+mn-ea"/>
        <a:cs typeface="+mn-cs"/>
      </a:defRPr>
    </a:lvl2pPr>
    <a:lvl3pPr marL="914400" algn="l" rtl="0" fontAlgn="base">
      <a:spcBef>
        <a:spcPct val="0"/>
      </a:spcBef>
      <a:spcAft>
        <a:spcPct val="0"/>
      </a:spcAft>
      <a:defRPr sz="2300" kern="1200">
        <a:solidFill>
          <a:schemeClr val="tx1"/>
        </a:solidFill>
        <a:latin typeface="Arial" charset="0"/>
        <a:ea typeface="+mn-ea"/>
        <a:cs typeface="+mn-cs"/>
      </a:defRPr>
    </a:lvl3pPr>
    <a:lvl4pPr marL="1371600" algn="l" rtl="0" fontAlgn="base">
      <a:spcBef>
        <a:spcPct val="0"/>
      </a:spcBef>
      <a:spcAft>
        <a:spcPct val="0"/>
      </a:spcAft>
      <a:defRPr sz="2300" kern="1200">
        <a:solidFill>
          <a:schemeClr val="tx1"/>
        </a:solidFill>
        <a:latin typeface="Arial" charset="0"/>
        <a:ea typeface="+mn-ea"/>
        <a:cs typeface="+mn-cs"/>
      </a:defRPr>
    </a:lvl4pPr>
    <a:lvl5pPr marL="1828800" algn="l" rtl="0" fontAlgn="base">
      <a:spcBef>
        <a:spcPct val="0"/>
      </a:spcBef>
      <a:spcAft>
        <a:spcPct val="0"/>
      </a:spcAft>
      <a:defRPr sz="2300" kern="1200">
        <a:solidFill>
          <a:schemeClr val="tx1"/>
        </a:solidFill>
        <a:latin typeface="Arial" charset="0"/>
        <a:ea typeface="+mn-ea"/>
        <a:cs typeface="+mn-cs"/>
      </a:defRPr>
    </a:lvl5pPr>
    <a:lvl6pPr marL="2286000" algn="l" defTabSz="914400" rtl="0" eaLnBrk="1" latinLnBrk="0" hangingPunct="1">
      <a:defRPr sz="2300" kern="1200">
        <a:solidFill>
          <a:schemeClr val="tx1"/>
        </a:solidFill>
        <a:latin typeface="Arial" charset="0"/>
        <a:ea typeface="+mn-ea"/>
        <a:cs typeface="+mn-cs"/>
      </a:defRPr>
    </a:lvl6pPr>
    <a:lvl7pPr marL="2743200" algn="l" defTabSz="914400" rtl="0" eaLnBrk="1" latinLnBrk="0" hangingPunct="1">
      <a:defRPr sz="2300" kern="1200">
        <a:solidFill>
          <a:schemeClr val="tx1"/>
        </a:solidFill>
        <a:latin typeface="Arial" charset="0"/>
        <a:ea typeface="+mn-ea"/>
        <a:cs typeface="+mn-cs"/>
      </a:defRPr>
    </a:lvl7pPr>
    <a:lvl8pPr marL="3200400" algn="l" defTabSz="914400" rtl="0" eaLnBrk="1" latinLnBrk="0" hangingPunct="1">
      <a:defRPr sz="2300" kern="1200">
        <a:solidFill>
          <a:schemeClr val="tx1"/>
        </a:solidFill>
        <a:latin typeface="Arial" charset="0"/>
        <a:ea typeface="+mn-ea"/>
        <a:cs typeface="+mn-cs"/>
      </a:defRPr>
    </a:lvl8pPr>
    <a:lvl9pPr marL="3657600" algn="l" defTabSz="914400" rtl="0" eaLnBrk="1" latinLnBrk="0" hangingPunct="1">
      <a:defRPr sz="23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EFDD5B"/>
    <a:srgbClr val="B54113"/>
    <a:srgbClr val="DCE5B9"/>
    <a:srgbClr val="CCECFF"/>
    <a:srgbClr val="666633"/>
    <a:srgbClr val="003300"/>
    <a:srgbClr val="39569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snapToGrid="0">
      <p:cViewPr>
        <p:scale>
          <a:sx n="30" d="100"/>
          <a:sy n="30" d="100"/>
        </p:scale>
        <p:origin x="-2290" y="235"/>
      </p:cViewPr>
      <p:guideLst>
        <p:guide orient="horz" pos="6912"/>
        <p:guide pos="691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IN"/>
  <c:chart>
    <c:autoTitleDeleted val="1"/>
    <c:view3D>
      <c:hPercent val="94"/>
      <c:depthPercent val="100"/>
      <c:rAngAx val="1"/>
    </c:view3D>
    <c:floor>
      <c:spPr>
        <a:solidFill>
          <a:srgbClr val="C0C0C0"/>
        </a:solidFill>
        <a:ln w="3175">
          <a:solidFill>
            <a:schemeClr val="tx1"/>
          </a:solidFill>
          <a:prstDash val="solid"/>
        </a:ln>
      </c:spPr>
    </c:floor>
    <c:sideWall>
      <c:spPr>
        <a:noFill/>
        <a:ln w="12700">
          <a:solidFill>
            <a:schemeClr val="tx1"/>
          </a:solidFill>
          <a:prstDash val="solid"/>
        </a:ln>
      </c:spPr>
    </c:sideWall>
    <c:backWall>
      <c:spPr>
        <a:noFill/>
        <a:ln w="12700">
          <a:solidFill>
            <a:schemeClr val="tx1"/>
          </a:solidFill>
          <a:prstDash val="solid"/>
        </a:ln>
      </c:spPr>
    </c:backWall>
    <c:plotArea>
      <c:layout>
        <c:manualLayout>
          <c:layoutTarget val="inner"/>
          <c:xMode val="edge"/>
          <c:yMode val="edge"/>
          <c:x val="6.5539112050739964E-2"/>
          <c:y val="2.7295285359801493E-2"/>
          <c:w val="0.81395348837209303"/>
          <c:h val="0.89826302729528551"/>
        </c:manualLayout>
      </c:layout>
      <c:bar3DChart>
        <c:barDir val="col"/>
        <c:grouping val="clustered"/>
        <c:ser>
          <c:idx val="0"/>
          <c:order val="0"/>
          <c:tx>
            <c:strRef>
              <c:f>Sheet1!$A$2</c:f>
              <c:strCache>
                <c:ptCount val="1"/>
                <c:pt idx="0">
                  <c:v>East</c:v>
                </c:pt>
              </c:strCache>
            </c:strRef>
          </c:tx>
          <c:spPr>
            <a:solidFill>
              <a:schemeClr val="bg2"/>
            </a:solidFill>
            <a:ln w="12377">
              <a:solidFill>
                <a:schemeClr val="tx1"/>
              </a:solidFill>
              <a:prstDash val="solid"/>
            </a:ln>
          </c:spPr>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ser>
        <c:ser>
          <c:idx val="1"/>
          <c:order val="1"/>
          <c:tx>
            <c:strRef>
              <c:f>Sheet1!$A$3</c:f>
              <c:strCache>
                <c:ptCount val="1"/>
                <c:pt idx="0">
                  <c:v>West</c:v>
                </c:pt>
              </c:strCache>
            </c:strRef>
          </c:tx>
          <c:spPr>
            <a:solidFill>
              <a:schemeClr val="accent2"/>
            </a:solidFill>
            <a:ln w="12377">
              <a:solidFill>
                <a:schemeClr val="tx1"/>
              </a:solidFill>
              <a:prstDash val="solid"/>
            </a:ln>
          </c:spPr>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ser>
        <c:ser>
          <c:idx val="2"/>
          <c:order val="2"/>
          <c:tx>
            <c:strRef>
              <c:f>Sheet1!$A$4</c:f>
              <c:strCache>
                <c:ptCount val="1"/>
                <c:pt idx="0">
                  <c:v>North</c:v>
                </c:pt>
              </c:strCache>
            </c:strRef>
          </c:tx>
          <c:spPr>
            <a:solidFill>
              <a:schemeClr val="accent3"/>
            </a:solidFill>
            <a:ln w="12377">
              <a:solidFill>
                <a:schemeClr val="tx1"/>
              </a:solidFill>
              <a:prstDash val="solid"/>
            </a:ln>
          </c:spPr>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ser>
        <c:dLbls/>
        <c:gapDepth val="0"/>
        <c:shape val="box"/>
        <c:axId val="137249536"/>
        <c:axId val="137251072"/>
        <c:axId val="0"/>
      </c:bar3DChart>
      <c:catAx>
        <c:axId val="137249536"/>
        <c:scaling>
          <c:orientation val="minMax"/>
        </c:scaling>
        <c:axPos val="b"/>
        <c:numFmt formatCode="General" sourceLinked="1"/>
        <c:tickLblPos val="low"/>
        <c:spPr>
          <a:ln w="3094">
            <a:solidFill>
              <a:schemeClr val="tx1"/>
            </a:solidFill>
            <a:prstDash val="solid"/>
          </a:ln>
        </c:spPr>
        <c:txPr>
          <a:bodyPr rot="0" vert="horz"/>
          <a:lstStyle/>
          <a:p>
            <a:pPr>
              <a:defRPr lang="en-US" sz="585" b="1" i="0" u="none" strike="noStrike" baseline="0">
                <a:solidFill>
                  <a:schemeClr val="tx1"/>
                </a:solidFill>
                <a:latin typeface="Arial"/>
                <a:ea typeface="Arial"/>
                <a:cs typeface="Arial"/>
              </a:defRPr>
            </a:pPr>
            <a:endParaRPr lang="en-US"/>
          </a:p>
        </c:txPr>
        <c:crossAx val="137251072"/>
        <c:crosses val="autoZero"/>
        <c:auto val="1"/>
        <c:lblAlgn val="ctr"/>
        <c:lblOffset val="100"/>
        <c:tickLblSkip val="1"/>
        <c:tickMarkSkip val="1"/>
      </c:catAx>
      <c:valAx>
        <c:axId val="137251072"/>
        <c:scaling>
          <c:orientation val="minMax"/>
        </c:scaling>
        <c:axPos val="l"/>
        <c:majorGridlines>
          <c:spPr>
            <a:ln w="3094">
              <a:solidFill>
                <a:schemeClr val="tx1"/>
              </a:solidFill>
              <a:prstDash val="solid"/>
            </a:ln>
          </c:spPr>
        </c:majorGridlines>
        <c:numFmt formatCode="General" sourceLinked="1"/>
        <c:tickLblPos val="nextTo"/>
        <c:spPr>
          <a:ln w="3094">
            <a:solidFill>
              <a:schemeClr val="tx1"/>
            </a:solidFill>
            <a:prstDash val="solid"/>
          </a:ln>
        </c:spPr>
        <c:txPr>
          <a:bodyPr rot="0" vert="horz"/>
          <a:lstStyle/>
          <a:p>
            <a:pPr>
              <a:defRPr lang="en-US" sz="585" b="1" i="0" u="none" strike="noStrike" baseline="0">
                <a:solidFill>
                  <a:schemeClr val="tx1"/>
                </a:solidFill>
                <a:latin typeface="Arial"/>
                <a:ea typeface="Arial"/>
                <a:cs typeface="Arial"/>
              </a:defRPr>
            </a:pPr>
            <a:endParaRPr lang="en-US"/>
          </a:p>
        </c:txPr>
        <c:crossAx val="137249536"/>
        <c:crosses val="autoZero"/>
        <c:crossBetween val="between"/>
      </c:valAx>
      <c:spPr>
        <a:noFill/>
        <a:ln w="24754">
          <a:noFill/>
        </a:ln>
      </c:spPr>
    </c:plotArea>
    <c:legend>
      <c:legendPos val="r"/>
      <c:layout>
        <c:manualLayout>
          <c:xMode val="edge"/>
          <c:yMode val="edge"/>
          <c:x val="0.90274841437632158"/>
          <c:y val="0.45161290322580655"/>
          <c:w val="8.8794926004228378E-2"/>
          <c:h val="9.9255583126550903E-2"/>
        </c:manualLayout>
      </c:layout>
      <c:spPr>
        <a:noFill/>
        <a:ln w="3094">
          <a:solidFill>
            <a:schemeClr val="tx1"/>
          </a:solidFill>
          <a:prstDash val="solid"/>
        </a:ln>
      </c:spPr>
      <c:txPr>
        <a:bodyPr/>
        <a:lstStyle/>
        <a:p>
          <a:pPr>
            <a:defRPr lang="en-US" sz="536" b="1" i="0" u="none" strike="noStrike" baseline="0">
              <a:solidFill>
                <a:schemeClr val="tx1"/>
              </a:solidFill>
              <a:latin typeface="Arial"/>
              <a:ea typeface="Arial"/>
              <a:cs typeface="Arial"/>
            </a:defRPr>
          </a:pPr>
          <a:endParaRPr lang="en-US"/>
        </a:p>
      </c:txPr>
    </c:legend>
    <c:plotVisOnly val="1"/>
    <c:dispBlanksAs val="gap"/>
  </c:chart>
  <c:spPr>
    <a:noFill/>
    <a:ln>
      <a:noFill/>
    </a:ln>
  </c:spPr>
  <c:txPr>
    <a:bodyPr/>
    <a:lstStyle/>
    <a:p>
      <a:pPr>
        <a:defRPr sz="585" b="1" i="0" u="none" strike="noStrike" baseline="0">
          <a:solidFill>
            <a:schemeClr val="tx1"/>
          </a:solidFill>
          <a:latin typeface="Arial"/>
          <a:ea typeface="Arial"/>
          <a:cs typeface="Arial"/>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1DEA2F-19E8-456E-A61B-4FA2D2D9A6E3}" type="doc">
      <dgm:prSet loTypeId="urn:microsoft.com/office/officeart/2005/8/layout/venn1" loCatId="relationship" qsTypeId="urn:microsoft.com/office/officeart/2005/8/quickstyle/simple1" qsCatId="simple" csTypeId="urn:microsoft.com/office/officeart/2005/8/colors/accent1_2" csCatId="accent1" phldr="1"/>
      <dgm:spPr/>
    </dgm:pt>
    <dgm:pt modelId="{43B77EB4-1197-47AC-9795-6713E9350225}">
      <dgm:prSet/>
      <dgm:spPr>
        <a:solidFill>
          <a:schemeClr val="accent3">
            <a:alpha val="50000"/>
          </a:schemeClr>
        </a:solidFill>
      </dgm:spPr>
      <dgm: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6E85BF36-D093-409C-8F83-6E853FE7B9D4}" type="parTrans" cxnId="{C1C6C8ED-F194-4725-B6E6-AF42ABF870FA}">
      <dgm:prSet/>
      <dgm:spPr/>
      <dgm:t>
        <a:bodyPr/>
        <a:lstStyle/>
        <a:p>
          <a:endParaRPr lang="en-US"/>
        </a:p>
      </dgm:t>
    </dgm:pt>
    <dgm:pt modelId="{511EA64B-2B0D-4CFE-ADA2-8A83B00539FC}" type="sibTrans" cxnId="{C1C6C8ED-F194-4725-B6E6-AF42ABF870FA}">
      <dgm:prSet/>
      <dgm:spPr/>
      <dgm:t>
        <a:bodyPr/>
        <a:lstStyle/>
        <a:p>
          <a:endParaRPr lang="en-US"/>
        </a:p>
      </dgm:t>
    </dgm:pt>
    <dgm:pt modelId="{2F889728-4645-4B4E-90E5-50EB3C19DDEC}">
      <dgm:prSet/>
      <dgm:spPr>
        <a:solidFill>
          <a:schemeClr val="bg2">
            <a:alpha val="50000"/>
          </a:schemeClr>
        </a:solidFill>
      </dgm:spPr>
      <dgm: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315546AF-92C0-4B2B-B844-DC77E0B040A5}" type="parTrans" cxnId="{645974F3-AB34-491F-A7BA-8EF34913AD7B}">
      <dgm:prSet/>
      <dgm:spPr/>
      <dgm:t>
        <a:bodyPr/>
        <a:lstStyle/>
        <a:p>
          <a:endParaRPr lang="en-US"/>
        </a:p>
      </dgm:t>
    </dgm:pt>
    <dgm:pt modelId="{67E78DF5-58A7-48EA-99E6-21C0F1DB3EDA}" type="sibTrans" cxnId="{645974F3-AB34-491F-A7BA-8EF34913AD7B}">
      <dgm:prSet/>
      <dgm:spPr/>
      <dgm:t>
        <a:bodyPr/>
        <a:lstStyle/>
        <a:p>
          <a:endParaRPr lang="en-US"/>
        </a:p>
      </dgm:t>
    </dgm:pt>
    <dgm:pt modelId="{FB048A78-0E70-4644-8829-FBC414FCE31F}">
      <dgm:prSet/>
      <dgm:spPr>
        <a:solidFill>
          <a:schemeClr val="accent2">
            <a:alpha val="50000"/>
          </a:schemeClr>
        </a:solidFill>
      </dgm:spPr>
      <dgm: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charset="0"/>
          </a:endParaRPr>
        </a:p>
      </dgm:t>
    </dgm:pt>
    <dgm:pt modelId="{F875B541-541E-4952-B0D0-6A038C9E0B24}" type="parTrans" cxnId="{80B74286-136D-4FAE-8438-7F4D937557E1}">
      <dgm:prSet/>
      <dgm:spPr/>
      <dgm:t>
        <a:bodyPr/>
        <a:lstStyle/>
        <a:p>
          <a:endParaRPr lang="en-US"/>
        </a:p>
      </dgm:t>
    </dgm:pt>
    <dgm:pt modelId="{84938497-0EB7-44D0-8CC4-431A2CF7B0D5}" type="sibTrans" cxnId="{80B74286-136D-4FAE-8438-7F4D937557E1}">
      <dgm:prSet/>
      <dgm:spPr/>
      <dgm:t>
        <a:bodyPr/>
        <a:lstStyle/>
        <a:p>
          <a:endParaRPr lang="en-US"/>
        </a:p>
      </dgm:t>
    </dgm:pt>
    <dgm:pt modelId="{FFA1B72C-F3C0-4D7D-BFC3-1B2BCB2F5668}" type="pres">
      <dgm:prSet presAssocID="{EC1DEA2F-19E8-456E-A61B-4FA2D2D9A6E3}" presName="compositeShape" presStyleCnt="0">
        <dgm:presLayoutVars>
          <dgm:chMax val="7"/>
          <dgm:dir/>
          <dgm:resizeHandles val="exact"/>
        </dgm:presLayoutVars>
      </dgm:prSet>
      <dgm:spPr/>
    </dgm:pt>
    <dgm:pt modelId="{6089E179-E967-4BBA-B74B-F013CD695B2D}" type="pres">
      <dgm:prSet presAssocID="{43B77EB4-1197-47AC-9795-6713E9350225}" presName="circ1" presStyleLbl="vennNode1" presStyleIdx="0" presStyleCnt="3"/>
      <dgm:spPr/>
      <dgm:t>
        <a:bodyPr/>
        <a:lstStyle/>
        <a:p>
          <a:endParaRPr lang="en-US"/>
        </a:p>
      </dgm:t>
    </dgm:pt>
    <dgm:pt modelId="{1EE59C10-011C-4779-9266-0B584DE59007}" type="pres">
      <dgm:prSet presAssocID="{43B77EB4-1197-47AC-9795-6713E9350225}" presName="circ1Tx" presStyleLbl="revTx" presStyleIdx="0" presStyleCnt="0">
        <dgm:presLayoutVars>
          <dgm:chMax val="0"/>
          <dgm:chPref val="0"/>
          <dgm:bulletEnabled val="1"/>
        </dgm:presLayoutVars>
      </dgm:prSet>
      <dgm:spPr/>
      <dgm:t>
        <a:bodyPr/>
        <a:lstStyle/>
        <a:p>
          <a:endParaRPr lang="en-US"/>
        </a:p>
      </dgm:t>
    </dgm:pt>
    <dgm:pt modelId="{AA60D044-6D88-431E-AB54-AABBAF651940}" type="pres">
      <dgm:prSet presAssocID="{2F889728-4645-4B4E-90E5-50EB3C19DDEC}" presName="circ2" presStyleLbl="vennNode1" presStyleIdx="1" presStyleCnt="3"/>
      <dgm:spPr/>
      <dgm:t>
        <a:bodyPr/>
        <a:lstStyle/>
        <a:p>
          <a:endParaRPr lang="en-US"/>
        </a:p>
      </dgm:t>
    </dgm:pt>
    <dgm:pt modelId="{820503AC-9E00-43F8-B17A-3CA4119EDA00}" type="pres">
      <dgm:prSet presAssocID="{2F889728-4645-4B4E-90E5-50EB3C19DDEC}" presName="circ2Tx" presStyleLbl="revTx" presStyleIdx="0" presStyleCnt="0">
        <dgm:presLayoutVars>
          <dgm:chMax val="0"/>
          <dgm:chPref val="0"/>
          <dgm:bulletEnabled val="1"/>
        </dgm:presLayoutVars>
      </dgm:prSet>
      <dgm:spPr/>
      <dgm:t>
        <a:bodyPr/>
        <a:lstStyle/>
        <a:p>
          <a:endParaRPr lang="en-US"/>
        </a:p>
      </dgm:t>
    </dgm:pt>
    <dgm:pt modelId="{818CBED9-414F-412B-9CCB-9D7629EBE207}" type="pres">
      <dgm:prSet presAssocID="{FB048A78-0E70-4644-8829-FBC414FCE31F}" presName="circ3" presStyleLbl="vennNode1" presStyleIdx="2" presStyleCnt="3"/>
      <dgm:spPr/>
      <dgm:t>
        <a:bodyPr/>
        <a:lstStyle/>
        <a:p>
          <a:endParaRPr lang="en-US"/>
        </a:p>
      </dgm:t>
    </dgm:pt>
    <dgm:pt modelId="{B87D55C3-F17F-44C1-B2D9-DD7B6F1691BA}" type="pres">
      <dgm:prSet presAssocID="{FB048A78-0E70-4644-8829-FBC414FCE31F}" presName="circ3Tx" presStyleLbl="revTx" presStyleIdx="0" presStyleCnt="0">
        <dgm:presLayoutVars>
          <dgm:chMax val="0"/>
          <dgm:chPref val="0"/>
          <dgm:bulletEnabled val="1"/>
        </dgm:presLayoutVars>
      </dgm:prSet>
      <dgm:spPr/>
      <dgm:t>
        <a:bodyPr/>
        <a:lstStyle/>
        <a:p>
          <a:endParaRPr lang="en-US"/>
        </a:p>
      </dgm:t>
    </dgm:pt>
  </dgm:ptLst>
  <dgm:cxnLst>
    <dgm:cxn modelId="{90573027-A430-4AB0-81A1-B8952755CEE1}" type="presOf" srcId="{FB048A78-0E70-4644-8829-FBC414FCE31F}" destId="{B87D55C3-F17F-44C1-B2D9-DD7B6F1691BA}" srcOrd="1" destOrd="0" presId="urn:microsoft.com/office/officeart/2005/8/layout/venn1"/>
    <dgm:cxn modelId="{80B74286-136D-4FAE-8438-7F4D937557E1}" srcId="{EC1DEA2F-19E8-456E-A61B-4FA2D2D9A6E3}" destId="{FB048A78-0E70-4644-8829-FBC414FCE31F}" srcOrd="2" destOrd="0" parTransId="{F875B541-541E-4952-B0D0-6A038C9E0B24}" sibTransId="{84938497-0EB7-44D0-8CC4-431A2CF7B0D5}"/>
    <dgm:cxn modelId="{C1C6C8ED-F194-4725-B6E6-AF42ABF870FA}" srcId="{EC1DEA2F-19E8-456E-A61B-4FA2D2D9A6E3}" destId="{43B77EB4-1197-47AC-9795-6713E9350225}" srcOrd="0" destOrd="0" parTransId="{6E85BF36-D093-409C-8F83-6E853FE7B9D4}" sibTransId="{511EA64B-2B0D-4CFE-ADA2-8A83B00539FC}"/>
    <dgm:cxn modelId="{7300C820-2063-48BE-8EA9-7D12F511921A}" type="presOf" srcId="{EC1DEA2F-19E8-456E-A61B-4FA2D2D9A6E3}" destId="{FFA1B72C-F3C0-4D7D-BFC3-1B2BCB2F5668}" srcOrd="0" destOrd="0" presId="urn:microsoft.com/office/officeart/2005/8/layout/venn1"/>
    <dgm:cxn modelId="{E7A0BDFF-EAD8-4AFD-86ED-09D218EA752D}" type="presOf" srcId="{FB048A78-0E70-4644-8829-FBC414FCE31F}" destId="{818CBED9-414F-412B-9CCB-9D7629EBE207}" srcOrd="0" destOrd="0" presId="urn:microsoft.com/office/officeart/2005/8/layout/venn1"/>
    <dgm:cxn modelId="{E528B05E-4F9D-4EB1-91AD-70F6400E2A3B}" type="presOf" srcId="{2F889728-4645-4B4E-90E5-50EB3C19DDEC}" destId="{AA60D044-6D88-431E-AB54-AABBAF651940}" srcOrd="0" destOrd="0" presId="urn:microsoft.com/office/officeart/2005/8/layout/venn1"/>
    <dgm:cxn modelId="{835E0DEF-798C-4177-8271-922D6CDE5F6C}" type="presOf" srcId="{43B77EB4-1197-47AC-9795-6713E9350225}" destId="{6089E179-E967-4BBA-B74B-F013CD695B2D}" srcOrd="0" destOrd="0" presId="urn:microsoft.com/office/officeart/2005/8/layout/venn1"/>
    <dgm:cxn modelId="{88B1F31A-0067-43E9-B9DB-361AC6605E7A}" type="presOf" srcId="{43B77EB4-1197-47AC-9795-6713E9350225}" destId="{1EE59C10-011C-4779-9266-0B584DE59007}" srcOrd="1" destOrd="0" presId="urn:microsoft.com/office/officeart/2005/8/layout/venn1"/>
    <dgm:cxn modelId="{30B4B02F-DC2B-432B-A722-CADAE8679435}" type="presOf" srcId="{2F889728-4645-4B4E-90E5-50EB3C19DDEC}" destId="{820503AC-9E00-43F8-B17A-3CA4119EDA00}" srcOrd="1" destOrd="0" presId="urn:microsoft.com/office/officeart/2005/8/layout/venn1"/>
    <dgm:cxn modelId="{645974F3-AB34-491F-A7BA-8EF34913AD7B}" srcId="{EC1DEA2F-19E8-456E-A61B-4FA2D2D9A6E3}" destId="{2F889728-4645-4B4E-90E5-50EB3C19DDEC}" srcOrd="1" destOrd="0" parTransId="{315546AF-92C0-4B2B-B844-DC77E0B040A5}" sibTransId="{67E78DF5-58A7-48EA-99E6-21C0F1DB3EDA}"/>
    <dgm:cxn modelId="{01D93A34-FDF6-4C45-9643-E669FD8DB4D3}" type="presParOf" srcId="{FFA1B72C-F3C0-4D7D-BFC3-1B2BCB2F5668}" destId="{6089E179-E967-4BBA-B74B-F013CD695B2D}" srcOrd="0" destOrd="0" presId="urn:microsoft.com/office/officeart/2005/8/layout/venn1"/>
    <dgm:cxn modelId="{FCD26461-C31B-4324-8E3A-B41496FBB0BE}" type="presParOf" srcId="{FFA1B72C-F3C0-4D7D-BFC3-1B2BCB2F5668}" destId="{1EE59C10-011C-4779-9266-0B584DE59007}" srcOrd="1" destOrd="0" presId="urn:microsoft.com/office/officeart/2005/8/layout/venn1"/>
    <dgm:cxn modelId="{4BF4D084-5C2E-4EA7-AD45-37ECF1F2BAD1}" type="presParOf" srcId="{FFA1B72C-F3C0-4D7D-BFC3-1B2BCB2F5668}" destId="{AA60D044-6D88-431E-AB54-AABBAF651940}" srcOrd="2" destOrd="0" presId="urn:microsoft.com/office/officeart/2005/8/layout/venn1"/>
    <dgm:cxn modelId="{D533C9B4-278B-4872-ABAA-737FA51AA22E}" type="presParOf" srcId="{FFA1B72C-F3C0-4D7D-BFC3-1B2BCB2F5668}" destId="{820503AC-9E00-43F8-B17A-3CA4119EDA00}" srcOrd="3" destOrd="0" presId="urn:microsoft.com/office/officeart/2005/8/layout/venn1"/>
    <dgm:cxn modelId="{8613C89A-366E-49ED-9B55-036223492168}" type="presParOf" srcId="{FFA1B72C-F3C0-4D7D-BFC3-1B2BCB2F5668}" destId="{818CBED9-414F-412B-9CCB-9D7629EBE207}" srcOrd="4" destOrd="0" presId="urn:microsoft.com/office/officeart/2005/8/layout/venn1"/>
    <dgm:cxn modelId="{63C34C93-FE3A-4847-9990-701D14FEA592}" type="presParOf" srcId="{FFA1B72C-F3C0-4D7D-BFC3-1B2BCB2F5668}" destId="{B87D55C3-F17F-44C1-B2D9-DD7B6F1691BA}" srcOrd="5" destOrd="0" presId="urn:microsoft.com/office/officeart/2005/8/layout/venn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9E179-E967-4BBA-B74B-F013CD695B2D}">
      <dsp:nvSpPr>
        <dsp:cNvPr id="0" name=""/>
        <dsp:cNvSpPr/>
      </dsp:nvSpPr>
      <dsp:spPr>
        <a:xfrm>
          <a:off x="827404" y="34448"/>
          <a:ext cx="1653540" cy="1653540"/>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sz="5000" b="0" i="0" u="none" strike="noStrike" kern="1200" cap="none" normalizeH="0" baseline="0" smtClean="0">
            <a:ln>
              <a:noFill/>
            </a:ln>
            <a:solidFill>
              <a:schemeClr val="tx1"/>
            </a:solidFill>
            <a:effectLst/>
            <a:latin typeface="Arial" charset="0"/>
          </a:endParaRPr>
        </a:p>
      </dsp:txBody>
      <dsp:txXfrm>
        <a:off x="1047876" y="323818"/>
        <a:ext cx="1212596" cy="744093"/>
      </dsp:txXfrm>
    </dsp:sp>
    <dsp:sp modelId="{AA60D044-6D88-431E-AB54-AABBAF651940}">
      <dsp:nvSpPr>
        <dsp:cNvPr id="0" name=""/>
        <dsp:cNvSpPr/>
      </dsp:nvSpPr>
      <dsp:spPr>
        <a:xfrm>
          <a:off x="1424057" y="1067911"/>
          <a:ext cx="1653540" cy="1653540"/>
        </a:xfrm>
        <a:prstGeom prst="ellipse">
          <a:avLst/>
        </a:prstGeom>
        <a:solidFill>
          <a:schemeClr val="bg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sz="6200" b="0" i="0" u="none" strike="noStrike" kern="1200" cap="none" normalizeH="0" baseline="0" smtClean="0">
            <a:ln>
              <a:noFill/>
            </a:ln>
            <a:solidFill>
              <a:schemeClr val="tx1"/>
            </a:solidFill>
            <a:effectLst/>
            <a:latin typeface="Arial" charset="0"/>
          </a:endParaRPr>
        </a:p>
      </dsp:txBody>
      <dsp:txXfrm>
        <a:off x="1929765" y="1495075"/>
        <a:ext cx="992124" cy="909447"/>
      </dsp:txXfrm>
    </dsp:sp>
    <dsp:sp modelId="{818CBED9-414F-412B-9CCB-9D7629EBE207}">
      <dsp:nvSpPr>
        <dsp:cNvPr id="0" name=""/>
        <dsp:cNvSpPr/>
      </dsp:nvSpPr>
      <dsp:spPr>
        <a:xfrm>
          <a:off x="230752" y="1067911"/>
          <a:ext cx="1653540" cy="1653540"/>
        </a:xfrm>
        <a:prstGeom prst="ellipse">
          <a:avLst/>
        </a:prstGeom>
        <a:solidFill>
          <a:schemeClr val="accent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4703763" rtl="0" eaLnBrk="1" fontAlgn="base" latinLnBrk="0" hangingPunct="1">
            <a:lnSpc>
              <a:spcPct val="100000"/>
            </a:lnSpc>
            <a:spcBef>
              <a:spcPct val="0"/>
            </a:spcBef>
            <a:spcAft>
              <a:spcPct val="0"/>
            </a:spcAft>
            <a:buClrTx/>
            <a:buSzTx/>
            <a:buFontTx/>
            <a:buNone/>
            <a:tabLst/>
          </a:pPr>
          <a:endParaRPr kumimoji="0" lang="en-US" sz="6200" b="0" i="0" u="none" strike="noStrike" kern="1200" cap="none" normalizeH="0" baseline="0" smtClean="0">
            <a:ln>
              <a:noFill/>
            </a:ln>
            <a:solidFill>
              <a:schemeClr val="tx1"/>
            </a:solidFill>
            <a:effectLst/>
            <a:latin typeface="Arial" charset="0"/>
          </a:endParaRPr>
        </a:p>
      </dsp:txBody>
      <dsp:txXfrm>
        <a:off x="386460" y="1495075"/>
        <a:ext cx="992124" cy="909447"/>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29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313" tIns="49656" rIns="99313" bIns="49656" numCol="1" anchor="t" anchorCtr="0" compatLnSpc="1">
            <a:prstTxWarp prst="textNoShape">
              <a:avLst/>
            </a:prstTxWarp>
          </a:bodyPr>
          <a:lstStyle>
            <a:lvl1pPr defTabSz="993775">
              <a:defRPr sz="1300">
                <a:latin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97313" y="0"/>
            <a:ext cx="2982912"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313" tIns="49656" rIns="99313" bIns="49656" numCol="1" anchor="t" anchorCtr="0" compatLnSpc="1">
            <a:prstTxWarp prst="textNoShape">
              <a:avLst/>
            </a:prstTxWarp>
          </a:bodyPr>
          <a:lstStyle>
            <a:lvl1pPr algn="r" defTabSz="993775">
              <a:defRPr sz="1300">
                <a:latin typeface="Arial" pitchFamily="34"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698625" y="696913"/>
            <a:ext cx="348615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688975" y="4416425"/>
            <a:ext cx="5503863"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313" tIns="49656" rIns="99313" bIns="4965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2982913"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313" tIns="49656" rIns="99313" bIns="49656" numCol="1" anchor="b" anchorCtr="0" compatLnSpc="1">
            <a:prstTxWarp prst="textNoShape">
              <a:avLst/>
            </a:prstTxWarp>
          </a:bodyPr>
          <a:lstStyle>
            <a:lvl1pPr defTabSz="993775">
              <a:defRPr sz="1300">
                <a:latin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97313" y="8829675"/>
            <a:ext cx="2982912"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9313" tIns="49656" rIns="99313" bIns="49656" numCol="1" anchor="b" anchorCtr="0" compatLnSpc="1">
            <a:prstTxWarp prst="textNoShape">
              <a:avLst/>
            </a:prstTxWarp>
          </a:bodyPr>
          <a:lstStyle>
            <a:lvl1pPr algn="r" defTabSz="993775">
              <a:defRPr sz="1300">
                <a:latin typeface="Arial" pitchFamily="34" charset="0"/>
              </a:defRPr>
            </a:lvl1pPr>
          </a:lstStyle>
          <a:p>
            <a:pPr>
              <a:defRPr/>
            </a:pPr>
            <a:fld id="{2A082C5A-FCA6-4B10-B548-8EEA41918DF6}" type="slidenum">
              <a:rPr lang="en-US"/>
              <a:pPr>
                <a:defRPr/>
              </a:pPr>
              <a:t>‹#›</a:t>
            </a:fld>
            <a:endParaRPr lang="en-US"/>
          </a:p>
        </p:txBody>
      </p:sp>
    </p:spTree>
    <p:extLst>
      <p:ext uri="{BB962C8B-B14F-4D97-AF65-F5344CB8AC3E}">
        <p14:creationId xmlns:p14="http://schemas.microsoft.com/office/powerpoint/2010/main" xmlns="" val="27826475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93775" eaLnBrk="0" hangingPunct="0">
              <a:defRPr sz="2300">
                <a:solidFill>
                  <a:schemeClr val="tx1"/>
                </a:solidFill>
                <a:latin typeface="Arial" charset="0"/>
              </a:defRPr>
            </a:lvl1pPr>
            <a:lvl2pPr marL="742950" indent="-285750" defTabSz="993775" eaLnBrk="0" hangingPunct="0">
              <a:defRPr sz="2300">
                <a:solidFill>
                  <a:schemeClr val="tx1"/>
                </a:solidFill>
                <a:latin typeface="Arial" charset="0"/>
              </a:defRPr>
            </a:lvl2pPr>
            <a:lvl3pPr marL="1143000" indent="-228600" defTabSz="993775" eaLnBrk="0" hangingPunct="0">
              <a:defRPr sz="2300">
                <a:solidFill>
                  <a:schemeClr val="tx1"/>
                </a:solidFill>
                <a:latin typeface="Arial" charset="0"/>
              </a:defRPr>
            </a:lvl3pPr>
            <a:lvl4pPr marL="1600200" indent="-228600" defTabSz="993775" eaLnBrk="0" hangingPunct="0">
              <a:defRPr sz="2300">
                <a:solidFill>
                  <a:schemeClr val="tx1"/>
                </a:solidFill>
                <a:latin typeface="Arial" charset="0"/>
              </a:defRPr>
            </a:lvl4pPr>
            <a:lvl5pPr marL="2057400" indent="-228600" defTabSz="993775" eaLnBrk="0" hangingPunct="0">
              <a:defRPr sz="2300">
                <a:solidFill>
                  <a:schemeClr val="tx1"/>
                </a:solidFill>
                <a:latin typeface="Arial" charset="0"/>
              </a:defRPr>
            </a:lvl5pPr>
            <a:lvl6pPr marL="2514600" indent="-228600" defTabSz="993775" eaLnBrk="0" fontAlgn="base" hangingPunct="0">
              <a:spcBef>
                <a:spcPct val="0"/>
              </a:spcBef>
              <a:spcAft>
                <a:spcPct val="0"/>
              </a:spcAft>
              <a:defRPr sz="2300">
                <a:solidFill>
                  <a:schemeClr val="tx1"/>
                </a:solidFill>
                <a:latin typeface="Arial" charset="0"/>
              </a:defRPr>
            </a:lvl6pPr>
            <a:lvl7pPr marL="2971800" indent="-228600" defTabSz="993775" eaLnBrk="0" fontAlgn="base" hangingPunct="0">
              <a:spcBef>
                <a:spcPct val="0"/>
              </a:spcBef>
              <a:spcAft>
                <a:spcPct val="0"/>
              </a:spcAft>
              <a:defRPr sz="2300">
                <a:solidFill>
                  <a:schemeClr val="tx1"/>
                </a:solidFill>
                <a:latin typeface="Arial" charset="0"/>
              </a:defRPr>
            </a:lvl7pPr>
            <a:lvl8pPr marL="3429000" indent="-228600" defTabSz="993775" eaLnBrk="0" fontAlgn="base" hangingPunct="0">
              <a:spcBef>
                <a:spcPct val="0"/>
              </a:spcBef>
              <a:spcAft>
                <a:spcPct val="0"/>
              </a:spcAft>
              <a:defRPr sz="2300">
                <a:solidFill>
                  <a:schemeClr val="tx1"/>
                </a:solidFill>
                <a:latin typeface="Arial" charset="0"/>
              </a:defRPr>
            </a:lvl8pPr>
            <a:lvl9pPr marL="3886200" indent="-228600" defTabSz="993775" eaLnBrk="0" fontAlgn="base" hangingPunct="0">
              <a:spcBef>
                <a:spcPct val="0"/>
              </a:spcBef>
              <a:spcAft>
                <a:spcPct val="0"/>
              </a:spcAft>
              <a:defRPr sz="2300">
                <a:solidFill>
                  <a:schemeClr val="tx1"/>
                </a:solidFill>
                <a:latin typeface="Arial" charset="0"/>
              </a:defRPr>
            </a:lvl9pPr>
          </a:lstStyle>
          <a:p>
            <a:pPr eaLnBrk="1" hangingPunct="1"/>
            <a:fld id="{E23A5123-12BD-448D-85FE-FA863C2AEA4F}" type="slidenum">
              <a:rPr lang="en-US" sz="1300" smtClean="0"/>
              <a:pPr eaLnBrk="1" hangingPunct="1"/>
              <a:t>1</a:t>
            </a:fld>
            <a:endParaRPr lang="en-US" sz="13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6238" y="6816725"/>
            <a:ext cx="18653125"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2475" y="12436475"/>
            <a:ext cx="15360650"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BFB1D-304F-4173-B103-E039B20C3511}" type="slidenum">
              <a:rPr lang="en-US"/>
              <a:pPr>
                <a:defRPr/>
              </a:pPr>
              <a:t>‹#›</a:t>
            </a:fld>
            <a:endParaRPr lang="en-US"/>
          </a:p>
        </p:txBody>
      </p:sp>
    </p:spTree>
    <p:extLst>
      <p:ext uri="{BB962C8B-B14F-4D97-AF65-F5344CB8AC3E}">
        <p14:creationId xmlns:p14="http://schemas.microsoft.com/office/powerpoint/2010/main" xmlns="" val="347377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9D8C70-A2C9-44FB-8EAF-8619EDD3EC40}" type="slidenum">
              <a:rPr lang="en-US"/>
              <a:pPr>
                <a:defRPr/>
              </a:pPr>
              <a:t>‹#›</a:t>
            </a:fld>
            <a:endParaRPr lang="en-US"/>
          </a:p>
        </p:txBody>
      </p:sp>
    </p:spTree>
    <p:extLst>
      <p:ext uri="{BB962C8B-B14F-4D97-AF65-F5344CB8AC3E}">
        <p14:creationId xmlns:p14="http://schemas.microsoft.com/office/powerpoint/2010/main" xmlns="" val="105621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1513" y="879475"/>
            <a:ext cx="4937125" cy="18724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6963" y="879475"/>
            <a:ext cx="14662150" cy="18724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142F06-5189-4BC1-B8DF-E83AF7BFAD4A}" type="slidenum">
              <a:rPr lang="en-US"/>
              <a:pPr>
                <a:defRPr/>
              </a:pPr>
              <a:t>‹#›</a:t>
            </a:fld>
            <a:endParaRPr lang="en-US"/>
          </a:p>
        </p:txBody>
      </p:sp>
    </p:spTree>
    <p:extLst>
      <p:ext uri="{BB962C8B-B14F-4D97-AF65-F5344CB8AC3E}">
        <p14:creationId xmlns:p14="http://schemas.microsoft.com/office/powerpoint/2010/main" xmlns="" val="4036638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4130AA-8A43-4559-9BE0-E515D9B00ADD}" type="slidenum">
              <a:rPr lang="en-US"/>
              <a:pPr>
                <a:defRPr/>
              </a:pPr>
              <a:t>‹#›</a:t>
            </a:fld>
            <a:endParaRPr lang="en-US"/>
          </a:p>
        </p:txBody>
      </p:sp>
    </p:spTree>
    <p:extLst>
      <p:ext uri="{BB962C8B-B14F-4D97-AF65-F5344CB8AC3E}">
        <p14:creationId xmlns:p14="http://schemas.microsoft.com/office/powerpoint/2010/main" xmlns="" val="218021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0" y="14101763"/>
            <a:ext cx="18653125"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0" y="9301163"/>
            <a:ext cx="18653125"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5AFB5A-6979-4510-A144-C980ED9679DA}" type="slidenum">
              <a:rPr lang="en-US"/>
              <a:pPr>
                <a:defRPr/>
              </a:pPr>
              <a:t>‹#›</a:t>
            </a:fld>
            <a:endParaRPr lang="en-US"/>
          </a:p>
        </p:txBody>
      </p:sp>
    </p:spTree>
    <p:extLst>
      <p:ext uri="{BB962C8B-B14F-4D97-AF65-F5344CB8AC3E}">
        <p14:creationId xmlns:p14="http://schemas.microsoft.com/office/powerpoint/2010/main" xmlns="" val="383641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6963" y="5121275"/>
            <a:ext cx="9799637"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049000" y="5121275"/>
            <a:ext cx="9799638" cy="14482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8133D-C830-44E6-A05A-362F5EB51C30}" type="slidenum">
              <a:rPr lang="en-US"/>
              <a:pPr>
                <a:defRPr/>
              </a:pPr>
              <a:t>‹#›</a:t>
            </a:fld>
            <a:endParaRPr lang="en-US"/>
          </a:p>
        </p:txBody>
      </p:sp>
    </p:spTree>
    <p:extLst>
      <p:ext uri="{BB962C8B-B14F-4D97-AF65-F5344CB8AC3E}">
        <p14:creationId xmlns:p14="http://schemas.microsoft.com/office/powerpoint/2010/main" xmlns="" val="3082729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6963" y="4911725"/>
            <a:ext cx="969645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6963" y="6959600"/>
            <a:ext cx="969645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7425" y="4911725"/>
            <a:ext cx="9701213"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1147425" y="6959600"/>
            <a:ext cx="9701213"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0F09832-D671-4303-9CA9-A1147893C939}" type="slidenum">
              <a:rPr lang="en-US"/>
              <a:pPr>
                <a:defRPr/>
              </a:pPr>
              <a:t>‹#›</a:t>
            </a:fld>
            <a:endParaRPr lang="en-US"/>
          </a:p>
        </p:txBody>
      </p:sp>
    </p:spTree>
    <p:extLst>
      <p:ext uri="{BB962C8B-B14F-4D97-AF65-F5344CB8AC3E}">
        <p14:creationId xmlns:p14="http://schemas.microsoft.com/office/powerpoint/2010/main" xmlns="" val="43447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72A7542-F874-4203-A82C-D29E688DB803}" type="slidenum">
              <a:rPr lang="en-US"/>
              <a:pPr>
                <a:defRPr/>
              </a:pPr>
              <a:t>‹#›</a:t>
            </a:fld>
            <a:endParaRPr lang="en-US"/>
          </a:p>
        </p:txBody>
      </p:sp>
    </p:spTree>
    <p:extLst>
      <p:ext uri="{BB962C8B-B14F-4D97-AF65-F5344CB8AC3E}">
        <p14:creationId xmlns:p14="http://schemas.microsoft.com/office/powerpoint/2010/main" xmlns="" val="3030935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6D0A064-F1DD-4D2B-B1B6-B48BA7712C33}" type="slidenum">
              <a:rPr lang="en-US"/>
              <a:pPr>
                <a:defRPr/>
              </a:pPr>
              <a:t>‹#›</a:t>
            </a:fld>
            <a:endParaRPr lang="en-US"/>
          </a:p>
        </p:txBody>
      </p:sp>
    </p:spTree>
    <p:extLst>
      <p:ext uri="{BB962C8B-B14F-4D97-AF65-F5344CB8AC3E}">
        <p14:creationId xmlns:p14="http://schemas.microsoft.com/office/powerpoint/2010/main" xmlns="" val="107172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963" y="873125"/>
            <a:ext cx="7219950"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8580438" y="873125"/>
            <a:ext cx="122682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6963" y="4592638"/>
            <a:ext cx="721995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3BF226D-9DD3-4167-A33A-703FBAED5DBB}" type="slidenum">
              <a:rPr lang="en-US"/>
              <a:pPr>
                <a:defRPr/>
              </a:pPr>
              <a:t>‹#›</a:t>
            </a:fld>
            <a:endParaRPr lang="en-US"/>
          </a:p>
        </p:txBody>
      </p:sp>
    </p:spTree>
    <p:extLst>
      <p:ext uri="{BB962C8B-B14F-4D97-AF65-F5344CB8AC3E}">
        <p14:creationId xmlns:p14="http://schemas.microsoft.com/office/powerpoint/2010/main" xmlns="" val="425522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2125" y="15362238"/>
            <a:ext cx="13166725"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302125" y="1960563"/>
            <a:ext cx="13166725"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302125" y="17175163"/>
            <a:ext cx="13166725"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50D102-C1C6-4177-9F7D-47552733A911}" type="slidenum">
              <a:rPr lang="en-US"/>
              <a:pPr>
                <a:defRPr/>
              </a:pPr>
              <a:t>‹#›</a:t>
            </a:fld>
            <a:endParaRPr lang="en-US"/>
          </a:p>
        </p:txBody>
      </p:sp>
    </p:spTree>
    <p:extLst>
      <p:ext uri="{BB962C8B-B14F-4D97-AF65-F5344CB8AC3E}">
        <p14:creationId xmlns:p14="http://schemas.microsoft.com/office/powerpoint/2010/main" xmlns="" val="3066401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96963" y="879475"/>
            <a:ext cx="19751675" cy="3657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68703" tIns="134352" rIns="268703" bIns="134352"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1096963" y="5121275"/>
            <a:ext cx="19751675" cy="1448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68703" tIns="134352" rIns="268703" bIns="13435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96963" y="19985038"/>
            <a:ext cx="51212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68703" tIns="134352" rIns="268703" bIns="134352" numCol="1" anchor="t" anchorCtr="0" compatLnSpc="1">
            <a:prstTxWarp prst="textNoShape">
              <a:avLst/>
            </a:prstTxWarp>
          </a:bodyPr>
          <a:lstStyle>
            <a:lvl1pPr defTabSz="2687638">
              <a:defRPr sz="41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7497763" y="19985038"/>
            <a:ext cx="69500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68703" tIns="134352" rIns="268703" bIns="134352" numCol="1" anchor="t" anchorCtr="0" compatLnSpc="1">
            <a:prstTxWarp prst="textNoShape">
              <a:avLst/>
            </a:prstTxWarp>
          </a:bodyPr>
          <a:lstStyle>
            <a:lvl1pPr algn="ctr" defTabSz="2687638">
              <a:defRPr sz="41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15727363" y="19985038"/>
            <a:ext cx="5121275" cy="1524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268703" tIns="134352" rIns="268703" bIns="134352" numCol="1" anchor="t" anchorCtr="0" compatLnSpc="1">
            <a:prstTxWarp prst="textNoShape">
              <a:avLst/>
            </a:prstTxWarp>
          </a:bodyPr>
          <a:lstStyle>
            <a:lvl1pPr algn="r" defTabSz="2687638">
              <a:defRPr sz="4100">
                <a:latin typeface="Arial" pitchFamily="34" charset="0"/>
              </a:defRPr>
            </a:lvl1pPr>
          </a:lstStyle>
          <a:p>
            <a:pPr>
              <a:defRPr/>
            </a:pPr>
            <a:fld id="{B9691D49-4A00-47C9-B532-9B7DEC780E0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687638" rtl="0" eaLnBrk="0" fontAlgn="base" hangingPunct="0">
        <a:spcBef>
          <a:spcPct val="0"/>
        </a:spcBef>
        <a:spcAft>
          <a:spcPct val="0"/>
        </a:spcAft>
        <a:defRPr sz="13000">
          <a:solidFill>
            <a:schemeClr val="tx2"/>
          </a:solidFill>
          <a:latin typeface="+mj-lt"/>
          <a:ea typeface="+mj-ea"/>
          <a:cs typeface="+mj-cs"/>
        </a:defRPr>
      </a:lvl1pPr>
      <a:lvl2pPr algn="ctr" defTabSz="2687638" rtl="0" eaLnBrk="0" fontAlgn="base" hangingPunct="0">
        <a:spcBef>
          <a:spcPct val="0"/>
        </a:spcBef>
        <a:spcAft>
          <a:spcPct val="0"/>
        </a:spcAft>
        <a:defRPr sz="13000">
          <a:solidFill>
            <a:schemeClr val="tx2"/>
          </a:solidFill>
          <a:latin typeface="Arial" pitchFamily="34" charset="0"/>
        </a:defRPr>
      </a:lvl2pPr>
      <a:lvl3pPr algn="ctr" defTabSz="2687638" rtl="0" eaLnBrk="0" fontAlgn="base" hangingPunct="0">
        <a:spcBef>
          <a:spcPct val="0"/>
        </a:spcBef>
        <a:spcAft>
          <a:spcPct val="0"/>
        </a:spcAft>
        <a:defRPr sz="13000">
          <a:solidFill>
            <a:schemeClr val="tx2"/>
          </a:solidFill>
          <a:latin typeface="Arial" pitchFamily="34" charset="0"/>
        </a:defRPr>
      </a:lvl3pPr>
      <a:lvl4pPr algn="ctr" defTabSz="2687638" rtl="0" eaLnBrk="0" fontAlgn="base" hangingPunct="0">
        <a:spcBef>
          <a:spcPct val="0"/>
        </a:spcBef>
        <a:spcAft>
          <a:spcPct val="0"/>
        </a:spcAft>
        <a:defRPr sz="13000">
          <a:solidFill>
            <a:schemeClr val="tx2"/>
          </a:solidFill>
          <a:latin typeface="Arial" pitchFamily="34" charset="0"/>
        </a:defRPr>
      </a:lvl4pPr>
      <a:lvl5pPr algn="ctr" defTabSz="2687638" rtl="0" eaLnBrk="0" fontAlgn="base" hangingPunct="0">
        <a:spcBef>
          <a:spcPct val="0"/>
        </a:spcBef>
        <a:spcAft>
          <a:spcPct val="0"/>
        </a:spcAft>
        <a:defRPr sz="13000">
          <a:solidFill>
            <a:schemeClr val="tx2"/>
          </a:solidFill>
          <a:latin typeface="Arial" pitchFamily="34" charset="0"/>
        </a:defRPr>
      </a:lvl5pPr>
      <a:lvl6pPr marL="457200" algn="ctr" defTabSz="2687638" rtl="0" fontAlgn="base">
        <a:spcBef>
          <a:spcPct val="0"/>
        </a:spcBef>
        <a:spcAft>
          <a:spcPct val="0"/>
        </a:spcAft>
        <a:defRPr sz="13000">
          <a:solidFill>
            <a:schemeClr val="tx2"/>
          </a:solidFill>
          <a:latin typeface="Arial" pitchFamily="34" charset="0"/>
        </a:defRPr>
      </a:lvl6pPr>
      <a:lvl7pPr marL="914400" algn="ctr" defTabSz="2687638" rtl="0" fontAlgn="base">
        <a:spcBef>
          <a:spcPct val="0"/>
        </a:spcBef>
        <a:spcAft>
          <a:spcPct val="0"/>
        </a:spcAft>
        <a:defRPr sz="13000">
          <a:solidFill>
            <a:schemeClr val="tx2"/>
          </a:solidFill>
          <a:latin typeface="Arial" pitchFamily="34" charset="0"/>
        </a:defRPr>
      </a:lvl7pPr>
      <a:lvl8pPr marL="1371600" algn="ctr" defTabSz="2687638" rtl="0" fontAlgn="base">
        <a:spcBef>
          <a:spcPct val="0"/>
        </a:spcBef>
        <a:spcAft>
          <a:spcPct val="0"/>
        </a:spcAft>
        <a:defRPr sz="13000">
          <a:solidFill>
            <a:schemeClr val="tx2"/>
          </a:solidFill>
          <a:latin typeface="Arial" pitchFamily="34" charset="0"/>
        </a:defRPr>
      </a:lvl8pPr>
      <a:lvl9pPr marL="1828800" algn="ctr" defTabSz="2687638" rtl="0" fontAlgn="base">
        <a:spcBef>
          <a:spcPct val="0"/>
        </a:spcBef>
        <a:spcAft>
          <a:spcPct val="0"/>
        </a:spcAft>
        <a:defRPr sz="13000">
          <a:solidFill>
            <a:schemeClr val="tx2"/>
          </a:solidFill>
          <a:latin typeface="Arial" pitchFamily="34" charset="0"/>
        </a:defRPr>
      </a:lvl9pPr>
    </p:titleStyle>
    <p:bodyStyle>
      <a:lvl1pPr marL="1008063" indent="-1008063" algn="l" defTabSz="2687638" rtl="0" eaLnBrk="0" fontAlgn="base" hangingPunct="0">
        <a:spcBef>
          <a:spcPct val="20000"/>
        </a:spcBef>
        <a:spcAft>
          <a:spcPct val="0"/>
        </a:spcAft>
        <a:buChar char="•"/>
        <a:defRPr sz="9400">
          <a:solidFill>
            <a:schemeClr val="tx1"/>
          </a:solidFill>
          <a:latin typeface="+mn-lt"/>
          <a:ea typeface="+mn-ea"/>
          <a:cs typeface="+mn-cs"/>
        </a:defRPr>
      </a:lvl1pPr>
      <a:lvl2pPr marL="2184400" indent="-841375" algn="l" defTabSz="2687638" rtl="0" eaLnBrk="0" fontAlgn="base" hangingPunct="0">
        <a:spcBef>
          <a:spcPct val="20000"/>
        </a:spcBef>
        <a:spcAft>
          <a:spcPct val="0"/>
        </a:spcAft>
        <a:buChar char="–"/>
        <a:defRPr sz="8200">
          <a:solidFill>
            <a:schemeClr val="tx1"/>
          </a:solidFill>
          <a:latin typeface="+mn-lt"/>
        </a:defRPr>
      </a:lvl2pPr>
      <a:lvl3pPr marL="3359150" indent="-671513" algn="l" defTabSz="2687638" rtl="0" eaLnBrk="0" fontAlgn="base" hangingPunct="0">
        <a:spcBef>
          <a:spcPct val="20000"/>
        </a:spcBef>
        <a:spcAft>
          <a:spcPct val="0"/>
        </a:spcAft>
        <a:buChar char="•"/>
        <a:defRPr sz="7000">
          <a:solidFill>
            <a:schemeClr val="tx1"/>
          </a:solidFill>
          <a:latin typeface="+mn-lt"/>
        </a:defRPr>
      </a:lvl3pPr>
      <a:lvl4pPr marL="4702175" indent="-671513" algn="l" defTabSz="2687638" rtl="0" eaLnBrk="0" fontAlgn="base" hangingPunct="0">
        <a:spcBef>
          <a:spcPct val="20000"/>
        </a:spcBef>
        <a:spcAft>
          <a:spcPct val="0"/>
        </a:spcAft>
        <a:buChar char="–"/>
        <a:defRPr sz="5900">
          <a:solidFill>
            <a:schemeClr val="tx1"/>
          </a:solidFill>
          <a:latin typeface="+mn-lt"/>
        </a:defRPr>
      </a:lvl4pPr>
      <a:lvl5pPr marL="6045200" indent="-669925" algn="l" defTabSz="2687638" rtl="0" eaLnBrk="0" fontAlgn="base" hangingPunct="0">
        <a:spcBef>
          <a:spcPct val="20000"/>
        </a:spcBef>
        <a:spcAft>
          <a:spcPct val="0"/>
        </a:spcAft>
        <a:buChar char="»"/>
        <a:defRPr sz="5900">
          <a:solidFill>
            <a:schemeClr val="tx1"/>
          </a:solidFill>
          <a:latin typeface="+mn-lt"/>
        </a:defRPr>
      </a:lvl5pPr>
      <a:lvl6pPr marL="6502400" indent="-669925" algn="l" defTabSz="2687638" rtl="0" fontAlgn="base">
        <a:spcBef>
          <a:spcPct val="20000"/>
        </a:spcBef>
        <a:spcAft>
          <a:spcPct val="0"/>
        </a:spcAft>
        <a:buChar char="»"/>
        <a:defRPr sz="5900">
          <a:solidFill>
            <a:schemeClr val="tx1"/>
          </a:solidFill>
          <a:latin typeface="+mn-lt"/>
        </a:defRPr>
      </a:lvl6pPr>
      <a:lvl7pPr marL="6959600" indent="-669925" algn="l" defTabSz="2687638" rtl="0" fontAlgn="base">
        <a:spcBef>
          <a:spcPct val="20000"/>
        </a:spcBef>
        <a:spcAft>
          <a:spcPct val="0"/>
        </a:spcAft>
        <a:buChar char="»"/>
        <a:defRPr sz="5900">
          <a:solidFill>
            <a:schemeClr val="tx1"/>
          </a:solidFill>
          <a:latin typeface="+mn-lt"/>
        </a:defRPr>
      </a:lvl7pPr>
      <a:lvl8pPr marL="7416800" indent="-669925" algn="l" defTabSz="2687638" rtl="0" fontAlgn="base">
        <a:spcBef>
          <a:spcPct val="20000"/>
        </a:spcBef>
        <a:spcAft>
          <a:spcPct val="0"/>
        </a:spcAft>
        <a:buChar char="»"/>
        <a:defRPr sz="5900">
          <a:solidFill>
            <a:schemeClr val="tx1"/>
          </a:solidFill>
          <a:latin typeface="+mn-lt"/>
        </a:defRPr>
      </a:lvl8pPr>
      <a:lvl9pPr marL="7874000" indent="-669925" algn="l" defTabSz="2687638" rtl="0" fontAlgn="base">
        <a:spcBef>
          <a:spcPct val="20000"/>
        </a:spcBef>
        <a:spcAft>
          <a:spcPct val="0"/>
        </a:spcAft>
        <a:buChar char="»"/>
        <a:defRPr sz="5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chart" Target="../charts/chart1.xml"/><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accent4">
                <a:lumMod val="20000"/>
                <a:lumOff val="80000"/>
              </a:schemeClr>
            </a:gs>
            <a:gs pos="100000">
              <a:srgbClr val="FFFFFF"/>
            </a:gs>
          </a:gsLst>
          <a:lin ang="5400000" scaled="1"/>
        </a:gradFill>
        <a:effectLst/>
      </p:bgPr>
    </p:bg>
    <p:spTree>
      <p:nvGrpSpPr>
        <p:cNvPr id="1" name=""/>
        <p:cNvGrpSpPr/>
        <p:nvPr/>
      </p:nvGrpSpPr>
      <p:grpSpPr>
        <a:xfrm>
          <a:off x="0" y="0"/>
          <a:ext cx="0" cy="0"/>
          <a:chOff x="0" y="0"/>
          <a:chExt cx="0" cy="0"/>
        </a:xfrm>
      </p:grpSpPr>
      <p:sp>
        <p:nvSpPr>
          <p:cNvPr id="1035" name="AutoShape 169"/>
          <p:cNvSpPr>
            <a:spLocks noChangeArrowheads="1"/>
          </p:cNvSpPr>
          <p:nvPr/>
        </p:nvSpPr>
        <p:spPr bwMode="auto">
          <a:xfrm rot="3605211">
            <a:off x="-1527968" y="16401256"/>
            <a:ext cx="8337550" cy="2627313"/>
          </a:xfrm>
          <a:prstGeom prst="curvedUpArrow">
            <a:avLst>
              <a:gd name="adj1" fmla="val 35392"/>
              <a:gd name="adj2" fmla="val 98861"/>
              <a:gd name="adj3" fmla="val 33333"/>
            </a:avLst>
          </a:prstGeom>
          <a:solidFill>
            <a:schemeClr val="accent2">
              <a:lumMod val="60000"/>
              <a:lumOff val="40000"/>
            </a:schemeClr>
          </a:solidFill>
          <a:ln w="9525">
            <a:solidFill>
              <a:srgbClr val="666633"/>
            </a:solidFill>
            <a:miter lim="800000"/>
            <a:headEnd/>
            <a:tailEnd/>
          </a:ln>
          <a:effectLst/>
        </p:spPr>
        <p:txBody>
          <a:bodyPr wrap="none" anchor="ctr"/>
          <a:lstStyle/>
          <a:p>
            <a:endParaRPr lang="en-US"/>
          </a:p>
        </p:txBody>
      </p:sp>
      <p:sp>
        <p:nvSpPr>
          <p:cNvPr id="1036" name="Oval 170"/>
          <p:cNvSpPr>
            <a:spLocks noChangeArrowheads="1"/>
          </p:cNvSpPr>
          <p:nvPr/>
        </p:nvSpPr>
        <p:spPr bwMode="auto">
          <a:xfrm>
            <a:off x="123825" y="8042275"/>
            <a:ext cx="8859838" cy="6807200"/>
          </a:xfrm>
          <a:prstGeom prst="ellipse">
            <a:avLst/>
          </a:prstGeom>
          <a:solidFill>
            <a:schemeClr val="accent4">
              <a:lumMod val="60000"/>
              <a:lumOff val="40000"/>
            </a:schemeClr>
          </a:solidFill>
          <a:ln>
            <a:noFill/>
          </a:ln>
          <a:effectLst/>
        </p:spPr>
        <p:txBody>
          <a:bodyPr wrap="none" anchor="ctr"/>
          <a:lstStyle/>
          <a:p>
            <a:endParaRPr lang="en-US"/>
          </a:p>
        </p:txBody>
      </p:sp>
      <p:sp>
        <p:nvSpPr>
          <p:cNvPr id="1037" name="AutoShape 171"/>
          <p:cNvSpPr>
            <a:spLocks noChangeArrowheads="1"/>
          </p:cNvSpPr>
          <p:nvPr/>
        </p:nvSpPr>
        <p:spPr bwMode="auto">
          <a:xfrm rot="18093629" flipH="1">
            <a:off x="294482" y="5799931"/>
            <a:ext cx="5359400" cy="1585913"/>
          </a:xfrm>
          <a:prstGeom prst="curvedDownArrow">
            <a:avLst>
              <a:gd name="adj1" fmla="val 29038"/>
              <a:gd name="adj2" fmla="val 69997"/>
              <a:gd name="adj3" fmla="val 60912"/>
            </a:avLst>
          </a:prstGeom>
          <a:solidFill>
            <a:schemeClr val="accent2">
              <a:lumMod val="60000"/>
              <a:lumOff val="40000"/>
            </a:schemeClr>
          </a:solidFill>
          <a:ln w="9525">
            <a:solidFill>
              <a:srgbClr val="666633"/>
            </a:solidFill>
            <a:miter lim="800000"/>
            <a:headEnd/>
            <a:tailEnd/>
          </a:ln>
          <a:effectLst/>
        </p:spPr>
        <p:txBody>
          <a:bodyPr wrap="none" anchor="ctr"/>
          <a:lstStyle/>
          <a:p>
            <a:endParaRPr lang="en-US"/>
          </a:p>
        </p:txBody>
      </p:sp>
      <p:sp>
        <p:nvSpPr>
          <p:cNvPr id="1038" name="Oval 172"/>
          <p:cNvSpPr>
            <a:spLocks noChangeArrowheads="1"/>
          </p:cNvSpPr>
          <p:nvPr/>
        </p:nvSpPr>
        <p:spPr bwMode="auto">
          <a:xfrm>
            <a:off x="13061950" y="2411413"/>
            <a:ext cx="7850188" cy="8751887"/>
          </a:xfrm>
          <a:prstGeom prst="ellipse">
            <a:avLst/>
          </a:prstGeom>
          <a:solidFill>
            <a:schemeClr val="accent4">
              <a:lumMod val="60000"/>
              <a:lumOff val="40000"/>
            </a:schemeClr>
          </a:solidFill>
          <a:ln>
            <a:noFill/>
          </a:ln>
          <a:effectLst/>
        </p:spPr>
        <p:txBody>
          <a:bodyPr wrap="none" anchor="ctr"/>
          <a:lstStyle/>
          <a:p>
            <a:endParaRPr lang="en-US"/>
          </a:p>
        </p:txBody>
      </p:sp>
      <p:sp>
        <p:nvSpPr>
          <p:cNvPr id="1039" name="AutoShape 173"/>
          <p:cNvSpPr>
            <a:spLocks noChangeArrowheads="1"/>
          </p:cNvSpPr>
          <p:nvPr/>
        </p:nvSpPr>
        <p:spPr bwMode="auto">
          <a:xfrm rot="5400000" flipH="1">
            <a:off x="17594262" y="9596438"/>
            <a:ext cx="5795963" cy="1697038"/>
          </a:xfrm>
          <a:prstGeom prst="curvedDownArrow">
            <a:avLst>
              <a:gd name="adj1" fmla="val 29347"/>
              <a:gd name="adj2" fmla="val 70742"/>
              <a:gd name="adj3" fmla="val 60912"/>
            </a:avLst>
          </a:prstGeom>
          <a:solidFill>
            <a:schemeClr val="accent2">
              <a:lumMod val="60000"/>
              <a:lumOff val="40000"/>
            </a:schemeClr>
          </a:solidFill>
          <a:ln w="9525">
            <a:solidFill>
              <a:srgbClr val="666633"/>
            </a:solidFill>
            <a:miter lim="800000"/>
            <a:headEnd/>
            <a:tailEnd/>
          </a:ln>
          <a:effectLst/>
        </p:spPr>
        <p:txBody>
          <a:bodyPr wrap="none" anchor="ctr"/>
          <a:lstStyle/>
          <a:p>
            <a:endParaRPr lang="en-US"/>
          </a:p>
        </p:txBody>
      </p:sp>
      <p:sp>
        <p:nvSpPr>
          <p:cNvPr id="1040" name="Oval 174"/>
          <p:cNvSpPr>
            <a:spLocks noChangeArrowheads="1"/>
          </p:cNvSpPr>
          <p:nvPr/>
        </p:nvSpPr>
        <p:spPr bwMode="auto">
          <a:xfrm>
            <a:off x="12971463" y="11696700"/>
            <a:ext cx="8547100" cy="9542463"/>
          </a:xfrm>
          <a:prstGeom prst="ellipse">
            <a:avLst/>
          </a:prstGeom>
          <a:solidFill>
            <a:schemeClr val="accent4">
              <a:lumMod val="60000"/>
              <a:lumOff val="40000"/>
            </a:schemeClr>
          </a:solidFill>
          <a:ln>
            <a:noFill/>
          </a:ln>
          <a:effectLst/>
        </p:spPr>
        <p:txBody>
          <a:bodyPr wrap="none" anchor="ctr"/>
          <a:lstStyle/>
          <a:p>
            <a:endParaRPr lang="en-US"/>
          </a:p>
        </p:txBody>
      </p:sp>
      <p:sp>
        <p:nvSpPr>
          <p:cNvPr id="1041" name="AutoShape 175"/>
          <p:cNvSpPr>
            <a:spLocks noChangeArrowheads="1"/>
          </p:cNvSpPr>
          <p:nvPr/>
        </p:nvSpPr>
        <p:spPr bwMode="auto">
          <a:xfrm>
            <a:off x="10885488" y="20199350"/>
            <a:ext cx="5329237" cy="1208088"/>
          </a:xfrm>
          <a:prstGeom prst="curvedUpArrow">
            <a:avLst>
              <a:gd name="adj1" fmla="val 26427"/>
              <a:gd name="adj2" fmla="val 99254"/>
              <a:gd name="adj3" fmla="val 18810"/>
            </a:avLst>
          </a:prstGeom>
          <a:solidFill>
            <a:schemeClr val="accent2">
              <a:lumMod val="60000"/>
              <a:lumOff val="40000"/>
            </a:schemeClr>
          </a:solidFill>
          <a:ln w="9525">
            <a:solidFill>
              <a:srgbClr val="666633"/>
            </a:solidFill>
            <a:miter lim="800000"/>
            <a:headEnd/>
            <a:tailEnd/>
          </a:ln>
          <a:effectLst/>
        </p:spPr>
        <p:txBody>
          <a:bodyPr wrap="none" anchor="ctr"/>
          <a:lstStyle/>
          <a:p>
            <a:endParaRPr lang="en-US"/>
          </a:p>
        </p:txBody>
      </p:sp>
      <p:sp>
        <p:nvSpPr>
          <p:cNvPr id="1042" name="Oval 176"/>
          <p:cNvSpPr>
            <a:spLocks noChangeArrowheads="1"/>
          </p:cNvSpPr>
          <p:nvPr/>
        </p:nvSpPr>
        <p:spPr bwMode="auto">
          <a:xfrm>
            <a:off x="5097463" y="14211300"/>
            <a:ext cx="7645400" cy="7434263"/>
          </a:xfrm>
          <a:prstGeom prst="ellipse">
            <a:avLst/>
          </a:prstGeom>
          <a:solidFill>
            <a:schemeClr val="accent4">
              <a:lumMod val="60000"/>
              <a:lumOff val="40000"/>
            </a:schemeClr>
          </a:solidFill>
          <a:ln>
            <a:noFill/>
          </a:ln>
          <a:effectLst/>
        </p:spPr>
        <p:txBody>
          <a:bodyPr wrap="none" anchor="ctr"/>
          <a:lstStyle/>
          <a:p>
            <a:endParaRPr lang="en-US"/>
          </a:p>
        </p:txBody>
      </p:sp>
      <p:sp>
        <p:nvSpPr>
          <p:cNvPr id="1043" name="Oval 177"/>
          <p:cNvSpPr>
            <a:spLocks noChangeArrowheads="1"/>
          </p:cNvSpPr>
          <p:nvPr/>
        </p:nvSpPr>
        <p:spPr bwMode="auto">
          <a:xfrm>
            <a:off x="4602163" y="2190750"/>
            <a:ext cx="7327900" cy="6230938"/>
          </a:xfrm>
          <a:prstGeom prst="ellipse">
            <a:avLst/>
          </a:prstGeom>
          <a:solidFill>
            <a:schemeClr val="accent4">
              <a:lumMod val="60000"/>
              <a:lumOff val="40000"/>
            </a:schemeClr>
          </a:solidFill>
          <a:ln>
            <a:noFill/>
          </a:ln>
          <a:effectLst/>
        </p:spPr>
        <p:txBody>
          <a:bodyPr wrap="none" anchor="ctr"/>
          <a:lstStyle/>
          <a:p>
            <a:endParaRPr lang="en-US"/>
          </a:p>
        </p:txBody>
      </p:sp>
      <p:sp>
        <p:nvSpPr>
          <p:cNvPr id="1044" name="Rectangle 178"/>
          <p:cNvSpPr>
            <a:spLocks noChangeArrowheads="1"/>
          </p:cNvSpPr>
          <p:nvPr/>
        </p:nvSpPr>
        <p:spPr bwMode="auto">
          <a:xfrm>
            <a:off x="0" y="0"/>
            <a:ext cx="21945600" cy="1916113"/>
          </a:xfrm>
          <a:prstGeom prst="rect">
            <a:avLst/>
          </a:prstGeom>
          <a:noFill/>
          <a:ln>
            <a:noFill/>
          </a:ln>
          <a:effectLst/>
          <a:extLst>
            <a:ext uri="{909E8E84-426E-40DD-AFC4-6F175D3DCCD1}">
              <a14:hiddenFill xmlns:a14="http://schemas.microsoft.com/office/drawing/2010/main" xmlns="">
                <a:solidFill>
                  <a:srgbClr val="F2FFCD"/>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nchor="ctr"/>
          <a:lstStyle/>
          <a:p>
            <a:pPr algn="ctr" defTabSz="4703763"/>
            <a:r>
              <a:rPr lang="en-US" sz="6000" b="1" dirty="0">
                <a:solidFill>
                  <a:schemeClr val="accent3"/>
                </a:solidFill>
                <a:latin typeface="Gill Sans MT" pitchFamily="34" charset="0"/>
              </a:rPr>
              <a:t>Insert Your Poster Title Here</a:t>
            </a:r>
          </a:p>
          <a:p>
            <a:pPr algn="ctr" defTabSz="4703763"/>
            <a:r>
              <a:rPr lang="en-US" sz="3600" b="1" dirty="0">
                <a:solidFill>
                  <a:schemeClr val="accent3"/>
                </a:solidFill>
                <a:latin typeface="Gill Sans MT" pitchFamily="34" charset="0"/>
              </a:rPr>
              <a:t>Your Name Goes Here</a:t>
            </a:r>
          </a:p>
          <a:p>
            <a:pPr algn="ctr" defTabSz="4703763"/>
            <a:r>
              <a:rPr lang="en-US" sz="3600" b="1" dirty="0">
                <a:solidFill>
                  <a:schemeClr val="accent3"/>
                </a:solidFill>
                <a:latin typeface="Gill Sans MT" pitchFamily="34" charset="0"/>
              </a:rPr>
              <a:t>Institution Name Can Go Here</a:t>
            </a:r>
          </a:p>
        </p:txBody>
      </p:sp>
      <p:sp>
        <p:nvSpPr>
          <p:cNvPr id="1045" name="Rectangle 179"/>
          <p:cNvSpPr>
            <a:spLocks noChangeArrowheads="1"/>
          </p:cNvSpPr>
          <p:nvPr/>
        </p:nvSpPr>
        <p:spPr bwMode="auto">
          <a:xfrm>
            <a:off x="18722975" y="20847050"/>
            <a:ext cx="2860675" cy="979488"/>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algn="r" defTabSz="4703763"/>
            <a:r>
              <a:rPr lang="en-US" sz="1900" b="1" dirty="0">
                <a:solidFill>
                  <a:schemeClr val="accent3"/>
                </a:solidFill>
                <a:latin typeface="Gill Sans MT" pitchFamily="34" charset="0"/>
              </a:rPr>
              <a:t>Funding Source:  </a:t>
            </a:r>
          </a:p>
          <a:p>
            <a:pPr algn="r" defTabSz="4703763"/>
            <a:r>
              <a:rPr lang="en-US" sz="1900" dirty="0">
                <a:solidFill>
                  <a:schemeClr val="accent3"/>
                </a:solidFill>
                <a:latin typeface="Gill Sans MT" pitchFamily="34" charset="0"/>
              </a:rPr>
              <a:t>First Person</a:t>
            </a:r>
          </a:p>
          <a:p>
            <a:pPr algn="r" defTabSz="4703763"/>
            <a:r>
              <a:rPr lang="en-US" sz="1900" dirty="0">
                <a:solidFill>
                  <a:schemeClr val="accent3"/>
                </a:solidFill>
                <a:latin typeface="Gill Sans MT" pitchFamily="34" charset="0"/>
              </a:rPr>
              <a:t>Second Contributor</a:t>
            </a:r>
          </a:p>
        </p:txBody>
      </p:sp>
      <p:sp>
        <p:nvSpPr>
          <p:cNvPr id="1046" name="Text Box 180"/>
          <p:cNvSpPr txBox="1">
            <a:spLocks noChangeArrowheads="1"/>
          </p:cNvSpPr>
          <p:nvPr/>
        </p:nvSpPr>
        <p:spPr bwMode="auto">
          <a:xfrm>
            <a:off x="471488" y="20516850"/>
            <a:ext cx="4525962" cy="1231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marL="342900" indent="-342900"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buFontTx/>
              <a:buAutoNum type="arabicPeriod"/>
            </a:pPr>
            <a:r>
              <a:rPr lang="en-US" sz="1200"/>
              <a:t>Insert your text here. Change the font size to fit your text in the space.</a:t>
            </a:r>
          </a:p>
          <a:p>
            <a:pPr eaLnBrk="1" hangingPunct="1">
              <a:buFontTx/>
              <a:buAutoNum type="arabicPeriod"/>
            </a:pPr>
            <a:r>
              <a:rPr lang="en-US" sz="1200"/>
              <a:t>Insert your text here. Change the font size to fit your text in the space.</a:t>
            </a:r>
          </a:p>
          <a:p>
            <a:pPr eaLnBrk="1" hangingPunct="1">
              <a:buFontTx/>
              <a:buAutoNum type="arabicPeriod"/>
            </a:pPr>
            <a:r>
              <a:rPr lang="en-US" sz="1200"/>
              <a:t>Insert your text here. Change the font size to fit your text in the space.</a:t>
            </a:r>
          </a:p>
        </p:txBody>
      </p:sp>
      <p:sp>
        <p:nvSpPr>
          <p:cNvPr id="1047" name="Rectangle 181"/>
          <p:cNvSpPr>
            <a:spLocks noChangeArrowheads="1"/>
          </p:cNvSpPr>
          <p:nvPr/>
        </p:nvSpPr>
        <p:spPr bwMode="auto">
          <a:xfrm>
            <a:off x="561975" y="19859625"/>
            <a:ext cx="3044825" cy="5873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dirty="0">
                <a:solidFill>
                  <a:schemeClr val="accent3"/>
                </a:solidFill>
                <a:latin typeface="Gill Sans MT" pitchFamily="34" charset="0"/>
              </a:rPr>
              <a:t>References</a:t>
            </a:r>
          </a:p>
        </p:txBody>
      </p:sp>
      <p:sp>
        <p:nvSpPr>
          <p:cNvPr id="1048" name="Oval 182"/>
          <p:cNvSpPr>
            <a:spLocks noChangeArrowheads="1"/>
          </p:cNvSpPr>
          <p:nvPr/>
        </p:nvSpPr>
        <p:spPr bwMode="auto">
          <a:xfrm>
            <a:off x="123825" y="19794538"/>
            <a:ext cx="347663" cy="652462"/>
          </a:xfrm>
          <a:prstGeom prst="ellipse">
            <a:avLst/>
          </a:prstGeom>
          <a:solidFill>
            <a:schemeClr val="accent3"/>
          </a:solidFill>
          <a:ln>
            <a:noFill/>
          </a:ln>
          <a:effectLst/>
        </p:spPr>
        <p:txBody>
          <a:bodyPr wrap="none" anchor="ctr"/>
          <a:lstStyle/>
          <a:p>
            <a:pPr algn="ctr" defTabSz="4703763"/>
            <a:r>
              <a:rPr lang="en-US" sz="2000" b="1" dirty="0">
                <a:solidFill>
                  <a:schemeClr val="accent2"/>
                </a:solidFill>
              </a:rPr>
              <a:t>*</a:t>
            </a:r>
          </a:p>
        </p:txBody>
      </p:sp>
      <p:sp>
        <p:nvSpPr>
          <p:cNvPr id="1049" name="Text Box 183"/>
          <p:cNvSpPr txBox="1">
            <a:spLocks noChangeArrowheads="1"/>
          </p:cNvSpPr>
          <p:nvPr/>
        </p:nvSpPr>
        <p:spPr bwMode="auto">
          <a:xfrm>
            <a:off x="5400675" y="3373438"/>
            <a:ext cx="6230938" cy="3489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2000" dirty="0"/>
              <a:t>Insert your text here. Remember, you can </a:t>
            </a:r>
            <a:br>
              <a:rPr lang="en-US" sz="2000" dirty="0"/>
            </a:br>
            <a:r>
              <a:rPr lang="en-US" sz="2000" dirty="0"/>
              <a:t>adjust the font size to fit your text.</a:t>
            </a:r>
          </a:p>
          <a:p>
            <a:pPr eaLnBrk="1" hangingPunct="1">
              <a:spcBef>
                <a:spcPct val="50000"/>
              </a:spcBef>
            </a:pPr>
            <a:r>
              <a:rPr lang="en-US" sz="2000" dirty="0"/>
              <a:t>Insert your text here. Move the text and graphics boxes to fit your individual needs.  Insert your text here. Remember, you can adjust the font size to fit your text.</a:t>
            </a:r>
          </a:p>
          <a:p>
            <a:pPr eaLnBrk="1" hangingPunct="1">
              <a:spcBef>
                <a:spcPct val="50000"/>
              </a:spcBef>
            </a:pPr>
            <a:r>
              <a:rPr lang="en-US" sz="2000" dirty="0"/>
              <a:t>Insert your text here. Remember, you can adjust the font size to fit your text.  Insert your text here. Remember, you can adjust the font size to fit your text.</a:t>
            </a:r>
          </a:p>
        </p:txBody>
      </p:sp>
      <p:sp>
        <p:nvSpPr>
          <p:cNvPr id="1050" name="Text Box 184"/>
          <p:cNvSpPr txBox="1">
            <a:spLocks noChangeArrowheads="1"/>
          </p:cNvSpPr>
          <p:nvPr/>
        </p:nvSpPr>
        <p:spPr bwMode="auto">
          <a:xfrm>
            <a:off x="1069975" y="9537700"/>
            <a:ext cx="7227888" cy="3184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2000"/>
              <a:t>Insert your text here. Change the font size to fit your text in the space.</a:t>
            </a:r>
          </a:p>
          <a:p>
            <a:pPr eaLnBrk="1" hangingPunct="1">
              <a:spcBef>
                <a:spcPct val="50000"/>
              </a:spcBef>
            </a:pPr>
            <a:r>
              <a:rPr lang="en-US" sz="2000"/>
              <a:t>Remember, you can adjust the font size to fit your text.  Insert your text here. Remember, you can adjust the font size to fit your text.</a:t>
            </a:r>
          </a:p>
          <a:p>
            <a:pPr eaLnBrk="1" hangingPunct="1">
              <a:spcBef>
                <a:spcPct val="50000"/>
              </a:spcBef>
            </a:pPr>
            <a:r>
              <a:rPr lang="en-US" sz="2000"/>
              <a:t>Change the font size to fit your text in the space. Move the text and graphics boxes to fit your individual needs.  Insert your text here. Remember, you can adjust the font size to fit your text.</a:t>
            </a:r>
          </a:p>
        </p:txBody>
      </p:sp>
      <p:sp>
        <p:nvSpPr>
          <p:cNvPr id="1051" name="Rectangle 185"/>
          <p:cNvSpPr>
            <a:spLocks noChangeArrowheads="1"/>
          </p:cNvSpPr>
          <p:nvPr/>
        </p:nvSpPr>
        <p:spPr bwMode="auto">
          <a:xfrm>
            <a:off x="7151688" y="2625725"/>
            <a:ext cx="2555875" cy="5873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dirty="0">
                <a:solidFill>
                  <a:schemeClr val="accent3"/>
                </a:solidFill>
                <a:latin typeface="Gill Sans MT" pitchFamily="34" charset="0"/>
              </a:rPr>
              <a:t>Background</a:t>
            </a:r>
          </a:p>
        </p:txBody>
      </p:sp>
      <p:sp>
        <p:nvSpPr>
          <p:cNvPr id="1052" name="Oval 186"/>
          <p:cNvSpPr>
            <a:spLocks noChangeArrowheads="1"/>
          </p:cNvSpPr>
          <p:nvPr/>
        </p:nvSpPr>
        <p:spPr bwMode="auto">
          <a:xfrm>
            <a:off x="6713538" y="2581275"/>
            <a:ext cx="347662" cy="654050"/>
          </a:xfrm>
          <a:prstGeom prst="ellipse">
            <a:avLst/>
          </a:prstGeom>
          <a:solidFill>
            <a:schemeClr val="accent3"/>
          </a:solidFill>
          <a:ln>
            <a:noFill/>
          </a:ln>
          <a:effectLst/>
        </p:spPr>
        <p:txBody>
          <a:bodyPr wrap="none" anchor="ctr"/>
          <a:lstStyle/>
          <a:p>
            <a:pPr algn="ctr" defTabSz="4703763"/>
            <a:r>
              <a:rPr lang="en-US" sz="2000" b="1" dirty="0">
                <a:solidFill>
                  <a:schemeClr val="accent2"/>
                </a:solidFill>
                <a:latin typeface="Gill Sans MT" pitchFamily="34" charset="0"/>
              </a:rPr>
              <a:t>1</a:t>
            </a:r>
          </a:p>
        </p:txBody>
      </p:sp>
      <p:sp>
        <p:nvSpPr>
          <p:cNvPr id="1053" name="Rectangle 187"/>
          <p:cNvSpPr>
            <a:spLocks noChangeArrowheads="1"/>
          </p:cNvSpPr>
          <p:nvPr/>
        </p:nvSpPr>
        <p:spPr bwMode="auto">
          <a:xfrm>
            <a:off x="2668588" y="12954000"/>
            <a:ext cx="3397250" cy="1049338"/>
          </a:xfrm>
          <a:prstGeom prst="rect">
            <a:avLst/>
          </a:prstGeom>
          <a:solidFill>
            <a:srgbClr val="DCE5B9"/>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defTabSz="4703763"/>
            <a:r>
              <a:rPr lang="en-US" sz="1800"/>
              <a:t>graphic goes here</a:t>
            </a:r>
          </a:p>
        </p:txBody>
      </p:sp>
      <p:sp>
        <p:nvSpPr>
          <p:cNvPr id="1054" name="Rectangle 188"/>
          <p:cNvSpPr>
            <a:spLocks noChangeArrowheads="1"/>
          </p:cNvSpPr>
          <p:nvPr/>
        </p:nvSpPr>
        <p:spPr bwMode="auto">
          <a:xfrm>
            <a:off x="3836988" y="8547100"/>
            <a:ext cx="2138362" cy="5873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a:solidFill>
                  <a:schemeClr val="accent3"/>
                </a:solidFill>
                <a:latin typeface="Gill Sans MT" pitchFamily="34" charset="0"/>
              </a:rPr>
              <a:t>Methods</a:t>
            </a:r>
          </a:p>
        </p:txBody>
      </p:sp>
      <p:sp>
        <p:nvSpPr>
          <p:cNvPr id="1055" name="Oval 189"/>
          <p:cNvSpPr>
            <a:spLocks noChangeArrowheads="1"/>
          </p:cNvSpPr>
          <p:nvPr/>
        </p:nvSpPr>
        <p:spPr bwMode="auto">
          <a:xfrm>
            <a:off x="3354388" y="8477250"/>
            <a:ext cx="349250" cy="652463"/>
          </a:xfrm>
          <a:prstGeom prst="ellipse">
            <a:avLst/>
          </a:prstGeom>
          <a:solidFill>
            <a:schemeClr val="accent3"/>
          </a:solidFill>
          <a:ln>
            <a:noFill/>
          </a:ln>
          <a:effectLst/>
        </p:spPr>
        <p:txBody>
          <a:bodyPr wrap="none" anchor="ctr"/>
          <a:lstStyle/>
          <a:p>
            <a:pPr algn="ctr" defTabSz="4703763"/>
            <a:r>
              <a:rPr lang="en-US" sz="2000" b="1" dirty="0">
                <a:solidFill>
                  <a:schemeClr val="accent2"/>
                </a:solidFill>
                <a:latin typeface="Gill Sans MT" pitchFamily="34" charset="0"/>
              </a:rPr>
              <a:t>2</a:t>
            </a:r>
          </a:p>
        </p:txBody>
      </p:sp>
      <p:sp>
        <p:nvSpPr>
          <p:cNvPr id="1056" name="Rectangle 190"/>
          <p:cNvSpPr>
            <a:spLocks noChangeArrowheads="1"/>
          </p:cNvSpPr>
          <p:nvPr/>
        </p:nvSpPr>
        <p:spPr bwMode="auto">
          <a:xfrm>
            <a:off x="8169275" y="14854238"/>
            <a:ext cx="2062163" cy="5873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a:solidFill>
                  <a:schemeClr val="accent3"/>
                </a:solidFill>
                <a:latin typeface="Gill Sans MT" pitchFamily="34" charset="0"/>
              </a:rPr>
              <a:t>Results</a:t>
            </a:r>
          </a:p>
        </p:txBody>
      </p:sp>
      <p:sp>
        <p:nvSpPr>
          <p:cNvPr id="1057" name="Oval 191"/>
          <p:cNvSpPr>
            <a:spLocks noChangeArrowheads="1"/>
          </p:cNvSpPr>
          <p:nvPr/>
        </p:nvSpPr>
        <p:spPr bwMode="auto">
          <a:xfrm>
            <a:off x="7580313" y="14832013"/>
            <a:ext cx="349250" cy="654050"/>
          </a:xfrm>
          <a:prstGeom prst="ellipse">
            <a:avLst/>
          </a:prstGeom>
          <a:solidFill>
            <a:schemeClr val="accent3"/>
          </a:solidFill>
          <a:ln>
            <a:noFill/>
          </a:ln>
          <a:effectLst/>
        </p:spPr>
        <p:txBody>
          <a:bodyPr wrap="none" anchor="ctr"/>
          <a:lstStyle/>
          <a:p>
            <a:pPr algn="ctr" defTabSz="4703763"/>
            <a:r>
              <a:rPr lang="en-US" sz="2000" b="1" dirty="0">
                <a:solidFill>
                  <a:schemeClr val="accent2"/>
                </a:solidFill>
                <a:latin typeface="Gill Sans MT" pitchFamily="34" charset="0"/>
              </a:rPr>
              <a:t>3</a:t>
            </a:r>
          </a:p>
        </p:txBody>
      </p:sp>
      <p:sp>
        <p:nvSpPr>
          <p:cNvPr id="1058" name="Text Box 192"/>
          <p:cNvSpPr txBox="1">
            <a:spLocks noChangeArrowheads="1"/>
          </p:cNvSpPr>
          <p:nvPr/>
        </p:nvSpPr>
        <p:spPr bwMode="auto">
          <a:xfrm>
            <a:off x="5918200" y="15846425"/>
            <a:ext cx="6303963" cy="4251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2000"/>
              <a:t>Insert your text here. Change the font size to fit your text in the space.</a:t>
            </a:r>
          </a:p>
          <a:p>
            <a:pPr eaLnBrk="1" hangingPunct="1">
              <a:spcBef>
                <a:spcPct val="50000"/>
              </a:spcBef>
            </a:pPr>
            <a:r>
              <a:rPr lang="en-US" sz="2000"/>
              <a:t>Remember, you can adjust the font size to fit your text.  Insert your text here. Remember, you can adjust the font size to fit your text.</a:t>
            </a:r>
          </a:p>
          <a:p>
            <a:pPr eaLnBrk="1" hangingPunct="1">
              <a:spcBef>
                <a:spcPct val="50000"/>
              </a:spcBef>
            </a:pPr>
            <a:r>
              <a:rPr lang="en-US" sz="2000"/>
              <a:t>Insert your text here. Move the text and graphics boxes to fit your individual needs.  Insert your text here. Remember, you can adjust the font size to fit your text.</a:t>
            </a:r>
          </a:p>
          <a:p>
            <a:pPr eaLnBrk="1" hangingPunct="1">
              <a:spcBef>
                <a:spcPct val="50000"/>
              </a:spcBef>
            </a:pPr>
            <a:r>
              <a:rPr lang="en-US" sz="2000"/>
              <a:t>Change the font size to fit your text in the space. Move the text and graphics boxes to fit your individual needs.  </a:t>
            </a:r>
          </a:p>
        </p:txBody>
      </p:sp>
      <p:graphicFrame>
        <p:nvGraphicFramePr>
          <p:cNvPr id="4" name="Object 193"/>
          <p:cNvGraphicFramePr>
            <a:graphicFrameLocks noChangeAspect="1"/>
          </p:cNvGraphicFramePr>
          <p:nvPr>
            <p:extLst>
              <p:ext uri="{D42A27DB-BD31-4B8C-83A1-F6EECF244321}">
                <p14:modId xmlns:p14="http://schemas.microsoft.com/office/powerpoint/2010/main" xmlns="" val="929429365"/>
              </p:ext>
            </p:extLst>
          </p:nvPr>
        </p:nvGraphicFramePr>
        <p:xfrm>
          <a:off x="16005175" y="16211550"/>
          <a:ext cx="4392613" cy="3732213"/>
        </p:xfrm>
        <a:graphic>
          <a:graphicData uri="http://schemas.openxmlformats.org/drawingml/2006/chart">
            <c:chart xmlns:c="http://schemas.openxmlformats.org/drawingml/2006/chart" xmlns:r="http://schemas.openxmlformats.org/officeDocument/2006/relationships" r:id="rId3"/>
          </a:graphicData>
        </a:graphic>
      </p:graphicFrame>
      <p:sp>
        <p:nvSpPr>
          <p:cNvPr id="1060" name="Rectangle 194"/>
          <p:cNvSpPr>
            <a:spLocks noChangeArrowheads="1"/>
          </p:cNvSpPr>
          <p:nvPr/>
        </p:nvSpPr>
        <p:spPr bwMode="auto">
          <a:xfrm>
            <a:off x="16049625" y="3062288"/>
            <a:ext cx="2584450" cy="587375"/>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dirty="0">
                <a:solidFill>
                  <a:schemeClr val="accent3"/>
                </a:solidFill>
                <a:latin typeface="Gill Sans MT" pitchFamily="34" charset="0"/>
              </a:rPr>
              <a:t>Conclusion</a:t>
            </a:r>
          </a:p>
        </p:txBody>
      </p:sp>
      <p:sp>
        <p:nvSpPr>
          <p:cNvPr id="1061" name="Text Box 195"/>
          <p:cNvSpPr txBox="1">
            <a:spLocks noChangeArrowheads="1"/>
          </p:cNvSpPr>
          <p:nvPr/>
        </p:nvSpPr>
        <p:spPr bwMode="auto">
          <a:xfrm>
            <a:off x="14004925" y="3954463"/>
            <a:ext cx="6137275" cy="568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2000"/>
              <a:t>Insert your conclusion here</a:t>
            </a:r>
          </a:p>
          <a:p>
            <a:pPr eaLnBrk="1" hangingPunct="1">
              <a:spcBef>
                <a:spcPct val="50000"/>
              </a:spcBef>
              <a:buClr>
                <a:schemeClr val="bg1"/>
              </a:buClr>
              <a:buFontTx/>
              <a:buChar char="•"/>
            </a:pPr>
            <a:r>
              <a:rPr lang="en-US" sz="2000"/>
              <a:t>One</a:t>
            </a:r>
          </a:p>
          <a:p>
            <a:pPr eaLnBrk="1" hangingPunct="1">
              <a:spcBef>
                <a:spcPct val="50000"/>
              </a:spcBef>
              <a:buClr>
                <a:schemeClr val="bg1"/>
              </a:buClr>
              <a:buFontTx/>
              <a:buChar char="•"/>
            </a:pPr>
            <a:r>
              <a:rPr lang="en-US" sz="2000"/>
              <a:t>Two </a:t>
            </a:r>
          </a:p>
          <a:p>
            <a:pPr eaLnBrk="1" hangingPunct="1">
              <a:spcBef>
                <a:spcPct val="50000"/>
              </a:spcBef>
              <a:buClr>
                <a:schemeClr val="bg1"/>
              </a:buClr>
              <a:buFontTx/>
              <a:buChar char="•"/>
            </a:pPr>
            <a:r>
              <a:rPr lang="en-US" sz="2000"/>
              <a:t>Three</a:t>
            </a:r>
          </a:p>
          <a:p>
            <a:pPr eaLnBrk="1" hangingPunct="1">
              <a:spcBef>
                <a:spcPct val="50000"/>
              </a:spcBef>
              <a:buClr>
                <a:schemeClr val="bg1"/>
              </a:buClr>
              <a:buFontTx/>
              <a:buChar char="•"/>
            </a:pPr>
            <a:r>
              <a:rPr lang="en-US" sz="2000"/>
              <a:t>Four</a:t>
            </a:r>
          </a:p>
          <a:p>
            <a:pPr eaLnBrk="1" hangingPunct="1">
              <a:spcBef>
                <a:spcPct val="50000"/>
              </a:spcBef>
              <a:buClr>
                <a:schemeClr val="bg1"/>
              </a:buClr>
            </a:pPr>
            <a:r>
              <a:rPr lang="en-US" sz="2000"/>
              <a:t>Talk a little more about your conclusions here.  More information to follow this.  And finally one last point to make your poster complete.  </a:t>
            </a:r>
          </a:p>
          <a:p>
            <a:pPr eaLnBrk="1" hangingPunct="1">
              <a:spcBef>
                <a:spcPct val="50000"/>
              </a:spcBef>
            </a:pPr>
            <a:r>
              <a:rPr lang="en-US" sz="2000"/>
              <a:t>Remember, you can adjust the font size to fit your text.  Insert your text here. Remember, you can adjust the font size to fit your text.</a:t>
            </a:r>
          </a:p>
          <a:p>
            <a:pPr eaLnBrk="1" hangingPunct="1">
              <a:spcBef>
                <a:spcPct val="50000"/>
              </a:spcBef>
            </a:pPr>
            <a:r>
              <a:rPr lang="en-US" sz="2400"/>
              <a:t>Change the font size to fit your text in the space. Move the text and graphics boxes to fit your individual needs.</a:t>
            </a:r>
          </a:p>
        </p:txBody>
      </p:sp>
      <p:sp>
        <p:nvSpPr>
          <p:cNvPr id="1062" name="Oval 196"/>
          <p:cNvSpPr>
            <a:spLocks noChangeArrowheads="1"/>
          </p:cNvSpPr>
          <p:nvPr/>
        </p:nvSpPr>
        <p:spPr bwMode="auto">
          <a:xfrm>
            <a:off x="15568613" y="3019425"/>
            <a:ext cx="347662" cy="652463"/>
          </a:xfrm>
          <a:prstGeom prst="ellipse">
            <a:avLst/>
          </a:prstGeom>
          <a:solidFill>
            <a:schemeClr val="accent3"/>
          </a:solidFill>
          <a:ln>
            <a:noFill/>
          </a:ln>
          <a:effectLst/>
        </p:spPr>
        <p:txBody>
          <a:bodyPr wrap="none" anchor="ctr"/>
          <a:lstStyle/>
          <a:p>
            <a:pPr algn="ctr" defTabSz="4703763"/>
            <a:r>
              <a:rPr lang="en-US" sz="2000" b="1">
                <a:solidFill>
                  <a:schemeClr val="accent2"/>
                </a:solidFill>
                <a:latin typeface="Gill Sans MT" pitchFamily="34" charset="0"/>
              </a:rPr>
              <a:t>5</a:t>
            </a:r>
          </a:p>
        </p:txBody>
      </p:sp>
      <p:graphicFrame>
        <p:nvGraphicFramePr>
          <p:cNvPr id="3" name="Diagram 2"/>
          <p:cNvGraphicFramePr/>
          <p:nvPr>
            <p:extLst>
              <p:ext uri="{D42A27DB-BD31-4B8C-83A1-F6EECF244321}">
                <p14:modId xmlns:p14="http://schemas.microsoft.com/office/powerpoint/2010/main" xmlns="" val="2673060150"/>
              </p:ext>
            </p:extLst>
          </p:nvPr>
        </p:nvGraphicFramePr>
        <p:xfrm>
          <a:off x="13681075" y="13379450"/>
          <a:ext cx="3308350" cy="27559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063" name="Group 205"/>
          <p:cNvGrpSpPr>
            <a:grpSpLocks/>
          </p:cNvGrpSpPr>
          <p:nvPr/>
        </p:nvGrpSpPr>
        <p:grpSpPr bwMode="auto">
          <a:xfrm>
            <a:off x="16362363" y="12109450"/>
            <a:ext cx="2532062" cy="654050"/>
            <a:chOff x="15259" y="15011"/>
            <a:chExt cx="2790" cy="720"/>
          </a:xfrm>
        </p:grpSpPr>
        <p:sp>
          <p:nvSpPr>
            <p:cNvPr id="1089" name="Oval 206"/>
            <p:cNvSpPr>
              <a:spLocks noChangeArrowheads="1"/>
            </p:cNvSpPr>
            <p:nvPr/>
          </p:nvSpPr>
          <p:spPr bwMode="auto">
            <a:xfrm>
              <a:off x="15259" y="15011"/>
              <a:ext cx="384" cy="720"/>
            </a:xfrm>
            <a:prstGeom prst="ellipse">
              <a:avLst/>
            </a:prstGeom>
            <a:solidFill>
              <a:schemeClr val="accent3"/>
            </a:solidFill>
            <a:ln>
              <a:noFill/>
            </a:ln>
            <a:effectLst/>
            <a:extLst>
              <a:ext uri="{91240B29-F687-4F45-9708-019B960494DF}">
                <a14:hiddenLine xmlns:a14="http://schemas.microsoft.com/office/drawing/2010/main" xmlns="" w="9525">
                  <a:solidFill>
                    <a:schemeClr val="bg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defTabSz="4703763"/>
              <a:r>
                <a:rPr lang="en-US" sz="2000" b="1" dirty="0">
                  <a:solidFill>
                    <a:schemeClr val="accent2"/>
                  </a:solidFill>
                  <a:latin typeface="Gill Sans MT" pitchFamily="34" charset="0"/>
                </a:rPr>
                <a:t>4</a:t>
              </a:r>
            </a:p>
          </p:txBody>
        </p:sp>
        <p:sp>
          <p:nvSpPr>
            <p:cNvPr id="1090" name="Rectangle 207"/>
            <p:cNvSpPr>
              <a:spLocks noChangeArrowheads="1"/>
            </p:cNvSpPr>
            <p:nvPr/>
          </p:nvSpPr>
          <p:spPr bwMode="auto">
            <a:xfrm>
              <a:off x="15776" y="15049"/>
              <a:ext cx="2273" cy="648"/>
            </a:xfrm>
            <a:prstGeom prst="rect">
              <a:avLst/>
            </a:prstGeom>
            <a:noFill/>
            <a:ln>
              <a:noFill/>
            </a:ln>
            <a:effectLst/>
            <a:extLst>
              <a:ext uri="{909E8E84-426E-40DD-AFC4-6F175D3DCCD1}">
                <a14:hiddenFill xmlns:a14="http://schemas.microsoft.com/office/drawing/2010/main" xmlns="">
                  <a:solidFill>
                    <a:srgbClr val="669900"/>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137160" tIns="68580" rIns="137160" bIns="68580" anchor="ctr"/>
            <a:lstStyle/>
            <a:p>
              <a:pPr defTabSz="4703763"/>
              <a:r>
                <a:rPr lang="en-US" sz="3900" b="1">
                  <a:solidFill>
                    <a:schemeClr val="accent3"/>
                  </a:solidFill>
                  <a:latin typeface="Gill Sans MT" pitchFamily="34" charset="0"/>
                </a:rPr>
                <a:t>Data</a:t>
              </a:r>
            </a:p>
          </p:txBody>
        </p:sp>
      </p:grpSp>
      <p:sp>
        <p:nvSpPr>
          <p:cNvPr id="1064" name="Text Box 228"/>
          <p:cNvSpPr txBox="1">
            <a:spLocks noChangeArrowheads="1"/>
          </p:cNvSpPr>
          <p:nvPr/>
        </p:nvSpPr>
        <p:spPr bwMode="auto">
          <a:xfrm>
            <a:off x="17135475" y="13265150"/>
            <a:ext cx="3587750" cy="2422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137160" tIns="68580" rIns="137160" bIns="68580">
            <a:spAutoFit/>
          </a:bodyPr>
          <a:lstStyle>
            <a:lvl1pPr defTabSz="4703763" eaLnBrk="0" hangingPunct="0">
              <a:defRPr sz="2300">
                <a:solidFill>
                  <a:schemeClr val="tx1"/>
                </a:solidFill>
                <a:latin typeface="Arial" charset="0"/>
              </a:defRPr>
            </a:lvl1pPr>
            <a:lvl2pPr marL="742950" indent="-285750" defTabSz="4703763" eaLnBrk="0" hangingPunct="0">
              <a:defRPr sz="2300">
                <a:solidFill>
                  <a:schemeClr val="tx1"/>
                </a:solidFill>
                <a:latin typeface="Arial" charset="0"/>
              </a:defRPr>
            </a:lvl2pPr>
            <a:lvl3pPr marL="1143000" indent="-228600" defTabSz="4703763" eaLnBrk="0" hangingPunct="0">
              <a:defRPr sz="2300">
                <a:solidFill>
                  <a:schemeClr val="tx1"/>
                </a:solidFill>
                <a:latin typeface="Arial" charset="0"/>
              </a:defRPr>
            </a:lvl3pPr>
            <a:lvl4pPr marL="1600200" indent="-228600" defTabSz="4703763" eaLnBrk="0" hangingPunct="0">
              <a:defRPr sz="2300">
                <a:solidFill>
                  <a:schemeClr val="tx1"/>
                </a:solidFill>
                <a:latin typeface="Arial" charset="0"/>
              </a:defRPr>
            </a:lvl4pPr>
            <a:lvl5pPr marL="2057400" indent="-228600" defTabSz="4703763" eaLnBrk="0" hangingPunct="0">
              <a:defRPr sz="2300">
                <a:solidFill>
                  <a:schemeClr val="tx1"/>
                </a:solidFill>
                <a:latin typeface="Arial" charset="0"/>
              </a:defRPr>
            </a:lvl5pPr>
            <a:lvl6pPr marL="2514600" indent="-228600" defTabSz="4703763" eaLnBrk="0" fontAlgn="base" hangingPunct="0">
              <a:spcBef>
                <a:spcPct val="0"/>
              </a:spcBef>
              <a:spcAft>
                <a:spcPct val="0"/>
              </a:spcAft>
              <a:defRPr sz="2300">
                <a:solidFill>
                  <a:schemeClr val="tx1"/>
                </a:solidFill>
                <a:latin typeface="Arial" charset="0"/>
              </a:defRPr>
            </a:lvl6pPr>
            <a:lvl7pPr marL="2971800" indent="-228600" defTabSz="4703763" eaLnBrk="0" fontAlgn="base" hangingPunct="0">
              <a:spcBef>
                <a:spcPct val="0"/>
              </a:spcBef>
              <a:spcAft>
                <a:spcPct val="0"/>
              </a:spcAft>
              <a:defRPr sz="2300">
                <a:solidFill>
                  <a:schemeClr val="tx1"/>
                </a:solidFill>
                <a:latin typeface="Arial" charset="0"/>
              </a:defRPr>
            </a:lvl7pPr>
            <a:lvl8pPr marL="3429000" indent="-228600" defTabSz="4703763" eaLnBrk="0" fontAlgn="base" hangingPunct="0">
              <a:spcBef>
                <a:spcPct val="0"/>
              </a:spcBef>
              <a:spcAft>
                <a:spcPct val="0"/>
              </a:spcAft>
              <a:defRPr sz="2300">
                <a:solidFill>
                  <a:schemeClr val="tx1"/>
                </a:solidFill>
                <a:latin typeface="Arial" charset="0"/>
              </a:defRPr>
            </a:lvl8pPr>
            <a:lvl9pPr marL="3886200" indent="-228600" defTabSz="4703763" eaLnBrk="0" fontAlgn="base" hangingPunct="0">
              <a:spcBef>
                <a:spcPct val="0"/>
              </a:spcBef>
              <a:spcAft>
                <a:spcPct val="0"/>
              </a:spcAft>
              <a:defRPr sz="2300">
                <a:solidFill>
                  <a:schemeClr val="tx1"/>
                </a:solidFill>
                <a:latin typeface="Arial" charset="0"/>
              </a:defRPr>
            </a:lvl9pPr>
          </a:lstStyle>
          <a:p>
            <a:pPr eaLnBrk="1" hangingPunct="1">
              <a:spcBef>
                <a:spcPct val="50000"/>
              </a:spcBef>
            </a:pPr>
            <a:r>
              <a:rPr lang="en-US" sz="2000"/>
              <a:t>Insert your text here. Remember, you can </a:t>
            </a:r>
            <a:br>
              <a:rPr lang="en-US" sz="2000"/>
            </a:br>
            <a:r>
              <a:rPr lang="en-US" sz="2000"/>
              <a:t>adjust the font size to fit your text.</a:t>
            </a:r>
          </a:p>
          <a:p>
            <a:pPr eaLnBrk="1" hangingPunct="1">
              <a:spcBef>
                <a:spcPct val="50000"/>
              </a:spcBef>
            </a:pPr>
            <a:r>
              <a:rPr lang="en-US" sz="2000"/>
              <a:t>Insert your text here. Move the text and graphics boxes to fit your individual needs.  </a:t>
            </a:r>
          </a:p>
        </p:txBody>
      </p:sp>
      <p:pic>
        <p:nvPicPr>
          <p:cNvPr id="1087" name="Picture 230" descr="Medical_Symbol_12"/>
          <p:cNvPicPr>
            <a:picLocks noChangeAspect="1" noChangeArrowheads="1"/>
          </p:cNvPicPr>
          <p:nvPr/>
        </p:nvPicPr>
        <p:blipFill>
          <a:blip r:embed="rId8">
            <a:clrChange>
              <a:clrFrom>
                <a:srgbClr val="FFFFFF"/>
              </a:clrFrom>
              <a:clrTo>
                <a:srgbClr val="FFFFFF">
                  <a:alpha val="0"/>
                </a:srgbClr>
              </a:clrTo>
            </a:clrChange>
            <a:lum bright="100000" contrast="-70000"/>
            <a:extLst>
              <a:ext uri="{28A0092B-C50C-407E-A947-70E740481C1C}">
                <a14:useLocalDpi xmlns:a14="http://schemas.microsoft.com/office/drawing/2010/main" xmlns="" val="0"/>
              </a:ext>
            </a:extLst>
          </a:blip>
          <a:srcRect/>
          <a:stretch>
            <a:fillRect/>
          </a:stretch>
        </p:blipFill>
        <p:spPr bwMode="auto">
          <a:xfrm>
            <a:off x="835025" y="541339"/>
            <a:ext cx="2411413" cy="3005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2256" name="Group 208"/>
          <p:cNvGraphicFramePr>
            <a:graphicFrameLocks noGrp="1"/>
          </p:cNvGraphicFramePr>
          <p:nvPr/>
        </p:nvGraphicFramePr>
        <p:xfrm>
          <a:off x="7437438" y="20186650"/>
          <a:ext cx="3095625" cy="1016000"/>
        </p:xfrm>
        <a:graphic>
          <a:graphicData uri="http://schemas.openxmlformats.org/drawingml/2006/table">
            <a:tbl>
              <a:tblPr/>
              <a:tblGrid>
                <a:gridCol w="619125"/>
                <a:gridCol w="619125"/>
                <a:gridCol w="619125"/>
                <a:gridCol w="619125"/>
                <a:gridCol w="619125"/>
              </a:tblGrid>
              <a:tr h="508000">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703763"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smtClean="0">
                          <a:ln>
                            <a:noFill/>
                          </a:ln>
                          <a:solidFill>
                            <a:schemeClr val="tx1"/>
                          </a:solidFill>
                          <a:effectLst/>
                          <a:latin typeface="Arial" pitchFamily="34" charset="0"/>
                        </a:rPr>
                        <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687638"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2687638" rtl="0" eaLnBrk="1" fontAlgn="base" latinLnBrk="0" hangingPunct="1">
          <a:lnSpc>
            <a:spcPct val="100000"/>
          </a:lnSpc>
          <a:spcBef>
            <a:spcPct val="0"/>
          </a:spcBef>
          <a:spcAft>
            <a:spcPct val="0"/>
          </a:spcAft>
          <a:buClrTx/>
          <a:buSzTx/>
          <a:buFontTx/>
          <a:buNone/>
          <a:tabLst/>
          <a:defRPr kumimoji="0" lang="en-US" sz="23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402</Words>
  <Application>Microsoft Office PowerPoint</Application>
  <PresentationFormat>Custom</PresentationFormat>
  <Paragraphs>53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Company>Graphicsland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of a scientific poster</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sri</cp:lastModifiedBy>
  <cp:revision>37</cp:revision>
  <dcterms:created xsi:type="dcterms:W3CDTF">2004-07-27T19:46:06Z</dcterms:created>
  <dcterms:modified xsi:type="dcterms:W3CDTF">2015-12-23T05:41:27Z</dcterms:modified>
  <cp:category>research posters template</cp:category>
</cp:coreProperties>
</file>