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algn="l" rtl="0" fontAlgn="base">
      <a:spcBef>
        <a:spcPct val="0"/>
      </a:spcBef>
      <a:spcAft>
        <a:spcPct val="0"/>
      </a:spcAft>
      <a:defRPr sz="3000" kern="1200">
        <a:solidFill>
          <a:schemeClr val="tx1"/>
        </a:solidFill>
        <a:latin typeface="Arial" charset="0"/>
        <a:ea typeface="+mn-ea"/>
        <a:cs typeface="+mn-cs"/>
      </a:defRPr>
    </a:lvl1pPr>
    <a:lvl2pPr marL="457200" algn="l" rtl="0" fontAlgn="base">
      <a:spcBef>
        <a:spcPct val="0"/>
      </a:spcBef>
      <a:spcAft>
        <a:spcPct val="0"/>
      </a:spcAft>
      <a:defRPr sz="3000" kern="1200">
        <a:solidFill>
          <a:schemeClr val="tx1"/>
        </a:solidFill>
        <a:latin typeface="Arial" charset="0"/>
        <a:ea typeface="+mn-ea"/>
        <a:cs typeface="+mn-cs"/>
      </a:defRPr>
    </a:lvl2pPr>
    <a:lvl3pPr marL="914400" algn="l" rtl="0" fontAlgn="base">
      <a:spcBef>
        <a:spcPct val="0"/>
      </a:spcBef>
      <a:spcAft>
        <a:spcPct val="0"/>
      </a:spcAft>
      <a:defRPr sz="3000" kern="1200">
        <a:solidFill>
          <a:schemeClr val="tx1"/>
        </a:solidFill>
        <a:latin typeface="Arial" charset="0"/>
        <a:ea typeface="+mn-ea"/>
        <a:cs typeface="+mn-cs"/>
      </a:defRPr>
    </a:lvl3pPr>
    <a:lvl4pPr marL="1371600" algn="l" rtl="0" fontAlgn="base">
      <a:spcBef>
        <a:spcPct val="0"/>
      </a:spcBef>
      <a:spcAft>
        <a:spcPct val="0"/>
      </a:spcAft>
      <a:defRPr sz="3000" kern="1200">
        <a:solidFill>
          <a:schemeClr val="tx1"/>
        </a:solidFill>
        <a:latin typeface="Arial" charset="0"/>
        <a:ea typeface="+mn-ea"/>
        <a:cs typeface="+mn-cs"/>
      </a:defRPr>
    </a:lvl4pPr>
    <a:lvl5pPr marL="1828800" algn="l" rtl="0" fontAlgn="base">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858B"/>
    <a:srgbClr val="EAEAEA"/>
    <a:srgbClr val="87C5CB"/>
    <a:srgbClr val="5BFFFF"/>
    <a:srgbClr val="CCFFFF"/>
    <a:srgbClr val="CC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27" d="100"/>
          <a:sy n="27" d="100"/>
        </p:scale>
        <p:origin x="-638" y="-144"/>
      </p:cViewPr>
      <p:guideLst>
        <p:guide orient="horz" pos="6912"/>
        <p:guide pos="1382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6475"/>
            <a:ext cx="30724475"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06B282-6284-4159-A968-FA947A124C8E}" type="slidenum">
              <a:rPr lang="en-US"/>
              <a:pPr>
                <a:defRPr/>
              </a:pPr>
              <a:t>‹#›</a:t>
            </a:fld>
            <a:endParaRPr lang="en-US"/>
          </a:p>
        </p:txBody>
      </p:sp>
    </p:spTree>
    <p:extLst>
      <p:ext uri="{BB962C8B-B14F-4D97-AF65-F5344CB8AC3E}">
        <p14:creationId xmlns:p14="http://schemas.microsoft.com/office/powerpoint/2010/main" xmlns="" val="3969653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DB1320-2097-4078-AD99-E2EBA0B62688}" type="slidenum">
              <a:rPr lang="en-US"/>
              <a:pPr>
                <a:defRPr/>
              </a:pPr>
              <a:t>‹#›</a:t>
            </a:fld>
            <a:endParaRPr lang="en-US"/>
          </a:p>
        </p:txBody>
      </p:sp>
    </p:spTree>
    <p:extLst>
      <p:ext uri="{BB962C8B-B14F-4D97-AF65-F5344CB8AC3E}">
        <p14:creationId xmlns:p14="http://schemas.microsoft.com/office/powerpoint/2010/main" xmlns="" val="60222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877888"/>
            <a:ext cx="9875837" cy="18726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7888"/>
            <a:ext cx="29475113" cy="18726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E06AAD-8973-4743-BD7A-C84BAC6F891C}" type="slidenum">
              <a:rPr lang="en-US"/>
              <a:pPr>
                <a:defRPr/>
              </a:pPr>
              <a:t>‹#›</a:t>
            </a:fld>
            <a:endParaRPr lang="en-US"/>
          </a:p>
        </p:txBody>
      </p:sp>
    </p:spTree>
    <p:extLst>
      <p:ext uri="{BB962C8B-B14F-4D97-AF65-F5344CB8AC3E}">
        <p14:creationId xmlns:p14="http://schemas.microsoft.com/office/powerpoint/2010/main" xmlns="" val="3682678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7888"/>
            <a:ext cx="39503350" cy="3657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193925" y="5119688"/>
            <a:ext cx="19675475" cy="144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5119688"/>
            <a:ext cx="19675475" cy="144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674F40-EA9A-49BC-90C7-DCD0A364EDF7}" type="slidenum">
              <a:rPr lang="en-US"/>
              <a:pPr>
                <a:defRPr/>
              </a:pPr>
              <a:t>‹#›</a:t>
            </a:fld>
            <a:endParaRPr lang="en-US"/>
          </a:p>
        </p:txBody>
      </p:sp>
    </p:spTree>
    <p:extLst>
      <p:ext uri="{BB962C8B-B14F-4D97-AF65-F5344CB8AC3E}">
        <p14:creationId xmlns:p14="http://schemas.microsoft.com/office/powerpoint/2010/main" xmlns="" val="2264274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0CA499-9115-4D98-8BBB-CAC3142280AB}" type="slidenum">
              <a:rPr lang="en-US"/>
              <a:pPr>
                <a:defRPr/>
              </a:pPr>
              <a:t>‹#›</a:t>
            </a:fld>
            <a:endParaRPr lang="en-US"/>
          </a:p>
        </p:txBody>
      </p:sp>
    </p:spTree>
    <p:extLst>
      <p:ext uri="{BB962C8B-B14F-4D97-AF65-F5344CB8AC3E}">
        <p14:creationId xmlns:p14="http://schemas.microsoft.com/office/powerpoint/2010/main" xmlns="" val="265124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163"/>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D50CC6-D3B3-4B35-ABC6-629239CB0FDE}" type="slidenum">
              <a:rPr lang="en-US"/>
              <a:pPr>
                <a:defRPr/>
              </a:pPr>
              <a:t>‹#›</a:t>
            </a:fld>
            <a:endParaRPr lang="en-US"/>
          </a:p>
        </p:txBody>
      </p:sp>
    </p:spTree>
    <p:extLst>
      <p:ext uri="{BB962C8B-B14F-4D97-AF65-F5344CB8AC3E}">
        <p14:creationId xmlns:p14="http://schemas.microsoft.com/office/powerpoint/2010/main" xmlns="" val="291355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5119688"/>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5119688"/>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FAD8FA-8005-49E4-B80B-728AA5530564}" type="slidenum">
              <a:rPr lang="en-US"/>
              <a:pPr>
                <a:defRPr/>
              </a:pPr>
              <a:t>‹#›</a:t>
            </a:fld>
            <a:endParaRPr lang="en-US"/>
          </a:p>
        </p:txBody>
      </p:sp>
    </p:spTree>
    <p:extLst>
      <p:ext uri="{BB962C8B-B14F-4D97-AF65-F5344CB8AC3E}">
        <p14:creationId xmlns:p14="http://schemas.microsoft.com/office/powerpoint/2010/main" xmlns="" val="156424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1725"/>
            <a:ext cx="19392900"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4911725"/>
            <a:ext cx="19400837"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6959600"/>
            <a:ext cx="19400837"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700839B-4F64-4889-9CC1-2E1868173437}" type="slidenum">
              <a:rPr lang="en-US"/>
              <a:pPr>
                <a:defRPr/>
              </a:pPr>
              <a:t>‹#›</a:t>
            </a:fld>
            <a:endParaRPr lang="en-US"/>
          </a:p>
        </p:txBody>
      </p:sp>
    </p:spTree>
    <p:extLst>
      <p:ext uri="{BB962C8B-B14F-4D97-AF65-F5344CB8AC3E}">
        <p14:creationId xmlns:p14="http://schemas.microsoft.com/office/powerpoint/2010/main" xmlns="" val="174043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F82E4F-EEB5-4B72-B032-CEF9C4FD75BB}" type="slidenum">
              <a:rPr lang="en-US"/>
              <a:pPr>
                <a:defRPr/>
              </a:pPr>
              <a:t>‹#›</a:t>
            </a:fld>
            <a:endParaRPr lang="en-US"/>
          </a:p>
        </p:txBody>
      </p:sp>
    </p:spTree>
    <p:extLst>
      <p:ext uri="{BB962C8B-B14F-4D97-AF65-F5344CB8AC3E}">
        <p14:creationId xmlns:p14="http://schemas.microsoft.com/office/powerpoint/2010/main" xmlns="" val="340239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57B1FB-AAB3-4C19-B026-52A2971290E1}" type="slidenum">
              <a:rPr lang="en-US"/>
              <a:pPr>
                <a:defRPr/>
              </a:pPr>
              <a:t>‹#›</a:t>
            </a:fld>
            <a:endParaRPr lang="en-US"/>
          </a:p>
        </p:txBody>
      </p:sp>
    </p:spTree>
    <p:extLst>
      <p:ext uri="{BB962C8B-B14F-4D97-AF65-F5344CB8AC3E}">
        <p14:creationId xmlns:p14="http://schemas.microsoft.com/office/powerpoint/2010/main" xmlns="" val="328013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3125"/>
            <a:ext cx="245364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638"/>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2C53FB-3F1F-42C2-86CB-BBE1E9F12AE7}" type="slidenum">
              <a:rPr lang="en-US"/>
              <a:pPr>
                <a:defRPr/>
              </a:pPr>
              <a:t>‹#›</a:t>
            </a:fld>
            <a:endParaRPr lang="en-US"/>
          </a:p>
        </p:txBody>
      </p:sp>
    </p:spTree>
    <p:extLst>
      <p:ext uri="{BB962C8B-B14F-4D97-AF65-F5344CB8AC3E}">
        <p14:creationId xmlns:p14="http://schemas.microsoft.com/office/powerpoint/2010/main" xmlns="" val="143026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1960563"/>
            <a:ext cx="26335037"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17175163"/>
            <a:ext cx="26335037"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E08475-A1D9-4AD5-9BEE-6D137591C4EF}" type="slidenum">
              <a:rPr lang="en-US"/>
              <a:pPr>
                <a:defRPr/>
              </a:pPr>
              <a:t>‹#›</a:t>
            </a:fld>
            <a:endParaRPr lang="en-US"/>
          </a:p>
        </p:txBody>
      </p:sp>
    </p:spTree>
    <p:extLst>
      <p:ext uri="{BB962C8B-B14F-4D97-AF65-F5344CB8AC3E}">
        <p14:creationId xmlns:p14="http://schemas.microsoft.com/office/powerpoint/2010/main" xmlns="" val="306667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76203" tIns="188102" rIns="376203" bIns="18810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76203" tIns="188102" rIns="376203" bIns="18810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a:effectLst/>
          <a:extLst/>
        </p:spPr>
        <p:txBody>
          <a:bodyPr vert="horz" wrap="square" lIns="376203" tIns="188102" rIns="376203" bIns="188102" numCol="1" anchor="t" anchorCtr="0" compatLnSpc="1">
            <a:prstTxWarp prst="textNoShape">
              <a:avLst/>
            </a:prstTxWarp>
          </a:bodyPr>
          <a:lstStyle>
            <a:lvl1pPr>
              <a:defRPr sz="57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a:effectLst/>
          <a:extLst/>
        </p:spPr>
        <p:txBody>
          <a:bodyPr vert="horz" wrap="square" lIns="376203" tIns="188102" rIns="376203" bIns="188102" numCol="1" anchor="t" anchorCtr="0" compatLnSpc="1">
            <a:prstTxWarp prst="textNoShape">
              <a:avLst/>
            </a:prstTxWarp>
          </a:bodyPr>
          <a:lstStyle>
            <a:lvl1pPr algn="ctr">
              <a:defRPr sz="57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a:effectLst/>
          <a:extLst/>
        </p:spPr>
        <p:txBody>
          <a:bodyPr vert="horz" wrap="square" lIns="376203" tIns="188102" rIns="376203" bIns="188102" numCol="1" anchor="t" anchorCtr="0" compatLnSpc="1">
            <a:prstTxWarp prst="textNoShape">
              <a:avLst/>
            </a:prstTxWarp>
          </a:bodyPr>
          <a:lstStyle>
            <a:lvl1pPr algn="r">
              <a:defRPr sz="5700" smtClean="0">
                <a:latin typeface="Arial" pitchFamily="34" charset="0"/>
              </a:defRPr>
            </a:lvl1pPr>
          </a:lstStyle>
          <a:p>
            <a:pPr>
              <a:defRPr/>
            </a:pPr>
            <a:fld id="{F47B87A8-179A-480E-B9D8-53C598C969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charset="0"/>
        </a:defRPr>
      </a:lvl2pPr>
      <a:lvl3pPr algn="ctr" defTabSz="3762375" rtl="0" eaLnBrk="0" fontAlgn="base" hangingPunct="0">
        <a:spcBef>
          <a:spcPct val="0"/>
        </a:spcBef>
        <a:spcAft>
          <a:spcPct val="0"/>
        </a:spcAft>
        <a:defRPr sz="18200">
          <a:solidFill>
            <a:schemeClr val="tx2"/>
          </a:solidFill>
          <a:latin typeface="Arial" charset="0"/>
        </a:defRPr>
      </a:lvl3pPr>
      <a:lvl4pPr algn="ctr" defTabSz="3762375" rtl="0" eaLnBrk="0" fontAlgn="base" hangingPunct="0">
        <a:spcBef>
          <a:spcPct val="0"/>
        </a:spcBef>
        <a:spcAft>
          <a:spcPct val="0"/>
        </a:spcAft>
        <a:defRPr sz="18200">
          <a:solidFill>
            <a:schemeClr val="tx2"/>
          </a:solidFill>
          <a:latin typeface="Arial" charset="0"/>
        </a:defRPr>
      </a:lvl4pPr>
      <a:lvl5pPr algn="ctr" defTabSz="3762375" rtl="0" eaLnBrk="0" fontAlgn="base" hangingPunct="0">
        <a:spcBef>
          <a:spcPct val="0"/>
        </a:spcBef>
        <a:spcAft>
          <a:spcPct val="0"/>
        </a:spcAft>
        <a:defRPr sz="18200">
          <a:solidFill>
            <a:schemeClr val="tx2"/>
          </a:solidFill>
          <a:latin typeface="Arial" charset="0"/>
        </a:defRPr>
      </a:lvl5pPr>
      <a:lvl6pPr marL="457200" algn="ctr" defTabSz="3762375" rtl="0" fontAlgn="base">
        <a:spcBef>
          <a:spcPct val="0"/>
        </a:spcBef>
        <a:spcAft>
          <a:spcPct val="0"/>
        </a:spcAft>
        <a:defRPr sz="18200">
          <a:solidFill>
            <a:schemeClr val="tx2"/>
          </a:solidFill>
          <a:latin typeface="Arial" charset="0"/>
        </a:defRPr>
      </a:lvl6pPr>
      <a:lvl7pPr marL="914400" algn="ctr" defTabSz="3762375" rtl="0" fontAlgn="base">
        <a:spcBef>
          <a:spcPct val="0"/>
        </a:spcBef>
        <a:spcAft>
          <a:spcPct val="0"/>
        </a:spcAft>
        <a:defRPr sz="18200">
          <a:solidFill>
            <a:schemeClr val="tx2"/>
          </a:solidFill>
          <a:latin typeface="Arial" charset="0"/>
        </a:defRPr>
      </a:lvl7pPr>
      <a:lvl8pPr marL="1371600" algn="ctr" defTabSz="3762375" rtl="0" fontAlgn="base">
        <a:spcBef>
          <a:spcPct val="0"/>
        </a:spcBef>
        <a:spcAft>
          <a:spcPct val="0"/>
        </a:spcAft>
        <a:defRPr sz="18200">
          <a:solidFill>
            <a:schemeClr val="tx2"/>
          </a:solidFill>
          <a:latin typeface="Arial" charset="0"/>
        </a:defRPr>
      </a:lvl8pPr>
      <a:lvl9pPr marL="1828800" algn="ctr" defTabSz="3762375" rtl="0" fontAlgn="base">
        <a:spcBef>
          <a:spcPct val="0"/>
        </a:spcBef>
        <a:spcAft>
          <a:spcPct val="0"/>
        </a:spcAft>
        <a:defRPr sz="18200">
          <a:solidFill>
            <a:schemeClr val="tx2"/>
          </a:solidFill>
          <a:latin typeface="Arial"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lumMod val="60000"/>
                <a:lumOff val="4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061" name="Rectangle 13"/>
          <p:cNvSpPr>
            <a:spLocks noGrp="1" noChangeArrowheads="1"/>
          </p:cNvSpPr>
          <p:nvPr>
            <p:ph type="title"/>
          </p:nvPr>
        </p:nvSpPr>
        <p:spPr>
          <a:solidFill>
            <a:schemeClr val="accent2"/>
          </a:solidFill>
        </p:spPr>
        <p:txBody>
          <a:bodyPr/>
          <a:lstStyle/>
          <a:p>
            <a:pPr eaLnBrk="1" hangingPunct="1">
              <a:defRPr/>
            </a:pPr>
            <a:r>
              <a:rPr lang="en-US" sz="9000" b="1" smtClean="0">
                <a:solidFill>
                  <a:schemeClr val="bg1"/>
                </a:solidFill>
              </a:rPr>
              <a:t>Put the Title of the Poster Here</a:t>
            </a:r>
            <a:r>
              <a:rPr lang="en-US" sz="4800" smtClean="0"/>
              <a:t/>
            </a:r>
            <a:br>
              <a:rPr lang="en-US" sz="4800" smtClean="0"/>
            </a:br>
            <a:r>
              <a:rPr lang="en-US" sz="4800" i="1" smtClean="0">
                <a:solidFill>
                  <a:schemeClr val="bg1"/>
                </a:solidFill>
              </a:rPr>
              <a:t>Researcher’s names</a:t>
            </a:r>
            <a:br>
              <a:rPr lang="en-US" sz="4800" i="1" smtClean="0">
                <a:solidFill>
                  <a:schemeClr val="bg1"/>
                </a:solidFill>
              </a:rPr>
            </a:br>
            <a:r>
              <a:rPr lang="en-US" sz="4800" i="1" smtClean="0">
                <a:solidFill>
                  <a:schemeClr val="bg1"/>
                </a:solidFill>
              </a:rPr>
              <a:t>Name of Institution can be placed here</a:t>
            </a:r>
          </a:p>
        </p:txBody>
      </p:sp>
      <p:sp>
        <p:nvSpPr>
          <p:cNvPr id="2065" name="Rectangle 17"/>
          <p:cNvSpPr>
            <a:spLocks noChangeArrowheads="1"/>
          </p:cNvSpPr>
          <p:nvPr/>
        </p:nvSpPr>
        <p:spPr bwMode="auto">
          <a:xfrm>
            <a:off x="488950" y="4978400"/>
            <a:ext cx="13893800" cy="914400"/>
          </a:xfrm>
          <a:prstGeom prst="rect">
            <a:avLst/>
          </a:prstGeom>
          <a:gradFill rotWithShape="0">
            <a:gsLst>
              <a:gs pos="0">
                <a:schemeClr val="accent2"/>
              </a:gs>
              <a:gs pos="50000">
                <a:srgbClr val="FFFFFF"/>
              </a:gs>
              <a:gs pos="100000">
                <a:schemeClr val="accent2"/>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a:t>Abstract</a:t>
            </a:r>
          </a:p>
        </p:txBody>
      </p:sp>
      <p:sp>
        <p:nvSpPr>
          <p:cNvPr id="2067" name="Rectangle 19"/>
          <p:cNvSpPr>
            <a:spLocks noChangeArrowheads="1"/>
          </p:cNvSpPr>
          <p:nvPr/>
        </p:nvSpPr>
        <p:spPr bwMode="auto">
          <a:xfrm>
            <a:off x="14814550" y="4978400"/>
            <a:ext cx="13893800" cy="914400"/>
          </a:xfrm>
          <a:prstGeom prst="rect">
            <a:avLst/>
          </a:prstGeom>
          <a:gradFill rotWithShape="0">
            <a:gsLst>
              <a:gs pos="0">
                <a:schemeClr val="accent2"/>
              </a:gs>
              <a:gs pos="50000">
                <a:srgbClr val="FFFFFF"/>
              </a:gs>
              <a:gs pos="100000">
                <a:schemeClr val="accent2"/>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a:t>Methods</a:t>
            </a:r>
          </a:p>
        </p:txBody>
      </p:sp>
      <p:sp>
        <p:nvSpPr>
          <p:cNvPr id="2068" name="Rectangle 20"/>
          <p:cNvSpPr>
            <a:spLocks noChangeArrowheads="1"/>
          </p:cNvSpPr>
          <p:nvPr/>
        </p:nvSpPr>
        <p:spPr bwMode="auto">
          <a:xfrm>
            <a:off x="29381450" y="4978400"/>
            <a:ext cx="13893800" cy="914400"/>
          </a:xfrm>
          <a:prstGeom prst="rect">
            <a:avLst/>
          </a:prstGeom>
          <a:gradFill rotWithShape="0">
            <a:gsLst>
              <a:gs pos="0">
                <a:schemeClr val="accent2"/>
              </a:gs>
              <a:gs pos="50000">
                <a:srgbClr val="FFFFFF"/>
              </a:gs>
              <a:gs pos="100000">
                <a:schemeClr val="accent2"/>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a:t>Conclusion</a:t>
            </a:r>
          </a:p>
        </p:txBody>
      </p:sp>
      <p:sp>
        <p:nvSpPr>
          <p:cNvPr id="2073" name="Rectangle 25"/>
          <p:cNvSpPr>
            <a:spLocks noChangeArrowheads="1"/>
          </p:cNvSpPr>
          <p:nvPr/>
        </p:nvSpPr>
        <p:spPr bwMode="auto">
          <a:xfrm>
            <a:off x="488950" y="11074400"/>
            <a:ext cx="13893800" cy="914400"/>
          </a:xfrm>
          <a:prstGeom prst="rect">
            <a:avLst/>
          </a:prstGeom>
          <a:gradFill rotWithShape="0">
            <a:gsLst>
              <a:gs pos="0">
                <a:schemeClr val="accent2"/>
              </a:gs>
              <a:gs pos="50000">
                <a:srgbClr val="FFFFFF"/>
              </a:gs>
              <a:gs pos="100000">
                <a:schemeClr val="accent2"/>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a:t>Objectives</a:t>
            </a:r>
          </a:p>
        </p:txBody>
      </p:sp>
      <p:sp>
        <p:nvSpPr>
          <p:cNvPr id="2074" name="Rectangle 26"/>
          <p:cNvSpPr>
            <a:spLocks noChangeArrowheads="1"/>
          </p:cNvSpPr>
          <p:nvPr/>
        </p:nvSpPr>
        <p:spPr bwMode="auto">
          <a:xfrm>
            <a:off x="29381450" y="18999200"/>
            <a:ext cx="13893800" cy="914400"/>
          </a:xfrm>
          <a:prstGeom prst="rect">
            <a:avLst/>
          </a:prstGeom>
          <a:gradFill rotWithShape="0">
            <a:gsLst>
              <a:gs pos="0">
                <a:schemeClr val="accent2"/>
              </a:gs>
              <a:gs pos="50000">
                <a:srgbClr val="FFFFFF"/>
              </a:gs>
              <a:gs pos="100000">
                <a:schemeClr val="accent2"/>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a:t>References</a:t>
            </a:r>
          </a:p>
        </p:txBody>
      </p:sp>
      <p:sp>
        <p:nvSpPr>
          <p:cNvPr id="2078" name="Rectangle 30"/>
          <p:cNvSpPr>
            <a:spLocks noChangeArrowheads="1"/>
          </p:cNvSpPr>
          <p:nvPr/>
        </p:nvSpPr>
        <p:spPr bwMode="auto">
          <a:xfrm>
            <a:off x="14814550" y="17678400"/>
            <a:ext cx="13893800" cy="914400"/>
          </a:xfrm>
          <a:prstGeom prst="rect">
            <a:avLst/>
          </a:prstGeom>
          <a:gradFill rotWithShape="0">
            <a:gsLst>
              <a:gs pos="0">
                <a:schemeClr val="accent2"/>
              </a:gs>
              <a:gs pos="50000">
                <a:srgbClr val="FFFFFF"/>
              </a:gs>
              <a:gs pos="100000">
                <a:schemeClr val="accent2"/>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a:t>Chart or Graphic title here</a:t>
            </a:r>
          </a:p>
        </p:txBody>
      </p:sp>
      <p:sp>
        <p:nvSpPr>
          <p:cNvPr id="2057" name="Text Box 32"/>
          <p:cNvSpPr txBox="1">
            <a:spLocks noChangeArrowheads="1"/>
          </p:cNvSpPr>
          <p:nvPr/>
        </p:nvSpPr>
        <p:spPr bwMode="auto">
          <a:xfrm>
            <a:off x="730250" y="12293600"/>
            <a:ext cx="13411200" cy="1508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37160" tIns="68580" rIns="137160" bIns="68580">
            <a:spAutoFit/>
          </a:bodyPr>
          <a:lstStyle>
            <a:lvl1pPr defTabSz="3762375" eaLnBrk="0" hangingPunct="0">
              <a:defRPr sz="3000">
                <a:solidFill>
                  <a:schemeClr val="tx1"/>
                </a:solidFill>
                <a:latin typeface="Arial" charset="0"/>
              </a:defRPr>
            </a:lvl1pPr>
            <a:lvl2pPr marL="742950" indent="-285750" defTabSz="3762375" eaLnBrk="0" hangingPunct="0">
              <a:defRPr sz="3000">
                <a:solidFill>
                  <a:schemeClr val="tx1"/>
                </a:solidFill>
                <a:latin typeface="Arial" charset="0"/>
              </a:defRPr>
            </a:lvl2pPr>
            <a:lvl3pPr marL="1143000" indent="-228600" defTabSz="3762375" eaLnBrk="0" hangingPunct="0">
              <a:defRPr sz="3000">
                <a:solidFill>
                  <a:schemeClr val="tx1"/>
                </a:solidFill>
                <a:latin typeface="Arial" charset="0"/>
              </a:defRPr>
            </a:lvl3pPr>
            <a:lvl4pPr marL="1600200" indent="-228600" defTabSz="3762375" eaLnBrk="0" hangingPunct="0">
              <a:defRPr sz="3000">
                <a:solidFill>
                  <a:schemeClr val="tx1"/>
                </a:solidFill>
                <a:latin typeface="Arial" charset="0"/>
              </a:defRPr>
            </a:lvl4pPr>
            <a:lvl5pPr marL="2057400" indent="-228600" defTabSz="3762375" eaLnBrk="0" hangingPunct="0">
              <a:defRPr sz="3000">
                <a:solidFill>
                  <a:schemeClr val="tx1"/>
                </a:solidFill>
                <a:latin typeface="Arial" charset="0"/>
              </a:defRPr>
            </a:lvl5pPr>
            <a:lvl6pPr marL="2514600" indent="-228600" defTabSz="3762375" eaLnBrk="0" fontAlgn="base" hangingPunct="0">
              <a:spcBef>
                <a:spcPct val="0"/>
              </a:spcBef>
              <a:spcAft>
                <a:spcPct val="0"/>
              </a:spcAft>
              <a:defRPr sz="3000">
                <a:solidFill>
                  <a:schemeClr val="tx1"/>
                </a:solidFill>
                <a:latin typeface="Arial" charset="0"/>
              </a:defRPr>
            </a:lvl6pPr>
            <a:lvl7pPr marL="2971800" indent="-228600" defTabSz="3762375" eaLnBrk="0" fontAlgn="base" hangingPunct="0">
              <a:spcBef>
                <a:spcPct val="0"/>
              </a:spcBef>
              <a:spcAft>
                <a:spcPct val="0"/>
              </a:spcAft>
              <a:defRPr sz="3000">
                <a:solidFill>
                  <a:schemeClr val="tx1"/>
                </a:solidFill>
                <a:latin typeface="Arial" charset="0"/>
              </a:defRPr>
            </a:lvl7pPr>
            <a:lvl8pPr marL="3429000" indent="-228600" defTabSz="3762375" eaLnBrk="0" fontAlgn="base" hangingPunct="0">
              <a:spcBef>
                <a:spcPct val="0"/>
              </a:spcBef>
              <a:spcAft>
                <a:spcPct val="0"/>
              </a:spcAft>
              <a:defRPr sz="3000">
                <a:solidFill>
                  <a:schemeClr val="tx1"/>
                </a:solidFill>
                <a:latin typeface="Arial" charset="0"/>
              </a:defRPr>
            </a:lvl8pPr>
            <a:lvl9pPr marL="3886200" indent="-228600" defTabSz="3762375" eaLnBrk="0" fontAlgn="base" hangingPunct="0">
              <a:spcBef>
                <a:spcPct val="0"/>
              </a:spcBef>
              <a:spcAft>
                <a:spcPct val="0"/>
              </a:spcAft>
              <a:defRPr sz="3000">
                <a:solidFill>
                  <a:schemeClr val="tx1"/>
                </a:solidFill>
                <a:latin typeface="Arial" charset="0"/>
              </a:defRPr>
            </a:lvl9pPr>
          </a:lstStyle>
          <a:p>
            <a:pPr eaLnBrk="1" hangingPunct="1">
              <a:spcBef>
                <a:spcPct val="50000"/>
              </a:spcBef>
            </a:pPr>
            <a:r>
              <a:rPr lang="en-US"/>
              <a:t>Insert your text here. Remember to size your font to fit your information into the space. The larger your font, the easier it will be for others to read your poster. </a:t>
            </a:r>
          </a:p>
        </p:txBody>
      </p:sp>
      <p:sp>
        <p:nvSpPr>
          <p:cNvPr id="2058" name="Text Box 33"/>
          <p:cNvSpPr txBox="1">
            <a:spLocks noChangeArrowheads="1"/>
          </p:cNvSpPr>
          <p:nvPr/>
        </p:nvSpPr>
        <p:spPr bwMode="auto">
          <a:xfrm>
            <a:off x="29505275" y="20197763"/>
            <a:ext cx="13655675" cy="593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37160" tIns="68580" rIns="137160" bIns="68580">
            <a:spAutoFit/>
          </a:bodyPr>
          <a:lstStyle>
            <a:lvl1pPr defTabSz="3762375" eaLnBrk="0" hangingPunct="0">
              <a:defRPr sz="3000">
                <a:solidFill>
                  <a:schemeClr val="tx1"/>
                </a:solidFill>
                <a:latin typeface="Arial" charset="0"/>
              </a:defRPr>
            </a:lvl1pPr>
            <a:lvl2pPr marL="742950" indent="-285750" defTabSz="3762375" eaLnBrk="0" hangingPunct="0">
              <a:defRPr sz="3000">
                <a:solidFill>
                  <a:schemeClr val="tx1"/>
                </a:solidFill>
                <a:latin typeface="Arial" charset="0"/>
              </a:defRPr>
            </a:lvl2pPr>
            <a:lvl3pPr marL="1143000" indent="-228600" defTabSz="3762375" eaLnBrk="0" hangingPunct="0">
              <a:defRPr sz="3000">
                <a:solidFill>
                  <a:schemeClr val="tx1"/>
                </a:solidFill>
                <a:latin typeface="Arial" charset="0"/>
              </a:defRPr>
            </a:lvl3pPr>
            <a:lvl4pPr marL="1600200" indent="-228600" defTabSz="3762375" eaLnBrk="0" hangingPunct="0">
              <a:defRPr sz="3000">
                <a:solidFill>
                  <a:schemeClr val="tx1"/>
                </a:solidFill>
                <a:latin typeface="Arial" charset="0"/>
              </a:defRPr>
            </a:lvl4pPr>
            <a:lvl5pPr marL="2057400" indent="-228600" defTabSz="3762375" eaLnBrk="0" hangingPunct="0">
              <a:defRPr sz="3000">
                <a:solidFill>
                  <a:schemeClr val="tx1"/>
                </a:solidFill>
                <a:latin typeface="Arial" charset="0"/>
              </a:defRPr>
            </a:lvl5pPr>
            <a:lvl6pPr marL="2514600" indent="-228600" defTabSz="3762375" eaLnBrk="0" fontAlgn="base" hangingPunct="0">
              <a:spcBef>
                <a:spcPct val="0"/>
              </a:spcBef>
              <a:spcAft>
                <a:spcPct val="0"/>
              </a:spcAft>
              <a:defRPr sz="3000">
                <a:solidFill>
                  <a:schemeClr val="tx1"/>
                </a:solidFill>
                <a:latin typeface="Arial" charset="0"/>
              </a:defRPr>
            </a:lvl6pPr>
            <a:lvl7pPr marL="2971800" indent="-228600" defTabSz="3762375" eaLnBrk="0" fontAlgn="base" hangingPunct="0">
              <a:spcBef>
                <a:spcPct val="0"/>
              </a:spcBef>
              <a:spcAft>
                <a:spcPct val="0"/>
              </a:spcAft>
              <a:defRPr sz="3000">
                <a:solidFill>
                  <a:schemeClr val="tx1"/>
                </a:solidFill>
                <a:latin typeface="Arial" charset="0"/>
              </a:defRPr>
            </a:lvl7pPr>
            <a:lvl8pPr marL="3429000" indent="-228600" defTabSz="3762375" eaLnBrk="0" fontAlgn="base" hangingPunct="0">
              <a:spcBef>
                <a:spcPct val="0"/>
              </a:spcBef>
              <a:spcAft>
                <a:spcPct val="0"/>
              </a:spcAft>
              <a:defRPr sz="3000">
                <a:solidFill>
                  <a:schemeClr val="tx1"/>
                </a:solidFill>
                <a:latin typeface="Arial" charset="0"/>
              </a:defRPr>
            </a:lvl8pPr>
            <a:lvl9pPr marL="3886200" indent="-228600" defTabSz="3762375" eaLnBrk="0" fontAlgn="base" hangingPunct="0">
              <a:spcBef>
                <a:spcPct val="0"/>
              </a:spcBef>
              <a:spcAft>
                <a:spcPct val="0"/>
              </a:spcAft>
              <a:defRPr sz="3000">
                <a:solidFill>
                  <a:schemeClr val="tx1"/>
                </a:solidFill>
                <a:latin typeface="Arial" charset="0"/>
              </a:defRPr>
            </a:lvl9pPr>
          </a:lstStyle>
          <a:p>
            <a:pPr eaLnBrk="1" hangingPunct="1">
              <a:spcBef>
                <a:spcPct val="50000"/>
              </a:spcBef>
            </a:pPr>
            <a:r>
              <a:rPr lang="en-US"/>
              <a:t>Insert references here</a:t>
            </a:r>
          </a:p>
        </p:txBody>
      </p:sp>
      <p:sp>
        <p:nvSpPr>
          <p:cNvPr id="2059" name="Text Box 35"/>
          <p:cNvSpPr txBox="1">
            <a:spLocks noChangeArrowheads="1"/>
          </p:cNvSpPr>
          <p:nvPr/>
        </p:nvSpPr>
        <p:spPr bwMode="auto">
          <a:xfrm>
            <a:off x="14995525" y="6197600"/>
            <a:ext cx="13535025"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37160" tIns="68580" rIns="137160" bIns="68580"/>
          <a:lstStyle>
            <a:lvl1pPr defTabSz="3762375" eaLnBrk="0" hangingPunct="0">
              <a:defRPr sz="3000">
                <a:solidFill>
                  <a:schemeClr val="tx1"/>
                </a:solidFill>
                <a:latin typeface="Arial" charset="0"/>
              </a:defRPr>
            </a:lvl1pPr>
            <a:lvl2pPr marL="742950" indent="-285750" defTabSz="3762375" eaLnBrk="0" hangingPunct="0">
              <a:defRPr sz="3000">
                <a:solidFill>
                  <a:schemeClr val="tx1"/>
                </a:solidFill>
                <a:latin typeface="Arial" charset="0"/>
              </a:defRPr>
            </a:lvl2pPr>
            <a:lvl3pPr marL="1143000" indent="-228600" defTabSz="3762375" eaLnBrk="0" hangingPunct="0">
              <a:defRPr sz="3000">
                <a:solidFill>
                  <a:schemeClr val="tx1"/>
                </a:solidFill>
                <a:latin typeface="Arial" charset="0"/>
              </a:defRPr>
            </a:lvl3pPr>
            <a:lvl4pPr marL="1600200" indent="-228600" defTabSz="3762375" eaLnBrk="0" hangingPunct="0">
              <a:defRPr sz="3000">
                <a:solidFill>
                  <a:schemeClr val="tx1"/>
                </a:solidFill>
                <a:latin typeface="Arial" charset="0"/>
              </a:defRPr>
            </a:lvl4pPr>
            <a:lvl5pPr marL="2057400" indent="-228600" defTabSz="3762375" eaLnBrk="0" hangingPunct="0">
              <a:defRPr sz="3000">
                <a:solidFill>
                  <a:schemeClr val="tx1"/>
                </a:solidFill>
                <a:latin typeface="Arial" charset="0"/>
              </a:defRPr>
            </a:lvl5pPr>
            <a:lvl6pPr marL="2514600" indent="-228600" defTabSz="3762375" eaLnBrk="0" fontAlgn="base" hangingPunct="0">
              <a:spcBef>
                <a:spcPct val="0"/>
              </a:spcBef>
              <a:spcAft>
                <a:spcPct val="0"/>
              </a:spcAft>
              <a:defRPr sz="3000">
                <a:solidFill>
                  <a:schemeClr val="tx1"/>
                </a:solidFill>
                <a:latin typeface="Arial" charset="0"/>
              </a:defRPr>
            </a:lvl6pPr>
            <a:lvl7pPr marL="2971800" indent="-228600" defTabSz="3762375" eaLnBrk="0" fontAlgn="base" hangingPunct="0">
              <a:spcBef>
                <a:spcPct val="0"/>
              </a:spcBef>
              <a:spcAft>
                <a:spcPct val="0"/>
              </a:spcAft>
              <a:defRPr sz="3000">
                <a:solidFill>
                  <a:schemeClr val="tx1"/>
                </a:solidFill>
                <a:latin typeface="Arial" charset="0"/>
              </a:defRPr>
            </a:lvl7pPr>
            <a:lvl8pPr marL="3429000" indent="-228600" defTabSz="3762375" eaLnBrk="0" fontAlgn="base" hangingPunct="0">
              <a:spcBef>
                <a:spcPct val="0"/>
              </a:spcBef>
              <a:spcAft>
                <a:spcPct val="0"/>
              </a:spcAft>
              <a:defRPr sz="3000">
                <a:solidFill>
                  <a:schemeClr val="tx1"/>
                </a:solidFill>
                <a:latin typeface="Arial" charset="0"/>
              </a:defRPr>
            </a:lvl8pPr>
            <a:lvl9pPr marL="3886200" indent="-228600" defTabSz="3762375" eaLnBrk="0" fontAlgn="base" hangingPunct="0">
              <a:spcBef>
                <a:spcPct val="0"/>
              </a:spcBef>
              <a:spcAft>
                <a:spcPct val="0"/>
              </a:spcAft>
              <a:defRPr sz="3000">
                <a:solidFill>
                  <a:schemeClr val="tx1"/>
                </a:solidFill>
                <a:latin typeface="Arial" charset="0"/>
              </a:defRPr>
            </a:lvl9pPr>
          </a:lstStyle>
          <a:p>
            <a:pPr eaLnBrk="1" hangingPunct="1">
              <a:spcBef>
                <a:spcPct val="50000"/>
              </a:spcBef>
            </a:pPr>
            <a:r>
              <a:rPr lang="en-US"/>
              <a:t>Insert your text here. Remember, you can change template colors to suit your own taste or institution colors. The graphic can be replaced with several smaller graphics.</a:t>
            </a:r>
            <a:endParaRPr lang="en-US" sz="7400"/>
          </a:p>
        </p:txBody>
      </p:sp>
      <p:sp>
        <p:nvSpPr>
          <p:cNvPr id="2060" name="Text Box 36"/>
          <p:cNvSpPr txBox="1">
            <a:spLocks noChangeArrowheads="1"/>
          </p:cNvSpPr>
          <p:nvPr/>
        </p:nvSpPr>
        <p:spPr bwMode="auto">
          <a:xfrm>
            <a:off x="29505275" y="6197600"/>
            <a:ext cx="13655675" cy="593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37160" tIns="68580" rIns="137160" bIns="68580">
            <a:spAutoFit/>
          </a:bodyPr>
          <a:lstStyle>
            <a:lvl1pPr defTabSz="3762375" eaLnBrk="0" hangingPunct="0">
              <a:defRPr sz="3000">
                <a:solidFill>
                  <a:schemeClr val="tx1"/>
                </a:solidFill>
                <a:latin typeface="Arial" charset="0"/>
              </a:defRPr>
            </a:lvl1pPr>
            <a:lvl2pPr marL="742950" indent="-285750" defTabSz="3762375" eaLnBrk="0" hangingPunct="0">
              <a:defRPr sz="3000">
                <a:solidFill>
                  <a:schemeClr val="tx1"/>
                </a:solidFill>
                <a:latin typeface="Arial" charset="0"/>
              </a:defRPr>
            </a:lvl2pPr>
            <a:lvl3pPr marL="1143000" indent="-228600" defTabSz="3762375" eaLnBrk="0" hangingPunct="0">
              <a:defRPr sz="3000">
                <a:solidFill>
                  <a:schemeClr val="tx1"/>
                </a:solidFill>
                <a:latin typeface="Arial" charset="0"/>
              </a:defRPr>
            </a:lvl3pPr>
            <a:lvl4pPr marL="1600200" indent="-228600" defTabSz="3762375" eaLnBrk="0" hangingPunct="0">
              <a:defRPr sz="3000">
                <a:solidFill>
                  <a:schemeClr val="tx1"/>
                </a:solidFill>
                <a:latin typeface="Arial" charset="0"/>
              </a:defRPr>
            </a:lvl4pPr>
            <a:lvl5pPr marL="2057400" indent="-228600" defTabSz="3762375" eaLnBrk="0" hangingPunct="0">
              <a:defRPr sz="3000">
                <a:solidFill>
                  <a:schemeClr val="tx1"/>
                </a:solidFill>
                <a:latin typeface="Arial" charset="0"/>
              </a:defRPr>
            </a:lvl5pPr>
            <a:lvl6pPr marL="2514600" indent="-228600" defTabSz="3762375" eaLnBrk="0" fontAlgn="base" hangingPunct="0">
              <a:spcBef>
                <a:spcPct val="0"/>
              </a:spcBef>
              <a:spcAft>
                <a:spcPct val="0"/>
              </a:spcAft>
              <a:defRPr sz="3000">
                <a:solidFill>
                  <a:schemeClr val="tx1"/>
                </a:solidFill>
                <a:latin typeface="Arial" charset="0"/>
              </a:defRPr>
            </a:lvl6pPr>
            <a:lvl7pPr marL="2971800" indent="-228600" defTabSz="3762375" eaLnBrk="0" fontAlgn="base" hangingPunct="0">
              <a:spcBef>
                <a:spcPct val="0"/>
              </a:spcBef>
              <a:spcAft>
                <a:spcPct val="0"/>
              </a:spcAft>
              <a:defRPr sz="3000">
                <a:solidFill>
                  <a:schemeClr val="tx1"/>
                </a:solidFill>
                <a:latin typeface="Arial" charset="0"/>
              </a:defRPr>
            </a:lvl7pPr>
            <a:lvl8pPr marL="3429000" indent="-228600" defTabSz="3762375" eaLnBrk="0" fontAlgn="base" hangingPunct="0">
              <a:spcBef>
                <a:spcPct val="0"/>
              </a:spcBef>
              <a:spcAft>
                <a:spcPct val="0"/>
              </a:spcAft>
              <a:defRPr sz="3000">
                <a:solidFill>
                  <a:schemeClr val="tx1"/>
                </a:solidFill>
                <a:latin typeface="Arial" charset="0"/>
              </a:defRPr>
            </a:lvl8pPr>
            <a:lvl9pPr marL="3886200" indent="-228600" defTabSz="3762375" eaLnBrk="0" fontAlgn="base" hangingPunct="0">
              <a:spcBef>
                <a:spcPct val="0"/>
              </a:spcBef>
              <a:spcAft>
                <a:spcPct val="0"/>
              </a:spcAft>
              <a:defRPr sz="3000">
                <a:solidFill>
                  <a:schemeClr val="tx1"/>
                </a:solidFill>
                <a:latin typeface="Arial" charset="0"/>
              </a:defRPr>
            </a:lvl9pPr>
          </a:lstStyle>
          <a:p>
            <a:pPr eaLnBrk="1" hangingPunct="1">
              <a:spcBef>
                <a:spcPct val="50000"/>
              </a:spcBef>
            </a:pPr>
            <a:r>
              <a:rPr lang="en-US"/>
              <a:t>Put your information here. Remember to size your font accordingly. </a:t>
            </a:r>
          </a:p>
        </p:txBody>
      </p:sp>
      <p:sp>
        <p:nvSpPr>
          <p:cNvPr id="2" name="Text Box 40"/>
          <p:cNvSpPr txBox="1">
            <a:spLocks noChangeArrowheads="1"/>
          </p:cNvSpPr>
          <p:nvPr/>
        </p:nvSpPr>
        <p:spPr bwMode="auto">
          <a:xfrm>
            <a:off x="609600" y="6197600"/>
            <a:ext cx="1353185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37160" tIns="68580" rIns="137160" bIns="68580"/>
          <a:lstStyle>
            <a:lvl1pPr defTabSz="3762375" eaLnBrk="0" hangingPunct="0">
              <a:defRPr sz="3000">
                <a:solidFill>
                  <a:schemeClr val="tx1"/>
                </a:solidFill>
                <a:latin typeface="Arial" charset="0"/>
              </a:defRPr>
            </a:lvl1pPr>
            <a:lvl2pPr marL="742950" indent="-285750" defTabSz="3762375" eaLnBrk="0" hangingPunct="0">
              <a:defRPr sz="3000">
                <a:solidFill>
                  <a:schemeClr val="tx1"/>
                </a:solidFill>
                <a:latin typeface="Arial" charset="0"/>
              </a:defRPr>
            </a:lvl2pPr>
            <a:lvl3pPr marL="1143000" indent="-228600" defTabSz="3762375" eaLnBrk="0" hangingPunct="0">
              <a:defRPr sz="3000">
                <a:solidFill>
                  <a:schemeClr val="tx1"/>
                </a:solidFill>
                <a:latin typeface="Arial" charset="0"/>
              </a:defRPr>
            </a:lvl3pPr>
            <a:lvl4pPr marL="1600200" indent="-228600" defTabSz="3762375" eaLnBrk="0" hangingPunct="0">
              <a:defRPr sz="3000">
                <a:solidFill>
                  <a:schemeClr val="tx1"/>
                </a:solidFill>
                <a:latin typeface="Arial" charset="0"/>
              </a:defRPr>
            </a:lvl4pPr>
            <a:lvl5pPr marL="2057400" indent="-228600" defTabSz="3762375" eaLnBrk="0" hangingPunct="0">
              <a:defRPr sz="3000">
                <a:solidFill>
                  <a:schemeClr val="tx1"/>
                </a:solidFill>
                <a:latin typeface="Arial" charset="0"/>
              </a:defRPr>
            </a:lvl5pPr>
            <a:lvl6pPr marL="2514600" indent="-228600" defTabSz="3762375" eaLnBrk="0" fontAlgn="base" hangingPunct="0">
              <a:spcBef>
                <a:spcPct val="0"/>
              </a:spcBef>
              <a:spcAft>
                <a:spcPct val="0"/>
              </a:spcAft>
              <a:defRPr sz="3000">
                <a:solidFill>
                  <a:schemeClr val="tx1"/>
                </a:solidFill>
                <a:latin typeface="Arial" charset="0"/>
              </a:defRPr>
            </a:lvl6pPr>
            <a:lvl7pPr marL="2971800" indent="-228600" defTabSz="3762375" eaLnBrk="0" fontAlgn="base" hangingPunct="0">
              <a:spcBef>
                <a:spcPct val="0"/>
              </a:spcBef>
              <a:spcAft>
                <a:spcPct val="0"/>
              </a:spcAft>
              <a:defRPr sz="3000">
                <a:solidFill>
                  <a:schemeClr val="tx1"/>
                </a:solidFill>
                <a:latin typeface="Arial" charset="0"/>
              </a:defRPr>
            </a:lvl7pPr>
            <a:lvl8pPr marL="3429000" indent="-228600" defTabSz="3762375" eaLnBrk="0" fontAlgn="base" hangingPunct="0">
              <a:spcBef>
                <a:spcPct val="0"/>
              </a:spcBef>
              <a:spcAft>
                <a:spcPct val="0"/>
              </a:spcAft>
              <a:defRPr sz="3000">
                <a:solidFill>
                  <a:schemeClr val="tx1"/>
                </a:solidFill>
                <a:latin typeface="Arial" charset="0"/>
              </a:defRPr>
            </a:lvl8pPr>
            <a:lvl9pPr marL="3886200" indent="-228600" defTabSz="3762375" eaLnBrk="0" fontAlgn="base" hangingPunct="0">
              <a:spcBef>
                <a:spcPct val="0"/>
              </a:spcBef>
              <a:spcAft>
                <a:spcPct val="0"/>
              </a:spcAft>
              <a:defRPr sz="3000">
                <a:solidFill>
                  <a:schemeClr val="tx1"/>
                </a:solidFill>
                <a:latin typeface="Arial" charset="0"/>
              </a:defRPr>
            </a:lvl9pPr>
          </a:lstStyle>
          <a:p>
            <a:pPr eaLnBrk="1" hangingPunct="1">
              <a:spcBef>
                <a:spcPct val="50000"/>
              </a:spcBef>
            </a:pPr>
            <a:r>
              <a:rPr lang="en-US"/>
              <a:t>Insert your text here. You can place your organizations logos on either side of the title of the poster.</a:t>
            </a:r>
            <a:endParaRPr lang="en-US" sz="7400"/>
          </a:p>
        </p:txBody>
      </p:sp>
    </p:spTree>
  </p:cSld>
  <p:clrMapOvr>
    <a:masterClrMapping/>
  </p:clrMapOvr>
</p:sld>
</file>

<file path=ppt/theme/theme1.xml><?xml version="1.0" encoding="utf-8"?>
<a:theme xmlns:a="http://schemas.openxmlformats.org/drawingml/2006/main" name="Default Desig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1313</TotalTime>
  <Words>119</Words>
  <Application>Microsoft Office PowerPoint</Application>
  <PresentationFormat>Custom</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Put the Title of the Poster Here Researcher’s names Name of Institution can be placed here</vt:lpstr>
    </vt:vector>
  </TitlesOfParts>
  <Company>Graphicsland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Example Of A Sample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sri</cp:lastModifiedBy>
  <cp:revision>21</cp:revision>
  <dcterms:created xsi:type="dcterms:W3CDTF">2004-07-26T21:45:23Z</dcterms:created>
  <dcterms:modified xsi:type="dcterms:W3CDTF">2015-12-23T05:44:10Z</dcterms:modified>
  <cp:category>scientific poster PowerPoint</cp:category>
</cp:coreProperties>
</file>