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18"/>
  </p:notesMasterIdLst>
  <p:handoutMasterIdLst>
    <p:handoutMasterId r:id="rId19"/>
  </p:handoutMasterIdLst>
  <p:sldIdLst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71" r:id="rId14"/>
    <p:sldId id="268" r:id="rId15"/>
    <p:sldId id="269" r:id="rId16"/>
    <p:sldId id="270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3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 showGuides="1">
      <p:cViewPr varScale="1">
        <p:scale>
          <a:sx n="147" d="100"/>
          <a:sy n="147" d="100"/>
        </p:scale>
        <p:origin x="-1344" y="-1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3" d="100"/>
          <a:sy n="63" d="100"/>
        </p:scale>
        <p:origin x="2838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20" Type="http://schemas.openxmlformats.org/officeDocument/2006/relationships/printerSettings" Target="printerSettings/printerSettings1.bin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notesMaster" Target="notesMasters/notesMaster1.xml"/><Relationship Id="rId19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989381-577C-49AA-A4E2-5EBA34BD6249}" type="datetimeFigureOut">
              <a:rPr lang="en-US"/>
              <a:t>3/3/14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5E7BEC-684E-4C3F-AEB2-ED7203F4ED3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230141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E25F29-0308-477E-B892-CB798FED9259}" type="datetimeFigureOut">
              <a:rPr lang="en-US"/>
              <a:t>3/3/14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FD79C7-905A-4C8B-8800-03693A11A4AF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475539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e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emf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emf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ounded Rectangle 16"/>
          <p:cNvSpPr/>
          <p:nvPr/>
        </p:nvSpPr>
        <p:spPr>
          <a:xfrm>
            <a:off x="126123" y="95251"/>
            <a:ext cx="8870731" cy="6662900"/>
          </a:xfrm>
          <a:prstGeom prst="roundRect">
            <a:avLst>
              <a:gd name="adj" fmla="val 2527"/>
            </a:avLst>
          </a:prstGeom>
          <a:solidFill>
            <a:schemeClr val="bg1"/>
          </a:solidFill>
          <a:ln>
            <a:noFill/>
          </a:ln>
          <a:effectLst>
            <a:innerShdw blurRad="101600" dist="25400" dir="16200000">
              <a:prstClr val="black">
                <a:alpha val="14000"/>
              </a:prstClr>
            </a:innerShdw>
            <a:outerShdw blurRad="63500" sx="101000" sy="101000" algn="ct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18" name="right ring"/>
          <p:cNvGrpSpPr/>
          <p:nvPr/>
        </p:nvGrpSpPr>
        <p:grpSpPr>
          <a:xfrm>
            <a:off x="8701801" y="0"/>
            <a:ext cx="145110" cy="336423"/>
            <a:chOff x="8654176" y="0"/>
            <a:chExt cx="145110" cy="336423"/>
          </a:xfrm>
        </p:grpSpPr>
        <p:sp>
          <p:nvSpPr>
            <p:cNvPr id="19" name="Oval 18"/>
            <p:cNvSpPr/>
            <p:nvPr/>
          </p:nvSpPr>
          <p:spPr>
            <a:xfrm>
              <a:off x="8654176" y="199263"/>
              <a:ext cx="137160" cy="13716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pic>
          <p:nvPicPr>
            <p:cNvPr id="20" name="Picture 37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0519"/>
            <a:stretch/>
          </p:blipFill>
          <p:spPr bwMode="auto">
            <a:xfrm>
              <a:off x="8655848" y="0"/>
              <a:ext cx="143438" cy="335588"/>
            </a:xfrm>
            <a:prstGeom prst="rect">
              <a:avLst/>
            </a:prstGeom>
            <a:noFill/>
            <a:ln>
              <a:noFill/>
            </a:ln>
            <a:effectLst>
              <a:outerShdw blurRad="114300" dir="600000" algn="ctr" rotWithShape="0">
                <a:schemeClr val="bg2">
                  <a:alpha val="33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21" name="left ring"/>
          <p:cNvGrpSpPr/>
          <p:nvPr/>
        </p:nvGrpSpPr>
        <p:grpSpPr>
          <a:xfrm>
            <a:off x="301625" y="0"/>
            <a:ext cx="144654" cy="336423"/>
            <a:chOff x="349250" y="0"/>
            <a:chExt cx="144654" cy="336423"/>
          </a:xfrm>
        </p:grpSpPr>
        <p:sp>
          <p:nvSpPr>
            <p:cNvPr id="22" name="Oval 21"/>
            <p:cNvSpPr/>
            <p:nvPr/>
          </p:nvSpPr>
          <p:spPr>
            <a:xfrm>
              <a:off x="349250" y="199263"/>
              <a:ext cx="137160" cy="13716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pic>
          <p:nvPicPr>
            <p:cNvPr id="23" name="Picture 37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0519"/>
            <a:stretch/>
          </p:blipFill>
          <p:spPr bwMode="auto">
            <a:xfrm>
              <a:off x="350466" y="0"/>
              <a:ext cx="143438" cy="335588"/>
            </a:xfrm>
            <a:prstGeom prst="rect">
              <a:avLst/>
            </a:prstGeom>
            <a:noFill/>
            <a:ln>
              <a:noFill/>
            </a:ln>
            <a:effectLst>
              <a:outerShdw blurRad="114300" dir="600000" algn="ctr" rotWithShape="0">
                <a:schemeClr val="bg2">
                  <a:alpha val="33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7" name="shim_right"/>
          <p:cNvSpPr/>
          <p:nvPr/>
        </p:nvSpPr>
        <p:spPr>
          <a:xfrm>
            <a:off x="9296400" y="152400"/>
            <a:ext cx="1295400" cy="6553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/>
          </a:p>
        </p:txBody>
      </p:sp>
      <p:sp>
        <p:nvSpPr>
          <p:cNvPr id="8" name="shim_left"/>
          <p:cNvSpPr/>
          <p:nvPr/>
        </p:nvSpPr>
        <p:spPr>
          <a:xfrm>
            <a:off x="-1447800" y="152400"/>
            <a:ext cx="1295400" cy="65562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828801"/>
            <a:ext cx="7924800" cy="1597900"/>
          </a:xfrm>
        </p:spPr>
        <p:txBody>
          <a:bodyPr anchor="b"/>
          <a:lstStyle>
            <a:lvl1pPr algn="ctr">
              <a:defRPr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3549274"/>
            <a:ext cx="7924800" cy="1141476"/>
          </a:xfrm>
        </p:spPr>
        <p:txBody>
          <a:bodyPr anchor="t">
            <a:normAutofit/>
          </a:bodyPr>
          <a:lstStyle>
            <a:lvl1pPr marL="0" indent="0" algn="ctr">
              <a:spcBef>
                <a:spcPts val="600"/>
              </a:spcBef>
              <a:buNone/>
              <a:defRPr sz="2400" b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77F81-B8BE-4294-BB38-1B7161D526DE}" type="datetimeFigureOut">
              <a:rPr lang="en-US"/>
              <a:t>3/3/14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20BD4-378F-4EBE-85FD-93939228F854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25041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pril 20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TextBox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 dirty="0">
                <a:solidFill>
                  <a:schemeClr val="bg2">
                    <a:lumMod val="90000"/>
                  </a:schemeClr>
                </a:solidFill>
              </a:rPr>
              <a:t>31 </a:t>
            </a:r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March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3" name="TextBox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 dirty="0">
                <a:solidFill>
                  <a:schemeClr val="tx1"/>
                </a:solidFill>
              </a:rPr>
              <a:t>1 </a:t>
            </a:r>
            <a:r>
              <a:rPr lang="en-US" sz="1300" b="0" dirty="0" smtClean="0">
                <a:solidFill>
                  <a:schemeClr val="tx1"/>
                </a:solidFill>
              </a:rPr>
              <a:t>April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794" name="TextBox 1793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795" name="TextBox 1794"/>
          <p:cNvSpPr txBox="1"/>
          <p:nvPr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796" name="TextBox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1797" name="TextBox 1796"/>
          <p:cNvSpPr txBox="1"/>
          <p:nvPr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5/6</a:t>
            </a:r>
          </a:p>
        </p:txBody>
      </p:sp>
      <p:sp>
        <p:nvSpPr>
          <p:cNvPr id="1798" name="TextBox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1799" name="TextBox 1798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1800" name="TextBox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9</a:t>
            </a:r>
          </a:p>
        </p:txBody>
      </p:sp>
      <p:sp>
        <p:nvSpPr>
          <p:cNvPr id="1801" name="TextBox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10</a:t>
            </a:r>
          </a:p>
        </p:txBody>
      </p:sp>
      <p:sp>
        <p:nvSpPr>
          <p:cNvPr id="1802" name="TextBox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11</a:t>
            </a:r>
          </a:p>
        </p:txBody>
      </p:sp>
      <p:sp>
        <p:nvSpPr>
          <p:cNvPr id="1803" name="TextBox 1802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12/13</a:t>
            </a:r>
          </a:p>
        </p:txBody>
      </p:sp>
      <p:sp>
        <p:nvSpPr>
          <p:cNvPr id="1804" name="TextBox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14</a:t>
            </a:r>
          </a:p>
        </p:txBody>
      </p:sp>
      <p:sp>
        <p:nvSpPr>
          <p:cNvPr id="1805" name="TextBox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15</a:t>
            </a:r>
          </a:p>
        </p:txBody>
      </p:sp>
      <p:sp>
        <p:nvSpPr>
          <p:cNvPr id="1806" name="TextBox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16</a:t>
            </a:r>
          </a:p>
        </p:txBody>
      </p:sp>
      <p:sp>
        <p:nvSpPr>
          <p:cNvPr id="1807" name="TextBox 1806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17</a:t>
            </a:r>
          </a:p>
        </p:txBody>
      </p:sp>
      <p:sp>
        <p:nvSpPr>
          <p:cNvPr id="1808" name="TextBox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18</a:t>
            </a:r>
          </a:p>
        </p:txBody>
      </p:sp>
      <p:sp>
        <p:nvSpPr>
          <p:cNvPr id="1809" name="TextBox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19/20</a:t>
            </a:r>
          </a:p>
        </p:txBody>
      </p:sp>
      <p:sp>
        <p:nvSpPr>
          <p:cNvPr id="1810" name="TextBox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21</a:t>
            </a:r>
          </a:p>
        </p:txBody>
      </p:sp>
      <p:sp>
        <p:nvSpPr>
          <p:cNvPr id="1811" name="TextBox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22</a:t>
            </a:r>
          </a:p>
        </p:txBody>
      </p:sp>
      <p:sp>
        <p:nvSpPr>
          <p:cNvPr id="1812" name="TextBox 1811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23</a:t>
            </a:r>
          </a:p>
        </p:txBody>
      </p:sp>
      <p:sp>
        <p:nvSpPr>
          <p:cNvPr id="1813" name="TextBox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24</a:t>
            </a:r>
          </a:p>
        </p:txBody>
      </p:sp>
      <p:sp>
        <p:nvSpPr>
          <p:cNvPr id="1814" name="TextBox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25</a:t>
            </a:r>
          </a:p>
        </p:txBody>
      </p:sp>
      <p:sp>
        <p:nvSpPr>
          <p:cNvPr id="1815" name="TextBox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26/27</a:t>
            </a:r>
          </a:p>
        </p:txBody>
      </p:sp>
      <p:sp>
        <p:nvSpPr>
          <p:cNvPr id="1816" name="TextBox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28</a:t>
            </a:r>
          </a:p>
        </p:txBody>
      </p:sp>
      <p:sp>
        <p:nvSpPr>
          <p:cNvPr id="1817" name="TextBox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29</a:t>
            </a:r>
          </a:p>
        </p:txBody>
      </p:sp>
      <p:sp>
        <p:nvSpPr>
          <p:cNvPr id="1818" name="TextBox 1817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30</a:t>
            </a:r>
          </a:p>
        </p:txBody>
      </p:sp>
      <p:sp>
        <p:nvSpPr>
          <p:cNvPr id="1819" name="TextBox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1 May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0" name="TextBox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2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1" name="TextBox 1820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3/4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2" name="TextBox 1821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5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3" name="TextBox 1822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6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4" name="TextBox 1823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7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5" name="TextBox 1824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8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6" name="TextBox 1825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9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7" name="TextBox 1826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10/11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8" name="TextBox 1827"/>
          <p:cNvSpPr txBox="1"/>
          <p:nvPr/>
        </p:nvSpPr>
        <p:spPr>
          <a:xfrm>
            <a:off x="358775" y="152400"/>
            <a:ext cx="8382000" cy="699042"/>
          </a:xfrm>
          <a:prstGeom prst="rect">
            <a:avLst/>
          </a:prstGeom>
          <a:noFill/>
        </p:spPr>
        <p:txBody>
          <a:bodyPr wrap="square" tIns="0" bIns="0" rtlCol="0" anchor="b">
            <a:noAutofit/>
          </a:bodyPr>
          <a:lstStyle/>
          <a:p>
            <a:pPr algn="l"/>
            <a:r>
              <a:rPr lang="en-US" sz="3600" b="0" dirty="0" err="1" smtClean="0">
                <a:solidFill>
                  <a:schemeClr val="accent1"/>
                </a:solidFill>
              </a:rPr>
              <a:t>april</a:t>
            </a:r>
            <a:endParaRPr sz="3600" b="0" dirty="0">
              <a:solidFill>
                <a:schemeClr val="accent1"/>
              </a:solidFill>
            </a:endParaRPr>
          </a:p>
        </p:txBody>
      </p:sp>
      <p:sp>
        <p:nvSpPr>
          <p:cNvPr id="41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393192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7" name="Text Placeholder 2"/>
          <p:cNvSpPr>
            <a:spLocks noGrp="1"/>
          </p:cNvSpPr>
          <p:nvPr>
            <p:ph type="body" sz="quarter" idx="17"/>
          </p:nvPr>
        </p:nvSpPr>
        <p:spPr>
          <a:xfrm>
            <a:off x="1783080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3" name="Text Placeholder 2"/>
          <p:cNvSpPr>
            <a:spLocks noGrp="1"/>
          </p:cNvSpPr>
          <p:nvPr>
            <p:ph type="body" sz="quarter" idx="23"/>
          </p:nvPr>
        </p:nvSpPr>
        <p:spPr>
          <a:xfrm>
            <a:off x="3182112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9" name="Text Placeholder 2"/>
          <p:cNvSpPr>
            <a:spLocks noGrp="1"/>
          </p:cNvSpPr>
          <p:nvPr>
            <p:ph type="body" sz="quarter" idx="29"/>
          </p:nvPr>
        </p:nvSpPr>
        <p:spPr>
          <a:xfrm>
            <a:off x="4582928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5" name="Text Placeholder 2"/>
          <p:cNvSpPr>
            <a:spLocks noGrp="1"/>
          </p:cNvSpPr>
          <p:nvPr>
            <p:ph type="body" sz="quarter" idx="35"/>
          </p:nvPr>
        </p:nvSpPr>
        <p:spPr>
          <a:xfrm>
            <a:off x="5976051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1" name="Text Placeholder 2"/>
          <p:cNvSpPr>
            <a:spLocks noGrp="1"/>
          </p:cNvSpPr>
          <p:nvPr>
            <p:ph type="body" sz="quarter" idx="41"/>
          </p:nvPr>
        </p:nvSpPr>
        <p:spPr>
          <a:xfrm>
            <a:off x="7379208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93192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6" name="Text Placeholder 2"/>
          <p:cNvSpPr>
            <a:spLocks noGrp="1"/>
          </p:cNvSpPr>
          <p:nvPr>
            <p:ph type="body" sz="quarter" idx="16"/>
          </p:nvPr>
        </p:nvSpPr>
        <p:spPr>
          <a:xfrm>
            <a:off x="1783080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2" name="Text Placeholder 2"/>
          <p:cNvSpPr>
            <a:spLocks noGrp="1"/>
          </p:cNvSpPr>
          <p:nvPr>
            <p:ph type="body" sz="quarter" idx="22"/>
          </p:nvPr>
        </p:nvSpPr>
        <p:spPr>
          <a:xfrm>
            <a:off x="3182112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8" name="Text Placeholder 2"/>
          <p:cNvSpPr>
            <a:spLocks noGrp="1"/>
          </p:cNvSpPr>
          <p:nvPr>
            <p:ph type="body" sz="quarter" idx="28"/>
          </p:nvPr>
        </p:nvSpPr>
        <p:spPr>
          <a:xfrm>
            <a:off x="4582928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4" name="Text Placeholder 2"/>
          <p:cNvSpPr>
            <a:spLocks noGrp="1"/>
          </p:cNvSpPr>
          <p:nvPr>
            <p:ph type="body" sz="quarter" idx="34"/>
          </p:nvPr>
        </p:nvSpPr>
        <p:spPr>
          <a:xfrm>
            <a:off x="5976051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0" name="Text Placeholder 2"/>
          <p:cNvSpPr>
            <a:spLocks noGrp="1"/>
          </p:cNvSpPr>
          <p:nvPr>
            <p:ph type="body" sz="quarter" idx="40"/>
          </p:nvPr>
        </p:nvSpPr>
        <p:spPr>
          <a:xfrm>
            <a:off x="7379208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2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393192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8" name="Text Placeholder 2"/>
          <p:cNvSpPr>
            <a:spLocks noGrp="1"/>
          </p:cNvSpPr>
          <p:nvPr>
            <p:ph type="body" sz="quarter" idx="18"/>
          </p:nvPr>
        </p:nvSpPr>
        <p:spPr>
          <a:xfrm>
            <a:off x="1783080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4" name="Text Placeholder 2"/>
          <p:cNvSpPr>
            <a:spLocks noGrp="1"/>
          </p:cNvSpPr>
          <p:nvPr>
            <p:ph type="body" sz="quarter" idx="24"/>
          </p:nvPr>
        </p:nvSpPr>
        <p:spPr>
          <a:xfrm>
            <a:off x="3182112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0" name="Text Placeholder 2"/>
          <p:cNvSpPr>
            <a:spLocks noGrp="1"/>
          </p:cNvSpPr>
          <p:nvPr>
            <p:ph type="body" sz="quarter" idx="30"/>
          </p:nvPr>
        </p:nvSpPr>
        <p:spPr>
          <a:xfrm>
            <a:off x="4582928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6" name="Text Placeholder 2"/>
          <p:cNvSpPr>
            <a:spLocks noGrp="1"/>
          </p:cNvSpPr>
          <p:nvPr>
            <p:ph type="body" sz="quarter" idx="36"/>
          </p:nvPr>
        </p:nvSpPr>
        <p:spPr>
          <a:xfrm>
            <a:off x="5976051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2" name="Text Placeholder 2"/>
          <p:cNvSpPr>
            <a:spLocks noGrp="1"/>
          </p:cNvSpPr>
          <p:nvPr>
            <p:ph type="body" sz="quarter" idx="42"/>
          </p:nvPr>
        </p:nvSpPr>
        <p:spPr>
          <a:xfrm>
            <a:off x="7379208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393192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9" name="Text Placeholder 2"/>
          <p:cNvSpPr>
            <a:spLocks noGrp="1"/>
          </p:cNvSpPr>
          <p:nvPr>
            <p:ph type="body" sz="quarter" idx="19"/>
          </p:nvPr>
        </p:nvSpPr>
        <p:spPr>
          <a:xfrm>
            <a:off x="1783080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5" name="Text Placeholder 2"/>
          <p:cNvSpPr>
            <a:spLocks noGrp="1"/>
          </p:cNvSpPr>
          <p:nvPr>
            <p:ph type="body" sz="quarter" idx="25"/>
          </p:nvPr>
        </p:nvSpPr>
        <p:spPr>
          <a:xfrm>
            <a:off x="3182112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1" name="Text Placeholder 2"/>
          <p:cNvSpPr>
            <a:spLocks noGrp="1"/>
          </p:cNvSpPr>
          <p:nvPr>
            <p:ph type="body" sz="quarter" idx="31"/>
          </p:nvPr>
        </p:nvSpPr>
        <p:spPr>
          <a:xfrm>
            <a:off x="4582928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7" name="Text Placeholder 2"/>
          <p:cNvSpPr>
            <a:spLocks noGrp="1"/>
          </p:cNvSpPr>
          <p:nvPr>
            <p:ph type="body" sz="quarter" idx="37"/>
          </p:nvPr>
        </p:nvSpPr>
        <p:spPr>
          <a:xfrm>
            <a:off x="5976051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3" name="Text Placeholder 2"/>
          <p:cNvSpPr>
            <a:spLocks noGrp="1"/>
          </p:cNvSpPr>
          <p:nvPr>
            <p:ph type="body" sz="quarter" idx="43"/>
          </p:nvPr>
        </p:nvSpPr>
        <p:spPr>
          <a:xfrm>
            <a:off x="7379208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4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393192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0" name="Text Placeholder 2"/>
          <p:cNvSpPr>
            <a:spLocks noGrp="1"/>
          </p:cNvSpPr>
          <p:nvPr>
            <p:ph type="body" sz="quarter" idx="20"/>
          </p:nvPr>
        </p:nvSpPr>
        <p:spPr>
          <a:xfrm>
            <a:off x="1783080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6" name="Text Placeholder 2"/>
          <p:cNvSpPr>
            <a:spLocks noGrp="1"/>
          </p:cNvSpPr>
          <p:nvPr>
            <p:ph type="body" sz="quarter" idx="26"/>
          </p:nvPr>
        </p:nvSpPr>
        <p:spPr>
          <a:xfrm>
            <a:off x="3182112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2" name="Text Placeholder 2"/>
          <p:cNvSpPr>
            <a:spLocks noGrp="1"/>
          </p:cNvSpPr>
          <p:nvPr>
            <p:ph type="body" sz="quarter" idx="32"/>
          </p:nvPr>
        </p:nvSpPr>
        <p:spPr>
          <a:xfrm>
            <a:off x="4582928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8" name="Text Placeholder 2"/>
          <p:cNvSpPr>
            <a:spLocks noGrp="1"/>
          </p:cNvSpPr>
          <p:nvPr>
            <p:ph type="body" sz="quarter" idx="38"/>
          </p:nvPr>
        </p:nvSpPr>
        <p:spPr>
          <a:xfrm>
            <a:off x="5976051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4" name="Text Placeholder 2"/>
          <p:cNvSpPr>
            <a:spLocks noGrp="1"/>
          </p:cNvSpPr>
          <p:nvPr>
            <p:ph type="body" sz="quarter" idx="44"/>
          </p:nvPr>
        </p:nvSpPr>
        <p:spPr>
          <a:xfrm>
            <a:off x="7379208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5" name="Text Placeholder 2"/>
          <p:cNvSpPr>
            <a:spLocks noGrp="1"/>
          </p:cNvSpPr>
          <p:nvPr>
            <p:ph type="body" sz="quarter" idx="15"/>
          </p:nvPr>
        </p:nvSpPr>
        <p:spPr>
          <a:xfrm>
            <a:off x="393192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1" name="Text Placeholder 2"/>
          <p:cNvSpPr>
            <a:spLocks noGrp="1"/>
          </p:cNvSpPr>
          <p:nvPr>
            <p:ph type="body" sz="quarter" idx="21"/>
          </p:nvPr>
        </p:nvSpPr>
        <p:spPr>
          <a:xfrm>
            <a:off x="1783080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7" name="Text Placeholder 2"/>
          <p:cNvSpPr>
            <a:spLocks noGrp="1"/>
          </p:cNvSpPr>
          <p:nvPr>
            <p:ph type="body" sz="quarter" idx="27"/>
          </p:nvPr>
        </p:nvSpPr>
        <p:spPr>
          <a:xfrm>
            <a:off x="3182112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3" name="Text Placeholder 2"/>
          <p:cNvSpPr>
            <a:spLocks noGrp="1"/>
          </p:cNvSpPr>
          <p:nvPr>
            <p:ph type="body" sz="quarter" idx="33"/>
          </p:nvPr>
        </p:nvSpPr>
        <p:spPr>
          <a:xfrm>
            <a:off x="4582928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9" name="Text Placeholder 2"/>
          <p:cNvSpPr>
            <a:spLocks noGrp="1"/>
          </p:cNvSpPr>
          <p:nvPr>
            <p:ph type="body" sz="quarter" idx="39"/>
          </p:nvPr>
        </p:nvSpPr>
        <p:spPr>
          <a:xfrm>
            <a:off x="5976051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5" name="Text Placeholder 2"/>
          <p:cNvSpPr>
            <a:spLocks noGrp="1"/>
          </p:cNvSpPr>
          <p:nvPr>
            <p:ph type="body" sz="quarter" idx="45"/>
          </p:nvPr>
        </p:nvSpPr>
        <p:spPr>
          <a:xfrm>
            <a:off x="7379208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46"/>
          </p:nvPr>
        </p:nvSpPr>
        <p:spPr/>
        <p:txBody>
          <a:bodyPr/>
          <a:lstStyle/>
          <a:p>
            <a:fld id="{AEC93A36-1BCE-4989-A484-BB2F32BA08F5}" type="datetimeFigureOut">
              <a:rPr lang="en-US"/>
              <a:pPr/>
              <a:t>3/3/14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7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8"/>
          </p:nvPr>
        </p:nvSpPr>
        <p:spPr/>
        <p:txBody>
          <a:bodyPr/>
          <a:lstStyle/>
          <a:p>
            <a:fld id="{53CB5F7B-7C15-41FD-9488-0FCC5C0A130E}" type="slidenum">
              <a:rPr/>
              <a:pPr/>
              <a:t>‹#›</a:t>
            </a:fld>
            <a:endParaRPr/>
          </a:p>
        </p:txBody>
      </p:sp>
      <p:sp>
        <p:nvSpPr>
          <p:cNvPr id="78" name="TextBox 77"/>
          <p:cNvSpPr txBox="1"/>
          <p:nvPr userDrawn="1"/>
        </p:nvSpPr>
        <p:spPr>
          <a:xfrm>
            <a:off x="7708506" y="423787"/>
            <a:ext cx="101425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r"/>
            <a:r>
              <a:rPr sz="2400" dirty="0" smtClean="0">
                <a:solidFill>
                  <a:schemeClr val="accent1"/>
                </a:solidFill>
              </a:rPr>
              <a:t>201</a:t>
            </a:r>
            <a:r>
              <a:rPr lang="en-US" sz="2400" dirty="0" smtClean="0">
                <a:solidFill>
                  <a:schemeClr val="accent1"/>
                </a:solidFill>
              </a:rPr>
              <a:t>4</a:t>
            </a:r>
            <a:endParaRPr sz="24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2935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ay 20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TextBox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 dirty="0" smtClean="0">
                <a:solidFill>
                  <a:schemeClr val="bg2">
                    <a:lumMod val="90000"/>
                  </a:schemeClr>
                </a:solidFill>
              </a:rPr>
              <a:t>2</a:t>
            </a:r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8</a:t>
            </a:r>
            <a:r>
              <a:rPr sz="1300" b="0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April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3" name="TextBox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29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4" name="TextBox 1793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30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5" name="TextBox 1794"/>
          <p:cNvSpPr txBox="1"/>
          <p:nvPr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 dirty="0">
                <a:solidFill>
                  <a:schemeClr val="tx1"/>
                </a:solidFill>
              </a:rPr>
              <a:t>1 </a:t>
            </a:r>
            <a:r>
              <a:rPr lang="en-US" sz="1300" b="0" dirty="0" smtClean="0">
                <a:solidFill>
                  <a:schemeClr val="tx1"/>
                </a:solidFill>
              </a:rPr>
              <a:t>May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796" name="TextBox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797" name="TextBox 1796"/>
          <p:cNvSpPr txBox="1"/>
          <p:nvPr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3/4</a:t>
            </a:r>
          </a:p>
        </p:txBody>
      </p:sp>
      <p:sp>
        <p:nvSpPr>
          <p:cNvPr id="1798" name="TextBox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1799" name="TextBox 1798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1800" name="TextBox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1801" name="TextBox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1802" name="TextBox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9</a:t>
            </a:r>
          </a:p>
        </p:txBody>
      </p:sp>
      <p:sp>
        <p:nvSpPr>
          <p:cNvPr id="1803" name="TextBox 1802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10/11</a:t>
            </a:r>
          </a:p>
        </p:txBody>
      </p:sp>
      <p:sp>
        <p:nvSpPr>
          <p:cNvPr id="1804" name="TextBox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12</a:t>
            </a:r>
          </a:p>
        </p:txBody>
      </p:sp>
      <p:sp>
        <p:nvSpPr>
          <p:cNvPr id="1805" name="TextBox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13</a:t>
            </a:r>
          </a:p>
        </p:txBody>
      </p:sp>
      <p:sp>
        <p:nvSpPr>
          <p:cNvPr id="1806" name="TextBox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14</a:t>
            </a:r>
          </a:p>
        </p:txBody>
      </p:sp>
      <p:sp>
        <p:nvSpPr>
          <p:cNvPr id="1807" name="TextBox 1806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15</a:t>
            </a:r>
          </a:p>
        </p:txBody>
      </p:sp>
      <p:sp>
        <p:nvSpPr>
          <p:cNvPr id="1808" name="TextBox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16</a:t>
            </a:r>
          </a:p>
        </p:txBody>
      </p:sp>
      <p:sp>
        <p:nvSpPr>
          <p:cNvPr id="1809" name="TextBox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17/18</a:t>
            </a:r>
          </a:p>
        </p:txBody>
      </p:sp>
      <p:sp>
        <p:nvSpPr>
          <p:cNvPr id="1810" name="TextBox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19</a:t>
            </a:r>
          </a:p>
        </p:txBody>
      </p:sp>
      <p:sp>
        <p:nvSpPr>
          <p:cNvPr id="1811" name="TextBox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20</a:t>
            </a:r>
          </a:p>
        </p:txBody>
      </p:sp>
      <p:sp>
        <p:nvSpPr>
          <p:cNvPr id="1812" name="TextBox 1811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21</a:t>
            </a:r>
          </a:p>
        </p:txBody>
      </p:sp>
      <p:sp>
        <p:nvSpPr>
          <p:cNvPr id="1813" name="TextBox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22</a:t>
            </a:r>
          </a:p>
        </p:txBody>
      </p:sp>
      <p:sp>
        <p:nvSpPr>
          <p:cNvPr id="1814" name="TextBox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23</a:t>
            </a:r>
          </a:p>
        </p:txBody>
      </p:sp>
      <p:sp>
        <p:nvSpPr>
          <p:cNvPr id="1815" name="TextBox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24/25</a:t>
            </a:r>
          </a:p>
        </p:txBody>
      </p:sp>
      <p:sp>
        <p:nvSpPr>
          <p:cNvPr id="1816" name="TextBox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26</a:t>
            </a:r>
          </a:p>
        </p:txBody>
      </p:sp>
      <p:sp>
        <p:nvSpPr>
          <p:cNvPr id="1817" name="TextBox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27</a:t>
            </a:r>
          </a:p>
        </p:txBody>
      </p:sp>
      <p:sp>
        <p:nvSpPr>
          <p:cNvPr id="1818" name="TextBox 1817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28</a:t>
            </a:r>
          </a:p>
        </p:txBody>
      </p:sp>
      <p:sp>
        <p:nvSpPr>
          <p:cNvPr id="1819" name="TextBox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29</a:t>
            </a:r>
          </a:p>
        </p:txBody>
      </p:sp>
      <p:sp>
        <p:nvSpPr>
          <p:cNvPr id="1820" name="TextBox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30</a:t>
            </a:r>
          </a:p>
        </p:txBody>
      </p:sp>
      <p:sp>
        <p:nvSpPr>
          <p:cNvPr id="1821" name="TextBox 1820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 dirty="0">
                <a:solidFill>
                  <a:schemeClr val="tx1"/>
                </a:solidFill>
              </a:rPr>
              <a:t>31</a:t>
            </a:r>
            <a:r>
              <a:rPr sz="1300" b="0" dirty="0">
                <a:solidFill>
                  <a:schemeClr val="bg2">
                    <a:lumMod val="90000"/>
                  </a:schemeClr>
                </a:solidFill>
              </a:rPr>
              <a:t>/1 </a:t>
            </a:r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June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8" name="TextBox 1827"/>
          <p:cNvSpPr txBox="1"/>
          <p:nvPr/>
        </p:nvSpPr>
        <p:spPr>
          <a:xfrm>
            <a:off x="358775" y="152400"/>
            <a:ext cx="8382000" cy="699042"/>
          </a:xfrm>
          <a:prstGeom prst="rect">
            <a:avLst/>
          </a:prstGeom>
          <a:noFill/>
        </p:spPr>
        <p:txBody>
          <a:bodyPr wrap="square" tIns="0" bIns="0" rtlCol="0" anchor="b">
            <a:noAutofit/>
          </a:bodyPr>
          <a:lstStyle/>
          <a:p>
            <a:pPr algn="l"/>
            <a:r>
              <a:rPr lang="en-US" sz="3600" b="0" dirty="0" smtClean="0">
                <a:solidFill>
                  <a:schemeClr val="accent1"/>
                </a:solidFill>
              </a:rPr>
              <a:t>may</a:t>
            </a:r>
            <a:endParaRPr sz="3600" b="0" dirty="0">
              <a:solidFill>
                <a:schemeClr val="accent1"/>
              </a:solidFill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bg2">
                    <a:lumMod val="90000"/>
                  </a:schemeClr>
                </a:solidFill>
              </a:rPr>
              <a:t>2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bg2">
                    <a:lumMod val="90000"/>
                  </a:schemeClr>
                </a:solidFill>
              </a:rPr>
              <a:t>3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bg2">
                    <a:lumMod val="90000"/>
                  </a:schemeClr>
                </a:solidFill>
              </a:rPr>
              <a:t>4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bg2">
                    <a:lumMod val="90000"/>
                  </a:schemeClr>
                </a:solidFill>
              </a:rPr>
              <a:t>5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bg2">
                    <a:lumMod val="90000"/>
                  </a:schemeClr>
                </a:solidFill>
              </a:rPr>
              <a:t>6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bg2">
                    <a:lumMod val="90000"/>
                  </a:schemeClr>
                </a:solidFill>
              </a:rPr>
              <a:t>7/8</a:t>
            </a:r>
          </a:p>
        </p:txBody>
      </p:sp>
      <p:sp>
        <p:nvSpPr>
          <p:cNvPr id="34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393192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0" name="Text Placeholder 2"/>
          <p:cNvSpPr>
            <a:spLocks noGrp="1"/>
          </p:cNvSpPr>
          <p:nvPr>
            <p:ph type="body" sz="quarter" idx="17"/>
          </p:nvPr>
        </p:nvSpPr>
        <p:spPr>
          <a:xfrm>
            <a:off x="1783080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6" name="Text Placeholder 2"/>
          <p:cNvSpPr>
            <a:spLocks noGrp="1"/>
          </p:cNvSpPr>
          <p:nvPr>
            <p:ph type="body" sz="quarter" idx="23"/>
          </p:nvPr>
        </p:nvSpPr>
        <p:spPr>
          <a:xfrm>
            <a:off x="3182112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2" name="Text Placeholder 2"/>
          <p:cNvSpPr>
            <a:spLocks noGrp="1"/>
          </p:cNvSpPr>
          <p:nvPr>
            <p:ph type="body" sz="quarter" idx="29"/>
          </p:nvPr>
        </p:nvSpPr>
        <p:spPr>
          <a:xfrm>
            <a:off x="4582928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8" name="Text Placeholder 2"/>
          <p:cNvSpPr>
            <a:spLocks noGrp="1"/>
          </p:cNvSpPr>
          <p:nvPr>
            <p:ph type="body" sz="quarter" idx="35"/>
          </p:nvPr>
        </p:nvSpPr>
        <p:spPr>
          <a:xfrm>
            <a:off x="5976051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4" name="Text Placeholder 2"/>
          <p:cNvSpPr>
            <a:spLocks noGrp="1"/>
          </p:cNvSpPr>
          <p:nvPr>
            <p:ph type="body" sz="quarter" idx="41"/>
          </p:nvPr>
        </p:nvSpPr>
        <p:spPr>
          <a:xfrm>
            <a:off x="7379208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93192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9" name="Text Placeholder 2"/>
          <p:cNvSpPr>
            <a:spLocks noGrp="1"/>
          </p:cNvSpPr>
          <p:nvPr>
            <p:ph type="body" sz="quarter" idx="16"/>
          </p:nvPr>
        </p:nvSpPr>
        <p:spPr>
          <a:xfrm>
            <a:off x="1783080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5" name="Text Placeholder 2"/>
          <p:cNvSpPr>
            <a:spLocks noGrp="1"/>
          </p:cNvSpPr>
          <p:nvPr>
            <p:ph type="body" sz="quarter" idx="22"/>
          </p:nvPr>
        </p:nvSpPr>
        <p:spPr>
          <a:xfrm>
            <a:off x="3182112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1" name="Text Placeholder 2"/>
          <p:cNvSpPr>
            <a:spLocks noGrp="1"/>
          </p:cNvSpPr>
          <p:nvPr>
            <p:ph type="body" sz="quarter" idx="28"/>
          </p:nvPr>
        </p:nvSpPr>
        <p:spPr>
          <a:xfrm>
            <a:off x="4582928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7" name="Text Placeholder 2"/>
          <p:cNvSpPr>
            <a:spLocks noGrp="1"/>
          </p:cNvSpPr>
          <p:nvPr>
            <p:ph type="body" sz="quarter" idx="34"/>
          </p:nvPr>
        </p:nvSpPr>
        <p:spPr>
          <a:xfrm>
            <a:off x="5976051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3" name="Text Placeholder 2"/>
          <p:cNvSpPr>
            <a:spLocks noGrp="1"/>
          </p:cNvSpPr>
          <p:nvPr>
            <p:ph type="body" sz="quarter" idx="40"/>
          </p:nvPr>
        </p:nvSpPr>
        <p:spPr>
          <a:xfrm>
            <a:off x="7379208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5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393192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1" name="Text Placeholder 2"/>
          <p:cNvSpPr>
            <a:spLocks noGrp="1"/>
          </p:cNvSpPr>
          <p:nvPr>
            <p:ph type="body" sz="quarter" idx="18"/>
          </p:nvPr>
        </p:nvSpPr>
        <p:spPr>
          <a:xfrm>
            <a:off x="1783080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7" name="Text Placeholder 2"/>
          <p:cNvSpPr>
            <a:spLocks noGrp="1"/>
          </p:cNvSpPr>
          <p:nvPr>
            <p:ph type="body" sz="quarter" idx="24"/>
          </p:nvPr>
        </p:nvSpPr>
        <p:spPr>
          <a:xfrm>
            <a:off x="3182112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3" name="Text Placeholder 2"/>
          <p:cNvSpPr>
            <a:spLocks noGrp="1"/>
          </p:cNvSpPr>
          <p:nvPr>
            <p:ph type="body" sz="quarter" idx="30"/>
          </p:nvPr>
        </p:nvSpPr>
        <p:spPr>
          <a:xfrm>
            <a:off x="4582928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9" name="Text Placeholder 2"/>
          <p:cNvSpPr>
            <a:spLocks noGrp="1"/>
          </p:cNvSpPr>
          <p:nvPr>
            <p:ph type="body" sz="quarter" idx="36"/>
          </p:nvPr>
        </p:nvSpPr>
        <p:spPr>
          <a:xfrm>
            <a:off x="5976051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5" name="Text Placeholder 2"/>
          <p:cNvSpPr>
            <a:spLocks noGrp="1"/>
          </p:cNvSpPr>
          <p:nvPr>
            <p:ph type="body" sz="quarter" idx="42"/>
          </p:nvPr>
        </p:nvSpPr>
        <p:spPr>
          <a:xfrm>
            <a:off x="7379208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6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393192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2" name="Text Placeholder 2"/>
          <p:cNvSpPr>
            <a:spLocks noGrp="1"/>
          </p:cNvSpPr>
          <p:nvPr>
            <p:ph type="body" sz="quarter" idx="19"/>
          </p:nvPr>
        </p:nvSpPr>
        <p:spPr>
          <a:xfrm>
            <a:off x="1783080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8" name="Text Placeholder 2"/>
          <p:cNvSpPr>
            <a:spLocks noGrp="1"/>
          </p:cNvSpPr>
          <p:nvPr>
            <p:ph type="body" sz="quarter" idx="25"/>
          </p:nvPr>
        </p:nvSpPr>
        <p:spPr>
          <a:xfrm>
            <a:off x="3182112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4" name="Text Placeholder 2"/>
          <p:cNvSpPr>
            <a:spLocks noGrp="1"/>
          </p:cNvSpPr>
          <p:nvPr>
            <p:ph type="body" sz="quarter" idx="31"/>
          </p:nvPr>
        </p:nvSpPr>
        <p:spPr>
          <a:xfrm>
            <a:off x="4582928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0" name="Text Placeholder 2"/>
          <p:cNvSpPr>
            <a:spLocks noGrp="1"/>
          </p:cNvSpPr>
          <p:nvPr>
            <p:ph type="body" sz="quarter" idx="37"/>
          </p:nvPr>
        </p:nvSpPr>
        <p:spPr>
          <a:xfrm>
            <a:off x="5976051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6" name="Text Placeholder 2"/>
          <p:cNvSpPr>
            <a:spLocks noGrp="1"/>
          </p:cNvSpPr>
          <p:nvPr>
            <p:ph type="body" sz="quarter" idx="43"/>
          </p:nvPr>
        </p:nvSpPr>
        <p:spPr>
          <a:xfrm>
            <a:off x="7379208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7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393192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3" name="Text Placeholder 2"/>
          <p:cNvSpPr>
            <a:spLocks noGrp="1"/>
          </p:cNvSpPr>
          <p:nvPr>
            <p:ph type="body" sz="quarter" idx="20"/>
          </p:nvPr>
        </p:nvSpPr>
        <p:spPr>
          <a:xfrm>
            <a:off x="1783080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9" name="Text Placeholder 2"/>
          <p:cNvSpPr>
            <a:spLocks noGrp="1"/>
          </p:cNvSpPr>
          <p:nvPr>
            <p:ph type="body" sz="quarter" idx="26"/>
          </p:nvPr>
        </p:nvSpPr>
        <p:spPr>
          <a:xfrm>
            <a:off x="3182112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5" name="Text Placeholder 2"/>
          <p:cNvSpPr>
            <a:spLocks noGrp="1"/>
          </p:cNvSpPr>
          <p:nvPr>
            <p:ph type="body" sz="quarter" idx="32"/>
          </p:nvPr>
        </p:nvSpPr>
        <p:spPr>
          <a:xfrm>
            <a:off x="4582928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1" name="Text Placeholder 2"/>
          <p:cNvSpPr>
            <a:spLocks noGrp="1"/>
          </p:cNvSpPr>
          <p:nvPr>
            <p:ph type="body" sz="quarter" idx="38"/>
          </p:nvPr>
        </p:nvSpPr>
        <p:spPr>
          <a:xfrm>
            <a:off x="5976051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7" name="Text Placeholder 2"/>
          <p:cNvSpPr>
            <a:spLocks noGrp="1"/>
          </p:cNvSpPr>
          <p:nvPr>
            <p:ph type="body" sz="quarter" idx="44"/>
          </p:nvPr>
        </p:nvSpPr>
        <p:spPr>
          <a:xfrm>
            <a:off x="7379208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8" name="Text Placeholder 2"/>
          <p:cNvSpPr>
            <a:spLocks noGrp="1"/>
          </p:cNvSpPr>
          <p:nvPr>
            <p:ph type="body" sz="quarter" idx="15"/>
          </p:nvPr>
        </p:nvSpPr>
        <p:spPr>
          <a:xfrm>
            <a:off x="393192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4" name="Text Placeholder 2"/>
          <p:cNvSpPr>
            <a:spLocks noGrp="1"/>
          </p:cNvSpPr>
          <p:nvPr>
            <p:ph type="body" sz="quarter" idx="21"/>
          </p:nvPr>
        </p:nvSpPr>
        <p:spPr>
          <a:xfrm>
            <a:off x="1783080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0" name="Text Placeholder 2"/>
          <p:cNvSpPr>
            <a:spLocks noGrp="1"/>
          </p:cNvSpPr>
          <p:nvPr>
            <p:ph type="body" sz="quarter" idx="27"/>
          </p:nvPr>
        </p:nvSpPr>
        <p:spPr>
          <a:xfrm>
            <a:off x="3182112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6" name="Text Placeholder 2"/>
          <p:cNvSpPr>
            <a:spLocks noGrp="1"/>
          </p:cNvSpPr>
          <p:nvPr>
            <p:ph type="body" sz="quarter" idx="33"/>
          </p:nvPr>
        </p:nvSpPr>
        <p:spPr>
          <a:xfrm>
            <a:off x="4582928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2" name="Text Placeholder 2"/>
          <p:cNvSpPr>
            <a:spLocks noGrp="1"/>
          </p:cNvSpPr>
          <p:nvPr>
            <p:ph type="body" sz="quarter" idx="39"/>
          </p:nvPr>
        </p:nvSpPr>
        <p:spPr>
          <a:xfrm>
            <a:off x="5976051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8" name="Text Placeholder 2"/>
          <p:cNvSpPr>
            <a:spLocks noGrp="1"/>
          </p:cNvSpPr>
          <p:nvPr>
            <p:ph type="body" sz="quarter" idx="45"/>
          </p:nvPr>
        </p:nvSpPr>
        <p:spPr>
          <a:xfrm>
            <a:off x="7379208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46"/>
          </p:nvPr>
        </p:nvSpPr>
        <p:spPr/>
        <p:txBody>
          <a:bodyPr/>
          <a:lstStyle/>
          <a:p>
            <a:fld id="{AEC93A36-1BCE-4989-A484-BB2F32BA08F5}" type="datetimeFigureOut">
              <a:rPr lang="en-US"/>
              <a:pPr/>
              <a:t>3/3/14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47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8"/>
          </p:nvPr>
        </p:nvSpPr>
        <p:spPr/>
        <p:txBody>
          <a:bodyPr/>
          <a:lstStyle/>
          <a:p>
            <a:fld id="{53CB5F7B-7C15-41FD-9488-0FCC5C0A130E}" type="slidenum">
              <a:rPr/>
              <a:pPr/>
              <a:t>‹#›</a:t>
            </a:fld>
            <a:endParaRPr/>
          </a:p>
        </p:txBody>
      </p:sp>
      <p:sp>
        <p:nvSpPr>
          <p:cNvPr id="78" name="TextBox 77"/>
          <p:cNvSpPr txBox="1"/>
          <p:nvPr userDrawn="1"/>
        </p:nvSpPr>
        <p:spPr>
          <a:xfrm>
            <a:off x="7708506" y="423787"/>
            <a:ext cx="101425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r"/>
            <a:r>
              <a:rPr sz="2400" dirty="0" smtClean="0">
                <a:solidFill>
                  <a:schemeClr val="accent1"/>
                </a:solidFill>
              </a:rPr>
              <a:t>201</a:t>
            </a:r>
            <a:r>
              <a:rPr lang="en-US" sz="2400" dirty="0" smtClean="0">
                <a:solidFill>
                  <a:schemeClr val="accent1"/>
                </a:solidFill>
              </a:rPr>
              <a:t>4</a:t>
            </a:r>
            <a:endParaRPr sz="24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36984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une 20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TextBox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 dirty="0">
                <a:solidFill>
                  <a:schemeClr val="bg2">
                    <a:lumMod val="90000"/>
                  </a:schemeClr>
                </a:solidFill>
              </a:rPr>
              <a:t>26 </a:t>
            </a:r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May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3" name="TextBox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bg2">
                    <a:lumMod val="90000"/>
                  </a:schemeClr>
                </a:solidFill>
              </a:rPr>
              <a:t>27</a:t>
            </a:r>
          </a:p>
        </p:txBody>
      </p:sp>
      <p:sp>
        <p:nvSpPr>
          <p:cNvPr id="1794" name="TextBox 1793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bg2">
                    <a:lumMod val="90000"/>
                  </a:schemeClr>
                </a:solidFill>
              </a:rPr>
              <a:t>28</a:t>
            </a:r>
          </a:p>
        </p:txBody>
      </p:sp>
      <p:sp>
        <p:nvSpPr>
          <p:cNvPr id="1795" name="TextBox 1794"/>
          <p:cNvSpPr txBox="1"/>
          <p:nvPr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bg2">
                    <a:lumMod val="90000"/>
                  </a:schemeClr>
                </a:solidFill>
              </a:rPr>
              <a:t>29</a:t>
            </a:r>
          </a:p>
        </p:txBody>
      </p:sp>
      <p:sp>
        <p:nvSpPr>
          <p:cNvPr id="1796" name="TextBox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bg2">
                    <a:lumMod val="90000"/>
                  </a:schemeClr>
                </a:solidFill>
              </a:rPr>
              <a:t>30</a:t>
            </a:r>
          </a:p>
        </p:txBody>
      </p:sp>
      <p:sp>
        <p:nvSpPr>
          <p:cNvPr id="1797" name="TextBox 1796"/>
          <p:cNvSpPr txBox="1"/>
          <p:nvPr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 dirty="0">
                <a:solidFill>
                  <a:schemeClr val="bg2">
                    <a:lumMod val="90000"/>
                  </a:schemeClr>
                </a:solidFill>
              </a:rPr>
              <a:t>31</a:t>
            </a:r>
            <a:r>
              <a:rPr sz="1300" b="0" dirty="0">
                <a:solidFill>
                  <a:schemeClr val="tx1"/>
                </a:solidFill>
              </a:rPr>
              <a:t>/1 </a:t>
            </a:r>
            <a:r>
              <a:rPr lang="en-US" sz="1300" b="0" dirty="0" smtClean="0">
                <a:solidFill>
                  <a:schemeClr val="tx1"/>
                </a:solidFill>
              </a:rPr>
              <a:t>June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798" name="TextBox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799" name="TextBox 1798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800" name="TextBox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1801" name="TextBox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1802" name="TextBox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1803" name="TextBox 1802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7/8</a:t>
            </a:r>
          </a:p>
        </p:txBody>
      </p:sp>
      <p:sp>
        <p:nvSpPr>
          <p:cNvPr id="1804" name="TextBox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9</a:t>
            </a:r>
          </a:p>
        </p:txBody>
      </p:sp>
      <p:sp>
        <p:nvSpPr>
          <p:cNvPr id="1805" name="TextBox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10</a:t>
            </a:r>
          </a:p>
        </p:txBody>
      </p:sp>
      <p:sp>
        <p:nvSpPr>
          <p:cNvPr id="1806" name="TextBox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11</a:t>
            </a:r>
          </a:p>
        </p:txBody>
      </p:sp>
      <p:sp>
        <p:nvSpPr>
          <p:cNvPr id="1807" name="TextBox 1806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12</a:t>
            </a:r>
          </a:p>
        </p:txBody>
      </p:sp>
      <p:sp>
        <p:nvSpPr>
          <p:cNvPr id="1808" name="TextBox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13</a:t>
            </a:r>
          </a:p>
        </p:txBody>
      </p:sp>
      <p:sp>
        <p:nvSpPr>
          <p:cNvPr id="1809" name="TextBox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14/15</a:t>
            </a:r>
          </a:p>
        </p:txBody>
      </p:sp>
      <p:sp>
        <p:nvSpPr>
          <p:cNvPr id="1810" name="TextBox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16</a:t>
            </a:r>
          </a:p>
        </p:txBody>
      </p:sp>
      <p:sp>
        <p:nvSpPr>
          <p:cNvPr id="1811" name="TextBox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17</a:t>
            </a:r>
          </a:p>
        </p:txBody>
      </p:sp>
      <p:sp>
        <p:nvSpPr>
          <p:cNvPr id="1812" name="TextBox 1811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18</a:t>
            </a:r>
          </a:p>
        </p:txBody>
      </p:sp>
      <p:sp>
        <p:nvSpPr>
          <p:cNvPr id="1813" name="TextBox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19</a:t>
            </a:r>
          </a:p>
        </p:txBody>
      </p:sp>
      <p:sp>
        <p:nvSpPr>
          <p:cNvPr id="1814" name="TextBox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20</a:t>
            </a:r>
          </a:p>
        </p:txBody>
      </p:sp>
      <p:sp>
        <p:nvSpPr>
          <p:cNvPr id="1815" name="TextBox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21/22</a:t>
            </a:r>
          </a:p>
        </p:txBody>
      </p:sp>
      <p:sp>
        <p:nvSpPr>
          <p:cNvPr id="1816" name="TextBox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23</a:t>
            </a:r>
          </a:p>
        </p:txBody>
      </p:sp>
      <p:sp>
        <p:nvSpPr>
          <p:cNvPr id="1817" name="TextBox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24</a:t>
            </a:r>
          </a:p>
        </p:txBody>
      </p:sp>
      <p:sp>
        <p:nvSpPr>
          <p:cNvPr id="1818" name="TextBox 1817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25</a:t>
            </a:r>
          </a:p>
        </p:txBody>
      </p:sp>
      <p:sp>
        <p:nvSpPr>
          <p:cNvPr id="1819" name="TextBox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26</a:t>
            </a:r>
          </a:p>
        </p:txBody>
      </p:sp>
      <p:sp>
        <p:nvSpPr>
          <p:cNvPr id="1820" name="TextBox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27</a:t>
            </a:r>
          </a:p>
        </p:txBody>
      </p:sp>
      <p:sp>
        <p:nvSpPr>
          <p:cNvPr id="1821" name="TextBox 1820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28/29</a:t>
            </a:r>
          </a:p>
        </p:txBody>
      </p:sp>
      <p:sp>
        <p:nvSpPr>
          <p:cNvPr id="1822" name="TextBox 1821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30</a:t>
            </a:r>
          </a:p>
        </p:txBody>
      </p:sp>
      <p:sp>
        <p:nvSpPr>
          <p:cNvPr id="1823" name="TextBox 1822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 dirty="0">
                <a:solidFill>
                  <a:schemeClr val="bg2">
                    <a:lumMod val="90000"/>
                  </a:schemeClr>
                </a:solidFill>
              </a:rPr>
              <a:t>1 </a:t>
            </a:r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July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4" name="TextBox 1823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bg2">
                    <a:lumMod val="90000"/>
                  </a:schemeClr>
                </a:solidFill>
              </a:rPr>
              <a:t>2</a:t>
            </a:r>
          </a:p>
        </p:txBody>
      </p:sp>
      <p:sp>
        <p:nvSpPr>
          <p:cNvPr id="1825" name="TextBox 1824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bg2">
                    <a:lumMod val="90000"/>
                  </a:schemeClr>
                </a:solidFill>
              </a:rPr>
              <a:t>3</a:t>
            </a:r>
          </a:p>
        </p:txBody>
      </p:sp>
      <p:sp>
        <p:nvSpPr>
          <p:cNvPr id="1826" name="TextBox 1825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bg2">
                    <a:lumMod val="90000"/>
                  </a:schemeClr>
                </a:solidFill>
              </a:rPr>
              <a:t>4</a:t>
            </a:r>
          </a:p>
        </p:txBody>
      </p:sp>
      <p:sp>
        <p:nvSpPr>
          <p:cNvPr id="1827" name="TextBox 1826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bg2">
                    <a:lumMod val="90000"/>
                  </a:schemeClr>
                </a:solidFill>
              </a:rPr>
              <a:t>5/6</a:t>
            </a:r>
          </a:p>
        </p:txBody>
      </p:sp>
      <p:sp>
        <p:nvSpPr>
          <p:cNvPr id="1828" name="TextBox 1827"/>
          <p:cNvSpPr txBox="1"/>
          <p:nvPr/>
        </p:nvSpPr>
        <p:spPr>
          <a:xfrm>
            <a:off x="358775" y="152400"/>
            <a:ext cx="8382000" cy="699042"/>
          </a:xfrm>
          <a:prstGeom prst="rect">
            <a:avLst/>
          </a:prstGeom>
          <a:noFill/>
        </p:spPr>
        <p:txBody>
          <a:bodyPr wrap="square" tIns="0" bIns="0" rtlCol="0" anchor="b">
            <a:noAutofit/>
          </a:bodyPr>
          <a:lstStyle/>
          <a:p>
            <a:pPr algn="l"/>
            <a:r>
              <a:rPr lang="en-US" sz="3600" b="0" dirty="0" err="1" smtClean="0">
                <a:solidFill>
                  <a:schemeClr val="accent1"/>
                </a:solidFill>
              </a:rPr>
              <a:t>june</a:t>
            </a:r>
            <a:endParaRPr sz="3600" b="0" dirty="0">
              <a:solidFill>
                <a:schemeClr val="accent1"/>
              </a:solidFill>
            </a:endParaRPr>
          </a:p>
        </p:txBody>
      </p:sp>
      <p:sp>
        <p:nvSpPr>
          <p:cNvPr id="40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393192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6" name="Text Placeholder 2"/>
          <p:cNvSpPr>
            <a:spLocks noGrp="1"/>
          </p:cNvSpPr>
          <p:nvPr>
            <p:ph type="body" sz="quarter" idx="17"/>
          </p:nvPr>
        </p:nvSpPr>
        <p:spPr>
          <a:xfrm>
            <a:off x="1783080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2" name="Text Placeholder 2"/>
          <p:cNvSpPr>
            <a:spLocks noGrp="1"/>
          </p:cNvSpPr>
          <p:nvPr>
            <p:ph type="body" sz="quarter" idx="23"/>
          </p:nvPr>
        </p:nvSpPr>
        <p:spPr>
          <a:xfrm>
            <a:off x="3182112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8" name="Text Placeholder 2"/>
          <p:cNvSpPr>
            <a:spLocks noGrp="1"/>
          </p:cNvSpPr>
          <p:nvPr>
            <p:ph type="body" sz="quarter" idx="29"/>
          </p:nvPr>
        </p:nvSpPr>
        <p:spPr>
          <a:xfrm>
            <a:off x="4582928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4" name="Text Placeholder 2"/>
          <p:cNvSpPr>
            <a:spLocks noGrp="1"/>
          </p:cNvSpPr>
          <p:nvPr>
            <p:ph type="body" sz="quarter" idx="35"/>
          </p:nvPr>
        </p:nvSpPr>
        <p:spPr>
          <a:xfrm>
            <a:off x="5976051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0" name="Text Placeholder 2"/>
          <p:cNvSpPr>
            <a:spLocks noGrp="1"/>
          </p:cNvSpPr>
          <p:nvPr>
            <p:ph type="body" sz="quarter" idx="41"/>
          </p:nvPr>
        </p:nvSpPr>
        <p:spPr>
          <a:xfrm>
            <a:off x="7369175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9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93192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5" name="Text Placeholder 2"/>
          <p:cNvSpPr>
            <a:spLocks noGrp="1"/>
          </p:cNvSpPr>
          <p:nvPr>
            <p:ph type="body" sz="quarter" idx="16"/>
          </p:nvPr>
        </p:nvSpPr>
        <p:spPr>
          <a:xfrm>
            <a:off x="1783080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1" name="Text Placeholder 2"/>
          <p:cNvSpPr>
            <a:spLocks noGrp="1"/>
          </p:cNvSpPr>
          <p:nvPr>
            <p:ph type="body" sz="quarter" idx="22"/>
          </p:nvPr>
        </p:nvSpPr>
        <p:spPr>
          <a:xfrm>
            <a:off x="3182112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7" name="Text Placeholder 2"/>
          <p:cNvSpPr>
            <a:spLocks noGrp="1"/>
          </p:cNvSpPr>
          <p:nvPr>
            <p:ph type="body" sz="quarter" idx="28"/>
          </p:nvPr>
        </p:nvSpPr>
        <p:spPr>
          <a:xfrm>
            <a:off x="4582928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3" name="Text Placeholder 2"/>
          <p:cNvSpPr>
            <a:spLocks noGrp="1"/>
          </p:cNvSpPr>
          <p:nvPr>
            <p:ph type="body" sz="quarter" idx="34"/>
          </p:nvPr>
        </p:nvSpPr>
        <p:spPr>
          <a:xfrm>
            <a:off x="5976051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9" name="Text Placeholder 2"/>
          <p:cNvSpPr>
            <a:spLocks noGrp="1"/>
          </p:cNvSpPr>
          <p:nvPr>
            <p:ph type="body" sz="quarter" idx="40"/>
          </p:nvPr>
        </p:nvSpPr>
        <p:spPr>
          <a:xfrm>
            <a:off x="7369175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1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393192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7" name="Text Placeholder 2"/>
          <p:cNvSpPr>
            <a:spLocks noGrp="1"/>
          </p:cNvSpPr>
          <p:nvPr>
            <p:ph type="body" sz="quarter" idx="18"/>
          </p:nvPr>
        </p:nvSpPr>
        <p:spPr>
          <a:xfrm>
            <a:off x="1783080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3" name="Text Placeholder 2"/>
          <p:cNvSpPr>
            <a:spLocks noGrp="1"/>
          </p:cNvSpPr>
          <p:nvPr>
            <p:ph type="body" sz="quarter" idx="24"/>
          </p:nvPr>
        </p:nvSpPr>
        <p:spPr>
          <a:xfrm>
            <a:off x="3182112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9" name="Text Placeholder 2"/>
          <p:cNvSpPr>
            <a:spLocks noGrp="1"/>
          </p:cNvSpPr>
          <p:nvPr>
            <p:ph type="body" sz="quarter" idx="30"/>
          </p:nvPr>
        </p:nvSpPr>
        <p:spPr>
          <a:xfrm>
            <a:off x="4582928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5" name="Text Placeholder 2"/>
          <p:cNvSpPr>
            <a:spLocks noGrp="1"/>
          </p:cNvSpPr>
          <p:nvPr>
            <p:ph type="body" sz="quarter" idx="36"/>
          </p:nvPr>
        </p:nvSpPr>
        <p:spPr>
          <a:xfrm>
            <a:off x="5976051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1" name="Text Placeholder 2"/>
          <p:cNvSpPr>
            <a:spLocks noGrp="1"/>
          </p:cNvSpPr>
          <p:nvPr>
            <p:ph type="body" sz="quarter" idx="42"/>
          </p:nvPr>
        </p:nvSpPr>
        <p:spPr>
          <a:xfrm>
            <a:off x="7369175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2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393192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8" name="Text Placeholder 2"/>
          <p:cNvSpPr>
            <a:spLocks noGrp="1"/>
          </p:cNvSpPr>
          <p:nvPr>
            <p:ph type="body" sz="quarter" idx="19"/>
          </p:nvPr>
        </p:nvSpPr>
        <p:spPr>
          <a:xfrm>
            <a:off x="1783080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4" name="Text Placeholder 2"/>
          <p:cNvSpPr>
            <a:spLocks noGrp="1"/>
          </p:cNvSpPr>
          <p:nvPr>
            <p:ph type="body" sz="quarter" idx="25"/>
          </p:nvPr>
        </p:nvSpPr>
        <p:spPr>
          <a:xfrm>
            <a:off x="3182112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0" name="Text Placeholder 2"/>
          <p:cNvSpPr>
            <a:spLocks noGrp="1"/>
          </p:cNvSpPr>
          <p:nvPr>
            <p:ph type="body" sz="quarter" idx="31"/>
          </p:nvPr>
        </p:nvSpPr>
        <p:spPr>
          <a:xfrm>
            <a:off x="4582928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6" name="Text Placeholder 2"/>
          <p:cNvSpPr>
            <a:spLocks noGrp="1"/>
          </p:cNvSpPr>
          <p:nvPr>
            <p:ph type="body" sz="quarter" idx="37"/>
          </p:nvPr>
        </p:nvSpPr>
        <p:spPr>
          <a:xfrm>
            <a:off x="5976051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2" name="Text Placeholder 2"/>
          <p:cNvSpPr>
            <a:spLocks noGrp="1"/>
          </p:cNvSpPr>
          <p:nvPr>
            <p:ph type="body" sz="quarter" idx="43"/>
          </p:nvPr>
        </p:nvSpPr>
        <p:spPr>
          <a:xfrm>
            <a:off x="7369175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3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393192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9" name="Text Placeholder 2"/>
          <p:cNvSpPr>
            <a:spLocks noGrp="1"/>
          </p:cNvSpPr>
          <p:nvPr>
            <p:ph type="body" sz="quarter" idx="20"/>
          </p:nvPr>
        </p:nvSpPr>
        <p:spPr>
          <a:xfrm>
            <a:off x="1783080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5" name="Text Placeholder 2"/>
          <p:cNvSpPr>
            <a:spLocks noGrp="1"/>
          </p:cNvSpPr>
          <p:nvPr>
            <p:ph type="body" sz="quarter" idx="26"/>
          </p:nvPr>
        </p:nvSpPr>
        <p:spPr>
          <a:xfrm>
            <a:off x="3182112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1" name="Text Placeholder 2"/>
          <p:cNvSpPr>
            <a:spLocks noGrp="1"/>
          </p:cNvSpPr>
          <p:nvPr>
            <p:ph type="body" sz="quarter" idx="32"/>
          </p:nvPr>
        </p:nvSpPr>
        <p:spPr>
          <a:xfrm>
            <a:off x="4582928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7" name="Text Placeholder 2"/>
          <p:cNvSpPr>
            <a:spLocks noGrp="1"/>
          </p:cNvSpPr>
          <p:nvPr>
            <p:ph type="body" sz="quarter" idx="38"/>
          </p:nvPr>
        </p:nvSpPr>
        <p:spPr>
          <a:xfrm>
            <a:off x="5976051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3" name="Text Placeholder 2"/>
          <p:cNvSpPr>
            <a:spLocks noGrp="1"/>
          </p:cNvSpPr>
          <p:nvPr>
            <p:ph type="body" sz="quarter" idx="44"/>
          </p:nvPr>
        </p:nvSpPr>
        <p:spPr>
          <a:xfrm>
            <a:off x="7369175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4" name="Text Placeholder 2"/>
          <p:cNvSpPr>
            <a:spLocks noGrp="1"/>
          </p:cNvSpPr>
          <p:nvPr>
            <p:ph type="body" sz="quarter" idx="15"/>
          </p:nvPr>
        </p:nvSpPr>
        <p:spPr>
          <a:xfrm>
            <a:off x="393192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0" name="Text Placeholder 2"/>
          <p:cNvSpPr>
            <a:spLocks noGrp="1"/>
          </p:cNvSpPr>
          <p:nvPr>
            <p:ph type="body" sz="quarter" idx="21"/>
          </p:nvPr>
        </p:nvSpPr>
        <p:spPr>
          <a:xfrm>
            <a:off x="1783080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6" name="Text Placeholder 2"/>
          <p:cNvSpPr>
            <a:spLocks noGrp="1"/>
          </p:cNvSpPr>
          <p:nvPr>
            <p:ph type="body" sz="quarter" idx="27"/>
          </p:nvPr>
        </p:nvSpPr>
        <p:spPr>
          <a:xfrm>
            <a:off x="3182112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2" name="Text Placeholder 2"/>
          <p:cNvSpPr>
            <a:spLocks noGrp="1"/>
          </p:cNvSpPr>
          <p:nvPr>
            <p:ph type="body" sz="quarter" idx="33"/>
          </p:nvPr>
        </p:nvSpPr>
        <p:spPr>
          <a:xfrm>
            <a:off x="4582928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8" name="Text Placeholder 2"/>
          <p:cNvSpPr>
            <a:spLocks noGrp="1"/>
          </p:cNvSpPr>
          <p:nvPr>
            <p:ph type="body" sz="quarter" idx="39"/>
          </p:nvPr>
        </p:nvSpPr>
        <p:spPr>
          <a:xfrm>
            <a:off x="5976051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4" name="Text Placeholder 2"/>
          <p:cNvSpPr>
            <a:spLocks noGrp="1"/>
          </p:cNvSpPr>
          <p:nvPr>
            <p:ph type="body" sz="quarter" idx="45"/>
          </p:nvPr>
        </p:nvSpPr>
        <p:spPr>
          <a:xfrm>
            <a:off x="7369175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46"/>
          </p:nvPr>
        </p:nvSpPr>
        <p:spPr/>
        <p:txBody>
          <a:bodyPr/>
          <a:lstStyle/>
          <a:p>
            <a:fld id="{AEC93A36-1BCE-4989-A484-BB2F32BA08F5}" type="datetimeFigureOut">
              <a:rPr lang="en-US"/>
              <a:pPr/>
              <a:t>3/3/14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47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8"/>
          </p:nvPr>
        </p:nvSpPr>
        <p:spPr/>
        <p:txBody>
          <a:bodyPr/>
          <a:lstStyle/>
          <a:p>
            <a:fld id="{53CB5F7B-7C15-41FD-9488-0FCC5C0A130E}" type="slidenum">
              <a:rPr/>
              <a:pPr/>
              <a:t>‹#›</a:t>
            </a:fld>
            <a:endParaRPr/>
          </a:p>
        </p:txBody>
      </p:sp>
      <p:sp>
        <p:nvSpPr>
          <p:cNvPr id="78" name="TextBox 77"/>
          <p:cNvSpPr txBox="1"/>
          <p:nvPr userDrawn="1"/>
        </p:nvSpPr>
        <p:spPr>
          <a:xfrm>
            <a:off x="7708506" y="423787"/>
            <a:ext cx="101425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r"/>
            <a:r>
              <a:rPr sz="2400" dirty="0" smtClean="0">
                <a:solidFill>
                  <a:schemeClr val="accent1"/>
                </a:solidFill>
              </a:rPr>
              <a:t>201</a:t>
            </a:r>
            <a:r>
              <a:rPr lang="en-US" sz="2400" dirty="0" smtClean="0">
                <a:solidFill>
                  <a:schemeClr val="accent1"/>
                </a:solidFill>
              </a:rPr>
              <a:t>4</a:t>
            </a:r>
            <a:endParaRPr sz="24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01209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uly 20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TextBox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 dirty="0" smtClean="0">
                <a:solidFill>
                  <a:schemeClr val="bg2">
                    <a:lumMod val="90000"/>
                  </a:schemeClr>
                </a:solidFill>
              </a:rPr>
              <a:t>3</a:t>
            </a:r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0</a:t>
            </a:r>
            <a:r>
              <a:rPr sz="1300" b="0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June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3" name="TextBox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 dirty="0">
                <a:solidFill>
                  <a:schemeClr val="tx1"/>
                </a:solidFill>
              </a:rPr>
              <a:t>1 </a:t>
            </a:r>
            <a:r>
              <a:rPr lang="en-US" sz="1300" b="0" dirty="0" smtClean="0">
                <a:solidFill>
                  <a:schemeClr val="tx1"/>
                </a:solidFill>
              </a:rPr>
              <a:t>July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794" name="TextBox 1793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795" name="TextBox 1794"/>
          <p:cNvSpPr txBox="1"/>
          <p:nvPr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796" name="TextBox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1797" name="TextBox 1796"/>
          <p:cNvSpPr txBox="1"/>
          <p:nvPr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5/6</a:t>
            </a:r>
          </a:p>
        </p:txBody>
      </p:sp>
      <p:sp>
        <p:nvSpPr>
          <p:cNvPr id="1798" name="TextBox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1799" name="TextBox 1798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1800" name="TextBox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9</a:t>
            </a:r>
          </a:p>
        </p:txBody>
      </p:sp>
      <p:sp>
        <p:nvSpPr>
          <p:cNvPr id="1801" name="TextBox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10</a:t>
            </a:r>
          </a:p>
        </p:txBody>
      </p:sp>
      <p:sp>
        <p:nvSpPr>
          <p:cNvPr id="1802" name="TextBox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11</a:t>
            </a:r>
          </a:p>
        </p:txBody>
      </p:sp>
      <p:sp>
        <p:nvSpPr>
          <p:cNvPr id="1803" name="TextBox 1802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12/13</a:t>
            </a:r>
          </a:p>
        </p:txBody>
      </p:sp>
      <p:sp>
        <p:nvSpPr>
          <p:cNvPr id="1804" name="TextBox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14</a:t>
            </a:r>
          </a:p>
        </p:txBody>
      </p:sp>
      <p:sp>
        <p:nvSpPr>
          <p:cNvPr id="1805" name="TextBox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15</a:t>
            </a:r>
          </a:p>
        </p:txBody>
      </p:sp>
      <p:sp>
        <p:nvSpPr>
          <p:cNvPr id="1806" name="TextBox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16</a:t>
            </a:r>
          </a:p>
        </p:txBody>
      </p:sp>
      <p:sp>
        <p:nvSpPr>
          <p:cNvPr id="1807" name="TextBox 1806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17</a:t>
            </a:r>
          </a:p>
        </p:txBody>
      </p:sp>
      <p:sp>
        <p:nvSpPr>
          <p:cNvPr id="1808" name="TextBox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18</a:t>
            </a:r>
          </a:p>
        </p:txBody>
      </p:sp>
      <p:sp>
        <p:nvSpPr>
          <p:cNvPr id="1809" name="TextBox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19/20</a:t>
            </a:r>
          </a:p>
        </p:txBody>
      </p:sp>
      <p:sp>
        <p:nvSpPr>
          <p:cNvPr id="1810" name="TextBox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21</a:t>
            </a:r>
          </a:p>
        </p:txBody>
      </p:sp>
      <p:sp>
        <p:nvSpPr>
          <p:cNvPr id="1811" name="TextBox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22</a:t>
            </a:r>
          </a:p>
        </p:txBody>
      </p:sp>
      <p:sp>
        <p:nvSpPr>
          <p:cNvPr id="1812" name="TextBox 1811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23</a:t>
            </a:r>
          </a:p>
        </p:txBody>
      </p:sp>
      <p:sp>
        <p:nvSpPr>
          <p:cNvPr id="1813" name="TextBox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24</a:t>
            </a:r>
          </a:p>
        </p:txBody>
      </p:sp>
      <p:sp>
        <p:nvSpPr>
          <p:cNvPr id="1814" name="TextBox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25</a:t>
            </a:r>
          </a:p>
        </p:txBody>
      </p:sp>
      <p:sp>
        <p:nvSpPr>
          <p:cNvPr id="1815" name="TextBox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26/27</a:t>
            </a:r>
          </a:p>
        </p:txBody>
      </p:sp>
      <p:sp>
        <p:nvSpPr>
          <p:cNvPr id="1816" name="TextBox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28</a:t>
            </a:r>
          </a:p>
        </p:txBody>
      </p:sp>
      <p:sp>
        <p:nvSpPr>
          <p:cNvPr id="1817" name="TextBox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29</a:t>
            </a:r>
          </a:p>
        </p:txBody>
      </p:sp>
      <p:sp>
        <p:nvSpPr>
          <p:cNvPr id="1818" name="TextBox 1817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30</a:t>
            </a:r>
          </a:p>
        </p:txBody>
      </p:sp>
      <p:sp>
        <p:nvSpPr>
          <p:cNvPr id="1819" name="TextBox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31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20" name="TextBox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1</a:t>
            </a:r>
            <a:r>
              <a:rPr lang="en-US" sz="1300" b="0" baseline="0" dirty="0" smtClean="0">
                <a:solidFill>
                  <a:schemeClr val="bg2">
                    <a:lumMod val="90000"/>
                  </a:schemeClr>
                </a:solidFill>
              </a:rPr>
              <a:t> August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1" name="TextBox 1820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2/3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2" name="TextBox 1821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4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3" name="TextBox 1822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5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4" name="TextBox 1823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6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5" name="TextBox 1824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7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6" name="TextBox 1825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8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7" name="TextBox 1826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9/10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8" name="TextBox 1827"/>
          <p:cNvSpPr txBox="1"/>
          <p:nvPr/>
        </p:nvSpPr>
        <p:spPr>
          <a:xfrm>
            <a:off x="358775" y="152400"/>
            <a:ext cx="8382000" cy="699042"/>
          </a:xfrm>
          <a:prstGeom prst="rect">
            <a:avLst/>
          </a:prstGeom>
          <a:noFill/>
        </p:spPr>
        <p:txBody>
          <a:bodyPr wrap="square" tIns="0" bIns="0" rtlCol="0" anchor="b">
            <a:noAutofit/>
          </a:bodyPr>
          <a:lstStyle/>
          <a:p>
            <a:pPr algn="l"/>
            <a:r>
              <a:rPr lang="en-US" sz="3600" b="0" dirty="0" err="1" smtClean="0">
                <a:solidFill>
                  <a:schemeClr val="accent1"/>
                </a:solidFill>
              </a:rPr>
              <a:t>july</a:t>
            </a:r>
            <a:endParaRPr sz="3600" b="0" dirty="0">
              <a:solidFill>
                <a:schemeClr val="accent1"/>
              </a:solidFill>
            </a:endParaRPr>
          </a:p>
        </p:txBody>
      </p:sp>
      <p:sp>
        <p:nvSpPr>
          <p:cNvPr id="41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393192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7" name="Text Placeholder 2"/>
          <p:cNvSpPr>
            <a:spLocks noGrp="1"/>
          </p:cNvSpPr>
          <p:nvPr>
            <p:ph type="body" sz="quarter" idx="17"/>
          </p:nvPr>
        </p:nvSpPr>
        <p:spPr>
          <a:xfrm>
            <a:off x="1783080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3" name="Text Placeholder 2"/>
          <p:cNvSpPr>
            <a:spLocks noGrp="1"/>
          </p:cNvSpPr>
          <p:nvPr>
            <p:ph type="body" sz="quarter" idx="23"/>
          </p:nvPr>
        </p:nvSpPr>
        <p:spPr>
          <a:xfrm>
            <a:off x="3182112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9" name="Text Placeholder 2"/>
          <p:cNvSpPr>
            <a:spLocks noGrp="1"/>
          </p:cNvSpPr>
          <p:nvPr>
            <p:ph type="body" sz="quarter" idx="29"/>
          </p:nvPr>
        </p:nvSpPr>
        <p:spPr>
          <a:xfrm>
            <a:off x="4582928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5" name="Text Placeholder 2"/>
          <p:cNvSpPr>
            <a:spLocks noGrp="1"/>
          </p:cNvSpPr>
          <p:nvPr>
            <p:ph type="body" sz="quarter" idx="35"/>
          </p:nvPr>
        </p:nvSpPr>
        <p:spPr>
          <a:xfrm>
            <a:off x="5976051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1" name="Text Placeholder 2"/>
          <p:cNvSpPr>
            <a:spLocks noGrp="1"/>
          </p:cNvSpPr>
          <p:nvPr>
            <p:ph type="body" sz="quarter" idx="41"/>
          </p:nvPr>
        </p:nvSpPr>
        <p:spPr>
          <a:xfrm>
            <a:off x="7379208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93192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6" name="Text Placeholder 2"/>
          <p:cNvSpPr>
            <a:spLocks noGrp="1"/>
          </p:cNvSpPr>
          <p:nvPr>
            <p:ph type="body" sz="quarter" idx="16"/>
          </p:nvPr>
        </p:nvSpPr>
        <p:spPr>
          <a:xfrm>
            <a:off x="1783080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2" name="Text Placeholder 2"/>
          <p:cNvSpPr>
            <a:spLocks noGrp="1"/>
          </p:cNvSpPr>
          <p:nvPr>
            <p:ph type="body" sz="quarter" idx="22"/>
          </p:nvPr>
        </p:nvSpPr>
        <p:spPr>
          <a:xfrm>
            <a:off x="3182112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8" name="Text Placeholder 2"/>
          <p:cNvSpPr>
            <a:spLocks noGrp="1"/>
          </p:cNvSpPr>
          <p:nvPr>
            <p:ph type="body" sz="quarter" idx="28"/>
          </p:nvPr>
        </p:nvSpPr>
        <p:spPr>
          <a:xfrm>
            <a:off x="4582928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4" name="Text Placeholder 2"/>
          <p:cNvSpPr>
            <a:spLocks noGrp="1"/>
          </p:cNvSpPr>
          <p:nvPr>
            <p:ph type="body" sz="quarter" idx="34"/>
          </p:nvPr>
        </p:nvSpPr>
        <p:spPr>
          <a:xfrm>
            <a:off x="5976051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0" name="Text Placeholder 2"/>
          <p:cNvSpPr>
            <a:spLocks noGrp="1"/>
          </p:cNvSpPr>
          <p:nvPr>
            <p:ph type="body" sz="quarter" idx="40"/>
          </p:nvPr>
        </p:nvSpPr>
        <p:spPr>
          <a:xfrm>
            <a:off x="7379208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2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393192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8" name="Text Placeholder 2"/>
          <p:cNvSpPr>
            <a:spLocks noGrp="1"/>
          </p:cNvSpPr>
          <p:nvPr>
            <p:ph type="body" sz="quarter" idx="18"/>
          </p:nvPr>
        </p:nvSpPr>
        <p:spPr>
          <a:xfrm>
            <a:off x="1783080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4" name="Text Placeholder 2"/>
          <p:cNvSpPr>
            <a:spLocks noGrp="1"/>
          </p:cNvSpPr>
          <p:nvPr>
            <p:ph type="body" sz="quarter" idx="24"/>
          </p:nvPr>
        </p:nvSpPr>
        <p:spPr>
          <a:xfrm>
            <a:off x="3182112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0" name="Text Placeholder 2"/>
          <p:cNvSpPr>
            <a:spLocks noGrp="1"/>
          </p:cNvSpPr>
          <p:nvPr>
            <p:ph type="body" sz="quarter" idx="30"/>
          </p:nvPr>
        </p:nvSpPr>
        <p:spPr>
          <a:xfrm>
            <a:off x="4582928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6" name="Text Placeholder 2"/>
          <p:cNvSpPr>
            <a:spLocks noGrp="1"/>
          </p:cNvSpPr>
          <p:nvPr>
            <p:ph type="body" sz="quarter" idx="36"/>
          </p:nvPr>
        </p:nvSpPr>
        <p:spPr>
          <a:xfrm>
            <a:off x="5976051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2" name="Text Placeholder 2"/>
          <p:cNvSpPr>
            <a:spLocks noGrp="1"/>
          </p:cNvSpPr>
          <p:nvPr>
            <p:ph type="body" sz="quarter" idx="42"/>
          </p:nvPr>
        </p:nvSpPr>
        <p:spPr>
          <a:xfrm>
            <a:off x="7379208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393192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9" name="Text Placeholder 2"/>
          <p:cNvSpPr>
            <a:spLocks noGrp="1"/>
          </p:cNvSpPr>
          <p:nvPr>
            <p:ph type="body" sz="quarter" idx="19"/>
          </p:nvPr>
        </p:nvSpPr>
        <p:spPr>
          <a:xfrm>
            <a:off x="1783080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5" name="Text Placeholder 2"/>
          <p:cNvSpPr>
            <a:spLocks noGrp="1"/>
          </p:cNvSpPr>
          <p:nvPr>
            <p:ph type="body" sz="quarter" idx="25"/>
          </p:nvPr>
        </p:nvSpPr>
        <p:spPr>
          <a:xfrm>
            <a:off x="3182112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1" name="Text Placeholder 2"/>
          <p:cNvSpPr>
            <a:spLocks noGrp="1"/>
          </p:cNvSpPr>
          <p:nvPr>
            <p:ph type="body" sz="quarter" idx="31"/>
          </p:nvPr>
        </p:nvSpPr>
        <p:spPr>
          <a:xfrm>
            <a:off x="4582928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7" name="Text Placeholder 2"/>
          <p:cNvSpPr>
            <a:spLocks noGrp="1"/>
          </p:cNvSpPr>
          <p:nvPr>
            <p:ph type="body" sz="quarter" idx="37"/>
          </p:nvPr>
        </p:nvSpPr>
        <p:spPr>
          <a:xfrm>
            <a:off x="5976051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3" name="Text Placeholder 2"/>
          <p:cNvSpPr>
            <a:spLocks noGrp="1"/>
          </p:cNvSpPr>
          <p:nvPr>
            <p:ph type="body" sz="quarter" idx="43"/>
          </p:nvPr>
        </p:nvSpPr>
        <p:spPr>
          <a:xfrm>
            <a:off x="7379208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4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393192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0" name="Text Placeholder 2"/>
          <p:cNvSpPr>
            <a:spLocks noGrp="1"/>
          </p:cNvSpPr>
          <p:nvPr>
            <p:ph type="body" sz="quarter" idx="20"/>
          </p:nvPr>
        </p:nvSpPr>
        <p:spPr>
          <a:xfrm>
            <a:off x="1783080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6" name="Text Placeholder 2"/>
          <p:cNvSpPr>
            <a:spLocks noGrp="1"/>
          </p:cNvSpPr>
          <p:nvPr>
            <p:ph type="body" sz="quarter" idx="26"/>
          </p:nvPr>
        </p:nvSpPr>
        <p:spPr>
          <a:xfrm>
            <a:off x="3182112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2" name="Text Placeholder 2"/>
          <p:cNvSpPr>
            <a:spLocks noGrp="1"/>
          </p:cNvSpPr>
          <p:nvPr>
            <p:ph type="body" sz="quarter" idx="32"/>
          </p:nvPr>
        </p:nvSpPr>
        <p:spPr>
          <a:xfrm>
            <a:off x="4582928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8" name="Text Placeholder 2"/>
          <p:cNvSpPr>
            <a:spLocks noGrp="1"/>
          </p:cNvSpPr>
          <p:nvPr>
            <p:ph type="body" sz="quarter" idx="38"/>
          </p:nvPr>
        </p:nvSpPr>
        <p:spPr>
          <a:xfrm>
            <a:off x="5976051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4" name="Text Placeholder 2"/>
          <p:cNvSpPr>
            <a:spLocks noGrp="1"/>
          </p:cNvSpPr>
          <p:nvPr>
            <p:ph type="body" sz="quarter" idx="44"/>
          </p:nvPr>
        </p:nvSpPr>
        <p:spPr>
          <a:xfrm>
            <a:off x="7379208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5" name="Text Placeholder 2"/>
          <p:cNvSpPr>
            <a:spLocks noGrp="1"/>
          </p:cNvSpPr>
          <p:nvPr>
            <p:ph type="body" sz="quarter" idx="15"/>
          </p:nvPr>
        </p:nvSpPr>
        <p:spPr>
          <a:xfrm>
            <a:off x="393192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1" name="Text Placeholder 2"/>
          <p:cNvSpPr>
            <a:spLocks noGrp="1"/>
          </p:cNvSpPr>
          <p:nvPr>
            <p:ph type="body" sz="quarter" idx="21"/>
          </p:nvPr>
        </p:nvSpPr>
        <p:spPr>
          <a:xfrm>
            <a:off x="1783080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7" name="Text Placeholder 2"/>
          <p:cNvSpPr>
            <a:spLocks noGrp="1"/>
          </p:cNvSpPr>
          <p:nvPr>
            <p:ph type="body" sz="quarter" idx="27"/>
          </p:nvPr>
        </p:nvSpPr>
        <p:spPr>
          <a:xfrm>
            <a:off x="3182112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3" name="Text Placeholder 2"/>
          <p:cNvSpPr>
            <a:spLocks noGrp="1"/>
          </p:cNvSpPr>
          <p:nvPr>
            <p:ph type="body" sz="quarter" idx="33"/>
          </p:nvPr>
        </p:nvSpPr>
        <p:spPr>
          <a:xfrm>
            <a:off x="4582928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9" name="Text Placeholder 2"/>
          <p:cNvSpPr>
            <a:spLocks noGrp="1"/>
          </p:cNvSpPr>
          <p:nvPr>
            <p:ph type="body" sz="quarter" idx="39"/>
          </p:nvPr>
        </p:nvSpPr>
        <p:spPr>
          <a:xfrm>
            <a:off x="5976051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5" name="Text Placeholder 2"/>
          <p:cNvSpPr>
            <a:spLocks noGrp="1"/>
          </p:cNvSpPr>
          <p:nvPr>
            <p:ph type="body" sz="quarter" idx="45"/>
          </p:nvPr>
        </p:nvSpPr>
        <p:spPr>
          <a:xfrm>
            <a:off x="7379208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46"/>
          </p:nvPr>
        </p:nvSpPr>
        <p:spPr/>
        <p:txBody>
          <a:bodyPr/>
          <a:lstStyle/>
          <a:p>
            <a:fld id="{AEC93A36-1BCE-4989-A484-BB2F32BA08F5}" type="datetimeFigureOut">
              <a:rPr lang="en-US"/>
              <a:pPr/>
              <a:t>3/3/14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7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8"/>
          </p:nvPr>
        </p:nvSpPr>
        <p:spPr/>
        <p:txBody>
          <a:bodyPr/>
          <a:lstStyle/>
          <a:p>
            <a:fld id="{53CB5F7B-7C15-41FD-9488-0FCC5C0A130E}" type="slidenum">
              <a:rPr/>
              <a:pPr/>
              <a:t>‹#›</a:t>
            </a:fld>
            <a:endParaRPr/>
          </a:p>
        </p:txBody>
      </p:sp>
      <p:sp>
        <p:nvSpPr>
          <p:cNvPr id="78" name="TextBox 77"/>
          <p:cNvSpPr txBox="1"/>
          <p:nvPr userDrawn="1"/>
        </p:nvSpPr>
        <p:spPr>
          <a:xfrm>
            <a:off x="7708506" y="423787"/>
            <a:ext cx="101425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r"/>
            <a:r>
              <a:rPr sz="2400" dirty="0" smtClean="0">
                <a:solidFill>
                  <a:schemeClr val="accent1"/>
                </a:solidFill>
              </a:rPr>
              <a:t>201</a:t>
            </a:r>
            <a:r>
              <a:rPr lang="en-US" sz="2400" dirty="0" smtClean="0">
                <a:solidFill>
                  <a:schemeClr val="accent1"/>
                </a:solidFill>
              </a:rPr>
              <a:t>4</a:t>
            </a:r>
            <a:endParaRPr sz="24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74202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126123" y="95251"/>
            <a:ext cx="8870731" cy="6662900"/>
          </a:xfrm>
          <a:prstGeom prst="roundRect">
            <a:avLst>
              <a:gd name="adj" fmla="val 2527"/>
            </a:avLst>
          </a:prstGeom>
          <a:solidFill>
            <a:schemeClr val="bg1"/>
          </a:solidFill>
          <a:ln>
            <a:noFill/>
          </a:ln>
          <a:effectLst>
            <a:innerShdw blurRad="101600" dist="25400" dir="16200000">
              <a:prstClr val="black">
                <a:alpha val="14000"/>
              </a:prstClr>
            </a:innerShdw>
            <a:outerShdw blurRad="63500" sx="101000" sy="101000" algn="ct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8" name="right ring"/>
          <p:cNvGrpSpPr/>
          <p:nvPr/>
        </p:nvGrpSpPr>
        <p:grpSpPr>
          <a:xfrm>
            <a:off x="8701801" y="0"/>
            <a:ext cx="145110" cy="336423"/>
            <a:chOff x="8654176" y="0"/>
            <a:chExt cx="145110" cy="336423"/>
          </a:xfrm>
        </p:grpSpPr>
        <p:sp>
          <p:nvSpPr>
            <p:cNvPr id="9" name="Oval 8"/>
            <p:cNvSpPr/>
            <p:nvPr/>
          </p:nvSpPr>
          <p:spPr>
            <a:xfrm>
              <a:off x="8654176" y="199263"/>
              <a:ext cx="137160" cy="13716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pic>
          <p:nvPicPr>
            <p:cNvPr id="10" name="Picture 37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0519"/>
            <a:stretch/>
          </p:blipFill>
          <p:spPr bwMode="auto">
            <a:xfrm>
              <a:off x="8655848" y="0"/>
              <a:ext cx="143438" cy="335588"/>
            </a:xfrm>
            <a:prstGeom prst="rect">
              <a:avLst/>
            </a:prstGeom>
            <a:noFill/>
            <a:ln>
              <a:noFill/>
            </a:ln>
            <a:effectLst>
              <a:outerShdw blurRad="114300" dir="600000" algn="ctr" rotWithShape="0">
                <a:schemeClr val="bg2">
                  <a:alpha val="33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1" name="left ring"/>
          <p:cNvGrpSpPr/>
          <p:nvPr/>
        </p:nvGrpSpPr>
        <p:grpSpPr>
          <a:xfrm>
            <a:off x="301625" y="0"/>
            <a:ext cx="144654" cy="336423"/>
            <a:chOff x="349250" y="0"/>
            <a:chExt cx="144654" cy="336423"/>
          </a:xfrm>
        </p:grpSpPr>
        <p:sp>
          <p:nvSpPr>
            <p:cNvPr id="12" name="Oval 11"/>
            <p:cNvSpPr/>
            <p:nvPr/>
          </p:nvSpPr>
          <p:spPr>
            <a:xfrm>
              <a:off x="349250" y="199263"/>
              <a:ext cx="137160" cy="13716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pic>
          <p:nvPicPr>
            <p:cNvPr id="13" name="Picture 37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0519"/>
            <a:stretch/>
          </p:blipFill>
          <p:spPr bwMode="auto">
            <a:xfrm>
              <a:off x="350466" y="0"/>
              <a:ext cx="143438" cy="335588"/>
            </a:xfrm>
            <a:prstGeom prst="rect">
              <a:avLst/>
            </a:prstGeom>
            <a:noFill/>
            <a:ln>
              <a:noFill/>
            </a:ln>
            <a:effectLst>
              <a:outerShdw blurRad="114300" dir="600000" algn="ctr" rotWithShape="0">
                <a:schemeClr val="bg2">
                  <a:alpha val="33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 baseline="0"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A3A16-68B0-4C3C-9C15-9321178FD76C}" type="datetimeFigureOut">
              <a:rPr lang="en-US"/>
              <a:t>3/3/14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97E0C-8F25-49B0-9FED-AD60A4CEA8B4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3245389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126123" y="95251"/>
            <a:ext cx="8870731" cy="6662900"/>
          </a:xfrm>
          <a:prstGeom prst="roundRect">
            <a:avLst>
              <a:gd name="adj" fmla="val 2527"/>
            </a:avLst>
          </a:prstGeom>
          <a:solidFill>
            <a:schemeClr val="bg1"/>
          </a:solidFill>
          <a:ln>
            <a:noFill/>
          </a:ln>
          <a:effectLst>
            <a:innerShdw blurRad="101600" dist="25400" dir="16200000">
              <a:prstClr val="black">
                <a:alpha val="14000"/>
              </a:prstClr>
            </a:innerShdw>
            <a:outerShdw blurRad="63500" sx="101000" sy="101000" algn="ct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6" name="right ring"/>
          <p:cNvGrpSpPr/>
          <p:nvPr/>
        </p:nvGrpSpPr>
        <p:grpSpPr>
          <a:xfrm>
            <a:off x="8701801" y="0"/>
            <a:ext cx="145110" cy="336423"/>
            <a:chOff x="8654176" y="0"/>
            <a:chExt cx="145110" cy="336423"/>
          </a:xfrm>
        </p:grpSpPr>
        <p:sp>
          <p:nvSpPr>
            <p:cNvPr id="7" name="Oval 6"/>
            <p:cNvSpPr/>
            <p:nvPr/>
          </p:nvSpPr>
          <p:spPr>
            <a:xfrm>
              <a:off x="8654176" y="199263"/>
              <a:ext cx="137160" cy="13716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pic>
          <p:nvPicPr>
            <p:cNvPr id="8" name="Picture 37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0519"/>
            <a:stretch/>
          </p:blipFill>
          <p:spPr bwMode="auto">
            <a:xfrm>
              <a:off x="8655848" y="0"/>
              <a:ext cx="143438" cy="335588"/>
            </a:xfrm>
            <a:prstGeom prst="rect">
              <a:avLst/>
            </a:prstGeom>
            <a:noFill/>
            <a:ln>
              <a:noFill/>
            </a:ln>
            <a:effectLst>
              <a:outerShdw blurRad="114300" dir="600000" algn="ctr" rotWithShape="0">
                <a:schemeClr val="bg2">
                  <a:alpha val="33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9" name="left ring"/>
          <p:cNvGrpSpPr/>
          <p:nvPr/>
        </p:nvGrpSpPr>
        <p:grpSpPr>
          <a:xfrm>
            <a:off x="301625" y="0"/>
            <a:ext cx="144654" cy="336423"/>
            <a:chOff x="349250" y="0"/>
            <a:chExt cx="144654" cy="336423"/>
          </a:xfrm>
        </p:grpSpPr>
        <p:sp>
          <p:nvSpPr>
            <p:cNvPr id="10" name="Oval 9"/>
            <p:cNvSpPr/>
            <p:nvPr/>
          </p:nvSpPr>
          <p:spPr>
            <a:xfrm>
              <a:off x="349250" y="199263"/>
              <a:ext cx="137160" cy="13716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pic>
          <p:nvPicPr>
            <p:cNvPr id="11" name="Picture 37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0519"/>
            <a:stretch/>
          </p:blipFill>
          <p:spPr bwMode="auto">
            <a:xfrm>
              <a:off x="350466" y="0"/>
              <a:ext cx="143438" cy="335588"/>
            </a:xfrm>
            <a:prstGeom prst="rect">
              <a:avLst/>
            </a:prstGeom>
            <a:noFill/>
            <a:ln>
              <a:noFill/>
            </a:ln>
            <a:effectLst>
              <a:outerShdw blurRad="114300" dir="600000" algn="ctr" rotWithShape="0">
                <a:schemeClr val="bg2">
                  <a:alpha val="33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A3A16-68B0-4C3C-9C15-9321178FD76C}" type="datetimeFigureOut">
              <a:rPr lang="en-US"/>
              <a:t>3/3/14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97E0C-8F25-49B0-9FED-AD60A4CEA8B4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8411955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ugust 201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TextBox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bg2">
                    <a:lumMod val="90000"/>
                  </a:schemeClr>
                </a:solidFill>
              </a:rPr>
              <a:t>29 July</a:t>
            </a:r>
          </a:p>
        </p:txBody>
      </p:sp>
      <p:sp>
        <p:nvSpPr>
          <p:cNvPr id="1793" name="TextBox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bg2">
                    <a:lumMod val="90000"/>
                  </a:schemeClr>
                </a:solidFill>
              </a:rPr>
              <a:t>30</a:t>
            </a:r>
          </a:p>
        </p:txBody>
      </p:sp>
      <p:sp>
        <p:nvSpPr>
          <p:cNvPr id="1794" name="TextBox 1793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bg2">
                    <a:lumMod val="90000"/>
                  </a:schemeClr>
                </a:solidFill>
              </a:rPr>
              <a:t>31</a:t>
            </a:r>
          </a:p>
        </p:txBody>
      </p:sp>
      <p:sp>
        <p:nvSpPr>
          <p:cNvPr id="1795" name="TextBox 1794"/>
          <p:cNvSpPr txBox="1"/>
          <p:nvPr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1 August</a:t>
            </a:r>
          </a:p>
        </p:txBody>
      </p:sp>
      <p:sp>
        <p:nvSpPr>
          <p:cNvPr id="1796" name="TextBox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797" name="TextBox 1796"/>
          <p:cNvSpPr txBox="1"/>
          <p:nvPr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3/4</a:t>
            </a:r>
          </a:p>
        </p:txBody>
      </p:sp>
      <p:sp>
        <p:nvSpPr>
          <p:cNvPr id="1798" name="TextBox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1799" name="TextBox 1798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1800" name="TextBox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1801" name="TextBox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1802" name="TextBox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9</a:t>
            </a:r>
          </a:p>
        </p:txBody>
      </p:sp>
      <p:sp>
        <p:nvSpPr>
          <p:cNvPr id="1803" name="TextBox 1802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10/11</a:t>
            </a:r>
          </a:p>
        </p:txBody>
      </p:sp>
      <p:sp>
        <p:nvSpPr>
          <p:cNvPr id="1804" name="TextBox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12</a:t>
            </a:r>
          </a:p>
        </p:txBody>
      </p:sp>
      <p:sp>
        <p:nvSpPr>
          <p:cNvPr id="1805" name="TextBox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13</a:t>
            </a:r>
          </a:p>
        </p:txBody>
      </p:sp>
      <p:sp>
        <p:nvSpPr>
          <p:cNvPr id="1806" name="TextBox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14</a:t>
            </a:r>
          </a:p>
        </p:txBody>
      </p:sp>
      <p:sp>
        <p:nvSpPr>
          <p:cNvPr id="1807" name="TextBox 1806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15</a:t>
            </a:r>
          </a:p>
        </p:txBody>
      </p:sp>
      <p:sp>
        <p:nvSpPr>
          <p:cNvPr id="1808" name="TextBox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16</a:t>
            </a:r>
          </a:p>
        </p:txBody>
      </p:sp>
      <p:sp>
        <p:nvSpPr>
          <p:cNvPr id="1809" name="TextBox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17/18</a:t>
            </a:r>
          </a:p>
        </p:txBody>
      </p:sp>
      <p:sp>
        <p:nvSpPr>
          <p:cNvPr id="1810" name="TextBox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19</a:t>
            </a:r>
          </a:p>
        </p:txBody>
      </p:sp>
      <p:sp>
        <p:nvSpPr>
          <p:cNvPr id="1811" name="TextBox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20</a:t>
            </a:r>
          </a:p>
        </p:txBody>
      </p:sp>
      <p:sp>
        <p:nvSpPr>
          <p:cNvPr id="1812" name="TextBox 1811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21</a:t>
            </a:r>
          </a:p>
        </p:txBody>
      </p:sp>
      <p:sp>
        <p:nvSpPr>
          <p:cNvPr id="1813" name="TextBox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22</a:t>
            </a:r>
          </a:p>
        </p:txBody>
      </p:sp>
      <p:sp>
        <p:nvSpPr>
          <p:cNvPr id="1814" name="TextBox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23</a:t>
            </a:r>
          </a:p>
        </p:txBody>
      </p:sp>
      <p:sp>
        <p:nvSpPr>
          <p:cNvPr id="1815" name="TextBox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24/25</a:t>
            </a:r>
          </a:p>
        </p:txBody>
      </p:sp>
      <p:sp>
        <p:nvSpPr>
          <p:cNvPr id="1816" name="TextBox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26</a:t>
            </a:r>
          </a:p>
        </p:txBody>
      </p:sp>
      <p:sp>
        <p:nvSpPr>
          <p:cNvPr id="1817" name="TextBox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27</a:t>
            </a:r>
          </a:p>
        </p:txBody>
      </p:sp>
      <p:sp>
        <p:nvSpPr>
          <p:cNvPr id="1818" name="TextBox 1817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28</a:t>
            </a:r>
          </a:p>
        </p:txBody>
      </p:sp>
      <p:sp>
        <p:nvSpPr>
          <p:cNvPr id="1819" name="TextBox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29</a:t>
            </a:r>
          </a:p>
        </p:txBody>
      </p:sp>
      <p:sp>
        <p:nvSpPr>
          <p:cNvPr id="1820" name="TextBox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30</a:t>
            </a:r>
          </a:p>
        </p:txBody>
      </p:sp>
      <p:sp>
        <p:nvSpPr>
          <p:cNvPr id="1821" name="TextBox 1820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31</a:t>
            </a:r>
            <a:r>
              <a:rPr sz="1300" b="0">
                <a:solidFill>
                  <a:schemeClr val="bg2">
                    <a:lumMod val="90000"/>
                  </a:schemeClr>
                </a:solidFill>
              </a:rPr>
              <a:t>/1 September</a:t>
            </a:r>
          </a:p>
        </p:txBody>
      </p:sp>
      <p:sp>
        <p:nvSpPr>
          <p:cNvPr id="1828" name="TextBox 1827"/>
          <p:cNvSpPr txBox="1"/>
          <p:nvPr/>
        </p:nvSpPr>
        <p:spPr>
          <a:xfrm>
            <a:off x="358775" y="152400"/>
            <a:ext cx="8382000" cy="699042"/>
          </a:xfrm>
          <a:prstGeom prst="rect">
            <a:avLst/>
          </a:prstGeom>
          <a:noFill/>
        </p:spPr>
        <p:txBody>
          <a:bodyPr wrap="square" tIns="0" bIns="0" rtlCol="0" anchor="b">
            <a:noAutofit/>
          </a:bodyPr>
          <a:lstStyle/>
          <a:p>
            <a:pPr algn="l"/>
            <a:r>
              <a:rPr sz="3600" b="0">
                <a:solidFill>
                  <a:schemeClr val="accent1"/>
                </a:solidFill>
              </a:rPr>
              <a:t>august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bg2">
                    <a:lumMod val="90000"/>
                  </a:schemeClr>
                </a:solidFill>
              </a:rPr>
              <a:t>2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bg2">
                    <a:lumMod val="90000"/>
                  </a:schemeClr>
                </a:solidFill>
              </a:rPr>
              <a:t>3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bg2">
                    <a:lumMod val="90000"/>
                  </a:schemeClr>
                </a:solidFill>
              </a:rPr>
              <a:t>4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bg2">
                    <a:lumMod val="90000"/>
                  </a:schemeClr>
                </a:solidFill>
              </a:rPr>
              <a:t>5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bg2">
                    <a:lumMod val="90000"/>
                  </a:schemeClr>
                </a:solidFill>
              </a:rPr>
              <a:t>6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bg2">
                    <a:lumMod val="90000"/>
                  </a:schemeClr>
                </a:solidFill>
              </a:rPr>
              <a:t>7/8</a:t>
            </a:r>
          </a:p>
        </p:txBody>
      </p:sp>
      <p:sp>
        <p:nvSpPr>
          <p:cNvPr id="34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393192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0" name="Text Placeholder 2"/>
          <p:cNvSpPr>
            <a:spLocks noGrp="1"/>
          </p:cNvSpPr>
          <p:nvPr>
            <p:ph type="body" sz="quarter" idx="17"/>
          </p:nvPr>
        </p:nvSpPr>
        <p:spPr>
          <a:xfrm>
            <a:off x="1783080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6" name="Text Placeholder 2"/>
          <p:cNvSpPr>
            <a:spLocks noGrp="1"/>
          </p:cNvSpPr>
          <p:nvPr>
            <p:ph type="body" sz="quarter" idx="23"/>
          </p:nvPr>
        </p:nvSpPr>
        <p:spPr>
          <a:xfrm>
            <a:off x="3182112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2" name="Text Placeholder 2"/>
          <p:cNvSpPr>
            <a:spLocks noGrp="1"/>
          </p:cNvSpPr>
          <p:nvPr>
            <p:ph type="body" sz="quarter" idx="29"/>
          </p:nvPr>
        </p:nvSpPr>
        <p:spPr>
          <a:xfrm>
            <a:off x="4582928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8" name="Text Placeholder 2"/>
          <p:cNvSpPr>
            <a:spLocks noGrp="1"/>
          </p:cNvSpPr>
          <p:nvPr>
            <p:ph type="body" sz="quarter" idx="35"/>
          </p:nvPr>
        </p:nvSpPr>
        <p:spPr>
          <a:xfrm>
            <a:off x="5976051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4" name="Text Placeholder 2"/>
          <p:cNvSpPr>
            <a:spLocks noGrp="1"/>
          </p:cNvSpPr>
          <p:nvPr>
            <p:ph type="body" sz="quarter" idx="41"/>
          </p:nvPr>
        </p:nvSpPr>
        <p:spPr>
          <a:xfrm>
            <a:off x="7379208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93192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9" name="Text Placeholder 2"/>
          <p:cNvSpPr>
            <a:spLocks noGrp="1"/>
          </p:cNvSpPr>
          <p:nvPr>
            <p:ph type="body" sz="quarter" idx="16"/>
          </p:nvPr>
        </p:nvSpPr>
        <p:spPr>
          <a:xfrm>
            <a:off x="1783080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5" name="Text Placeholder 2"/>
          <p:cNvSpPr>
            <a:spLocks noGrp="1"/>
          </p:cNvSpPr>
          <p:nvPr>
            <p:ph type="body" sz="quarter" idx="22"/>
          </p:nvPr>
        </p:nvSpPr>
        <p:spPr>
          <a:xfrm>
            <a:off x="3182112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1" name="Text Placeholder 2"/>
          <p:cNvSpPr>
            <a:spLocks noGrp="1"/>
          </p:cNvSpPr>
          <p:nvPr>
            <p:ph type="body" sz="quarter" idx="28"/>
          </p:nvPr>
        </p:nvSpPr>
        <p:spPr>
          <a:xfrm>
            <a:off x="4582928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7" name="Text Placeholder 2"/>
          <p:cNvSpPr>
            <a:spLocks noGrp="1"/>
          </p:cNvSpPr>
          <p:nvPr>
            <p:ph type="body" sz="quarter" idx="34"/>
          </p:nvPr>
        </p:nvSpPr>
        <p:spPr>
          <a:xfrm>
            <a:off x="5976051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3" name="Text Placeholder 2"/>
          <p:cNvSpPr>
            <a:spLocks noGrp="1"/>
          </p:cNvSpPr>
          <p:nvPr>
            <p:ph type="body" sz="quarter" idx="40"/>
          </p:nvPr>
        </p:nvSpPr>
        <p:spPr>
          <a:xfrm>
            <a:off x="7379208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5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393192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1" name="Text Placeholder 2"/>
          <p:cNvSpPr>
            <a:spLocks noGrp="1"/>
          </p:cNvSpPr>
          <p:nvPr>
            <p:ph type="body" sz="quarter" idx="18"/>
          </p:nvPr>
        </p:nvSpPr>
        <p:spPr>
          <a:xfrm>
            <a:off x="1783080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7" name="Text Placeholder 2"/>
          <p:cNvSpPr>
            <a:spLocks noGrp="1"/>
          </p:cNvSpPr>
          <p:nvPr>
            <p:ph type="body" sz="quarter" idx="24"/>
          </p:nvPr>
        </p:nvSpPr>
        <p:spPr>
          <a:xfrm>
            <a:off x="3182112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3" name="Text Placeholder 2"/>
          <p:cNvSpPr>
            <a:spLocks noGrp="1"/>
          </p:cNvSpPr>
          <p:nvPr>
            <p:ph type="body" sz="quarter" idx="30"/>
          </p:nvPr>
        </p:nvSpPr>
        <p:spPr>
          <a:xfrm>
            <a:off x="4582928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9" name="Text Placeholder 2"/>
          <p:cNvSpPr>
            <a:spLocks noGrp="1"/>
          </p:cNvSpPr>
          <p:nvPr>
            <p:ph type="body" sz="quarter" idx="36"/>
          </p:nvPr>
        </p:nvSpPr>
        <p:spPr>
          <a:xfrm>
            <a:off x="5976051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5" name="Text Placeholder 2"/>
          <p:cNvSpPr>
            <a:spLocks noGrp="1"/>
          </p:cNvSpPr>
          <p:nvPr>
            <p:ph type="body" sz="quarter" idx="42"/>
          </p:nvPr>
        </p:nvSpPr>
        <p:spPr>
          <a:xfrm>
            <a:off x="7379208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6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393192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2" name="Text Placeholder 2"/>
          <p:cNvSpPr>
            <a:spLocks noGrp="1"/>
          </p:cNvSpPr>
          <p:nvPr>
            <p:ph type="body" sz="quarter" idx="19"/>
          </p:nvPr>
        </p:nvSpPr>
        <p:spPr>
          <a:xfrm>
            <a:off x="1783080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8" name="Text Placeholder 2"/>
          <p:cNvSpPr>
            <a:spLocks noGrp="1"/>
          </p:cNvSpPr>
          <p:nvPr>
            <p:ph type="body" sz="quarter" idx="25"/>
          </p:nvPr>
        </p:nvSpPr>
        <p:spPr>
          <a:xfrm>
            <a:off x="3182112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4" name="Text Placeholder 2"/>
          <p:cNvSpPr>
            <a:spLocks noGrp="1"/>
          </p:cNvSpPr>
          <p:nvPr>
            <p:ph type="body" sz="quarter" idx="31"/>
          </p:nvPr>
        </p:nvSpPr>
        <p:spPr>
          <a:xfrm>
            <a:off x="4582928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0" name="Text Placeholder 2"/>
          <p:cNvSpPr>
            <a:spLocks noGrp="1"/>
          </p:cNvSpPr>
          <p:nvPr>
            <p:ph type="body" sz="quarter" idx="37"/>
          </p:nvPr>
        </p:nvSpPr>
        <p:spPr>
          <a:xfrm>
            <a:off x="5976051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6" name="Text Placeholder 2"/>
          <p:cNvSpPr>
            <a:spLocks noGrp="1"/>
          </p:cNvSpPr>
          <p:nvPr>
            <p:ph type="body" sz="quarter" idx="43"/>
          </p:nvPr>
        </p:nvSpPr>
        <p:spPr>
          <a:xfrm>
            <a:off x="7379208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7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393192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3" name="Text Placeholder 2"/>
          <p:cNvSpPr>
            <a:spLocks noGrp="1"/>
          </p:cNvSpPr>
          <p:nvPr>
            <p:ph type="body" sz="quarter" idx="20"/>
          </p:nvPr>
        </p:nvSpPr>
        <p:spPr>
          <a:xfrm>
            <a:off x="1783080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9" name="Text Placeholder 2"/>
          <p:cNvSpPr>
            <a:spLocks noGrp="1"/>
          </p:cNvSpPr>
          <p:nvPr>
            <p:ph type="body" sz="quarter" idx="26"/>
          </p:nvPr>
        </p:nvSpPr>
        <p:spPr>
          <a:xfrm>
            <a:off x="3182112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5" name="Text Placeholder 2"/>
          <p:cNvSpPr>
            <a:spLocks noGrp="1"/>
          </p:cNvSpPr>
          <p:nvPr>
            <p:ph type="body" sz="quarter" idx="32"/>
          </p:nvPr>
        </p:nvSpPr>
        <p:spPr>
          <a:xfrm>
            <a:off x="4582928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1" name="Text Placeholder 2"/>
          <p:cNvSpPr>
            <a:spLocks noGrp="1"/>
          </p:cNvSpPr>
          <p:nvPr>
            <p:ph type="body" sz="quarter" idx="38"/>
          </p:nvPr>
        </p:nvSpPr>
        <p:spPr>
          <a:xfrm>
            <a:off x="5976051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7" name="Text Placeholder 2"/>
          <p:cNvSpPr>
            <a:spLocks noGrp="1"/>
          </p:cNvSpPr>
          <p:nvPr>
            <p:ph type="body" sz="quarter" idx="44"/>
          </p:nvPr>
        </p:nvSpPr>
        <p:spPr>
          <a:xfrm>
            <a:off x="7379208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8" name="Text Placeholder 2"/>
          <p:cNvSpPr>
            <a:spLocks noGrp="1"/>
          </p:cNvSpPr>
          <p:nvPr>
            <p:ph type="body" sz="quarter" idx="15"/>
          </p:nvPr>
        </p:nvSpPr>
        <p:spPr>
          <a:xfrm>
            <a:off x="393192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4" name="Text Placeholder 2"/>
          <p:cNvSpPr>
            <a:spLocks noGrp="1"/>
          </p:cNvSpPr>
          <p:nvPr>
            <p:ph type="body" sz="quarter" idx="21"/>
          </p:nvPr>
        </p:nvSpPr>
        <p:spPr>
          <a:xfrm>
            <a:off x="1783080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0" name="Text Placeholder 2"/>
          <p:cNvSpPr>
            <a:spLocks noGrp="1"/>
          </p:cNvSpPr>
          <p:nvPr>
            <p:ph type="body" sz="quarter" idx="27"/>
          </p:nvPr>
        </p:nvSpPr>
        <p:spPr>
          <a:xfrm>
            <a:off x="3182112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6" name="Text Placeholder 2"/>
          <p:cNvSpPr>
            <a:spLocks noGrp="1"/>
          </p:cNvSpPr>
          <p:nvPr>
            <p:ph type="body" sz="quarter" idx="33"/>
          </p:nvPr>
        </p:nvSpPr>
        <p:spPr>
          <a:xfrm>
            <a:off x="4582928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2" name="Text Placeholder 2"/>
          <p:cNvSpPr>
            <a:spLocks noGrp="1"/>
          </p:cNvSpPr>
          <p:nvPr>
            <p:ph type="body" sz="quarter" idx="39"/>
          </p:nvPr>
        </p:nvSpPr>
        <p:spPr>
          <a:xfrm>
            <a:off x="5976051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8" name="Text Placeholder 2"/>
          <p:cNvSpPr>
            <a:spLocks noGrp="1"/>
          </p:cNvSpPr>
          <p:nvPr>
            <p:ph type="body" sz="quarter" idx="45"/>
          </p:nvPr>
        </p:nvSpPr>
        <p:spPr>
          <a:xfrm>
            <a:off x="7379208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46"/>
          </p:nvPr>
        </p:nvSpPr>
        <p:spPr/>
        <p:txBody>
          <a:bodyPr/>
          <a:lstStyle/>
          <a:p>
            <a:fld id="{AEC93A36-1BCE-4989-A484-BB2F32BA08F5}" type="datetimeFigureOut">
              <a:rPr lang="en-US"/>
              <a:pPr/>
              <a:t>3/3/14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47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8"/>
          </p:nvPr>
        </p:nvSpPr>
        <p:spPr/>
        <p:txBody>
          <a:bodyPr/>
          <a:lstStyle/>
          <a:p>
            <a:fld id="{53CB5F7B-7C15-41FD-9488-0FCC5C0A130E}" type="slidenum">
              <a:rPr/>
              <a:pPr/>
              <a:t>‹#›</a:t>
            </a:fld>
            <a:endParaRPr/>
          </a:p>
        </p:txBody>
      </p:sp>
      <p:sp>
        <p:nvSpPr>
          <p:cNvPr id="78" name="TextBox 77"/>
          <p:cNvSpPr txBox="1"/>
          <p:nvPr userDrawn="1"/>
        </p:nvSpPr>
        <p:spPr>
          <a:xfrm>
            <a:off x="7708506" y="423787"/>
            <a:ext cx="101425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r"/>
            <a:r>
              <a:rPr sz="2400" dirty="0">
                <a:solidFill>
                  <a:schemeClr val="accent1"/>
                </a:solidFill>
              </a:rPr>
              <a:t>2013</a:t>
            </a:r>
          </a:p>
        </p:txBody>
      </p:sp>
    </p:spTree>
    <p:extLst>
      <p:ext uri="{BB962C8B-B14F-4D97-AF65-F5344CB8AC3E}">
        <p14:creationId xmlns:p14="http://schemas.microsoft.com/office/powerpoint/2010/main" val="13358707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ptember 201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TextBox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bg2">
                    <a:lumMod val="90000"/>
                  </a:schemeClr>
                </a:solidFill>
              </a:rPr>
              <a:t>26 August</a:t>
            </a:r>
          </a:p>
        </p:txBody>
      </p:sp>
      <p:sp>
        <p:nvSpPr>
          <p:cNvPr id="1793" name="TextBox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bg2">
                    <a:lumMod val="90000"/>
                  </a:schemeClr>
                </a:solidFill>
              </a:rPr>
              <a:t>27</a:t>
            </a:r>
          </a:p>
        </p:txBody>
      </p:sp>
      <p:sp>
        <p:nvSpPr>
          <p:cNvPr id="1794" name="TextBox 1793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bg2">
                    <a:lumMod val="90000"/>
                  </a:schemeClr>
                </a:solidFill>
              </a:rPr>
              <a:t>28</a:t>
            </a:r>
          </a:p>
        </p:txBody>
      </p:sp>
      <p:sp>
        <p:nvSpPr>
          <p:cNvPr id="1795" name="TextBox 1794"/>
          <p:cNvSpPr txBox="1"/>
          <p:nvPr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bg2">
                    <a:lumMod val="90000"/>
                  </a:schemeClr>
                </a:solidFill>
              </a:rPr>
              <a:t>29</a:t>
            </a:r>
          </a:p>
        </p:txBody>
      </p:sp>
      <p:sp>
        <p:nvSpPr>
          <p:cNvPr id="1796" name="TextBox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bg2">
                    <a:lumMod val="90000"/>
                  </a:schemeClr>
                </a:solidFill>
              </a:rPr>
              <a:t>30</a:t>
            </a:r>
          </a:p>
        </p:txBody>
      </p:sp>
      <p:sp>
        <p:nvSpPr>
          <p:cNvPr id="1797" name="TextBox 1796"/>
          <p:cNvSpPr txBox="1"/>
          <p:nvPr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bg2">
                    <a:lumMod val="90000"/>
                  </a:schemeClr>
                </a:solidFill>
              </a:rPr>
              <a:t>31</a:t>
            </a:r>
            <a:r>
              <a:rPr sz="1300" b="0">
                <a:solidFill>
                  <a:schemeClr val="tx1"/>
                </a:solidFill>
              </a:rPr>
              <a:t>/1 September</a:t>
            </a:r>
          </a:p>
        </p:txBody>
      </p:sp>
      <p:sp>
        <p:nvSpPr>
          <p:cNvPr id="1798" name="TextBox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799" name="TextBox 1798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800" name="TextBox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1801" name="TextBox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1802" name="TextBox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1803" name="TextBox 1802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7/8</a:t>
            </a:r>
          </a:p>
        </p:txBody>
      </p:sp>
      <p:sp>
        <p:nvSpPr>
          <p:cNvPr id="1804" name="TextBox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9</a:t>
            </a:r>
          </a:p>
        </p:txBody>
      </p:sp>
      <p:sp>
        <p:nvSpPr>
          <p:cNvPr id="1805" name="TextBox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10</a:t>
            </a:r>
          </a:p>
        </p:txBody>
      </p:sp>
      <p:sp>
        <p:nvSpPr>
          <p:cNvPr id="1806" name="TextBox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11</a:t>
            </a:r>
          </a:p>
        </p:txBody>
      </p:sp>
      <p:sp>
        <p:nvSpPr>
          <p:cNvPr id="1807" name="TextBox 1806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12</a:t>
            </a:r>
          </a:p>
        </p:txBody>
      </p:sp>
      <p:sp>
        <p:nvSpPr>
          <p:cNvPr id="1808" name="TextBox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13</a:t>
            </a:r>
          </a:p>
        </p:txBody>
      </p:sp>
      <p:sp>
        <p:nvSpPr>
          <p:cNvPr id="1809" name="TextBox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14/15</a:t>
            </a:r>
          </a:p>
        </p:txBody>
      </p:sp>
      <p:sp>
        <p:nvSpPr>
          <p:cNvPr id="1810" name="TextBox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16</a:t>
            </a:r>
          </a:p>
        </p:txBody>
      </p:sp>
      <p:sp>
        <p:nvSpPr>
          <p:cNvPr id="1811" name="TextBox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17</a:t>
            </a:r>
          </a:p>
        </p:txBody>
      </p:sp>
      <p:sp>
        <p:nvSpPr>
          <p:cNvPr id="1812" name="TextBox 1811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18</a:t>
            </a:r>
          </a:p>
        </p:txBody>
      </p:sp>
      <p:sp>
        <p:nvSpPr>
          <p:cNvPr id="1813" name="TextBox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19</a:t>
            </a:r>
          </a:p>
        </p:txBody>
      </p:sp>
      <p:sp>
        <p:nvSpPr>
          <p:cNvPr id="1814" name="TextBox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20</a:t>
            </a:r>
          </a:p>
        </p:txBody>
      </p:sp>
      <p:sp>
        <p:nvSpPr>
          <p:cNvPr id="1815" name="TextBox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21/22</a:t>
            </a:r>
          </a:p>
        </p:txBody>
      </p:sp>
      <p:sp>
        <p:nvSpPr>
          <p:cNvPr id="1816" name="TextBox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23</a:t>
            </a:r>
          </a:p>
        </p:txBody>
      </p:sp>
      <p:sp>
        <p:nvSpPr>
          <p:cNvPr id="1817" name="TextBox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24</a:t>
            </a:r>
          </a:p>
        </p:txBody>
      </p:sp>
      <p:sp>
        <p:nvSpPr>
          <p:cNvPr id="1818" name="TextBox 1817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25</a:t>
            </a:r>
          </a:p>
        </p:txBody>
      </p:sp>
      <p:sp>
        <p:nvSpPr>
          <p:cNvPr id="1819" name="TextBox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26</a:t>
            </a:r>
          </a:p>
        </p:txBody>
      </p:sp>
      <p:sp>
        <p:nvSpPr>
          <p:cNvPr id="1820" name="TextBox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27</a:t>
            </a:r>
          </a:p>
        </p:txBody>
      </p:sp>
      <p:sp>
        <p:nvSpPr>
          <p:cNvPr id="1821" name="TextBox 1820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28/29</a:t>
            </a:r>
          </a:p>
        </p:txBody>
      </p:sp>
      <p:sp>
        <p:nvSpPr>
          <p:cNvPr id="1822" name="TextBox 1821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30</a:t>
            </a:r>
          </a:p>
        </p:txBody>
      </p:sp>
      <p:sp>
        <p:nvSpPr>
          <p:cNvPr id="1823" name="TextBox 1822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bg2">
                    <a:lumMod val="90000"/>
                  </a:schemeClr>
                </a:solidFill>
              </a:rPr>
              <a:t>1 October</a:t>
            </a:r>
          </a:p>
        </p:txBody>
      </p:sp>
      <p:sp>
        <p:nvSpPr>
          <p:cNvPr id="1824" name="TextBox 1823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bg2">
                    <a:lumMod val="90000"/>
                  </a:schemeClr>
                </a:solidFill>
              </a:rPr>
              <a:t>2</a:t>
            </a:r>
          </a:p>
        </p:txBody>
      </p:sp>
      <p:sp>
        <p:nvSpPr>
          <p:cNvPr id="1825" name="TextBox 1824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bg2">
                    <a:lumMod val="90000"/>
                  </a:schemeClr>
                </a:solidFill>
              </a:rPr>
              <a:t>3</a:t>
            </a:r>
          </a:p>
        </p:txBody>
      </p:sp>
      <p:sp>
        <p:nvSpPr>
          <p:cNvPr id="1826" name="TextBox 1825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bg2">
                    <a:lumMod val="90000"/>
                  </a:schemeClr>
                </a:solidFill>
              </a:rPr>
              <a:t>4</a:t>
            </a:r>
          </a:p>
        </p:txBody>
      </p:sp>
      <p:sp>
        <p:nvSpPr>
          <p:cNvPr id="1827" name="TextBox 1826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bg2">
                    <a:lumMod val="90000"/>
                  </a:schemeClr>
                </a:solidFill>
              </a:rPr>
              <a:t>5/6</a:t>
            </a:r>
          </a:p>
        </p:txBody>
      </p:sp>
      <p:sp>
        <p:nvSpPr>
          <p:cNvPr id="1828" name="TextBox 1827"/>
          <p:cNvSpPr txBox="1"/>
          <p:nvPr/>
        </p:nvSpPr>
        <p:spPr>
          <a:xfrm>
            <a:off x="358775" y="152400"/>
            <a:ext cx="8382000" cy="699042"/>
          </a:xfrm>
          <a:prstGeom prst="rect">
            <a:avLst/>
          </a:prstGeom>
          <a:noFill/>
        </p:spPr>
        <p:txBody>
          <a:bodyPr wrap="square" tIns="0" bIns="0" rtlCol="0" anchor="b">
            <a:noAutofit/>
          </a:bodyPr>
          <a:lstStyle/>
          <a:p>
            <a:pPr algn="l"/>
            <a:r>
              <a:rPr sz="3600" b="0">
                <a:solidFill>
                  <a:schemeClr val="accent1"/>
                </a:solidFill>
              </a:rPr>
              <a:t>september</a:t>
            </a:r>
          </a:p>
        </p:txBody>
      </p:sp>
      <p:sp>
        <p:nvSpPr>
          <p:cNvPr id="40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393192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6" name="Text Placeholder 2"/>
          <p:cNvSpPr>
            <a:spLocks noGrp="1"/>
          </p:cNvSpPr>
          <p:nvPr>
            <p:ph type="body" sz="quarter" idx="17"/>
          </p:nvPr>
        </p:nvSpPr>
        <p:spPr>
          <a:xfrm>
            <a:off x="1783080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2" name="Text Placeholder 2"/>
          <p:cNvSpPr>
            <a:spLocks noGrp="1"/>
          </p:cNvSpPr>
          <p:nvPr>
            <p:ph type="body" sz="quarter" idx="23"/>
          </p:nvPr>
        </p:nvSpPr>
        <p:spPr>
          <a:xfrm>
            <a:off x="3182112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8" name="Text Placeholder 2"/>
          <p:cNvSpPr>
            <a:spLocks noGrp="1"/>
          </p:cNvSpPr>
          <p:nvPr>
            <p:ph type="body" sz="quarter" idx="29"/>
          </p:nvPr>
        </p:nvSpPr>
        <p:spPr>
          <a:xfrm>
            <a:off x="4582928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4" name="Text Placeholder 2"/>
          <p:cNvSpPr>
            <a:spLocks noGrp="1"/>
          </p:cNvSpPr>
          <p:nvPr>
            <p:ph type="body" sz="quarter" idx="35"/>
          </p:nvPr>
        </p:nvSpPr>
        <p:spPr>
          <a:xfrm>
            <a:off x="5976051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0" name="Text Placeholder 2"/>
          <p:cNvSpPr>
            <a:spLocks noGrp="1"/>
          </p:cNvSpPr>
          <p:nvPr>
            <p:ph type="body" sz="quarter" idx="41"/>
          </p:nvPr>
        </p:nvSpPr>
        <p:spPr>
          <a:xfrm>
            <a:off x="7369175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9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93192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5" name="Text Placeholder 2"/>
          <p:cNvSpPr>
            <a:spLocks noGrp="1"/>
          </p:cNvSpPr>
          <p:nvPr>
            <p:ph type="body" sz="quarter" idx="16"/>
          </p:nvPr>
        </p:nvSpPr>
        <p:spPr>
          <a:xfrm>
            <a:off x="1783080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1" name="Text Placeholder 2"/>
          <p:cNvSpPr>
            <a:spLocks noGrp="1"/>
          </p:cNvSpPr>
          <p:nvPr>
            <p:ph type="body" sz="quarter" idx="22"/>
          </p:nvPr>
        </p:nvSpPr>
        <p:spPr>
          <a:xfrm>
            <a:off x="3182112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7" name="Text Placeholder 2"/>
          <p:cNvSpPr>
            <a:spLocks noGrp="1"/>
          </p:cNvSpPr>
          <p:nvPr>
            <p:ph type="body" sz="quarter" idx="28"/>
          </p:nvPr>
        </p:nvSpPr>
        <p:spPr>
          <a:xfrm>
            <a:off x="4582928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3" name="Text Placeholder 2"/>
          <p:cNvSpPr>
            <a:spLocks noGrp="1"/>
          </p:cNvSpPr>
          <p:nvPr>
            <p:ph type="body" sz="quarter" idx="34"/>
          </p:nvPr>
        </p:nvSpPr>
        <p:spPr>
          <a:xfrm>
            <a:off x="5976051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9" name="Text Placeholder 2"/>
          <p:cNvSpPr>
            <a:spLocks noGrp="1"/>
          </p:cNvSpPr>
          <p:nvPr>
            <p:ph type="body" sz="quarter" idx="40"/>
          </p:nvPr>
        </p:nvSpPr>
        <p:spPr>
          <a:xfrm>
            <a:off x="7369175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1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393192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7" name="Text Placeholder 2"/>
          <p:cNvSpPr>
            <a:spLocks noGrp="1"/>
          </p:cNvSpPr>
          <p:nvPr>
            <p:ph type="body" sz="quarter" idx="18"/>
          </p:nvPr>
        </p:nvSpPr>
        <p:spPr>
          <a:xfrm>
            <a:off x="1783080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3" name="Text Placeholder 2"/>
          <p:cNvSpPr>
            <a:spLocks noGrp="1"/>
          </p:cNvSpPr>
          <p:nvPr>
            <p:ph type="body" sz="quarter" idx="24"/>
          </p:nvPr>
        </p:nvSpPr>
        <p:spPr>
          <a:xfrm>
            <a:off x="3182112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9" name="Text Placeholder 2"/>
          <p:cNvSpPr>
            <a:spLocks noGrp="1"/>
          </p:cNvSpPr>
          <p:nvPr>
            <p:ph type="body" sz="quarter" idx="30"/>
          </p:nvPr>
        </p:nvSpPr>
        <p:spPr>
          <a:xfrm>
            <a:off x="4582928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5" name="Text Placeholder 2"/>
          <p:cNvSpPr>
            <a:spLocks noGrp="1"/>
          </p:cNvSpPr>
          <p:nvPr>
            <p:ph type="body" sz="quarter" idx="36"/>
          </p:nvPr>
        </p:nvSpPr>
        <p:spPr>
          <a:xfrm>
            <a:off x="5976051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1" name="Text Placeholder 2"/>
          <p:cNvSpPr>
            <a:spLocks noGrp="1"/>
          </p:cNvSpPr>
          <p:nvPr>
            <p:ph type="body" sz="quarter" idx="42"/>
          </p:nvPr>
        </p:nvSpPr>
        <p:spPr>
          <a:xfrm>
            <a:off x="7369175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2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393192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8" name="Text Placeholder 2"/>
          <p:cNvSpPr>
            <a:spLocks noGrp="1"/>
          </p:cNvSpPr>
          <p:nvPr>
            <p:ph type="body" sz="quarter" idx="19"/>
          </p:nvPr>
        </p:nvSpPr>
        <p:spPr>
          <a:xfrm>
            <a:off x="1783080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4" name="Text Placeholder 2"/>
          <p:cNvSpPr>
            <a:spLocks noGrp="1"/>
          </p:cNvSpPr>
          <p:nvPr>
            <p:ph type="body" sz="quarter" idx="25"/>
          </p:nvPr>
        </p:nvSpPr>
        <p:spPr>
          <a:xfrm>
            <a:off x="3182112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0" name="Text Placeholder 2"/>
          <p:cNvSpPr>
            <a:spLocks noGrp="1"/>
          </p:cNvSpPr>
          <p:nvPr>
            <p:ph type="body" sz="quarter" idx="31"/>
          </p:nvPr>
        </p:nvSpPr>
        <p:spPr>
          <a:xfrm>
            <a:off x="4582928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6" name="Text Placeholder 2"/>
          <p:cNvSpPr>
            <a:spLocks noGrp="1"/>
          </p:cNvSpPr>
          <p:nvPr>
            <p:ph type="body" sz="quarter" idx="37"/>
          </p:nvPr>
        </p:nvSpPr>
        <p:spPr>
          <a:xfrm>
            <a:off x="5976051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2" name="Text Placeholder 2"/>
          <p:cNvSpPr>
            <a:spLocks noGrp="1"/>
          </p:cNvSpPr>
          <p:nvPr>
            <p:ph type="body" sz="quarter" idx="43"/>
          </p:nvPr>
        </p:nvSpPr>
        <p:spPr>
          <a:xfrm>
            <a:off x="7369175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3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393192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9" name="Text Placeholder 2"/>
          <p:cNvSpPr>
            <a:spLocks noGrp="1"/>
          </p:cNvSpPr>
          <p:nvPr>
            <p:ph type="body" sz="quarter" idx="20"/>
          </p:nvPr>
        </p:nvSpPr>
        <p:spPr>
          <a:xfrm>
            <a:off x="1783080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5" name="Text Placeholder 2"/>
          <p:cNvSpPr>
            <a:spLocks noGrp="1"/>
          </p:cNvSpPr>
          <p:nvPr>
            <p:ph type="body" sz="quarter" idx="26"/>
          </p:nvPr>
        </p:nvSpPr>
        <p:spPr>
          <a:xfrm>
            <a:off x="3182112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1" name="Text Placeholder 2"/>
          <p:cNvSpPr>
            <a:spLocks noGrp="1"/>
          </p:cNvSpPr>
          <p:nvPr>
            <p:ph type="body" sz="quarter" idx="32"/>
          </p:nvPr>
        </p:nvSpPr>
        <p:spPr>
          <a:xfrm>
            <a:off x="4582928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7" name="Text Placeholder 2"/>
          <p:cNvSpPr>
            <a:spLocks noGrp="1"/>
          </p:cNvSpPr>
          <p:nvPr>
            <p:ph type="body" sz="quarter" idx="38"/>
          </p:nvPr>
        </p:nvSpPr>
        <p:spPr>
          <a:xfrm>
            <a:off x="5976051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3" name="Text Placeholder 2"/>
          <p:cNvSpPr>
            <a:spLocks noGrp="1"/>
          </p:cNvSpPr>
          <p:nvPr>
            <p:ph type="body" sz="quarter" idx="44"/>
          </p:nvPr>
        </p:nvSpPr>
        <p:spPr>
          <a:xfrm>
            <a:off x="7369175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4" name="Text Placeholder 2"/>
          <p:cNvSpPr>
            <a:spLocks noGrp="1"/>
          </p:cNvSpPr>
          <p:nvPr>
            <p:ph type="body" sz="quarter" idx="15"/>
          </p:nvPr>
        </p:nvSpPr>
        <p:spPr>
          <a:xfrm>
            <a:off x="393192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0" name="Text Placeholder 2"/>
          <p:cNvSpPr>
            <a:spLocks noGrp="1"/>
          </p:cNvSpPr>
          <p:nvPr>
            <p:ph type="body" sz="quarter" idx="21"/>
          </p:nvPr>
        </p:nvSpPr>
        <p:spPr>
          <a:xfrm>
            <a:off x="1783080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6" name="Text Placeholder 2"/>
          <p:cNvSpPr>
            <a:spLocks noGrp="1"/>
          </p:cNvSpPr>
          <p:nvPr>
            <p:ph type="body" sz="quarter" idx="27"/>
          </p:nvPr>
        </p:nvSpPr>
        <p:spPr>
          <a:xfrm>
            <a:off x="3182112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2" name="Text Placeholder 2"/>
          <p:cNvSpPr>
            <a:spLocks noGrp="1"/>
          </p:cNvSpPr>
          <p:nvPr>
            <p:ph type="body" sz="quarter" idx="33"/>
          </p:nvPr>
        </p:nvSpPr>
        <p:spPr>
          <a:xfrm>
            <a:off x="4582928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8" name="Text Placeholder 2"/>
          <p:cNvSpPr>
            <a:spLocks noGrp="1"/>
          </p:cNvSpPr>
          <p:nvPr>
            <p:ph type="body" sz="quarter" idx="39"/>
          </p:nvPr>
        </p:nvSpPr>
        <p:spPr>
          <a:xfrm>
            <a:off x="5976051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4" name="Text Placeholder 2"/>
          <p:cNvSpPr>
            <a:spLocks noGrp="1"/>
          </p:cNvSpPr>
          <p:nvPr>
            <p:ph type="body" sz="quarter" idx="45"/>
          </p:nvPr>
        </p:nvSpPr>
        <p:spPr>
          <a:xfrm>
            <a:off x="7369175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46"/>
          </p:nvPr>
        </p:nvSpPr>
        <p:spPr/>
        <p:txBody>
          <a:bodyPr/>
          <a:lstStyle/>
          <a:p>
            <a:fld id="{AEC93A36-1BCE-4989-A484-BB2F32BA08F5}" type="datetimeFigureOut">
              <a:rPr lang="en-US"/>
              <a:pPr/>
              <a:t>3/3/14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47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8"/>
          </p:nvPr>
        </p:nvSpPr>
        <p:spPr/>
        <p:txBody>
          <a:bodyPr/>
          <a:lstStyle/>
          <a:p>
            <a:fld id="{53CB5F7B-7C15-41FD-9488-0FCC5C0A130E}" type="slidenum">
              <a:rPr/>
              <a:pPr/>
              <a:t>‹#›</a:t>
            </a:fld>
            <a:endParaRPr/>
          </a:p>
        </p:txBody>
      </p:sp>
      <p:sp>
        <p:nvSpPr>
          <p:cNvPr id="78" name="TextBox 77"/>
          <p:cNvSpPr txBox="1"/>
          <p:nvPr userDrawn="1"/>
        </p:nvSpPr>
        <p:spPr>
          <a:xfrm>
            <a:off x="7708506" y="423787"/>
            <a:ext cx="101425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r"/>
            <a:r>
              <a:rPr sz="2400" dirty="0">
                <a:solidFill>
                  <a:schemeClr val="accent1"/>
                </a:solidFill>
              </a:rPr>
              <a:t>2013</a:t>
            </a:r>
          </a:p>
        </p:txBody>
      </p:sp>
    </p:spTree>
    <p:extLst>
      <p:ext uri="{BB962C8B-B14F-4D97-AF65-F5344CB8AC3E}">
        <p14:creationId xmlns:p14="http://schemas.microsoft.com/office/powerpoint/2010/main" val="17554394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ctober 201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TextBox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bg2">
                    <a:lumMod val="90000"/>
                  </a:schemeClr>
                </a:solidFill>
              </a:rPr>
              <a:t>30 September</a:t>
            </a:r>
          </a:p>
        </p:txBody>
      </p:sp>
      <p:sp>
        <p:nvSpPr>
          <p:cNvPr id="1793" name="TextBox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1 October</a:t>
            </a:r>
          </a:p>
        </p:txBody>
      </p:sp>
      <p:sp>
        <p:nvSpPr>
          <p:cNvPr id="1794" name="TextBox 1793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795" name="TextBox 1794"/>
          <p:cNvSpPr txBox="1"/>
          <p:nvPr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796" name="TextBox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1797" name="TextBox 1796"/>
          <p:cNvSpPr txBox="1"/>
          <p:nvPr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5/6</a:t>
            </a:r>
          </a:p>
        </p:txBody>
      </p:sp>
      <p:sp>
        <p:nvSpPr>
          <p:cNvPr id="1798" name="TextBox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1799" name="TextBox 1798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1800" name="TextBox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9</a:t>
            </a:r>
          </a:p>
        </p:txBody>
      </p:sp>
      <p:sp>
        <p:nvSpPr>
          <p:cNvPr id="1801" name="TextBox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10</a:t>
            </a:r>
          </a:p>
        </p:txBody>
      </p:sp>
      <p:sp>
        <p:nvSpPr>
          <p:cNvPr id="1802" name="TextBox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11</a:t>
            </a:r>
          </a:p>
        </p:txBody>
      </p:sp>
      <p:sp>
        <p:nvSpPr>
          <p:cNvPr id="1803" name="TextBox 1802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12/13</a:t>
            </a:r>
          </a:p>
        </p:txBody>
      </p:sp>
      <p:sp>
        <p:nvSpPr>
          <p:cNvPr id="1804" name="TextBox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14</a:t>
            </a:r>
          </a:p>
        </p:txBody>
      </p:sp>
      <p:sp>
        <p:nvSpPr>
          <p:cNvPr id="1805" name="TextBox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15</a:t>
            </a:r>
          </a:p>
        </p:txBody>
      </p:sp>
      <p:sp>
        <p:nvSpPr>
          <p:cNvPr id="1806" name="TextBox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16</a:t>
            </a:r>
          </a:p>
        </p:txBody>
      </p:sp>
      <p:sp>
        <p:nvSpPr>
          <p:cNvPr id="1807" name="TextBox 1806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17</a:t>
            </a:r>
          </a:p>
        </p:txBody>
      </p:sp>
      <p:sp>
        <p:nvSpPr>
          <p:cNvPr id="1808" name="TextBox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18</a:t>
            </a:r>
          </a:p>
        </p:txBody>
      </p:sp>
      <p:sp>
        <p:nvSpPr>
          <p:cNvPr id="1809" name="TextBox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19/20</a:t>
            </a:r>
          </a:p>
        </p:txBody>
      </p:sp>
      <p:sp>
        <p:nvSpPr>
          <p:cNvPr id="1810" name="TextBox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21</a:t>
            </a:r>
          </a:p>
        </p:txBody>
      </p:sp>
      <p:sp>
        <p:nvSpPr>
          <p:cNvPr id="1811" name="TextBox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22</a:t>
            </a:r>
          </a:p>
        </p:txBody>
      </p:sp>
      <p:sp>
        <p:nvSpPr>
          <p:cNvPr id="1812" name="TextBox 1811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23</a:t>
            </a:r>
          </a:p>
        </p:txBody>
      </p:sp>
      <p:sp>
        <p:nvSpPr>
          <p:cNvPr id="1813" name="TextBox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24</a:t>
            </a:r>
          </a:p>
        </p:txBody>
      </p:sp>
      <p:sp>
        <p:nvSpPr>
          <p:cNvPr id="1814" name="TextBox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25</a:t>
            </a:r>
          </a:p>
        </p:txBody>
      </p:sp>
      <p:sp>
        <p:nvSpPr>
          <p:cNvPr id="1815" name="TextBox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26/27</a:t>
            </a:r>
          </a:p>
        </p:txBody>
      </p:sp>
      <p:sp>
        <p:nvSpPr>
          <p:cNvPr id="1816" name="TextBox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28</a:t>
            </a:r>
          </a:p>
        </p:txBody>
      </p:sp>
      <p:sp>
        <p:nvSpPr>
          <p:cNvPr id="1817" name="TextBox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29</a:t>
            </a:r>
          </a:p>
        </p:txBody>
      </p:sp>
      <p:sp>
        <p:nvSpPr>
          <p:cNvPr id="1818" name="TextBox 1817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30</a:t>
            </a:r>
          </a:p>
        </p:txBody>
      </p:sp>
      <p:sp>
        <p:nvSpPr>
          <p:cNvPr id="1819" name="TextBox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31</a:t>
            </a:r>
          </a:p>
        </p:txBody>
      </p:sp>
      <p:sp>
        <p:nvSpPr>
          <p:cNvPr id="1820" name="TextBox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bg2">
                    <a:lumMod val="90000"/>
                  </a:schemeClr>
                </a:solidFill>
              </a:rPr>
              <a:t>1 November</a:t>
            </a:r>
          </a:p>
        </p:txBody>
      </p:sp>
      <p:sp>
        <p:nvSpPr>
          <p:cNvPr id="1821" name="TextBox 1820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bg2">
                    <a:lumMod val="90000"/>
                  </a:schemeClr>
                </a:solidFill>
              </a:rPr>
              <a:t>2/3</a:t>
            </a:r>
          </a:p>
        </p:txBody>
      </p:sp>
      <p:sp>
        <p:nvSpPr>
          <p:cNvPr id="1822" name="TextBox 1821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bg2">
                    <a:lumMod val="90000"/>
                  </a:schemeClr>
                </a:solidFill>
              </a:rPr>
              <a:t>4</a:t>
            </a:r>
          </a:p>
        </p:txBody>
      </p:sp>
      <p:sp>
        <p:nvSpPr>
          <p:cNvPr id="1823" name="TextBox 1822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bg2">
                    <a:lumMod val="90000"/>
                  </a:schemeClr>
                </a:solidFill>
              </a:rPr>
              <a:t>5</a:t>
            </a:r>
          </a:p>
        </p:txBody>
      </p:sp>
      <p:sp>
        <p:nvSpPr>
          <p:cNvPr id="1824" name="TextBox 1823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bg2">
                    <a:lumMod val="90000"/>
                  </a:schemeClr>
                </a:solidFill>
              </a:rPr>
              <a:t>6</a:t>
            </a:r>
          </a:p>
        </p:txBody>
      </p:sp>
      <p:sp>
        <p:nvSpPr>
          <p:cNvPr id="1825" name="TextBox 1824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bg2">
                    <a:lumMod val="90000"/>
                  </a:schemeClr>
                </a:solidFill>
              </a:rPr>
              <a:t>7</a:t>
            </a:r>
          </a:p>
        </p:txBody>
      </p:sp>
      <p:sp>
        <p:nvSpPr>
          <p:cNvPr id="1826" name="TextBox 1825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bg2">
                    <a:lumMod val="90000"/>
                  </a:schemeClr>
                </a:solidFill>
              </a:rPr>
              <a:t>8</a:t>
            </a:r>
          </a:p>
        </p:txBody>
      </p:sp>
      <p:sp>
        <p:nvSpPr>
          <p:cNvPr id="1827" name="TextBox 1826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bg2">
                    <a:lumMod val="90000"/>
                  </a:schemeClr>
                </a:solidFill>
              </a:rPr>
              <a:t>9/10</a:t>
            </a:r>
          </a:p>
        </p:txBody>
      </p:sp>
      <p:sp>
        <p:nvSpPr>
          <p:cNvPr id="1828" name="TextBox 1827"/>
          <p:cNvSpPr txBox="1"/>
          <p:nvPr/>
        </p:nvSpPr>
        <p:spPr>
          <a:xfrm>
            <a:off x="358775" y="152400"/>
            <a:ext cx="8382000" cy="699042"/>
          </a:xfrm>
          <a:prstGeom prst="rect">
            <a:avLst/>
          </a:prstGeom>
          <a:noFill/>
        </p:spPr>
        <p:txBody>
          <a:bodyPr wrap="square" tIns="0" bIns="0" rtlCol="0" anchor="b">
            <a:noAutofit/>
          </a:bodyPr>
          <a:lstStyle/>
          <a:p>
            <a:pPr algn="l"/>
            <a:r>
              <a:rPr sz="3600" b="0">
                <a:solidFill>
                  <a:schemeClr val="accent1"/>
                </a:solidFill>
              </a:rPr>
              <a:t>october</a:t>
            </a:r>
          </a:p>
        </p:txBody>
      </p:sp>
      <p:sp>
        <p:nvSpPr>
          <p:cNvPr id="41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393192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7" name="Text Placeholder 2"/>
          <p:cNvSpPr>
            <a:spLocks noGrp="1"/>
          </p:cNvSpPr>
          <p:nvPr>
            <p:ph type="body" sz="quarter" idx="17"/>
          </p:nvPr>
        </p:nvSpPr>
        <p:spPr>
          <a:xfrm>
            <a:off x="1783080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3" name="Text Placeholder 2"/>
          <p:cNvSpPr>
            <a:spLocks noGrp="1"/>
          </p:cNvSpPr>
          <p:nvPr>
            <p:ph type="body" sz="quarter" idx="23"/>
          </p:nvPr>
        </p:nvSpPr>
        <p:spPr>
          <a:xfrm>
            <a:off x="3182112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9" name="Text Placeholder 2"/>
          <p:cNvSpPr>
            <a:spLocks noGrp="1"/>
          </p:cNvSpPr>
          <p:nvPr>
            <p:ph type="body" sz="quarter" idx="29"/>
          </p:nvPr>
        </p:nvSpPr>
        <p:spPr>
          <a:xfrm>
            <a:off x="4582928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5" name="Text Placeholder 2"/>
          <p:cNvSpPr>
            <a:spLocks noGrp="1"/>
          </p:cNvSpPr>
          <p:nvPr>
            <p:ph type="body" sz="quarter" idx="35"/>
          </p:nvPr>
        </p:nvSpPr>
        <p:spPr>
          <a:xfrm>
            <a:off x="5976051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1" name="Text Placeholder 2"/>
          <p:cNvSpPr>
            <a:spLocks noGrp="1"/>
          </p:cNvSpPr>
          <p:nvPr>
            <p:ph type="body" sz="quarter" idx="41"/>
          </p:nvPr>
        </p:nvSpPr>
        <p:spPr>
          <a:xfrm>
            <a:off x="7379208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93192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6" name="Text Placeholder 2"/>
          <p:cNvSpPr>
            <a:spLocks noGrp="1"/>
          </p:cNvSpPr>
          <p:nvPr>
            <p:ph type="body" sz="quarter" idx="16"/>
          </p:nvPr>
        </p:nvSpPr>
        <p:spPr>
          <a:xfrm>
            <a:off x="1783080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2" name="Text Placeholder 2"/>
          <p:cNvSpPr>
            <a:spLocks noGrp="1"/>
          </p:cNvSpPr>
          <p:nvPr>
            <p:ph type="body" sz="quarter" idx="22"/>
          </p:nvPr>
        </p:nvSpPr>
        <p:spPr>
          <a:xfrm>
            <a:off x="3182112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8" name="Text Placeholder 2"/>
          <p:cNvSpPr>
            <a:spLocks noGrp="1"/>
          </p:cNvSpPr>
          <p:nvPr>
            <p:ph type="body" sz="quarter" idx="28"/>
          </p:nvPr>
        </p:nvSpPr>
        <p:spPr>
          <a:xfrm>
            <a:off x="4582928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4" name="Text Placeholder 2"/>
          <p:cNvSpPr>
            <a:spLocks noGrp="1"/>
          </p:cNvSpPr>
          <p:nvPr>
            <p:ph type="body" sz="quarter" idx="34"/>
          </p:nvPr>
        </p:nvSpPr>
        <p:spPr>
          <a:xfrm>
            <a:off x="5976051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0" name="Text Placeholder 2"/>
          <p:cNvSpPr>
            <a:spLocks noGrp="1"/>
          </p:cNvSpPr>
          <p:nvPr>
            <p:ph type="body" sz="quarter" idx="40"/>
          </p:nvPr>
        </p:nvSpPr>
        <p:spPr>
          <a:xfrm>
            <a:off x="7379208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2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393192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8" name="Text Placeholder 2"/>
          <p:cNvSpPr>
            <a:spLocks noGrp="1"/>
          </p:cNvSpPr>
          <p:nvPr>
            <p:ph type="body" sz="quarter" idx="18"/>
          </p:nvPr>
        </p:nvSpPr>
        <p:spPr>
          <a:xfrm>
            <a:off x="1783080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4" name="Text Placeholder 2"/>
          <p:cNvSpPr>
            <a:spLocks noGrp="1"/>
          </p:cNvSpPr>
          <p:nvPr>
            <p:ph type="body" sz="quarter" idx="24"/>
          </p:nvPr>
        </p:nvSpPr>
        <p:spPr>
          <a:xfrm>
            <a:off x="3182112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0" name="Text Placeholder 2"/>
          <p:cNvSpPr>
            <a:spLocks noGrp="1"/>
          </p:cNvSpPr>
          <p:nvPr>
            <p:ph type="body" sz="quarter" idx="30"/>
          </p:nvPr>
        </p:nvSpPr>
        <p:spPr>
          <a:xfrm>
            <a:off x="4582928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6" name="Text Placeholder 2"/>
          <p:cNvSpPr>
            <a:spLocks noGrp="1"/>
          </p:cNvSpPr>
          <p:nvPr>
            <p:ph type="body" sz="quarter" idx="36"/>
          </p:nvPr>
        </p:nvSpPr>
        <p:spPr>
          <a:xfrm>
            <a:off x="5976051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2" name="Text Placeholder 2"/>
          <p:cNvSpPr>
            <a:spLocks noGrp="1"/>
          </p:cNvSpPr>
          <p:nvPr>
            <p:ph type="body" sz="quarter" idx="42"/>
          </p:nvPr>
        </p:nvSpPr>
        <p:spPr>
          <a:xfrm>
            <a:off x="7379208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393192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9" name="Text Placeholder 2"/>
          <p:cNvSpPr>
            <a:spLocks noGrp="1"/>
          </p:cNvSpPr>
          <p:nvPr>
            <p:ph type="body" sz="quarter" idx="19"/>
          </p:nvPr>
        </p:nvSpPr>
        <p:spPr>
          <a:xfrm>
            <a:off x="1783080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5" name="Text Placeholder 2"/>
          <p:cNvSpPr>
            <a:spLocks noGrp="1"/>
          </p:cNvSpPr>
          <p:nvPr>
            <p:ph type="body" sz="quarter" idx="25"/>
          </p:nvPr>
        </p:nvSpPr>
        <p:spPr>
          <a:xfrm>
            <a:off x="3182112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1" name="Text Placeholder 2"/>
          <p:cNvSpPr>
            <a:spLocks noGrp="1"/>
          </p:cNvSpPr>
          <p:nvPr>
            <p:ph type="body" sz="quarter" idx="31"/>
          </p:nvPr>
        </p:nvSpPr>
        <p:spPr>
          <a:xfrm>
            <a:off x="4582928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7" name="Text Placeholder 2"/>
          <p:cNvSpPr>
            <a:spLocks noGrp="1"/>
          </p:cNvSpPr>
          <p:nvPr>
            <p:ph type="body" sz="quarter" idx="37"/>
          </p:nvPr>
        </p:nvSpPr>
        <p:spPr>
          <a:xfrm>
            <a:off x="5976051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3" name="Text Placeholder 2"/>
          <p:cNvSpPr>
            <a:spLocks noGrp="1"/>
          </p:cNvSpPr>
          <p:nvPr>
            <p:ph type="body" sz="quarter" idx="43"/>
          </p:nvPr>
        </p:nvSpPr>
        <p:spPr>
          <a:xfrm>
            <a:off x="7379208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4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393192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0" name="Text Placeholder 2"/>
          <p:cNvSpPr>
            <a:spLocks noGrp="1"/>
          </p:cNvSpPr>
          <p:nvPr>
            <p:ph type="body" sz="quarter" idx="20"/>
          </p:nvPr>
        </p:nvSpPr>
        <p:spPr>
          <a:xfrm>
            <a:off x="1783080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6" name="Text Placeholder 2"/>
          <p:cNvSpPr>
            <a:spLocks noGrp="1"/>
          </p:cNvSpPr>
          <p:nvPr>
            <p:ph type="body" sz="quarter" idx="26"/>
          </p:nvPr>
        </p:nvSpPr>
        <p:spPr>
          <a:xfrm>
            <a:off x="3182112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2" name="Text Placeholder 2"/>
          <p:cNvSpPr>
            <a:spLocks noGrp="1"/>
          </p:cNvSpPr>
          <p:nvPr>
            <p:ph type="body" sz="quarter" idx="32"/>
          </p:nvPr>
        </p:nvSpPr>
        <p:spPr>
          <a:xfrm>
            <a:off x="4582928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8" name="Text Placeholder 2"/>
          <p:cNvSpPr>
            <a:spLocks noGrp="1"/>
          </p:cNvSpPr>
          <p:nvPr>
            <p:ph type="body" sz="quarter" idx="38"/>
          </p:nvPr>
        </p:nvSpPr>
        <p:spPr>
          <a:xfrm>
            <a:off x="5976051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4" name="Text Placeholder 2"/>
          <p:cNvSpPr>
            <a:spLocks noGrp="1"/>
          </p:cNvSpPr>
          <p:nvPr>
            <p:ph type="body" sz="quarter" idx="44"/>
          </p:nvPr>
        </p:nvSpPr>
        <p:spPr>
          <a:xfrm>
            <a:off x="7379208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5" name="Text Placeholder 2"/>
          <p:cNvSpPr>
            <a:spLocks noGrp="1"/>
          </p:cNvSpPr>
          <p:nvPr>
            <p:ph type="body" sz="quarter" idx="15"/>
          </p:nvPr>
        </p:nvSpPr>
        <p:spPr>
          <a:xfrm>
            <a:off x="393192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1" name="Text Placeholder 2"/>
          <p:cNvSpPr>
            <a:spLocks noGrp="1"/>
          </p:cNvSpPr>
          <p:nvPr>
            <p:ph type="body" sz="quarter" idx="21"/>
          </p:nvPr>
        </p:nvSpPr>
        <p:spPr>
          <a:xfrm>
            <a:off x="1783080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7" name="Text Placeholder 2"/>
          <p:cNvSpPr>
            <a:spLocks noGrp="1"/>
          </p:cNvSpPr>
          <p:nvPr>
            <p:ph type="body" sz="quarter" idx="27"/>
          </p:nvPr>
        </p:nvSpPr>
        <p:spPr>
          <a:xfrm>
            <a:off x="3182112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3" name="Text Placeholder 2"/>
          <p:cNvSpPr>
            <a:spLocks noGrp="1"/>
          </p:cNvSpPr>
          <p:nvPr>
            <p:ph type="body" sz="quarter" idx="33"/>
          </p:nvPr>
        </p:nvSpPr>
        <p:spPr>
          <a:xfrm>
            <a:off x="4582928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9" name="Text Placeholder 2"/>
          <p:cNvSpPr>
            <a:spLocks noGrp="1"/>
          </p:cNvSpPr>
          <p:nvPr>
            <p:ph type="body" sz="quarter" idx="39"/>
          </p:nvPr>
        </p:nvSpPr>
        <p:spPr>
          <a:xfrm>
            <a:off x="5976051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5" name="Text Placeholder 2"/>
          <p:cNvSpPr>
            <a:spLocks noGrp="1"/>
          </p:cNvSpPr>
          <p:nvPr>
            <p:ph type="body" sz="quarter" idx="45"/>
          </p:nvPr>
        </p:nvSpPr>
        <p:spPr>
          <a:xfrm>
            <a:off x="7379208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46"/>
          </p:nvPr>
        </p:nvSpPr>
        <p:spPr/>
        <p:txBody>
          <a:bodyPr/>
          <a:lstStyle/>
          <a:p>
            <a:fld id="{AEC93A36-1BCE-4989-A484-BB2F32BA08F5}" type="datetimeFigureOut">
              <a:rPr lang="en-US"/>
              <a:pPr/>
              <a:t>3/3/14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7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8"/>
          </p:nvPr>
        </p:nvSpPr>
        <p:spPr/>
        <p:txBody>
          <a:bodyPr/>
          <a:lstStyle/>
          <a:p>
            <a:fld id="{53CB5F7B-7C15-41FD-9488-0FCC5C0A130E}" type="slidenum">
              <a:rPr/>
              <a:pPr/>
              <a:t>‹#›</a:t>
            </a:fld>
            <a:endParaRPr/>
          </a:p>
        </p:txBody>
      </p:sp>
      <p:sp>
        <p:nvSpPr>
          <p:cNvPr id="78" name="TextBox 77"/>
          <p:cNvSpPr txBox="1"/>
          <p:nvPr userDrawn="1"/>
        </p:nvSpPr>
        <p:spPr>
          <a:xfrm>
            <a:off x="7708506" y="423787"/>
            <a:ext cx="101425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r"/>
            <a:r>
              <a:rPr sz="2400" dirty="0">
                <a:solidFill>
                  <a:schemeClr val="accent1"/>
                </a:solidFill>
              </a:rPr>
              <a:t>2013</a:t>
            </a:r>
          </a:p>
        </p:txBody>
      </p:sp>
    </p:spTree>
    <p:extLst>
      <p:ext uri="{BB962C8B-B14F-4D97-AF65-F5344CB8AC3E}">
        <p14:creationId xmlns:p14="http://schemas.microsoft.com/office/powerpoint/2010/main" val="13585369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ovember 201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TextBox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bg2">
                    <a:lumMod val="90000"/>
                  </a:schemeClr>
                </a:solidFill>
              </a:rPr>
              <a:t>28 October</a:t>
            </a:r>
          </a:p>
        </p:txBody>
      </p:sp>
      <p:sp>
        <p:nvSpPr>
          <p:cNvPr id="1793" name="TextBox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bg2">
                    <a:lumMod val="90000"/>
                  </a:schemeClr>
                </a:solidFill>
              </a:rPr>
              <a:t>29</a:t>
            </a:r>
          </a:p>
        </p:txBody>
      </p:sp>
      <p:sp>
        <p:nvSpPr>
          <p:cNvPr id="1794" name="TextBox 1793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bg2">
                    <a:lumMod val="90000"/>
                  </a:schemeClr>
                </a:solidFill>
              </a:rPr>
              <a:t>30</a:t>
            </a:r>
          </a:p>
        </p:txBody>
      </p:sp>
      <p:sp>
        <p:nvSpPr>
          <p:cNvPr id="1795" name="TextBox 1794"/>
          <p:cNvSpPr txBox="1"/>
          <p:nvPr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bg2">
                    <a:lumMod val="90000"/>
                  </a:schemeClr>
                </a:solidFill>
              </a:rPr>
              <a:t>31</a:t>
            </a:r>
          </a:p>
        </p:txBody>
      </p:sp>
      <p:sp>
        <p:nvSpPr>
          <p:cNvPr id="1796" name="TextBox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1 November</a:t>
            </a:r>
          </a:p>
        </p:txBody>
      </p:sp>
      <p:sp>
        <p:nvSpPr>
          <p:cNvPr id="1797" name="TextBox 1796"/>
          <p:cNvSpPr txBox="1"/>
          <p:nvPr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2/3</a:t>
            </a:r>
          </a:p>
        </p:txBody>
      </p:sp>
      <p:sp>
        <p:nvSpPr>
          <p:cNvPr id="1798" name="TextBox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1799" name="TextBox 1798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1800" name="TextBox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1801" name="TextBox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1802" name="TextBox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1803" name="TextBox 1802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9/10</a:t>
            </a:r>
          </a:p>
        </p:txBody>
      </p:sp>
      <p:sp>
        <p:nvSpPr>
          <p:cNvPr id="1804" name="TextBox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11</a:t>
            </a:r>
          </a:p>
        </p:txBody>
      </p:sp>
      <p:sp>
        <p:nvSpPr>
          <p:cNvPr id="1805" name="TextBox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12</a:t>
            </a:r>
          </a:p>
        </p:txBody>
      </p:sp>
      <p:sp>
        <p:nvSpPr>
          <p:cNvPr id="1806" name="TextBox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13</a:t>
            </a:r>
          </a:p>
        </p:txBody>
      </p:sp>
      <p:sp>
        <p:nvSpPr>
          <p:cNvPr id="1807" name="TextBox 1806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14</a:t>
            </a:r>
          </a:p>
        </p:txBody>
      </p:sp>
      <p:sp>
        <p:nvSpPr>
          <p:cNvPr id="1808" name="TextBox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15</a:t>
            </a:r>
          </a:p>
        </p:txBody>
      </p:sp>
      <p:sp>
        <p:nvSpPr>
          <p:cNvPr id="1809" name="TextBox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16/17</a:t>
            </a:r>
          </a:p>
        </p:txBody>
      </p:sp>
      <p:sp>
        <p:nvSpPr>
          <p:cNvPr id="1810" name="TextBox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18</a:t>
            </a:r>
          </a:p>
        </p:txBody>
      </p:sp>
      <p:sp>
        <p:nvSpPr>
          <p:cNvPr id="1811" name="TextBox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19</a:t>
            </a:r>
          </a:p>
        </p:txBody>
      </p:sp>
      <p:sp>
        <p:nvSpPr>
          <p:cNvPr id="1812" name="TextBox 1811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20</a:t>
            </a:r>
          </a:p>
        </p:txBody>
      </p:sp>
      <p:sp>
        <p:nvSpPr>
          <p:cNvPr id="1813" name="TextBox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21</a:t>
            </a:r>
          </a:p>
        </p:txBody>
      </p:sp>
      <p:sp>
        <p:nvSpPr>
          <p:cNvPr id="1814" name="TextBox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22</a:t>
            </a:r>
          </a:p>
        </p:txBody>
      </p:sp>
      <p:sp>
        <p:nvSpPr>
          <p:cNvPr id="1815" name="TextBox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23/24</a:t>
            </a:r>
          </a:p>
        </p:txBody>
      </p:sp>
      <p:sp>
        <p:nvSpPr>
          <p:cNvPr id="1816" name="TextBox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25</a:t>
            </a:r>
          </a:p>
        </p:txBody>
      </p:sp>
      <p:sp>
        <p:nvSpPr>
          <p:cNvPr id="1817" name="TextBox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26</a:t>
            </a:r>
          </a:p>
        </p:txBody>
      </p:sp>
      <p:sp>
        <p:nvSpPr>
          <p:cNvPr id="1818" name="TextBox 1817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27</a:t>
            </a:r>
          </a:p>
        </p:txBody>
      </p:sp>
      <p:sp>
        <p:nvSpPr>
          <p:cNvPr id="1819" name="TextBox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28</a:t>
            </a:r>
          </a:p>
        </p:txBody>
      </p:sp>
      <p:sp>
        <p:nvSpPr>
          <p:cNvPr id="1820" name="TextBox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29</a:t>
            </a:r>
          </a:p>
        </p:txBody>
      </p:sp>
      <p:sp>
        <p:nvSpPr>
          <p:cNvPr id="1821" name="TextBox 1820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30</a:t>
            </a:r>
            <a:r>
              <a:rPr sz="1300" b="0">
                <a:solidFill>
                  <a:schemeClr val="bg2">
                    <a:lumMod val="90000"/>
                  </a:schemeClr>
                </a:solidFill>
              </a:rPr>
              <a:t>/1 December</a:t>
            </a:r>
          </a:p>
        </p:txBody>
      </p:sp>
      <p:sp>
        <p:nvSpPr>
          <p:cNvPr id="1828" name="TextBox 1827"/>
          <p:cNvSpPr txBox="1"/>
          <p:nvPr/>
        </p:nvSpPr>
        <p:spPr>
          <a:xfrm>
            <a:off x="358775" y="152400"/>
            <a:ext cx="8382000" cy="699042"/>
          </a:xfrm>
          <a:prstGeom prst="rect">
            <a:avLst/>
          </a:prstGeom>
          <a:noFill/>
        </p:spPr>
        <p:txBody>
          <a:bodyPr wrap="square" tIns="0" bIns="0" rtlCol="0" anchor="b">
            <a:noAutofit/>
          </a:bodyPr>
          <a:lstStyle/>
          <a:p>
            <a:pPr algn="l"/>
            <a:r>
              <a:rPr sz="3600" b="0">
                <a:solidFill>
                  <a:schemeClr val="accent1"/>
                </a:solidFill>
              </a:rPr>
              <a:t>november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bg2">
                    <a:lumMod val="90000"/>
                  </a:schemeClr>
                </a:solidFill>
              </a:rPr>
              <a:t>2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bg2">
                    <a:lumMod val="90000"/>
                  </a:schemeClr>
                </a:solidFill>
              </a:rPr>
              <a:t>3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bg2">
                    <a:lumMod val="90000"/>
                  </a:schemeClr>
                </a:solidFill>
              </a:rPr>
              <a:t>4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bg2">
                    <a:lumMod val="90000"/>
                  </a:schemeClr>
                </a:solidFill>
              </a:rPr>
              <a:t>5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bg2">
                    <a:lumMod val="90000"/>
                  </a:schemeClr>
                </a:solidFill>
              </a:rPr>
              <a:t>6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bg2">
                    <a:lumMod val="90000"/>
                  </a:schemeClr>
                </a:solidFill>
              </a:rPr>
              <a:t>7/8</a:t>
            </a:r>
          </a:p>
        </p:txBody>
      </p:sp>
      <p:sp>
        <p:nvSpPr>
          <p:cNvPr id="34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393192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0" name="Text Placeholder 2"/>
          <p:cNvSpPr>
            <a:spLocks noGrp="1"/>
          </p:cNvSpPr>
          <p:nvPr>
            <p:ph type="body" sz="quarter" idx="17"/>
          </p:nvPr>
        </p:nvSpPr>
        <p:spPr>
          <a:xfrm>
            <a:off x="1783080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6" name="Text Placeholder 2"/>
          <p:cNvSpPr>
            <a:spLocks noGrp="1"/>
          </p:cNvSpPr>
          <p:nvPr>
            <p:ph type="body" sz="quarter" idx="23"/>
          </p:nvPr>
        </p:nvSpPr>
        <p:spPr>
          <a:xfrm>
            <a:off x="3182112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2" name="Text Placeholder 2"/>
          <p:cNvSpPr>
            <a:spLocks noGrp="1"/>
          </p:cNvSpPr>
          <p:nvPr>
            <p:ph type="body" sz="quarter" idx="29"/>
          </p:nvPr>
        </p:nvSpPr>
        <p:spPr>
          <a:xfrm>
            <a:off x="4582928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8" name="Text Placeholder 2"/>
          <p:cNvSpPr>
            <a:spLocks noGrp="1"/>
          </p:cNvSpPr>
          <p:nvPr>
            <p:ph type="body" sz="quarter" idx="35"/>
          </p:nvPr>
        </p:nvSpPr>
        <p:spPr>
          <a:xfrm>
            <a:off x="5976051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4" name="Text Placeholder 2"/>
          <p:cNvSpPr>
            <a:spLocks noGrp="1"/>
          </p:cNvSpPr>
          <p:nvPr>
            <p:ph type="body" sz="quarter" idx="41"/>
          </p:nvPr>
        </p:nvSpPr>
        <p:spPr>
          <a:xfrm>
            <a:off x="7379208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93192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9" name="Text Placeholder 2"/>
          <p:cNvSpPr>
            <a:spLocks noGrp="1"/>
          </p:cNvSpPr>
          <p:nvPr>
            <p:ph type="body" sz="quarter" idx="16"/>
          </p:nvPr>
        </p:nvSpPr>
        <p:spPr>
          <a:xfrm>
            <a:off x="1783080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5" name="Text Placeholder 2"/>
          <p:cNvSpPr>
            <a:spLocks noGrp="1"/>
          </p:cNvSpPr>
          <p:nvPr>
            <p:ph type="body" sz="quarter" idx="22"/>
          </p:nvPr>
        </p:nvSpPr>
        <p:spPr>
          <a:xfrm>
            <a:off x="3182112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1" name="Text Placeholder 2"/>
          <p:cNvSpPr>
            <a:spLocks noGrp="1"/>
          </p:cNvSpPr>
          <p:nvPr>
            <p:ph type="body" sz="quarter" idx="28"/>
          </p:nvPr>
        </p:nvSpPr>
        <p:spPr>
          <a:xfrm>
            <a:off x="4582928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7" name="Text Placeholder 2"/>
          <p:cNvSpPr>
            <a:spLocks noGrp="1"/>
          </p:cNvSpPr>
          <p:nvPr>
            <p:ph type="body" sz="quarter" idx="34"/>
          </p:nvPr>
        </p:nvSpPr>
        <p:spPr>
          <a:xfrm>
            <a:off x="5976051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3" name="Text Placeholder 2"/>
          <p:cNvSpPr>
            <a:spLocks noGrp="1"/>
          </p:cNvSpPr>
          <p:nvPr>
            <p:ph type="body" sz="quarter" idx="40"/>
          </p:nvPr>
        </p:nvSpPr>
        <p:spPr>
          <a:xfrm>
            <a:off x="7379208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5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393192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1" name="Text Placeholder 2"/>
          <p:cNvSpPr>
            <a:spLocks noGrp="1"/>
          </p:cNvSpPr>
          <p:nvPr>
            <p:ph type="body" sz="quarter" idx="18"/>
          </p:nvPr>
        </p:nvSpPr>
        <p:spPr>
          <a:xfrm>
            <a:off x="1783080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7" name="Text Placeholder 2"/>
          <p:cNvSpPr>
            <a:spLocks noGrp="1"/>
          </p:cNvSpPr>
          <p:nvPr>
            <p:ph type="body" sz="quarter" idx="24"/>
          </p:nvPr>
        </p:nvSpPr>
        <p:spPr>
          <a:xfrm>
            <a:off x="3182112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3" name="Text Placeholder 2"/>
          <p:cNvSpPr>
            <a:spLocks noGrp="1"/>
          </p:cNvSpPr>
          <p:nvPr>
            <p:ph type="body" sz="quarter" idx="30"/>
          </p:nvPr>
        </p:nvSpPr>
        <p:spPr>
          <a:xfrm>
            <a:off x="4582928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9" name="Text Placeholder 2"/>
          <p:cNvSpPr>
            <a:spLocks noGrp="1"/>
          </p:cNvSpPr>
          <p:nvPr>
            <p:ph type="body" sz="quarter" idx="36"/>
          </p:nvPr>
        </p:nvSpPr>
        <p:spPr>
          <a:xfrm>
            <a:off x="5976051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5" name="Text Placeholder 2"/>
          <p:cNvSpPr>
            <a:spLocks noGrp="1"/>
          </p:cNvSpPr>
          <p:nvPr>
            <p:ph type="body" sz="quarter" idx="42"/>
          </p:nvPr>
        </p:nvSpPr>
        <p:spPr>
          <a:xfrm>
            <a:off x="7379208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6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393192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2" name="Text Placeholder 2"/>
          <p:cNvSpPr>
            <a:spLocks noGrp="1"/>
          </p:cNvSpPr>
          <p:nvPr>
            <p:ph type="body" sz="quarter" idx="19"/>
          </p:nvPr>
        </p:nvSpPr>
        <p:spPr>
          <a:xfrm>
            <a:off x="1783080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8" name="Text Placeholder 2"/>
          <p:cNvSpPr>
            <a:spLocks noGrp="1"/>
          </p:cNvSpPr>
          <p:nvPr>
            <p:ph type="body" sz="quarter" idx="25"/>
          </p:nvPr>
        </p:nvSpPr>
        <p:spPr>
          <a:xfrm>
            <a:off x="3182112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4" name="Text Placeholder 2"/>
          <p:cNvSpPr>
            <a:spLocks noGrp="1"/>
          </p:cNvSpPr>
          <p:nvPr>
            <p:ph type="body" sz="quarter" idx="31"/>
          </p:nvPr>
        </p:nvSpPr>
        <p:spPr>
          <a:xfrm>
            <a:off x="4582928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0" name="Text Placeholder 2"/>
          <p:cNvSpPr>
            <a:spLocks noGrp="1"/>
          </p:cNvSpPr>
          <p:nvPr>
            <p:ph type="body" sz="quarter" idx="37"/>
          </p:nvPr>
        </p:nvSpPr>
        <p:spPr>
          <a:xfrm>
            <a:off x="5976051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6" name="Text Placeholder 2"/>
          <p:cNvSpPr>
            <a:spLocks noGrp="1"/>
          </p:cNvSpPr>
          <p:nvPr>
            <p:ph type="body" sz="quarter" idx="43"/>
          </p:nvPr>
        </p:nvSpPr>
        <p:spPr>
          <a:xfrm>
            <a:off x="7379208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7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393192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3" name="Text Placeholder 2"/>
          <p:cNvSpPr>
            <a:spLocks noGrp="1"/>
          </p:cNvSpPr>
          <p:nvPr>
            <p:ph type="body" sz="quarter" idx="20"/>
          </p:nvPr>
        </p:nvSpPr>
        <p:spPr>
          <a:xfrm>
            <a:off x="1783080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9" name="Text Placeholder 2"/>
          <p:cNvSpPr>
            <a:spLocks noGrp="1"/>
          </p:cNvSpPr>
          <p:nvPr>
            <p:ph type="body" sz="quarter" idx="26"/>
          </p:nvPr>
        </p:nvSpPr>
        <p:spPr>
          <a:xfrm>
            <a:off x="3182112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5" name="Text Placeholder 2"/>
          <p:cNvSpPr>
            <a:spLocks noGrp="1"/>
          </p:cNvSpPr>
          <p:nvPr>
            <p:ph type="body" sz="quarter" idx="32"/>
          </p:nvPr>
        </p:nvSpPr>
        <p:spPr>
          <a:xfrm>
            <a:off x="4582928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1" name="Text Placeholder 2"/>
          <p:cNvSpPr>
            <a:spLocks noGrp="1"/>
          </p:cNvSpPr>
          <p:nvPr>
            <p:ph type="body" sz="quarter" idx="38"/>
          </p:nvPr>
        </p:nvSpPr>
        <p:spPr>
          <a:xfrm>
            <a:off x="5976051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7" name="Text Placeholder 2"/>
          <p:cNvSpPr>
            <a:spLocks noGrp="1"/>
          </p:cNvSpPr>
          <p:nvPr>
            <p:ph type="body" sz="quarter" idx="44"/>
          </p:nvPr>
        </p:nvSpPr>
        <p:spPr>
          <a:xfrm>
            <a:off x="7379208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8" name="Text Placeholder 2"/>
          <p:cNvSpPr>
            <a:spLocks noGrp="1"/>
          </p:cNvSpPr>
          <p:nvPr>
            <p:ph type="body" sz="quarter" idx="15"/>
          </p:nvPr>
        </p:nvSpPr>
        <p:spPr>
          <a:xfrm>
            <a:off x="393192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4" name="Text Placeholder 2"/>
          <p:cNvSpPr>
            <a:spLocks noGrp="1"/>
          </p:cNvSpPr>
          <p:nvPr>
            <p:ph type="body" sz="quarter" idx="21"/>
          </p:nvPr>
        </p:nvSpPr>
        <p:spPr>
          <a:xfrm>
            <a:off x="1783080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0" name="Text Placeholder 2"/>
          <p:cNvSpPr>
            <a:spLocks noGrp="1"/>
          </p:cNvSpPr>
          <p:nvPr>
            <p:ph type="body" sz="quarter" idx="27"/>
          </p:nvPr>
        </p:nvSpPr>
        <p:spPr>
          <a:xfrm>
            <a:off x="3182112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6" name="Text Placeholder 2"/>
          <p:cNvSpPr>
            <a:spLocks noGrp="1"/>
          </p:cNvSpPr>
          <p:nvPr>
            <p:ph type="body" sz="quarter" idx="33"/>
          </p:nvPr>
        </p:nvSpPr>
        <p:spPr>
          <a:xfrm>
            <a:off x="4582928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2" name="Text Placeholder 2"/>
          <p:cNvSpPr>
            <a:spLocks noGrp="1"/>
          </p:cNvSpPr>
          <p:nvPr>
            <p:ph type="body" sz="quarter" idx="39"/>
          </p:nvPr>
        </p:nvSpPr>
        <p:spPr>
          <a:xfrm>
            <a:off x="5976051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8" name="Text Placeholder 2"/>
          <p:cNvSpPr>
            <a:spLocks noGrp="1"/>
          </p:cNvSpPr>
          <p:nvPr>
            <p:ph type="body" sz="quarter" idx="45"/>
          </p:nvPr>
        </p:nvSpPr>
        <p:spPr>
          <a:xfrm>
            <a:off x="7379208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46"/>
          </p:nvPr>
        </p:nvSpPr>
        <p:spPr/>
        <p:txBody>
          <a:bodyPr/>
          <a:lstStyle/>
          <a:p>
            <a:fld id="{AEC93A36-1BCE-4989-A484-BB2F32BA08F5}" type="datetimeFigureOut">
              <a:rPr lang="en-US"/>
              <a:pPr/>
              <a:t>3/3/14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47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8"/>
          </p:nvPr>
        </p:nvSpPr>
        <p:spPr/>
        <p:txBody>
          <a:bodyPr/>
          <a:lstStyle/>
          <a:p>
            <a:fld id="{53CB5F7B-7C15-41FD-9488-0FCC5C0A130E}" type="slidenum">
              <a:rPr/>
              <a:pPr/>
              <a:t>‹#›</a:t>
            </a:fld>
            <a:endParaRPr/>
          </a:p>
        </p:txBody>
      </p:sp>
      <p:sp>
        <p:nvSpPr>
          <p:cNvPr id="78" name="TextBox 77"/>
          <p:cNvSpPr txBox="1"/>
          <p:nvPr userDrawn="1"/>
        </p:nvSpPr>
        <p:spPr>
          <a:xfrm>
            <a:off x="7708506" y="423787"/>
            <a:ext cx="101425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r"/>
            <a:r>
              <a:rPr sz="2400" dirty="0">
                <a:solidFill>
                  <a:schemeClr val="accent1"/>
                </a:solidFill>
              </a:rPr>
              <a:t>2013</a:t>
            </a:r>
          </a:p>
        </p:txBody>
      </p:sp>
    </p:spTree>
    <p:extLst>
      <p:ext uri="{BB962C8B-B14F-4D97-AF65-F5344CB8AC3E}">
        <p14:creationId xmlns:p14="http://schemas.microsoft.com/office/powerpoint/2010/main" val="4192774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cember 201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TextBox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bg2">
                    <a:lumMod val="90000"/>
                  </a:schemeClr>
                </a:solidFill>
              </a:rPr>
              <a:t>25 November</a:t>
            </a:r>
          </a:p>
        </p:txBody>
      </p:sp>
      <p:sp>
        <p:nvSpPr>
          <p:cNvPr id="1793" name="TextBox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bg2">
                    <a:lumMod val="90000"/>
                  </a:schemeClr>
                </a:solidFill>
              </a:rPr>
              <a:t>26</a:t>
            </a:r>
          </a:p>
        </p:txBody>
      </p:sp>
      <p:sp>
        <p:nvSpPr>
          <p:cNvPr id="1794" name="TextBox 1793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bg2">
                    <a:lumMod val="90000"/>
                  </a:schemeClr>
                </a:solidFill>
              </a:rPr>
              <a:t>27</a:t>
            </a:r>
          </a:p>
        </p:txBody>
      </p:sp>
      <p:sp>
        <p:nvSpPr>
          <p:cNvPr id="1795" name="TextBox 1794"/>
          <p:cNvSpPr txBox="1"/>
          <p:nvPr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bg2">
                    <a:lumMod val="90000"/>
                  </a:schemeClr>
                </a:solidFill>
              </a:rPr>
              <a:t>28</a:t>
            </a:r>
          </a:p>
        </p:txBody>
      </p:sp>
      <p:sp>
        <p:nvSpPr>
          <p:cNvPr id="1796" name="TextBox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bg2">
                    <a:lumMod val="90000"/>
                  </a:schemeClr>
                </a:solidFill>
              </a:rPr>
              <a:t>29</a:t>
            </a:r>
          </a:p>
        </p:txBody>
      </p:sp>
      <p:sp>
        <p:nvSpPr>
          <p:cNvPr id="1797" name="TextBox 1796"/>
          <p:cNvSpPr txBox="1"/>
          <p:nvPr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bg2">
                    <a:lumMod val="90000"/>
                  </a:schemeClr>
                </a:solidFill>
              </a:rPr>
              <a:t>30</a:t>
            </a:r>
            <a:r>
              <a:rPr sz="1300" b="0">
                <a:solidFill>
                  <a:schemeClr val="tx1"/>
                </a:solidFill>
              </a:rPr>
              <a:t>/1 December</a:t>
            </a:r>
          </a:p>
        </p:txBody>
      </p:sp>
      <p:sp>
        <p:nvSpPr>
          <p:cNvPr id="1798" name="TextBox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799" name="TextBox 1798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800" name="TextBox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1801" name="TextBox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1802" name="TextBox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1803" name="TextBox 1802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7/8</a:t>
            </a:r>
          </a:p>
        </p:txBody>
      </p:sp>
      <p:sp>
        <p:nvSpPr>
          <p:cNvPr id="1804" name="TextBox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9</a:t>
            </a:r>
          </a:p>
        </p:txBody>
      </p:sp>
      <p:sp>
        <p:nvSpPr>
          <p:cNvPr id="1805" name="TextBox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10</a:t>
            </a:r>
          </a:p>
        </p:txBody>
      </p:sp>
      <p:sp>
        <p:nvSpPr>
          <p:cNvPr id="1806" name="TextBox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11</a:t>
            </a:r>
          </a:p>
        </p:txBody>
      </p:sp>
      <p:sp>
        <p:nvSpPr>
          <p:cNvPr id="1807" name="TextBox 1806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12</a:t>
            </a:r>
          </a:p>
        </p:txBody>
      </p:sp>
      <p:sp>
        <p:nvSpPr>
          <p:cNvPr id="1808" name="TextBox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13</a:t>
            </a:r>
          </a:p>
        </p:txBody>
      </p:sp>
      <p:sp>
        <p:nvSpPr>
          <p:cNvPr id="1809" name="TextBox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14/15</a:t>
            </a:r>
          </a:p>
        </p:txBody>
      </p:sp>
      <p:sp>
        <p:nvSpPr>
          <p:cNvPr id="1810" name="TextBox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16</a:t>
            </a:r>
          </a:p>
        </p:txBody>
      </p:sp>
      <p:sp>
        <p:nvSpPr>
          <p:cNvPr id="1811" name="TextBox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17</a:t>
            </a:r>
          </a:p>
        </p:txBody>
      </p:sp>
      <p:sp>
        <p:nvSpPr>
          <p:cNvPr id="1812" name="TextBox 1811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18</a:t>
            </a:r>
          </a:p>
        </p:txBody>
      </p:sp>
      <p:sp>
        <p:nvSpPr>
          <p:cNvPr id="1813" name="TextBox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19</a:t>
            </a:r>
          </a:p>
        </p:txBody>
      </p:sp>
      <p:sp>
        <p:nvSpPr>
          <p:cNvPr id="1814" name="TextBox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20</a:t>
            </a:r>
          </a:p>
        </p:txBody>
      </p:sp>
      <p:sp>
        <p:nvSpPr>
          <p:cNvPr id="1815" name="TextBox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21/22</a:t>
            </a:r>
          </a:p>
        </p:txBody>
      </p:sp>
      <p:sp>
        <p:nvSpPr>
          <p:cNvPr id="1816" name="TextBox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23</a:t>
            </a:r>
          </a:p>
        </p:txBody>
      </p:sp>
      <p:sp>
        <p:nvSpPr>
          <p:cNvPr id="1817" name="TextBox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24</a:t>
            </a:r>
          </a:p>
        </p:txBody>
      </p:sp>
      <p:sp>
        <p:nvSpPr>
          <p:cNvPr id="1818" name="TextBox 1817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25</a:t>
            </a:r>
          </a:p>
        </p:txBody>
      </p:sp>
      <p:sp>
        <p:nvSpPr>
          <p:cNvPr id="1819" name="TextBox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26</a:t>
            </a:r>
          </a:p>
        </p:txBody>
      </p:sp>
      <p:sp>
        <p:nvSpPr>
          <p:cNvPr id="1820" name="TextBox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27</a:t>
            </a:r>
          </a:p>
        </p:txBody>
      </p:sp>
      <p:sp>
        <p:nvSpPr>
          <p:cNvPr id="1821" name="TextBox 1820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28/29</a:t>
            </a:r>
          </a:p>
        </p:txBody>
      </p:sp>
      <p:sp>
        <p:nvSpPr>
          <p:cNvPr id="1822" name="TextBox 1821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30</a:t>
            </a:r>
          </a:p>
        </p:txBody>
      </p:sp>
      <p:sp>
        <p:nvSpPr>
          <p:cNvPr id="1823" name="TextBox 1822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31</a:t>
            </a:r>
          </a:p>
        </p:txBody>
      </p:sp>
      <p:sp>
        <p:nvSpPr>
          <p:cNvPr id="1824" name="TextBox 1823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bg2">
                    <a:lumMod val="90000"/>
                  </a:schemeClr>
                </a:solidFill>
              </a:rPr>
              <a:t>1 January</a:t>
            </a:r>
          </a:p>
        </p:txBody>
      </p:sp>
      <p:sp>
        <p:nvSpPr>
          <p:cNvPr id="1825" name="TextBox 1824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bg2">
                    <a:lumMod val="90000"/>
                  </a:schemeClr>
                </a:solidFill>
              </a:rPr>
              <a:t>2</a:t>
            </a:r>
          </a:p>
        </p:txBody>
      </p:sp>
      <p:sp>
        <p:nvSpPr>
          <p:cNvPr id="1826" name="TextBox 1825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bg2">
                    <a:lumMod val="90000"/>
                  </a:schemeClr>
                </a:solidFill>
              </a:rPr>
              <a:t>3</a:t>
            </a:r>
          </a:p>
        </p:txBody>
      </p:sp>
      <p:sp>
        <p:nvSpPr>
          <p:cNvPr id="1827" name="TextBox 1826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bg2">
                    <a:lumMod val="90000"/>
                  </a:schemeClr>
                </a:solidFill>
              </a:rPr>
              <a:t>4/5</a:t>
            </a:r>
          </a:p>
        </p:txBody>
      </p:sp>
      <p:sp>
        <p:nvSpPr>
          <p:cNvPr id="1828" name="TextBox 1827"/>
          <p:cNvSpPr txBox="1"/>
          <p:nvPr/>
        </p:nvSpPr>
        <p:spPr>
          <a:xfrm>
            <a:off x="358775" y="152400"/>
            <a:ext cx="8382000" cy="699042"/>
          </a:xfrm>
          <a:prstGeom prst="rect">
            <a:avLst/>
          </a:prstGeom>
          <a:noFill/>
        </p:spPr>
        <p:txBody>
          <a:bodyPr wrap="square" tIns="0" bIns="0" rtlCol="0" anchor="b">
            <a:noAutofit/>
          </a:bodyPr>
          <a:lstStyle/>
          <a:p>
            <a:pPr algn="l"/>
            <a:r>
              <a:rPr sz="3600" b="0">
                <a:solidFill>
                  <a:schemeClr val="accent1"/>
                </a:solidFill>
              </a:rPr>
              <a:t>december</a:t>
            </a:r>
          </a:p>
        </p:txBody>
      </p:sp>
      <p:sp>
        <p:nvSpPr>
          <p:cNvPr id="40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393192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6" name="Text Placeholder 2"/>
          <p:cNvSpPr>
            <a:spLocks noGrp="1"/>
          </p:cNvSpPr>
          <p:nvPr>
            <p:ph type="body" sz="quarter" idx="17"/>
          </p:nvPr>
        </p:nvSpPr>
        <p:spPr>
          <a:xfrm>
            <a:off x="1783080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2" name="Text Placeholder 2"/>
          <p:cNvSpPr>
            <a:spLocks noGrp="1"/>
          </p:cNvSpPr>
          <p:nvPr>
            <p:ph type="body" sz="quarter" idx="23"/>
          </p:nvPr>
        </p:nvSpPr>
        <p:spPr>
          <a:xfrm>
            <a:off x="3182112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8" name="Text Placeholder 2"/>
          <p:cNvSpPr>
            <a:spLocks noGrp="1"/>
          </p:cNvSpPr>
          <p:nvPr>
            <p:ph type="body" sz="quarter" idx="29"/>
          </p:nvPr>
        </p:nvSpPr>
        <p:spPr>
          <a:xfrm>
            <a:off x="4582928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4" name="Text Placeholder 2"/>
          <p:cNvSpPr>
            <a:spLocks noGrp="1"/>
          </p:cNvSpPr>
          <p:nvPr>
            <p:ph type="body" sz="quarter" idx="35"/>
          </p:nvPr>
        </p:nvSpPr>
        <p:spPr>
          <a:xfrm>
            <a:off x="5976051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0" name="Text Placeholder 2"/>
          <p:cNvSpPr>
            <a:spLocks noGrp="1"/>
          </p:cNvSpPr>
          <p:nvPr>
            <p:ph type="body" sz="quarter" idx="41"/>
          </p:nvPr>
        </p:nvSpPr>
        <p:spPr>
          <a:xfrm>
            <a:off x="7379208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9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93192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5" name="Text Placeholder 2"/>
          <p:cNvSpPr>
            <a:spLocks noGrp="1"/>
          </p:cNvSpPr>
          <p:nvPr>
            <p:ph type="body" sz="quarter" idx="16"/>
          </p:nvPr>
        </p:nvSpPr>
        <p:spPr>
          <a:xfrm>
            <a:off x="1783080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1" name="Text Placeholder 2"/>
          <p:cNvSpPr>
            <a:spLocks noGrp="1"/>
          </p:cNvSpPr>
          <p:nvPr>
            <p:ph type="body" sz="quarter" idx="22"/>
          </p:nvPr>
        </p:nvSpPr>
        <p:spPr>
          <a:xfrm>
            <a:off x="3182112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7" name="Text Placeholder 2"/>
          <p:cNvSpPr>
            <a:spLocks noGrp="1"/>
          </p:cNvSpPr>
          <p:nvPr>
            <p:ph type="body" sz="quarter" idx="28"/>
          </p:nvPr>
        </p:nvSpPr>
        <p:spPr>
          <a:xfrm>
            <a:off x="4582928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3" name="Text Placeholder 2"/>
          <p:cNvSpPr>
            <a:spLocks noGrp="1"/>
          </p:cNvSpPr>
          <p:nvPr>
            <p:ph type="body" sz="quarter" idx="34"/>
          </p:nvPr>
        </p:nvSpPr>
        <p:spPr>
          <a:xfrm>
            <a:off x="5976051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9" name="Text Placeholder 2"/>
          <p:cNvSpPr>
            <a:spLocks noGrp="1"/>
          </p:cNvSpPr>
          <p:nvPr>
            <p:ph type="body" sz="quarter" idx="40"/>
          </p:nvPr>
        </p:nvSpPr>
        <p:spPr>
          <a:xfrm>
            <a:off x="7379208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1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393192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7" name="Text Placeholder 2"/>
          <p:cNvSpPr>
            <a:spLocks noGrp="1"/>
          </p:cNvSpPr>
          <p:nvPr>
            <p:ph type="body" sz="quarter" idx="18"/>
          </p:nvPr>
        </p:nvSpPr>
        <p:spPr>
          <a:xfrm>
            <a:off x="1783080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3" name="Text Placeholder 2"/>
          <p:cNvSpPr>
            <a:spLocks noGrp="1"/>
          </p:cNvSpPr>
          <p:nvPr>
            <p:ph type="body" sz="quarter" idx="24"/>
          </p:nvPr>
        </p:nvSpPr>
        <p:spPr>
          <a:xfrm>
            <a:off x="3182112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9" name="Text Placeholder 2"/>
          <p:cNvSpPr>
            <a:spLocks noGrp="1"/>
          </p:cNvSpPr>
          <p:nvPr>
            <p:ph type="body" sz="quarter" idx="30"/>
          </p:nvPr>
        </p:nvSpPr>
        <p:spPr>
          <a:xfrm>
            <a:off x="4582928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5" name="Text Placeholder 2"/>
          <p:cNvSpPr>
            <a:spLocks noGrp="1"/>
          </p:cNvSpPr>
          <p:nvPr>
            <p:ph type="body" sz="quarter" idx="36"/>
          </p:nvPr>
        </p:nvSpPr>
        <p:spPr>
          <a:xfrm>
            <a:off x="5976051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1" name="Text Placeholder 2"/>
          <p:cNvSpPr>
            <a:spLocks noGrp="1"/>
          </p:cNvSpPr>
          <p:nvPr>
            <p:ph type="body" sz="quarter" idx="42"/>
          </p:nvPr>
        </p:nvSpPr>
        <p:spPr>
          <a:xfrm>
            <a:off x="7379208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2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393192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8" name="Text Placeholder 2"/>
          <p:cNvSpPr>
            <a:spLocks noGrp="1"/>
          </p:cNvSpPr>
          <p:nvPr>
            <p:ph type="body" sz="quarter" idx="19"/>
          </p:nvPr>
        </p:nvSpPr>
        <p:spPr>
          <a:xfrm>
            <a:off x="1783080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4" name="Text Placeholder 2"/>
          <p:cNvSpPr>
            <a:spLocks noGrp="1"/>
          </p:cNvSpPr>
          <p:nvPr>
            <p:ph type="body" sz="quarter" idx="25"/>
          </p:nvPr>
        </p:nvSpPr>
        <p:spPr>
          <a:xfrm>
            <a:off x="3182112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0" name="Text Placeholder 2"/>
          <p:cNvSpPr>
            <a:spLocks noGrp="1"/>
          </p:cNvSpPr>
          <p:nvPr>
            <p:ph type="body" sz="quarter" idx="31"/>
          </p:nvPr>
        </p:nvSpPr>
        <p:spPr>
          <a:xfrm>
            <a:off x="4582928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6" name="Text Placeholder 2"/>
          <p:cNvSpPr>
            <a:spLocks noGrp="1"/>
          </p:cNvSpPr>
          <p:nvPr>
            <p:ph type="body" sz="quarter" idx="37"/>
          </p:nvPr>
        </p:nvSpPr>
        <p:spPr>
          <a:xfrm>
            <a:off x="5976051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2" name="Text Placeholder 2"/>
          <p:cNvSpPr>
            <a:spLocks noGrp="1"/>
          </p:cNvSpPr>
          <p:nvPr>
            <p:ph type="body" sz="quarter" idx="43"/>
          </p:nvPr>
        </p:nvSpPr>
        <p:spPr>
          <a:xfrm>
            <a:off x="7379208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3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393192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9" name="Text Placeholder 2"/>
          <p:cNvSpPr>
            <a:spLocks noGrp="1"/>
          </p:cNvSpPr>
          <p:nvPr>
            <p:ph type="body" sz="quarter" idx="20"/>
          </p:nvPr>
        </p:nvSpPr>
        <p:spPr>
          <a:xfrm>
            <a:off x="1783080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5" name="Text Placeholder 2"/>
          <p:cNvSpPr>
            <a:spLocks noGrp="1"/>
          </p:cNvSpPr>
          <p:nvPr>
            <p:ph type="body" sz="quarter" idx="26"/>
          </p:nvPr>
        </p:nvSpPr>
        <p:spPr>
          <a:xfrm>
            <a:off x="3182112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1" name="Text Placeholder 2"/>
          <p:cNvSpPr>
            <a:spLocks noGrp="1"/>
          </p:cNvSpPr>
          <p:nvPr>
            <p:ph type="body" sz="quarter" idx="32"/>
          </p:nvPr>
        </p:nvSpPr>
        <p:spPr>
          <a:xfrm>
            <a:off x="4582928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7" name="Text Placeholder 2"/>
          <p:cNvSpPr>
            <a:spLocks noGrp="1"/>
          </p:cNvSpPr>
          <p:nvPr>
            <p:ph type="body" sz="quarter" idx="38"/>
          </p:nvPr>
        </p:nvSpPr>
        <p:spPr>
          <a:xfrm>
            <a:off x="5976051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3" name="Text Placeholder 2"/>
          <p:cNvSpPr>
            <a:spLocks noGrp="1"/>
          </p:cNvSpPr>
          <p:nvPr>
            <p:ph type="body" sz="quarter" idx="44"/>
          </p:nvPr>
        </p:nvSpPr>
        <p:spPr>
          <a:xfrm>
            <a:off x="7379208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4" name="Text Placeholder 2"/>
          <p:cNvSpPr>
            <a:spLocks noGrp="1"/>
          </p:cNvSpPr>
          <p:nvPr>
            <p:ph type="body" sz="quarter" idx="15"/>
          </p:nvPr>
        </p:nvSpPr>
        <p:spPr>
          <a:xfrm>
            <a:off x="393192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0" name="Text Placeholder 2"/>
          <p:cNvSpPr>
            <a:spLocks noGrp="1"/>
          </p:cNvSpPr>
          <p:nvPr>
            <p:ph type="body" sz="quarter" idx="21"/>
          </p:nvPr>
        </p:nvSpPr>
        <p:spPr>
          <a:xfrm>
            <a:off x="1783080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6" name="Text Placeholder 2"/>
          <p:cNvSpPr>
            <a:spLocks noGrp="1"/>
          </p:cNvSpPr>
          <p:nvPr>
            <p:ph type="body" sz="quarter" idx="27"/>
          </p:nvPr>
        </p:nvSpPr>
        <p:spPr>
          <a:xfrm>
            <a:off x="3182112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2" name="Text Placeholder 2"/>
          <p:cNvSpPr>
            <a:spLocks noGrp="1"/>
          </p:cNvSpPr>
          <p:nvPr>
            <p:ph type="body" sz="quarter" idx="33"/>
          </p:nvPr>
        </p:nvSpPr>
        <p:spPr>
          <a:xfrm>
            <a:off x="4582928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8" name="Text Placeholder 2"/>
          <p:cNvSpPr>
            <a:spLocks noGrp="1"/>
          </p:cNvSpPr>
          <p:nvPr>
            <p:ph type="body" sz="quarter" idx="39"/>
          </p:nvPr>
        </p:nvSpPr>
        <p:spPr>
          <a:xfrm>
            <a:off x="5976051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4" name="Text Placeholder 2"/>
          <p:cNvSpPr>
            <a:spLocks noGrp="1"/>
          </p:cNvSpPr>
          <p:nvPr>
            <p:ph type="body" sz="quarter" idx="45"/>
          </p:nvPr>
        </p:nvSpPr>
        <p:spPr>
          <a:xfrm>
            <a:off x="7379208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46"/>
          </p:nvPr>
        </p:nvSpPr>
        <p:spPr/>
        <p:txBody>
          <a:bodyPr/>
          <a:lstStyle/>
          <a:p>
            <a:fld id="{AEC93A36-1BCE-4989-A484-BB2F32BA08F5}" type="datetimeFigureOut">
              <a:rPr lang="en-US"/>
              <a:pPr/>
              <a:t>3/3/14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47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8"/>
          </p:nvPr>
        </p:nvSpPr>
        <p:spPr/>
        <p:txBody>
          <a:bodyPr/>
          <a:lstStyle/>
          <a:p>
            <a:fld id="{53CB5F7B-7C15-41FD-9488-0FCC5C0A130E}" type="slidenum">
              <a:rPr/>
              <a:pPr/>
              <a:t>‹#›</a:t>
            </a:fld>
            <a:endParaRPr/>
          </a:p>
        </p:txBody>
      </p:sp>
      <p:sp>
        <p:nvSpPr>
          <p:cNvPr id="78" name="TextBox 77"/>
          <p:cNvSpPr txBox="1"/>
          <p:nvPr userDrawn="1"/>
        </p:nvSpPr>
        <p:spPr>
          <a:xfrm>
            <a:off x="7708506" y="423787"/>
            <a:ext cx="101425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r"/>
            <a:r>
              <a:rPr sz="2400" dirty="0">
                <a:solidFill>
                  <a:schemeClr val="accent1"/>
                </a:solidFill>
              </a:rPr>
              <a:t>2013</a:t>
            </a:r>
          </a:p>
        </p:txBody>
      </p:sp>
    </p:spTree>
    <p:extLst>
      <p:ext uri="{BB962C8B-B14F-4D97-AF65-F5344CB8AC3E}">
        <p14:creationId xmlns:p14="http://schemas.microsoft.com/office/powerpoint/2010/main" val="35848623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anuary 20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TextBox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30</a:t>
            </a:r>
            <a:r>
              <a:rPr sz="1300" b="0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December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3" name="TextBox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 dirty="0" smtClean="0">
                <a:solidFill>
                  <a:schemeClr val="bg2">
                    <a:lumMod val="90000"/>
                  </a:schemeClr>
                </a:solidFill>
              </a:rPr>
              <a:t>3</a:t>
            </a:r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1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4" name="TextBox 1793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1795" name="TextBox 1794"/>
          <p:cNvSpPr txBox="1"/>
          <p:nvPr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796" name="TextBox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797" name="TextBox 1796"/>
          <p:cNvSpPr txBox="1"/>
          <p:nvPr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4/5</a:t>
            </a:r>
          </a:p>
        </p:txBody>
      </p:sp>
      <p:sp>
        <p:nvSpPr>
          <p:cNvPr id="1798" name="TextBox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1799" name="TextBox 1798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1800" name="TextBox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1801" name="TextBox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9</a:t>
            </a:r>
          </a:p>
        </p:txBody>
      </p:sp>
      <p:sp>
        <p:nvSpPr>
          <p:cNvPr id="1802" name="TextBox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10</a:t>
            </a:r>
          </a:p>
        </p:txBody>
      </p:sp>
      <p:sp>
        <p:nvSpPr>
          <p:cNvPr id="1803" name="TextBox 1802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11/12</a:t>
            </a:r>
          </a:p>
        </p:txBody>
      </p:sp>
      <p:sp>
        <p:nvSpPr>
          <p:cNvPr id="1804" name="TextBox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13</a:t>
            </a:r>
          </a:p>
        </p:txBody>
      </p:sp>
      <p:sp>
        <p:nvSpPr>
          <p:cNvPr id="1805" name="TextBox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14</a:t>
            </a:r>
          </a:p>
        </p:txBody>
      </p:sp>
      <p:sp>
        <p:nvSpPr>
          <p:cNvPr id="1806" name="TextBox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15</a:t>
            </a:r>
          </a:p>
        </p:txBody>
      </p:sp>
      <p:sp>
        <p:nvSpPr>
          <p:cNvPr id="1807" name="TextBox 1806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16</a:t>
            </a:r>
          </a:p>
        </p:txBody>
      </p:sp>
      <p:sp>
        <p:nvSpPr>
          <p:cNvPr id="1808" name="TextBox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17</a:t>
            </a:r>
          </a:p>
        </p:txBody>
      </p:sp>
      <p:sp>
        <p:nvSpPr>
          <p:cNvPr id="1809" name="TextBox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18/19</a:t>
            </a:r>
          </a:p>
        </p:txBody>
      </p:sp>
      <p:sp>
        <p:nvSpPr>
          <p:cNvPr id="1810" name="TextBox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20</a:t>
            </a:r>
          </a:p>
        </p:txBody>
      </p:sp>
      <p:sp>
        <p:nvSpPr>
          <p:cNvPr id="1811" name="TextBox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21</a:t>
            </a:r>
          </a:p>
        </p:txBody>
      </p:sp>
      <p:sp>
        <p:nvSpPr>
          <p:cNvPr id="1812" name="TextBox 1811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22</a:t>
            </a:r>
          </a:p>
        </p:txBody>
      </p:sp>
      <p:sp>
        <p:nvSpPr>
          <p:cNvPr id="1813" name="TextBox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23</a:t>
            </a:r>
          </a:p>
        </p:txBody>
      </p:sp>
      <p:sp>
        <p:nvSpPr>
          <p:cNvPr id="1814" name="TextBox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24</a:t>
            </a:r>
          </a:p>
        </p:txBody>
      </p:sp>
      <p:sp>
        <p:nvSpPr>
          <p:cNvPr id="1815" name="TextBox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25/26</a:t>
            </a:r>
          </a:p>
        </p:txBody>
      </p:sp>
      <p:sp>
        <p:nvSpPr>
          <p:cNvPr id="1816" name="TextBox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27</a:t>
            </a:r>
          </a:p>
        </p:txBody>
      </p:sp>
      <p:sp>
        <p:nvSpPr>
          <p:cNvPr id="1817" name="TextBox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28</a:t>
            </a:r>
          </a:p>
        </p:txBody>
      </p:sp>
      <p:sp>
        <p:nvSpPr>
          <p:cNvPr id="1818" name="TextBox 1817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29</a:t>
            </a:r>
          </a:p>
        </p:txBody>
      </p:sp>
      <p:sp>
        <p:nvSpPr>
          <p:cNvPr id="1819" name="TextBox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30</a:t>
            </a:r>
          </a:p>
        </p:txBody>
      </p:sp>
      <p:sp>
        <p:nvSpPr>
          <p:cNvPr id="1820" name="TextBox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31</a:t>
            </a:r>
          </a:p>
        </p:txBody>
      </p:sp>
      <p:sp>
        <p:nvSpPr>
          <p:cNvPr id="1821" name="TextBox 1820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 dirty="0">
                <a:solidFill>
                  <a:schemeClr val="bg2">
                    <a:lumMod val="90000"/>
                  </a:schemeClr>
                </a:solidFill>
              </a:rPr>
              <a:t>1/2 </a:t>
            </a:r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February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8" name="TextBox 1827"/>
          <p:cNvSpPr txBox="1"/>
          <p:nvPr/>
        </p:nvSpPr>
        <p:spPr>
          <a:xfrm>
            <a:off x="358775" y="152400"/>
            <a:ext cx="8382000" cy="699042"/>
          </a:xfrm>
          <a:prstGeom prst="rect">
            <a:avLst/>
          </a:prstGeom>
          <a:noFill/>
        </p:spPr>
        <p:txBody>
          <a:bodyPr wrap="square" tIns="0" bIns="0" rtlCol="0" anchor="b">
            <a:noAutofit/>
          </a:bodyPr>
          <a:lstStyle/>
          <a:p>
            <a:pPr algn="l"/>
            <a:r>
              <a:rPr lang="en-US" sz="3600" b="0" dirty="0" err="1" smtClean="0">
                <a:solidFill>
                  <a:schemeClr val="accent1"/>
                </a:solidFill>
              </a:rPr>
              <a:t>january</a:t>
            </a:r>
            <a:endParaRPr sz="3600" b="0" dirty="0">
              <a:solidFill>
                <a:schemeClr val="accent1"/>
              </a:solidFill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bg2">
                    <a:lumMod val="90000"/>
                  </a:schemeClr>
                </a:solidFill>
              </a:rPr>
              <a:t>3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bg2">
                    <a:lumMod val="90000"/>
                  </a:schemeClr>
                </a:solidFill>
              </a:rPr>
              <a:t>4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bg2">
                    <a:lumMod val="90000"/>
                  </a:schemeClr>
                </a:solidFill>
              </a:rPr>
              <a:t>5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bg2">
                    <a:lumMod val="90000"/>
                  </a:schemeClr>
                </a:solidFill>
              </a:rPr>
              <a:t>6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bg2">
                    <a:lumMod val="90000"/>
                  </a:schemeClr>
                </a:solidFill>
              </a:rPr>
              <a:t>7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bg2">
                    <a:lumMod val="90000"/>
                  </a:schemeClr>
                </a:solidFill>
              </a:rPr>
              <a:t>8/9</a:t>
            </a:r>
          </a:p>
        </p:txBody>
      </p:sp>
      <p:sp>
        <p:nvSpPr>
          <p:cNvPr id="34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393192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0" name="Text Placeholder 2"/>
          <p:cNvSpPr>
            <a:spLocks noGrp="1"/>
          </p:cNvSpPr>
          <p:nvPr>
            <p:ph type="body" sz="quarter" idx="17"/>
          </p:nvPr>
        </p:nvSpPr>
        <p:spPr>
          <a:xfrm>
            <a:off x="1783080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6" name="Text Placeholder 2"/>
          <p:cNvSpPr>
            <a:spLocks noGrp="1"/>
          </p:cNvSpPr>
          <p:nvPr>
            <p:ph type="body" sz="quarter" idx="23"/>
          </p:nvPr>
        </p:nvSpPr>
        <p:spPr>
          <a:xfrm>
            <a:off x="3182112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2" name="Text Placeholder 2"/>
          <p:cNvSpPr>
            <a:spLocks noGrp="1"/>
          </p:cNvSpPr>
          <p:nvPr>
            <p:ph type="body" sz="quarter" idx="29"/>
          </p:nvPr>
        </p:nvSpPr>
        <p:spPr>
          <a:xfrm>
            <a:off x="4582928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8" name="Text Placeholder 2"/>
          <p:cNvSpPr>
            <a:spLocks noGrp="1"/>
          </p:cNvSpPr>
          <p:nvPr>
            <p:ph type="body" sz="quarter" idx="35"/>
          </p:nvPr>
        </p:nvSpPr>
        <p:spPr>
          <a:xfrm>
            <a:off x="5976051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4" name="Text Placeholder 2"/>
          <p:cNvSpPr>
            <a:spLocks noGrp="1"/>
          </p:cNvSpPr>
          <p:nvPr>
            <p:ph type="body" sz="quarter" idx="41"/>
          </p:nvPr>
        </p:nvSpPr>
        <p:spPr>
          <a:xfrm>
            <a:off x="7379208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93192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9" name="Text Placeholder 2"/>
          <p:cNvSpPr>
            <a:spLocks noGrp="1"/>
          </p:cNvSpPr>
          <p:nvPr>
            <p:ph type="body" sz="quarter" idx="16"/>
          </p:nvPr>
        </p:nvSpPr>
        <p:spPr>
          <a:xfrm>
            <a:off x="1783080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5" name="Text Placeholder 2"/>
          <p:cNvSpPr>
            <a:spLocks noGrp="1"/>
          </p:cNvSpPr>
          <p:nvPr>
            <p:ph type="body" sz="quarter" idx="22"/>
          </p:nvPr>
        </p:nvSpPr>
        <p:spPr>
          <a:xfrm>
            <a:off x="3182112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1" name="Text Placeholder 2"/>
          <p:cNvSpPr>
            <a:spLocks noGrp="1"/>
          </p:cNvSpPr>
          <p:nvPr>
            <p:ph type="body" sz="quarter" idx="28"/>
          </p:nvPr>
        </p:nvSpPr>
        <p:spPr>
          <a:xfrm>
            <a:off x="4582928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7" name="Text Placeholder 2"/>
          <p:cNvSpPr>
            <a:spLocks noGrp="1"/>
          </p:cNvSpPr>
          <p:nvPr>
            <p:ph type="body" sz="quarter" idx="34"/>
          </p:nvPr>
        </p:nvSpPr>
        <p:spPr>
          <a:xfrm>
            <a:off x="5976051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3" name="Text Placeholder 2"/>
          <p:cNvSpPr>
            <a:spLocks noGrp="1"/>
          </p:cNvSpPr>
          <p:nvPr>
            <p:ph type="body" sz="quarter" idx="40"/>
          </p:nvPr>
        </p:nvSpPr>
        <p:spPr>
          <a:xfrm>
            <a:off x="7379208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5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393192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1" name="Text Placeholder 2"/>
          <p:cNvSpPr>
            <a:spLocks noGrp="1"/>
          </p:cNvSpPr>
          <p:nvPr>
            <p:ph type="body" sz="quarter" idx="18"/>
          </p:nvPr>
        </p:nvSpPr>
        <p:spPr>
          <a:xfrm>
            <a:off x="1783080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7" name="Text Placeholder 2"/>
          <p:cNvSpPr>
            <a:spLocks noGrp="1"/>
          </p:cNvSpPr>
          <p:nvPr>
            <p:ph type="body" sz="quarter" idx="24"/>
          </p:nvPr>
        </p:nvSpPr>
        <p:spPr>
          <a:xfrm>
            <a:off x="3182112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3" name="Text Placeholder 2"/>
          <p:cNvSpPr>
            <a:spLocks noGrp="1"/>
          </p:cNvSpPr>
          <p:nvPr>
            <p:ph type="body" sz="quarter" idx="30"/>
          </p:nvPr>
        </p:nvSpPr>
        <p:spPr>
          <a:xfrm>
            <a:off x="4582928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9" name="Text Placeholder 2"/>
          <p:cNvSpPr>
            <a:spLocks noGrp="1"/>
          </p:cNvSpPr>
          <p:nvPr>
            <p:ph type="body" sz="quarter" idx="36"/>
          </p:nvPr>
        </p:nvSpPr>
        <p:spPr>
          <a:xfrm>
            <a:off x="5976051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5" name="Text Placeholder 2"/>
          <p:cNvSpPr>
            <a:spLocks noGrp="1"/>
          </p:cNvSpPr>
          <p:nvPr>
            <p:ph type="body" sz="quarter" idx="42"/>
          </p:nvPr>
        </p:nvSpPr>
        <p:spPr>
          <a:xfrm>
            <a:off x="7379208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6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393192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2" name="Text Placeholder 2"/>
          <p:cNvSpPr>
            <a:spLocks noGrp="1"/>
          </p:cNvSpPr>
          <p:nvPr>
            <p:ph type="body" sz="quarter" idx="19"/>
          </p:nvPr>
        </p:nvSpPr>
        <p:spPr>
          <a:xfrm>
            <a:off x="1783080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8" name="Text Placeholder 2"/>
          <p:cNvSpPr>
            <a:spLocks noGrp="1"/>
          </p:cNvSpPr>
          <p:nvPr>
            <p:ph type="body" sz="quarter" idx="25"/>
          </p:nvPr>
        </p:nvSpPr>
        <p:spPr>
          <a:xfrm>
            <a:off x="3182112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4" name="Text Placeholder 2"/>
          <p:cNvSpPr>
            <a:spLocks noGrp="1"/>
          </p:cNvSpPr>
          <p:nvPr>
            <p:ph type="body" sz="quarter" idx="31"/>
          </p:nvPr>
        </p:nvSpPr>
        <p:spPr>
          <a:xfrm>
            <a:off x="4582928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0" name="Text Placeholder 2"/>
          <p:cNvSpPr>
            <a:spLocks noGrp="1"/>
          </p:cNvSpPr>
          <p:nvPr>
            <p:ph type="body" sz="quarter" idx="37"/>
          </p:nvPr>
        </p:nvSpPr>
        <p:spPr>
          <a:xfrm>
            <a:off x="5976051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6" name="Text Placeholder 2"/>
          <p:cNvSpPr>
            <a:spLocks noGrp="1"/>
          </p:cNvSpPr>
          <p:nvPr>
            <p:ph type="body" sz="quarter" idx="43"/>
          </p:nvPr>
        </p:nvSpPr>
        <p:spPr>
          <a:xfrm>
            <a:off x="7379208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7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393192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3" name="Text Placeholder 2"/>
          <p:cNvSpPr>
            <a:spLocks noGrp="1"/>
          </p:cNvSpPr>
          <p:nvPr>
            <p:ph type="body" sz="quarter" idx="20"/>
          </p:nvPr>
        </p:nvSpPr>
        <p:spPr>
          <a:xfrm>
            <a:off x="1783080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9" name="Text Placeholder 2"/>
          <p:cNvSpPr>
            <a:spLocks noGrp="1"/>
          </p:cNvSpPr>
          <p:nvPr>
            <p:ph type="body" sz="quarter" idx="26"/>
          </p:nvPr>
        </p:nvSpPr>
        <p:spPr>
          <a:xfrm>
            <a:off x="3182112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5" name="Text Placeholder 2"/>
          <p:cNvSpPr>
            <a:spLocks noGrp="1"/>
          </p:cNvSpPr>
          <p:nvPr>
            <p:ph type="body" sz="quarter" idx="32"/>
          </p:nvPr>
        </p:nvSpPr>
        <p:spPr>
          <a:xfrm>
            <a:off x="4582928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1" name="Text Placeholder 2"/>
          <p:cNvSpPr>
            <a:spLocks noGrp="1"/>
          </p:cNvSpPr>
          <p:nvPr>
            <p:ph type="body" sz="quarter" idx="38"/>
          </p:nvPr>
        </p:nvSpPr>
        <p:spPr>
          <a:xfrm>
            <a:off x="5976051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7" name="Text Placeholder 2"/>
          <p:cNvSpPr>
            <a:spLocks noGrp="1"/>
          </p:cNvSpPr>
          <p:nvPr>
            <p:ph type="body" sz="quarter" idx="44"/>
          </p:nvPr>
        </p:nvSpPr>
        <p:spPr>
          <a:xfrm>
            <a:off x="7379208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8" name="Text Placeholder 2"/>
          <p:cNvSpPr>
            <a:spLocks noGrp="1"/>
          </p:cNvSpPr>
          <p:nvPr>
            <p:ph type="body" sz="quarter" idx="15"/>
          </p:nvPr>
        </p:nvSpPr>
        <p:spPr>
          <a:xfrm>
            <a:off x="393192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4" name="Text Placeholder 2"/>
          <p:cNvSpPr>
            <a:spLocks noGrp="1"/>
          </p:cNvSpPr>
          <p:nvPr>
            <p:ph type="body" sz="quarter" idx="21"/>
          </p:nvPr>
        </p:nvSpPr>
        <p:spPr>
          <a:xfrm>
            <a:off x="1783080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0" name="Text Placeholder 2"/>
          <p:cNvSpPr>
            <a:spLocks noGrp="1"/>
          </p:cNvSpPr>
          <p:nvPr>
            <p:ph type="body" sz="quarter" idx="27"/>
          </p:nvPr>
        </p:nvSpPr>
        <p:spPr>
          <a:xfrm>
            <a:off x="3182112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6" name="Text Placeholder 2"/>
          <p:cNvSpPr>
            <a:spLocks noGrp="1"/>
          </p:cNvSpPr>
          <p:nvPr>
            <p:ph type="body" sz="quarter" idx="33"/>
          </p:nvPr>
        </p:nvSpPr>
        <p:spPr>
          <a:xfrm>
            <a:off x="4582928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2" name="Text Placeholder 2"/>
          <p:cNvSpPr>
            <a:spLocks noGrp="1"/>
          </p:cNvSpPr>
          <p:nvPr>
            <p:ph type="body" sz="quarter" idx="39"/>
          </p:nvPr>
        </p:nvSpPr>
        <p:spPr>
          <a:xfrm>
            <a:off x="5976051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8" name="Text Placeholder 2"/>
          <p:cNvSpPr>
            <a:spLocks noGrp="1"/>
          </p:cNvSpPr>
          <p:nvPr>
            <p:ph type="body" sz="quarter" idx="45"/>
          </p:nvPr>
        </p:nvSpPr>
        <p:spPr>
          <a:xfrm>
            <a:off x="7379208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46"/>
          </p:nvPr>
        </p:nvSpPr>
        <p:spPr/>
        <p:txBody>
          <a:bodyPr/>
          <a:lstStyle/>
          <a:p>
            <a:fld id="{AEC93A36-1BCE-4989-A484-BB2F32BA08F5}" type="datetimeFigureOut">
              <a:rPr lang="en-US"/>
              <a:pPr/>
              <a:t>3/3/14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47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8"/>
          </p:nvPr>
        </p:nvSpPr>
        <p:spPr/>
        <p:txBody>
          <a:bodyPr/>
          <a:lstStyle/>
          <a:p>
            <a:fld id="{53CB5F7B-7C15-41FD-9488-0FCC5C0A130E}" type="slidenum">
              <a:rPr/>
              <a:pPr/>
              <a:t>‹#›</a:t>
            </a:fld>
            <a:endParaRPr/>
          </a:p>
        </p:txBody>
      </p:sp>
      <p:sp>
        <p:nvSpPr>
          <p:cNvPr id="78" name="TextBox 77"/>
          <p:cNvSpPr txBox="1"/>
          <p:nvPr userDrawn="1"/>
        </p:nvSpPr>
        <p:spPr>
          <a:xfrm>
            <a:off x="7708506" y="423787"/>
            <a:ext cx="101425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r"/>
            <a:r>
              <a:rPr sz="2400" dirty="0" smtClean="0">
                <a:solidFill>
                  <a:schemeClr val="accent1"/>
                </a:solidFill>
              </a:rPr>
              <a:t>201</a:t>
            </a:r>
            <a:r>
              <a:rPr lang="en-US" sz="2400" dirty="0" smtClean="0">
                <a:solidFill>
                  <a:schemeClr val="accent1"/>
                </a:solidFill>
              </a:rPr>
              <a:t>4</a:t>
            </a:r>
            <a:endParaRPr sz="24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9788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ebruary 20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TextBox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 dirty="0">
                <a:solidFill>
                  <a:schemeClr val="bg2">
                    <a:lumMod val="90000"/>
                  </a:schemeClr>
                </a:solidFill>
              </a:rPr>
              <a:t>27 </a:t>
            </a:r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January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3" name="TextBox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bg2">
                    <a:lumMod val="90000"/>
                  </a:schemeClr>
                </a:solidFill>
              </a:rPr>
              <a:t>28</a:t>
            </a:r>
          </a:p>
        </p:txBody>
      </p:sp>
      <p:sp>
        <p:nvSpPr>
          <p:cNvPr id="1794" name="TextBox 1793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bg2">
                    <a:lumMod val="90000"/>
                  </a:schemeClr>
                </a:solidFill>
              </a:rPr>
              <a:t>29</a:t>
            </a:r>
          </a:p>
        </p:txBody>
      </p:sp>
      <p:sp>
        <p:nvSpPr>
          <p:cNvPr id="1795" name="TextBox 1794"/>
          <p:cNvSpPr txBox="1"/>
          <p:nvPr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bg2">
                    <a:lumMod val="90000"/>
                  </a:schemeClr>
                </a:solidFill>
              </a:rPr>
              <a:t>30</a:t>
            </a:r>
          </a:p>
        </p:txBody>
      </p:sp>
      <p:sp>
        <p:nvSpPr>
          <p:cNvPr id="1796" name="TextBox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bg2">
                    <a:lumMod val="90000"/>
                  </a:schemeClr>
                </a:solidFill>
              </a:rPr>
              <a:t>31</a:t>
            </a:r>
          </a:p>
        </p:txBody>
      </p:sp>
      <p:sp>
        <p:nvSpPr>
          <p:cNvPr id="1797" name="TextBox 1796"/>
          <p:cNvSpPr txBox="1"/>
          <p:nvPr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 dirty="0">
                <a:solidFill>
                  <a:schemeClr val="tx1"/>
                </a:solidFill>
              </a:rPr>
              <a:t>1/2 </a:t>
            </a:r>
            <a:r>
              <a:rPr lang="en-US" sz="1300" b="0" dirty="0" smtClean="0">
                <a:solidFill>
                  <a:schemeClr val="tx1"/>
                </a:solidFill>
              </a:rPr>
              <a:t>February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798" name="TextBox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799" name="TextBox 1798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1800" name="TextBox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1801" name="TextBox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1802" name="TextBox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1803" name="TextBox 1802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8/9</a:t>
            </a:r>
          </a:p>
        </p:txBody>
      </p:sp>
      <p:sp>
        <p:nvSpPr>
          <p:cNvPr id="1804" name="TextBox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10</a:t>
            </a:r>
          </a:p>
        </p:txBody>
      </p:sp>
      <p:sp>
        <p:nvSpPr>
          <p:cNvPr id="1805" name="TextBox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11</a:t>
            </a:r>
          </a:p>
        </p:txBody>
      </p:sp>
      <p:sp>
        <p:nvSpPr>
          <p:cNvPr id="1806" name="TextBox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12</a:t>
            </a:r>
          </a:p>
        </p:txBody>
      </p:sp>
      <p:sp>
        <p:nvSpPr>
          <p:cNvPr id="1807" name="TextBox 1806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13</a:t>
            </a:r>
          </a:p>
        </p:txBody>
      </p:sp>
      <p:sp>
        <p:nvSpPr>
          <p:cNvPr id="1808" name="TextBox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14</a:t>
            </a:r>
          </a:p>
        </p:txBody>
      </p:sp>
      <p:sp>
        <p:nvSpPr>
          <p:cNvPr id="1809" name="TextBox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15/16</a:t>
            </a:r>
          </a:p>
        </p:txBody>
      </p:sp>
      <p:sp>
        <p:nvSpPr>
          <p:cNvPr id="1810" name="TextBox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17</a:t>
            </a:r>
          </a:p>
        </p:txBody>
      </p:sp>
      <p:sp>
        <p:nvSpPr>
          <p:cNvPr id="1811" name="TextBox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18</a:t>
            </a:r>
          </a:p>
        </p:txBody>
      </p:sp>
      <p:sp>
        <p:nvSpPr>
          <p:cNvPr id="1812" name="TextBox 1811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19</a:t>
            </a:r>
          </a:p>
        </p:txBody>
      </p:sp>
      <p:sp>
        <p:nvSpPr>
          <p:cNvPr id="1813" name="TextBox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20</a:t>
            </a:r>
          </a:p>
        </p:txBody>
      </p:sp>
      <p:sp>
        <p:nvSpPr>
          <p:cNvPr id="1814" name="TextBox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21</a:t>
            </a:r>
          </a:p>
        </p:txBody>
      </p:sp>
      <p:sp>
        <p:nvSpPr>
          <p:cNvPr id="1815" name="TextBox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22/23</a:t>
            </a:r>
          </a:p>
        </p:txBody>
      </p:sp>
      <p:sp>
        <p:nvSpPr>
          <p:cNvPr id="1816" name="TextBox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24</a:t>
            </a:r>
          </a:p>
        </p:txBody>
      </p:sp>
      <p:sp>
        <p:nvSpPr>
          <p:cNvPr id="1817" name="TextBox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25</a:t>
            </a:r>
          </a:p>
        </p:txBody>
      </p:sp>
      <p:sp>
        <p:nvSpPr>
          <p:cNvPr id="1818" name="TextBox 1817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26</a:t>
            </a:r>
          </a:p>
        </p:txBody>
      </p:sp>
      <p:sp>
        <p:nvSpPr>
          <p:cNvPr id="1819" name="TextBox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27</a:t>
            </a:r>
          </a:p>
        </p:txBody>
      </p:sp>
      <p:sp>
        <p:nvSpPr>
          <p:cNvPr id="1820" name="TextBox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28</a:t>
            </a:r>
          </a:p>
        </p:txBody>
      </p:sp>
      <p:sp>
        <p:nvSpPr>
          <p:cNvPr id="1821" name="TextBox 1820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1/2 March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8" name="TextBox 1827"/>
          <p:cNvSpPr txBox="1"/>
          <p:nvPr/>
        </p:nvSpPr>
        <p:spPr>
          <a:xfrm>
            <a:off x="358775" y="152400"/>
            <a:ext cx="8382000" cy="699042"/>
          </a:xfrm>
          <a:prstGeom prst="rect">
            <a:avLst/>
          </a:prstGeom>
          <a:noFill/>
        </p:spPr>
        <p:txBody>
          <a:bodyPr wrap="square" tIns="0" bIns="0" rtlCol="0" anchor="b">
            <a:noAutofit/>
          </a:bodyPr>
          <a:lstStyle/>
          <a:p>
            <a:pPr algn="l"/>
            <a:r>
              <a:rPr lang="en-US" sz="3600" b="0" dirty="0" err="1" smtClean="0">
                <a:solidFill>
                  <a:schemeClr val="accent1"/>
                </a:solidFill>
              </a:rPr>
              <a:t>february</a:t>
            </a:r>
            <a:endParaRPr sz="3600" b="0" dirty="0">
              <a:solidFill>
                <a:schemeClr val="accent1"/>
              </a:solidFill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3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4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5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6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7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8/9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34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393192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0" name="Text Placeholder 2"/>
          <p:cNvSpPr>
            <a:spLocks noGrp="1"/>
          </p:cNvSpPr>
          <p:nvPr>
            <p:ph type="body" sz="quarter" idx="17"/>
          </p:nvPr>
        </p:nvSpPr>
        <p:spPr>
          <a:xfrm>
            <a:off x="1786756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6" name="Text Placeholder 2"/>
          <p:cNvSpPr>
            <a:spLocks noGrp="1"/>
          </p:cNvSpPr>
          <p:nvPr>
            <p:ph type="body" sz="quarter" idx="23"/>
          </p:nvPr>
        </p:nvSpPr>
        <p:spPr>
          <a:xfrm>
            <a:off x="3182112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2" name="Text Placeholder 2"/>
          <p:cNvSpPr>
            <a:spLocks noGrp="1"/>
          </p:cNvSpPr>
          <p:nvPr>
            <p:ph type="body" sz="quarter" idx="29"/>
          </p:nvPr>
        </p:nvSpPr>
        <p:spPr>
          <a:xfrm>
            <a:off x="4571999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8" name="Text Placeholder 2"/>
          <p:cNvSpPr>
            <a:spLocks noGrp="1"/>
          </p:cNvSpPr>
          <p:nvPr>
            <p:ph type="body" sz="quarter" idx="35"/>
          </p:nvPr>
        </p:nvSpPr>
        <p:spPr>
          <a:xfrm>
            <a:off x="5972502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4" name="Text Placeholder 2"/>
          <p:cNvSpPr>
            <a:spLocks noGrp="1"/>
          </p:cNvSpPr>
          <p:nvPr>
            <p:ph type="body" sz="quarter" idx="41"/>
          </p:nvPr>
        </p:nvSpPr>
        <p:spPr>
          <a:xfrm>
            <a:off x="7379208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93192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9" name="Text Placeholder 2"/>
          <p:cNvSpPr>
            <a:spLocks noGrp="1"/>
          </p:cNvSpPr>
          <p:nvPr>
            <p:ph type="body" sz="quarter" idx="16"/>
          </p:nvPr>
        </p:nvSpPr>
        <p:spPr>
          <a:xfrm>
            <a:off x="1786756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5" name="Text Placeholder 2"/>
          <p:cNvSpPr>
            <a:spLocks noGrp="1"/>
          </p:cNvSpPr>
          <p:nvPr>
            <p:ph type="body" sz="quarter" idx="22"/>
          </p:nvPr>
        </p:nvSpPr>
        <p:spPr>
          <a:xfrm>
            <a:off x="3182112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1" name="Text Placeholder 2"/>
          <p:cNvSpPr>
            <a:spLocks noGrp="1"/>
          </p:cNvSpPr>
          <p:nvPr>
            <p:ph type="body" sz="quarter" idx="28"/>
          </p:nvPr>
        </p:nvSpPr>
        <p:spPr>
          <a:xfrm>
            <a:off x="4571999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7" name="Text Placeholder 2"/>
          <p:cNvSpPr>
            <a:spLocks noGrp="1"/>
          </p:cNvSpPr>
          <p:nvPr>
            <p:ph type="body" sz="quarter" idx="34"/>
          </p:nvPr>
        </p:nvSpPr>
        <p:spPr>
          <a:xfrm>
            <a:off x="5972502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3" name="Text Placeholder 2"/>
          <p:cNvSpPr>
            <a:spLocks noGrp="1"/>
          </p:cNvSpPr>
          <p:nvPr>
            <p:ph type="body" sz="quarter" idx="40"/>
          </p:nvPr>
        </p:nvSpPr>
        <p:spPr>
          <a:xfrm>
            <a:off x="7379208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5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393192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1" name="Text Placeholder 2"/>
          <p:cNvSpPr>
            <a:spLocks noGrp="1"/>
          </p:cNvSpPr>
          <p:nvPr>
            <p:ph type="body" sz="quarter" idx="18"/>
          </p:nvPr>
        </p:nvSpPr>
        <p:spPr>
          <a:xfrm>
            <a:off x="1786756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7" name="Text Placeholder 2"/>
          <p:cNvSpPr>
            <a:spLocks noGrp="1"/>
          </p:cNvSpPr>
          <p:nvPr>
            <p:ph type="body" sz="quarter" idx="24"/>
          </p:nvPr>
        </p:nvSpPr>
        <p:spPr>
          <a:xfrm>
            <a:off x="3182112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3" name="Text Placeholder 2"/>
          <p:cNvSpPr>
            <a:spLocks noGrp="1"/>
          </p:cNvSpPr>
          <p:nvPr>
            <p:ph type="body" sz="quarter" idx="30"/>
          </p:nvPr>
        </p:nvSpPr>
        <p:spPr>
          <a:xfrm>
            <a:off x="4571999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9" name="Text Placeholder 2"/>
          <p:cNvSpPr>
            <a:spLocks noGrp="1"/>
          </p:cNvSpPr>
          <p:nvPr>
            <p:ph type="body" sz="quarter" idx="36"/>
          </p:nvPr>
        </p:nvSpPr>
        <p:spPr>
          <a:xfrm>
            <a:off x="5972502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5" name="Text Placeholder 2"/>
          <p:cNvSpPr>
            <a:spLocks noGrp="1"/>
          </p:cNvSpPr>
          <p:nvPr>
            <p:ph type="body" sz="quarter" idx="42"/>
          </p:nvPr>
        </p:nvSpPr>
        <p:spPr>
          <a:xfrm>
            <a:off x="7379208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6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393192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2" name="Text Placeholder 2"/>
          <p:cNvSpPr>
            <a:spLocks noGrp="1"/>
          </p:cNvSpPr>
          <p:nvPr>
            <p:ph type="body" sz="quarter" idx="19"/>
          </p:nvPr>
        </p:nvSpPr>
        <p:spPr>
          <a:xfrm>
            <a:off x="1786756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8" name="Text Placeholder 2"/>
          <p:cNvSpPr>
            <a:spLocks noGrp="1"/>
          </p:cNvSpPr>
          <p:nvPr>
            <p:ph type="body" sz="quarter" idx="25"/>
          </p:nvPr>
        </p:nvSpPr>
        <p:spPr>
          <a:xfrm>
            <a:off x="3182112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4" name="Text Placeholder 2"/>
          <p:cNvSpPr>
            <a:spLocks noGrp="1"/>
          </p:cNvSpPr>
          <p:nvPr>
            <p:ph type="body" sz="quarter" idx="31"/>
          </p:nvPr>
        </p:nvSpPr>
        <p:spPr>
          <a:xfrm>
            <a:off x="4571999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0" name="Text Placeholder 2"/>
          <p:cNvSpPr>
            <a:spLocks noGrp="1"/>
          </p:cNvSpPr>
          <p:nvPr>
            <p:ph type="body" sz="quarter" idx="37"/>
          </p:nvPr>
        </p:nvSpPr>
        <p:spPr>
          <a:xfrm>
            <a:off x="5972502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6" name="Text Placeholder 2"/>
          <p:cNvSpPr>
            <a:spLocks noGrp="1"/>
          </p:cNvSpPr>
          <p:nvPr>
            <p:ph type="body" sz="quarter" idx="43"/>
          </p:nvPr>
        </p:nvSpPr>
        <p:spPr>
          <a:xfrm>
            <a:off x="7379208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7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393192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3" name="Text Placeholder 2"/>
          <p:cNvSpPr>
            <a:spLocks noGrp="1"/>
          </p:cNvSpPr>
          <p:nvPr>
            <p:ph type="body" sz="quarter" idx="20"/>
          </p:nvPr>
        </p:nvSpPr>
        <p:spPr>
          <a:xfrm>
            <a:off x="1786756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9" name="Text Placeholder 2"/>
          <p:cNvSpPr>
            <a:spLocks noGrp="1"/>
          </p:cNvSpPr>
          <p:nvPr>
            <p:ph type="body" sz="quarter" idx="26"/>
          </p:nvPr>
        </p:nvSpPr>
        <p:spPr>
          <a:xfrm>
            <a:off x="3182112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5" name="Text Placeholder 2"/>
          <p:cNvSpPr>
            <a:spLocks noGrp="1"/>
          </p:cNvSpPr>
          <p:nvPr>
            <p:ph type="body" sz="quarter" idx="32"/>
          </p:nvPr>
        </p:nvSpPr>
        <p:spPr>
          <a:xfrm>
            <a:off x="4571999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1" name="Text Placeholder 2"/>
          <p:cNvSpPr>
            <a:spLocks noGrp="1"/>
          </p:cNvSpPr>
          <p:nvPr>
            <p:ph type="body" sz="quarter" idx="38"/>
          </p:nvPr>
        </p:nvSpPr>
        <p:spPr>
          <a:xfrm>
            <a:off x="5972502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7" name="Text Placeholder 2"/>
          <p:cNvSpPr>
            <a:spLocks noGrp="1"/>
          </p:cNvSpPr>
          <p:nvPr>
            <p:ph type="body" sz="quarter" idx="44"/>
          </p:nvPr>
        </p:nvSpPr>
        <p:spPr>
          <a:xfrm>
            <a:off x="7379208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8" name="Text Placeholder 2"/>
          <p:cNvSpPr>
            <a:spLocks noGrp="1"/>
          </p:cNvSpPr>
          <p:nvPr>
            <p:ph type="body" sz="quarter" idx="15"/>
          </p:nvPr>
        </p:nvSpPr>
        <p:spPr>
          <a:xfrm>
            <a:off x="393192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4" name="Text Placeholder 2"/>
          <p:cNvSpPr>
            <a:spLocks noGrp="1"/>
          </p:cNvSpPr>
          <p:nvPr>
            <p:ph type="body" sz="quarter" idx="21"/>
          </p:nvPr>
        </p:nvSpPr>
        <p:spPr>
          <a:xfrm>
            <a:off x="1786756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0" name="Text Placeholder 2"/>
          <p:cNvSpPr>
            <a:spLocks noGrp="1"/>
          </p:cNvSpPr>
          <p:nvPr>
            <p:ph type="body" sz="quarter" idx="27"/>
          </p:nvPr>
        </p:nvSpPr>
        <p:spPr>
          <a:xfrm>
            <a:off x="3182112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6" name="Text Placeholder 2"/>
          <p:cNvSpPr>
            <a:spLocks noGrp="1"/>
          </p:cNvSpPr>
          <p:nvPr>
            <p:ph type="body" sz="quarter" idx="33"/>
          </p:nvPr>
        </p:nvSpPr>
        <p:spPr>
          <a:xfrm>
            <a:off x="4571999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2" name="Text Placeholder 2"/>
          <p:cNvSpPr>
            <a:spLocks noGrp="1"/>
          </p:cNvSpPr>
          <p:nvPr>
            <p:ph type="body" sz="quarter" idx="39"/>
          </p:nvPr>
        </p:nvSpPr>
        <p:spPr>
          <a:xfrm>
            <a:off x="5972502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8" name="Text Placeholder 2"/>
          <p:cNvSpPr>
            <a:spLocks noGrp="1"/>
          </p:cNvSpPr>
          <p:nvPr>
            <p:ph type="body" sz="quarter" idx="45"/>
          </p:nvPr>
        </p:nvSpPr>
        <p:spPr>
          <a:xfrm>
            <a:off x="7379208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46"/>
          </p:nvPr>
        </p:nvSpPr>
        <p:spPr/>
        <p:txBody>
          <a:bodyPr/>
          <a:lstStyle/>
          <a:p>
            <a:fld id="{AEC93A36-1BCE-4989-A484-BB2F32BA08F5}" type="datetimeFigureOut">
              <a:rPr lang="en-US"/>
              <a:pPr/>
              <a:t>3/3/14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47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8"/>
          </p:nvPr>
        </p:nvSpPr>
        <p:spPr/>
        <p:txBody>
          <a:bodyPr/>
          <a:lstStyle/>
          <a:p>
            <a:fld id="{53CB5F7B-7C15-41FD-9488-0FCC5C0A130E}" type="slidenum">
              <a:rPr/>
              <a:pPr/>
              <a:t>‹#›</a:t>
            </a:fld>
            <a:endParaRPr/>
          </a:p>
        </p:txBody>
      </p:sp>
      <p:sp>
        <p:nvSpPr>
          <p:cNvPr id="78" name="TextBox 77"/>
          <p:cNvSpPr txBox="1"/>
          <p:nvPr userDrawn="1"/>
        </p:nvSpPr>
        <p:spPr>
          <a:xfrm>
            <a:off x="7708506" y="423787"/>
            <a:ext cx="101425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r"/>
            <a:r>
              <a:rPr sz="2400" dirty="0" smtClean="0">
                <a:solidFill>
                  <a:schemeClr val="accent1"/>
                </a:solidFill>
              </a:rPr>
              <a:t>201</a:t>
            </a:r>
            <a:r>
              <a:rPr lang="en-US" sz="2400" dirty="0" smtClean="0">
                <a:solidFill>
                  <a:schemeClr val="accent1"/>
                </a:solidFill>
              </a:rPr>
              <a:t>4</a:t>
            </a:r>
            <a:endParaRPr sz="24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7863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arch 20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TextBox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 dirty="0" smtClean="0">
                <a:solidFill>
                  <a:schemeClr val="bg2">
                    <a:lumMod val="90000"/>
                  </a:schemeClr>
                </a:solidFill>
              </a:rPr>
              <a:t>2</a:t>
            </a:r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4</a:t>
            </a:r>
            <a:r>
              <a:rPr sz="1300" b="0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February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3" name="TextBox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25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4" name="TextBox 1793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26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5" name="TextBox 1794"/>
          <p:cNvSpPr txBox="1"/>
          <p:nvPr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27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6" name="TextBox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28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7" name="TextBox 1796"/>
          <p:cNvSpPr txBox="1"/>
          <p:nvPr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 dirty="0">
                <a:solidFill>
                  <a:schemeClr val="tx1"/>
                </a:solidFill>
              </a:rPr>
              <a:t>1/2 </a:t>
            </a:r>
            <a:r>
              <a:rPr lang="en-US" sz="1300" b="0" dirty="0" smtClean="0">
                <a:solidFill>
                  <a:schemeClr val="tx1"/>
                </a:solidFill>
              </a:rPr>
              <a:t>March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798" name="TextBox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799" name="TextBox 1798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1800" name="TextBox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1801" name="TextBox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1802" name="TextBox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1803" name="TextBox 1802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8/9</a:t>
            </a:r>
          </a:p>
        </p:txBody>
      </p:sp>
      <p:sp>
        <p:nvSpPr>
          <p:cNvPr id="1804" name="TextBox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10</a:t>
            </a:r>
          </a:p>
        </p:txBody>
      </p:sp>
      <p:sp>
        <p:nvSpPr>
          <p:cNvPr id="1805" name="TextBox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11</a:t>
            </a:r>
          </a:p>
        </p:txBody>
      </p:sp>
      <p:sp>
        <p:nvSpPr>
          <p:cNvPr id="1806" name="TextBox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12</a:t>
            </a:r>
          </a:p>
        </p:txBody>
      </p:sp>
      <p:sp>
        <p:nvSpPr>
          <p:cNvPr id="1807" name="TextBox 1806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13</a:t>
            </a:r>
          </a:p>
        </p:txBody>
      </p:sp>
      <p:sp>
        <p:nvSpPr>
          <p:cNvPr id="1808" name="TextBox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14</a:t>
            </a:r>
          </a:p>
        </p:txBody>
      </p:sp>
      <p:sp>
        <p:nvSpPr>
          <p:cNvPr id="1809" name="TextBox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15/16</a:t>
            </a:r>
          </a:p>
        </p:txBody>
      </p:sp>
      <p:sp>
        <p:nvSpPr>
          <p:cNvPr id="1810" name="TextBox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17</a:t>
            </a:r>
          </a:p>
        </p:txBody>
      </p:sp>
      <p:sp>
        <p:nvSpPr>
          <p:cNvPr id="1811" name="TextBox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18</a:t>
            </a:r>
          </a:p>
        </p:txBody>
      </p:sp>
      <p:sp>
        <p:nvSpPr>
          <p:cNvPr id="1812" name="TextBox 1811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19</a:t>
            </a:r>
          </a:p>
        </p:txBody>
      </p:sp>
      <p:sp>
        <p:nvSpPr>
          <p:cNvPr id="1813" name="TextBox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20</a:t>
            </a:r>
          </a:p>
        </p:txBody>
      </p:sp>
      <p:sp>
        <p:nvSpPr>
          <p:cNvPr id="1814" name="TextBox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21</a:t>
            </a:r>
          </a:p>
        </p:txBody>
      </p:sp>
      <p:sp>
        <p:nvSpPr>
          <p:cNvPr id="1815" name="TextBox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22/23</a:t>
            </a:r>
          </a:p>
        </p:txBody>
      </p:sp>
      <p:sp>
        <p:nvSpPr>
          <p:cNvPr id="1816" name="TextBox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24</a:t>
            </a:r>
          </a:p>
        </p:txBody>
      </p:sp>
      <p:sp>
        <p:nvSpPr>
          <p:cNvPr id="1817" name="TextBox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25</a:t>
            </a:r>
          </a:p>
        </p:txBody>
      </p:sp>
      <p:sp>
        <p:nvSpPr>
          <p:cNvPr id="1818" name="TextBox 1817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26</a:t>
            </a:r>
          </a:p>
        </p:txBody>
      </p:sp>
      <p:sp>
        <p:nvSpPr>
          <p:cNvPr id="1819" name="TextBox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27</a:t>
            </a:r>
          </a:p>
        </p:txBody>
      </p:sp>
      <p:sp>
        <p:nvSpPr>
          <p:cNvPr id="1820" name="TextBox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28</a:t>
            </a:r>
          </a:p>
        </p:txBody>
      </p:sp>
      <p:sp>
        <p:nvSpPr>
          <p:cNvPr id="1821" name="TextBox 1820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29/30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28" name="TextBox 1827"/>
          <p:cNvSpPr txBox="1"/>
          <p:nvPr/>
        </p:nvSpPr>
        <p:spPr>
          <a:xfrm>
            <a:off x="358775" y="152400"/>
            <a:ext cx="8382000" cy="699042"/>
          </a:xfrm>
          <a:prstGeom prst="rect">
            <a:avLst/>
          </a:prstGeom>
          <a:noFill/>
        </p:spPr>
        <p:txBody>
          <a:bodyPr wrap="square" tIns="0" bIns="0" rtlCol="0" anchor="b">
            <a:noAutofit/>
          </a:bodyPr>
          <a:lstStyle/>
          <a:p>
            <a:pPr algn="l"/>
            <a:r>
              <a:rPr lang="en-US" sz="3600" b="0" dirty="0" smtClean="0">
                <a:solidFill>
                  <a:schemeClr val="accent1"/>
                </a:solidFill>
              </a:rPr>
              <a:t>march</a:t>
            </a:r>
            <a:endParaRPr sz="3600" b="0" dirty="0">
              <a:solidFill>
                <a:schemeClr val="accent1"/>
              </a:solidFill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31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1 April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2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3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4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5/6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34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393192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0" name="Text Placeholder 2"/>
          <p:cNvSpPr>
            <a:spLocks noGrp="1"/>
          </p:cNvSpPr>
          <p:nvPr>
            <p:ph type="body" sz="quarter" idx="17"/>
          </p:nvPr>
        </p:nvSpPr>
        <p:spPr>
          <a:xfrm>
            <a:off x="1786756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6" name="Text Placeholder 2"/>
          <p:cNvSpPr>
            <a:spLocks noGrp="1"/>
          </p:cNvSpPr>
          <p:nvPr>
            <p:ph type="body" sz="quarter" idx="23"/>
          </p:nvPr>
        </p:nvSpPr>
        <p:spPr>
          <a:xfrm>
            <a:off x="3182112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2" name="Text Placeholder 2"/>
          <p:cNvSpPr>
            <a:spLocks noGrp="1"/>
          </p:cNvSpPr>
          <p:nvPr>
            <p:ph type="body" sz="quarter" idx="29"/>
          </p:nvPr>
        </p:nvSpPr>
        <p:spPr>
          <a:xfrm>
            <a:off x="4571999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8" name="Text Placeholder 2"/>
          <p:cNvSpPr>
            <a:spLocks noGrp="1"/>
          </p:cNvSpPr>
          <p:nvPr>
            <p:ph type="body" sz="quarter" idx="35"/>
          </p:nvPr>
        </p:nvSpPr>
        <p:spPr>
          <a:xfrm>
            <a:off x="5972502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4" name="Text Placeholder 2"/>
          <p:cNvSpPr>
            <a:spLocks noGrp="1"/>
          </p:cNvSpPr>
          <p:nvPr>
            <p:ph type="body" sz="quarter" idx="41"/>
          </p:nvPr>
        </p:nvSpPr>
        <p:spPr>
          <a:xfrm>
            <a:off x="7379208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93192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9" name="Text Placeholder 2"/>
          <p:cNvSpPr>
            <a:spLocks noGrp="1"/>
          </p:cNvSpPr>
          <p:nvPr>
            <p:ph type="body" sz="quarter" idx="16"/>
          </p:nvPr>
        </p:nvSpPr>
        <p:spPr>
          <a:xfrm>
            <a:off x="1786756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5" name="Text Placeholder 2"/>
          <p:cNvSpPr>
            <a:spLocks noGrp="1"/>
          </p:cNvSpPr>
          <p:nvPr>
            <p:ph type="body" sz="quarter" idx="22"/>
          </p:nvPr>
        </p:nvSpPr>
        <p:spPr>
          <a:xfrm>
            <a:off x="3182112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1" name="Text Placeholder 2"/>
          <p:cNvSpPr>
            <a:spLocks noGrp="1"/>
          </p:cNvSpPr>
          <p:nvPr>
            <p:ph type="body" sz="quarter" idx="28"/>
          </p:nvPr>
        </p:nvSpPr>
        <p:spPr>
          <a:xfrm>
            <a:off x="4571999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7" name="Text Placeholder 2"/>
          <p:cNvSpPr>
            <a:spLocks noGrp="1"/>
          </p:cNvSpPr>
          <p:nvPr>
            <p:ph type="body" sz="quarter" idx="34"/>
          </p:nvPr>
        </p:nvSpPr>
        <p:spPr>
          <a:xfrm>
            <a:off x="5972502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3" name="Text Placeholder 2"/>
          <p:cNvSpPr>
            <a:spLocks noGrp="1"/>
          </p:cNvSpPr>
          <p:nvPr>
            <p:ph type="body" sz="quarter" idx="40"/>
          </p:nvPr>
        </p:nvSpPr>
        <p:spPr>
          <a:xfrm>
            <a:off x="7379208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5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393192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1" name="Text Placeholder 2"/>
          <p:cNvSpPr>
            <a:spLocks noGrp="1"/>
          </p:cNvSpPr>
          <p:nvPr>
            <p:ph type="body" sz="quarter" idx="18"/>
          </p:nvPr>
        </p:nvSpPr>
        <p:spPr>
          <a:xfrm>
            <a:off x="1786756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7" name="Text Placeholder 2"/>
          <p:cNvSpPr>
            <a:spLocks noGrp="1"/>
          </p:cNvSpPr>
          <p:nvPr>
            <p:ph type="body" sz="quarter" idx="24"/>
          </p:nvPr>
        </p:nvSpPr>
        <p:spPr>
          <a:xfrm>
            <a:off x="3182112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3" name="Text Placeholder 2"/>
          <p:cNvSpPr>
            <a:spLocks noGrp="1"/>
          </p:cNvSpPr>
          <p:nvPr>
            <p:ph type="body" sz="quarter" idx="30"/>
          </p:nvPr>
        </p:nvSpPr>
        <p:spPr>
          <a:xfrm>
            <a:off x="4571999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9" name="Text Placeholder 2"/>
          <p:cNvSpPr>
            <a:spLocks noGrp="1"/>
          </p:cNvSpPr>
          <p:nvPr>
            <p:ph type="body" sz="quarter" idx="36"/>
          </p:nvPr>
        </p:nvSpPr>
        <p:spPr>
          <a:xfrm>
            <a:off x="5972502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5" name="Text Placeholder 2"/>
          <p:cNvSpPr>
            <a:spLocks noGrp="1"/>
          </p:cNvSpPr>
          <p:nvPr>
            <p:ph type="body" sz="quarter" idx="42"/>
          </p:nvPr>
        </p:nvSpPr>
        <p:spPr>
          <a:xfrm>
            <a:off x="7379208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6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393192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2" name="Text Placeholder 2"/>
          <p:cNvSpPr>
            <a:spLocks noGrp="1"/>
          </p:cNvSpPr>
          <p:nvPr>
            <p:ph type="body" sz="quarter" idx="19"/>
          </p:nvPr>
        </p:nvSpPr>
        <p:spPr>
          <a:xfrm>
            <a:off x="1786756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8" name="Text Placeholder 2"/>
          <p:cNvSpPr>
            <a:spLocks noGrp="1"/>
          </p:cNvSpPr>
          <p:nvPr>
            <p:ph type="body" sz="quarter" idx="25"/>
          </p:nvPr>
        </p:nvSpPr>
        <p:spPr>
          <a:xfrm>
            <a:off x="3182112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4" name="Text Placeholder 2"/>
          <p:cNvSpPr>
            <a:spLocks noGrp="1"/>
          </p:cNvSpPr>
          <p:nvPr>
            <p:ph type="body" sz="quarter" idx="31"/>
          </p:nvPr>
        </p:nvSpPr>
        <p:spPr>
          <a:xfrm>
            <a:off x="4571999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0" name="Text Placeholder 2"/>
          <p:cNvSpPr>
            <a:spLocks noGrp="1"/>
          </p:cNvSpPr>
          <p:nvPr>
            <p:ph type="body" sz="quarter" idx="37"/>
          </p:nvPr>
        </p:nvSpPr>
        <p:spPr>
          <a:xfrm>
            <a:off x="5972502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6" name="Text Placeholder 2"/>
          <p:cNvSpPr>
            <a:spLocks noGrp="1"/>
          </p:cNvSpPr>
          <p:nvPr>
            <p:ph type="body" sz="quarter" idx="43"/>
          </p:nvPr>
        </p:nvSpPr>
        <p:spPr>
          <a:xfrm>
            <a:off x="7379208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7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393192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3" name="Text Placeholder 2"/>
          <p:cNvSpPr>
            <a:spLocks noGrp="1"/>
          </p:cNvSpPr>
          <p:nvPr>
            <p:ph type="body" sz="quarter" idx="20"/>
          </p:nvPr>
        </p:nvSpPr>
        <p:spPr>
          <a:xfrm>
            <a:off x="1786756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9" name="Text Placeholder 2"/>
          <p:cNvSpPr>
            <a:spLocks noGrp="1"/>
          </p:cNvSpPr>
          <p:nvPr>
            <p:ph type="body" sz="quarter" idx="26"/>
          </p:nvPr>
        </p:nvSpPr>
        <p:spPr>
          <a:xfrm>
            <a:off x="3182112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5" name="Text Placeholder 2"/>
          <p:cNvSpPr>
            <a:spLocks noGrp="1"/>
          </p:cNvSpPr>
          <p:nvPr>
            <p:ph type="body" sz="quarter" idx="32"/>
          </p:nvPr>
        </p:nvSpPr>
        <p:spPr>
          <a:xfrm>
            <a:off x="4571999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1" name="Text Placeholder 2"/>
          <p:cNvSpPr>
            <a:spLocks noGrp="1"/>
          </p:cNvSpPr>
          <p:nvPr>
            <p:ph type="body" sz="quarter" idx="38"/>
          </p:nvPr>
        </p:nvSpPr>
        <p:spPr>
          <a:xfrm>
            <a:off x="5972502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7" name="Text Placeholder 2"/>
          <p:cNvSpPr>
            <a:spLocks noGrp="1"/>
          </p:cNvSpPr>
          <p:nvPr>
            <p:ph type="body" sz="quarter" idx="44"/>
          </p:nvPr>
        </p:nvSpPr>
        <p:spPr>
          <a:xfrm>
            <a:off x="7379208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8" name="Text Placeholder 2"/>
          <p:cNvSpPr>
            <a:spLocks noGrp="1"/>
          </p:cNvSpPr>
          <p:nvPr>
            <p:ph type="body" sz="quarter" idx="15"/>
          </p:nvPr>
        </p:nvSpPr>
        <p:spPr>
          <a:xfrm>
            <a:off x="393192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4" name="Text Placeholder 2"/>
          <p:cNvSpPr>
            <a:spLocks noGrp="1"/>
          </p:cNvSpPr>
          <p:nvPr>
            <p:ph type="body" sz="quarter" idx="21"/>
          </p:nvPr>
        </p:nvSpPr>
        <p:spPr>
          <a:xfrm>
            <a:off x="1786756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0" name="Text Placeholder 2"/>
          <p:cNvSpPr>
            <a:spLocks noGrp="1"/>
          </p:cNvSpPr>
          <p:nvPr>
            <p:ph type="body" sz="quarter" idx="27"/>
          </p:nvPr>
        </p:nvSpPr>
        <p:spPr>
          <a:xfrm>
            <a:off x="3182112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6" name="Text Placeholder 2"/>
          <p:cNvSpPr>
            <a:spLocks noGrp="1"/>
          </p:cNvSpPr>
          <p:nvPr>
            <p:ph type="body" sz="quarter" idx="33"/>
          </p:nvPr>
        </p:nvSpPr>
        <p:spPr>
          <a:xfrm>
            <a:off x="4571999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2" name="Text Placeholder 2"/>
          <p:cNvSpPr>
            <a:spLocks noGrp="1"/>
          </p:cNvSpPr>
          <p:nvPr>
            <p:ph type="body" sz="quarter" idx="39"/>
          </p:nvPr>
        </p:nvSpPr>
        <p:spPr>
          <a:xfrm>
            <a:off x="5972502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8" name="Text Placeholder 2"/>
          <p:cNvSpPr>
            <a:spLocks noGrp="1"/>
          </p:cNvSpPr>
          <p:nvPr>
            <p:ph type="body" sz="quarter" idx="45"/>
          </p:nvPr>
        </p:nvSpPr>
        <p:spPr>
          <a:xfrm>
            <a:off x="7379208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46"/>
          </p:nvPr>
        </p:nvSpPr>
        <p:spPr/>
        <p:txBody>
          <a:bodyPr/>
          <a:lstStyle/>
          <a:p>
            <a:fld id="{AEC93A36-1BCE-4989-A484-BB2F32BA08F5}" type="datetimeFigureOut">
              <a:rPr lang="en-US"/>
              <a:pPr/>
              <a:t>3/3/14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47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8"/>
          </p:nvPr>
        </p:nvSpPr>
        <p:spPr/>
        <p:txBody>
          <a:bodyPr/>
          <a:lstStyle/>
          <a:p>
            <a:fld id="{53CB5F7B-7C15-41FD-9488-0FCC5C0A130E}" type="slidenum">
              <a:rPr/>
              <a:pPr/>
              <a:t>‹#›</a:t>
            </a:fld>
            <a:endParaRPr/>
          </a:p>
        </p:txBody>
      </p:sp>
      <p:sp>
        <p:nvSpPr>
          <p:cNvPr id="78" name="TextBox 77"/>
          <p:cNvSpPr txBox="1"/>
          <p:nvPr userDrawn="1"/>
        </p:nvSpPr>
        <p:spPr>
          <a:xfrm>
            <a:off x="7708506" y="423787"/>
            <a:ext cx="101425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r"/>
            <a:r>
              <a:rPr sz="2400" dirty="0" smtClean="0">
                <a:solidFill>
                  <a:schemeClr val="accent1"/>
                </a:solidFill>
              </a:rPr>
              <a:t>201</a:t>
            </a:r>
            <a:r>
              <a:rPr lang="en-US" sz="2400" dirty="0" smtClean="0">
                <a:solidFill>
                  <a:schemeClr val="accent1"/>
                </a:solidFill>
              </a:rPr>
              <a:t>4</a:t>
            </a:r>
            <a:endParaRPr sz="24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0719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theme" Target="../theme/theme1.xml"/><Relationship Id="rId17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im_right"/>
          <p:cNvSpPr/>
          <p:nvPr/>
        </p:nvSpPr>
        <p:spPr>
          <a:xfrm>
            <a:off x="9296400" y="152400"/>
            <a:ext cx="1295400" cy="6553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/>
          </a:p>
        </p:txBody>
      </p:sp>
      <p:sp>
        <p:nvSpPr>
          <p:cNvPr id="85" name="shim_left"/>
          <p:cNvSpPr/>
          <p:nvPr/>
        </p:nvSpPr>
        <p:spPr>
          <a:xfrm>
            <a:off x="-1447800" y="152400"/>
            <a:ext cx="1295400" cy="65562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/>
            <a:endParaRPr/>
          </a:p>
        </p:txBody>
      </p:sp>
      <p:sp>
        <p:nvSpPr>
          <p:cNvPr id="8" name="Rounded Rectangle 7"/>
          <p:cNvSpPr/>
          <p:nvPr/>
        </p:nvSpPr>
        <p:spPr>
          <a:xfrm>
            <a:off x="126123" y="95251"/>
            <a:ext cx="8870731" cy="6662900"/>
          </a:xfrm>
          <a:prstGeom prst="roundRect">
            <a:avLst>
              <a:gd name="adj" fmla="val 2527"/>
            </a:avLst>
          </a:prstGeom>
          <a:solidFill>
            <a:schemeClr val="bg1"/>
          </a:solidFill>
          <a:ln>
            <a:noFill/>
          </a:ln>
          <a:effectLst>
            <a:innerShdw blurRad="101600" dist="25400" dir="16200000">
              <a:prstClr val="black">
                <a:alpha val="14000"/>
              </a:prstClr>
            </a:innerShdw>
            <a:outerShdw blurRad="63500" sx="101000" sy="101000" algn="ct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3618" name="Group 3617"/>
          <p:cNvGrpSpPr/>
          <p:nvPr/>
        </p:nvGrpSpPr>
        <p:grpSpPr>
          <a:xfrm>
            <a:off x="379476" y="1242060"/>
            <a:ext cx="8385048" cy="678180"/>
            <a:chOff x="396240" y="1242060"/>
            <a:chExt cx="8347710" cy="678180"/>
          </a:xfrm>
        </p:grpSpPr>
        <p:cxnSp>
          <p:nvCxnSpPr>
            <p:cNvPr id="3665" name="Straight Connector 3664"/>
            <p:cNvCxnSpPr/>
            <p:nvPr/>
          </p:nvCxnSpPr>
          <p:spPr>
            <a:xfrm>
              <a:off x="39624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6" name="Straight Connector 3665"/>
            <p:cNvCxnSpPr/>
            <p:nvPr/>
          </p:nvCxnSpPr>
          <p:spPr>
            <a:xfrm>
              <a:off x="178752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7" name="Straight Connector 3666"/>
            <p:cNvCxnSpPr/>
            <p:nvPr/>
          </p:nvCxnSpPr>
          <p:spPr>
            <a:xfrm>
              <a:off x="317881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8" name="Straight Connector 3667"/>
            <p:cNvCxnSpPr/>
            <p:nvPr/>
          </p:nvCxnSpPr>
          <p:spPr>
            <a:xfrm>
              <a:off x="457009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9" name="Straight Connector 3668"/>
            <p:cNvCxnSpPr/>
            <p:nvPr/>
          </p:nvCxnSpPr>
          <p:spPr>
            <a:xfrm>
              <a:off x="596138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70" name="Straight Connector 3669"/>
            <p:cNvCxnSpPr/>
            <p:nvPr/>
          </p:nvCxnSpPr>
          <p:spPr>
            <a:xfrm>
              <a:off x="735266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71" name="Straight Connector 3670"/>
            <p:cNvCxnSpPr/>
            <p:nvPr/>
          </p:nvCxnSpPr>
          <p:spPr>
            <a:xfrm>
              <a:off x="874395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19" name="Group 3618"/>
          <p:cNvGrpSpPr/>
          <p:nvPr/>
        </p:nvGrpSpPr>
        <p:grpSpPr>
          <a:xfrm>
            <a:off x="379476" y="2163924"/>
            <a:ext cx="8385048" cy="678180"/>
            <a:chOff x="396240" y="1242060"/>
            <a:chExt cx="8347710" cy="678180"/>
          </a:xfrm>
        </p:grpSpPr>
        <p:cxnSp>
          <p:nvCxnSpPr>
            <p:cNvPr id="3658" name="Straight Connector 3657"/>
            <p:cNvCxnSpPr/>
            <p:nvPr/>
          </p:nvCxnSpPr>
          <p:spPr>
            <a:xfrm>
              <a:off x="39624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59" name="Straight Connector 3658"/>
            <p:cNvCxnSpPr/>
            <p:nvPr/>
          </p:nvCxnSpPr>
          <p:spPr>
            <a:xfrm>
              <a:off x="178752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0" name="Straight Connector 3659"/>
            <p:cNvCxnSpPr/>
            <p:nvPr/>
          </p:nvCxnSpPr>
          <p:spPr>
            <a:xfrm>
              <a:off x="317881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1" name="Straight Connector 3660"/>
            <p:cNvCxnSpPr/>
            <p:nvPr/>
          </p:nvCxnSpPr>
          <p:spPr>
            <a:xfrm>
              <a:off x="457009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2" name="Straight Connector 3661"/>
            <p:cNvCxnSpPr/>
            <p:nvPr/>
          </p:nvCxnSpPr>
          <p:spPr>
            <a:xfrm>
              <a:off x="596138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3" name="Straight Connector 3662"/>
            <p:cNvCxnSpPr/>
            <p:nvPr/>
          </p:nvCxnSpPr>
          <p:spPr>
            <a:xfrm>
              <a:off x="735266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4" name="Straight Connector 3663"/>
            <p:cNvCxnSpPr/>
            <p:nvPr/>
          </p:nvCxnSpPr>
          <p:spPr>
            <a:xfrm>
              <a:off x="874395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20" name="Group 3619"/>
          <p:cNvGrpSpPr/>
          <p:nvPr/>
        </p:nvGrpSpPr>
        <p:grpSpPr>
          <a:xfrm>
            <a:off x="379476" y="3085788"/>
            <a:ext cx="8385048" cy="678180"/>
            <a:chOff x="396240" y="1242060"/>
            <a:chExt cx="8347710" cy="678180"/>
          </a:xfrm>
        </p:grpSpPr>
        <p:cxnSp>
          <p:nvCxnSpPr>
            <p:cNvPr id="3651" name="Straight Connector 3650"/>
            <p:cNvCxnSpPr/>
            <p:nvPr/>
          </p:nvCxnSpPr>
          <p:spPr>
            <a:xfrm>
              <a:off x="39624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52" name="Straight Connector 3651"/>
            <p:cNvCxnSpPr/>
            <p:nvPr/>
          </p:nvCxnSpPr>
          <p:spPr>
            <a:xfrm>
              <a:off x="178752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53" name="Straight Connector 3652"/>
            <p:cNvCxnSpPr/>
            <p:nvPr/>
          </p:nvCxnSpPr>
          <p:spPr>
            <a:xfrm>
              <a:off x="317881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54" name="Straight Connector 3653"/>
            <p:cNvCxnSpPr/>
            <p:nvPr/>
          </p:nvCxnSpPr>
          <p:spPr>
            <a:xfrm>
              <a:off x="457009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55" name="Straight Connector 3654"/>
            <p:cNvCxnSpPr/>
            <p:nvPr/>
          </p:nvCxnSpPr>
          <p:spPr>
            <a:xfrm>
              <a:off x="596138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56" name="Straight Connector 3655"/>
            <p:cNvCxnSpPr/>
            <p:nvPr/>
          </p:nvCxnSpPr>
          <p:spPr>
            <a:xfrm>
              <a:off x="735266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57" name="Straight Connector 3656"/>
            <p:cNvCxnSpPr/>
            <p:nvPr/>
          </p:nvCxnSpPr>
          <p:spPr>
            <a:xfrm>
              <a:off x="874395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21" name="Group 3620"/>
          <p:cNvGrpSpPr/>
          <p:nvPr/>
        </p:nvGrpSpPr>
        <p:grpSpPr>
          <a:xfrm>
            <a:off x="379476" y="4007652"/>
            <a:ext cx="8385048" cy="678180"/>
            <a:chOff x="396240" y="1242060"/>
            <a:chExt cx="8347710" cy="678180"/>
          </a:xfrm>
        </p:grpSpPr>
        <p:cxnSp>
          <p:nvCxnSpPr>
            <p:cNvPr id="3644" name="Straight Connector 3643"/>
            <p:cNvCxnSpPr/>
            <p:nvPr/>
          </p:nvCxnSpPr>
          <p:spPr>
            <a:xfrm>
              <a:off x="39624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5" name="Straight Connector 3644"/>
            <p:cNvCxnSpPr/>
            <p:nvPr/>
          </p:nvCxnSpPr>
          <p:spPr>
            <a:xfrm>
              <a:off x="178752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6" name="Straight Connector 3645"/>
            <p:cNvCxnSpPr/>
            <p:nvPr/>
          </p:nvCxnSpPr>
          <p:spPr>
            <a:xfrm>
              <a:off x="317881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7" name="Straight Connector 3646"/>
            <p:cNvCxnSpPr/>
            <p:nvPr/>
          </p:nvCxnSpPr>
          <p:spPr>
            <a:xfrm>
              <a:off x="457009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8" name="Straight Connector 3647"/>
            <p:cNvCxnSpPr/>
            <p:nvPr/>
          </p:nvCxnSpPr>
          <p:spPr>
            <a:xfrm>
              <a:off x="596138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9" name="Straight Connector 3648"/>
            <p:cNvCxnSpPr/>
            <p:nvPr/>
          </p:nvCxnSpPr>
          <p:spPr>
            <a:xfrm>
              <a:off x="735266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50" name="Straight Connector 3649"/>
            <p:cNvCxnSpPr/>
            <p:nvPr/>
          </p:nvCxnSpPr>
          <p:spPr>
            <a:xfrm>
              <a:off x="874395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22" name="Group 3621"/>
          <p:cNvGrpSpPr/>
          <p:nvPr/>
        </p:nvGrpSpPr>
        <p:grpSpPr>
          <a:xfrm>
            <a:off x="379476" y="4929516"/>
            <a:ext cx="8385048" cy="678180"/>
            <a:chOff x="396240" y="1242060"/>
            <a:chExt cx="8347710" cy="678180"/>
          </a:xfrm>
        </p:grpSpPr>
        <p:cxnSp>
          <p:nvCxnSpPr>
            <p:cNvPr id="3637" name="Straight Connector 3636"/>
            <p:cNvCxnSpPr/>
            <p:nvPr/>
          </p:nvCxnSpPr>
          <p:spPr>
            <a:xfrm>
              <a:off x="39624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38" name="Straight Connector 3637"/>
            <p:cNvCxnSpPr/>
            <p:nvPr/>
          </p:nvCxnSpPr>
          <p:spPr>
            <a:xfrm>
              <a:off x="178752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39" name="Straight Connector 3638"/>
            <p:cNvCxnSpPr/>
            <p:nvPr/>
          </p:nvCxnSpPr>
          <p:spPr>
            <a:xfrm>
              <a:off x="317881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0" name="Straight Connector 3639"/>
            <p:cNvCxnSpPr/>
            <p:nvPr/>
          </p:nvCxnSpPr>
          <p:spPr>
            <a:xfrm>
              <a:off x="457009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1" name="Straight Connector 3640"/>
            <p:cNvCxnSpPr/>
            <p:nvPr/>
          </p:nvCxnSpPr>
          <p:spPr>
            <a:xfrm>
              <a:off x="596138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2" name="Straight Connector 3641"/>
            <p:cNvCxnSpPr/>
            <p:nvPr/>
          </p:nvCxnSpPr>
          <p:spPr>
            <a:xfrm>
              <a:off x="735266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3" name="Straight Connector 3642"/>
            <p:cNvCxnSpPr/>
            <p:nvPr/>
          </p:nvCxnSpPr>
          <p:spPr>
            <a:xfrm>
              <a:off x="874395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23" name="Group 3622"/>
          <p:cNvGrpSpPr/>
          <p:nvPr/>
        </p:nvGrpSpPr>
        <p:grpSpPr>
          <a:xfrm>
            <a:off x="379476" y="5851382"/>
            <a:ext cx="8385048" cy="678180"/>
            <a:chOff x="396240" y="1242060"/>
            <a:chExt cx="8347710" cy="678180"/>
          </a:xfrm>
        </p:grpSpPr>
        <p:cxnSp>
          <p:nvCxnSpPr>
            <p:cNvPr id="3630" name="Straight Connector 3629"/>
            <p:cNvCxnSpPr/>
            <p:nvPr/>
          </p:nvCxnSpPr>
          <p:spPr>
            <a:xfrm>
              <a:off x="39624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31" name="Straight Connector 3630"/>
            <p:cNvCxnSpPr/>
            <p:nvPr/>
          </p:nvCxnSpPr>
          <p:spPr>
            <a:xfrm>
              <a:off x="178752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32" name="Straight Connector 3631"/>
            <p:cNvCxnSpPr/>
            <p:nvPr/>
          </p:nvCxnSpPr>
          <p:spPr>
            <a:xfrm>
              <a:off x="317881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33" name="Straight Connector 3632"/>
            <p:cNvCxnSpPr/>
            <p:nvPr/>
          </p:nvCxnSpPr>
          <p:spPr>
            <a:xfrm>
              <a:off x="457009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34" name="Straight Connector 3633"/>
            <p:cNvCxnSpPr/>
            <p:nvPr/>
          </p:nvCxnSpPr>
          <p:spPr>
            <a:xfrm>
              <a:off x="596138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35" name="Straight Connector 3634"/>
            <p:cNvCxnSpPr/>
            <p:nvPr/>
          </p:nvCxnSpPr>
          <p:spPr>
            <a:xfrm>
              <a:off x="735266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36" name="Straight Connector 3635"/>
            <p:cNvCxnSpPr/>
            <p:nvPr/>
          </p:nvCxnSpPr>
          <p:spPr>
            <a:xfrm>
              <a:off x="874395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Group 14"/>
          <p:cNvGrpSpPr/>
          <p:nvPr/>
        </p:nvGrpSpPr>
        <p:grpSpPr>
          <a:xfrm>
            <a:off x="381000" y="944880"/>
            <a:ext cx="8382000" cy="5696712"/>
            <a:chOff x="381000" y="944880"/>
            <a:chExt cx="8382000" cy="5696712"/>
          </a:xfrm>
        </p:grpSpPr>
        <p:grpSp>
          <p:nvGrpSpPr>
            <p:cNvPr id="3617" name="Group 3616"/>
            <p:cNvGrpSpPr/>
            <p:nvPr/>
          </p:nvGrpSpPr>
          <p:grpSpPr>
            <a:xfrm>
              <a:off x="381000" y="1143000"/>
              <a:ext cx="8382000" cy="5498592"/>
              <a:chOff x="381000" y="1143000"/>
              <a:chExt cx="8382000" cy="5498592"/>
            </a:xfrm>
          </p:grpSpPr>
          <p:cxnSp>
            <p:nvCxnSpPr>
              <p:cNvPr id="3672" name="Straight Connector 3671"/>
              <p:cNvCxnSpPr/>
              <p:nvPr/>
            </p:nvCxnSpPr>
            <p:spPr>
              <a:xfrm>
                <a:off x="381000" y="1143000"/>
                <a:ext cx="8382000" cy="0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73" name="Straight Connector 3672"/>
              <p:cNvCxnSpPr/>
              <p:nvPr/>
            </p:nvCxnSpPr>
            <p:spPr>
              <a:xfrm>
                <a:off x="381000" y="2059432"/>
                <a:ext cx="8382000" cy="0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74" name="Straight Connector 3673"/>
              <p:cNvCxnSpPr/>
              <p:nvPr/>
            </p:nvCxnSpPr>
            <p:spPr>
              <a:xfrm>
                <a:off x="381000" y="2975864"/>
                <a:ext cx="8382000" cy="0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75" name="Straight Connector 3674"/>
              <p:cNvCxnSpPr/>
              <p:nvPr/>
            </p:nvCxnSpPr>
            <p:spPr>
              <a:xfrm>
                <a:off x="381000" y="3892296"/>
                <a:ext cx="8382000" cy="0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76" name="Straight Connector 3675"/>
              <p:cNvCxnSpPr/>
              <p:nvPr/>
            </p:nvCxnSpPr>
            <p:spPr>
              <a:xfrm>
                <a:off x="381000" y="4808728"/>
                <a:ext cx="8382000" cy="0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77" name="Straight Connector 3676"/>
              <p:cNvCxnSpPr/>
              <p:nvPr/>
            </p:nvCxnSpPr>
            <p:spPr>
              <a:xfrm>
                <a:off x="381000" y="5725160"/>
                <a:ext cx="8382000" cy="0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78" name="Straight Connector 3677"/>
              <p:cNvCxnSpPr/>
              <p:nvPr/>
            </p:nvCxnSpPr>
            <p:spPr>
              <a:xfrm>
                <a:off x="381000" y="6641592"/>
                <a:ext cx="8382000" cy="0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624" name="Group 3623"/>
            <p:cNvGrpSpPr/>
            <p:nvPr/>
          </p:nvGrpSpPr>
          <p:grpSpPr>
            <a:xfrm>
              <a:off x="1776984" y="944880"/>
              <a:ext cx="5590032" cy="128016"/>
              <a:chOff x="1787525" y="944880"/>
              <a:chExt cx="5565140" cy="128016"/>
            </a:xfrm>
          </p:grpSpPr>
          <p:cxnSp>
            <p:nvCxnSpPr>
              <p:cNvPr id="3625" name="Straight Connector 3624"/>
              <p:cNvCxnSpPr/>
              <p:nvPr/>
            </p:nvCxnSpPr>
            <p:spPr>
              <a:xfrm>
                <a:off x="1787525" y="944880"/>
                <a:ext cx="0" cy="128016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26" name="Straight Connector 3625"/>
              <p:cNvCxnSpPr/>
              <p:nvPr/>
            </p:nvCxnSpPr>
            <p:spPr>
              <a:xfrm>
                <a:off x="3178810" y="944880"/>
                <a:ext cx="0" cy="128016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27" name="Straight Connector 3626"/>
              <p:cNvCxnSpPr/>
              <p:nvPr/>
            </p:nvCxnSpPr>
            <p:spPr>
              <a:xfrm>
                <a:off x="4570095" y="944880"/>
                <a:ext cx="0" cy="128016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28" name="Straight Connector 3627"/>
              <p:cNvCxnSpPr/>
              <p:nvPr/>
            </p:nvCxnSpPr>
            <p:spPr>
              <a:xfrm>
                <a:off x="5961380" y="944880"/>
                <a:ext cx="0" cy="128016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29" name="Straight Connector 3628"/>
              <p:cNvCxnSpPr/>
              <p:nvPr/>
            </p:nvCxnSpPr>
            <p:spPr>
              <a:xfrm>
                <a:off x="7352665" y="944880"/>
                <a:ext cx="0" cy="128016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4" name="right ring"/>
          <p:cNvGrpSpPr/>
          <p:nvPr/>
        </p:nvGrpSpPr>
        <p:grpSpPr>
          <a:xfrm>
            <a:off x="8701801" y="0"/>
            <a:ext cx="145110" cy="336423"/>
            <a:chOff x="8654176" y="0"/>
            <a:chExt cx="145110" cy="336423"/>
          </a:xfrm>
        </p:grpSpPr>
        <p:sp>
          <p:nvSpPr>
            <p:cNvPr id="29" name="Oval 28"/>
            <p:cNvSpPr/>
            <p:nvPr/>
          </p:nvSpPr>
          <p:spPr>
            <a:xfrm>
              <a:off x="8654176" y="199263"/>
              <a:ext cx="137160" cy="13716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pic>
          <p:nvPicPr>
            <p:cNvPr id="1061" name="Picture 37"/>
            <p:cNvPicPr>
              <a:picLocks noChangeAspect="1" noChangeArrowheads="1"/>
            </p:cNvPicPr>
            <p:nvPr/>
          </p:nvPicPr>
          <p:blipFill rotWithShape="1">
            <a:blip r:embed="rId1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0519"/>
            <a:stretch/>
          </p:blipFill>
          <p:spPr bwMode="auto">
            <a:xfrm>
              <a:off x="8655848" y="0"/>
              <a:ext cx="143438" cy="335588"/>
            </a:xfrm>
            <a:prstGeom prst="rect">
              <a:avLst/>
            </a:prstGeom>
            <a:noFill/>
            <a:ln>
              <a:noFill/>
            </a:ln>
            <a:effectLst>
              <a:outerShdw blurRad="114300" dir="600000" algn="ctr" rotWithShape="0">
                <a:schemeClr val="bg2">
                  <a:alpha val="33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3" name="left ring"/>
          <p:cNvGrpSpPr/>
          <p:nvPr/>
        </p:nvGrpSpPr>
        <p:grpSpPr>
          <a:xfrm>
            <a:off x="301625" y="0"/>
            <a:ext cx="144654" cy="336423"/>
            <a:chOff x="349250" y="0"/>
            <a:chExt cx="144654" cy="336423"/>
          </a:xfrm>
        </p:grpSpPr>
        <p:sp>
          <p:nvSpPr>
            <p:cNvPr id="27" name="Oval 26"/>
            <p:cNvSpPr/>
            <p:nvPr/>
          </p:nvSpPr>
          <p:spPr>
            <a:xfrm>
              <a:off x="349250" y="199263"/>
              <a:ext cx="137160" cy="13716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pic>
          <p:nvPicPr>
            <p:cNvPr id="48" name="Picture 37"/>
            <p:cNvPicPr>
              <a:picLocks noChangeAspect="1" noChangeArrowheads="1"/>
            </p:cNvPicPr>
            <p:nvPr/>
          </p:nvPicPr>
          <p:blipFill rotWithShape="1">
            <a:blip r:embed="rId1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0519"/>
            <a:stretch/>
          </p:blipFill>
          <p:spPr bwMode="auto">
            <a:xfrm>
              <a:off x="350466" y="0"/>
              <a:ext cx="143438" cy="335588"/>
            </a:xfrm>
            <a:prstGeom prst="rect">
              <a:avLst/>
            </a:prstGeom>
            <a:noFill/>
            <a:ln>
              <a:noFill/>
            </a:ln>
            <a:effectLst>
              <a:outerShdw blurRad="114300" dir="600000" algn="ctr" rotWithShape="0">
                <a:schemeClr val="bg2">
                  <a:alpha val="33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842" name="TextBox 1841"/>
          <p:cNvSpPr txBox="1"/>
          <p:nvPr/>
        </p:nvSpPr>
        <p:spPr>
          <a:xfrm>
            <a:off x="588581" y="895350"/>
            <a:ext cx="1014250" cy="244602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ctr"/>
            <a:r>
              <a:rPr sz="1200" b="1">
                <a:solidFill>
                  <a:schemeClr val="accent1"/>
                </a:solidFill>
              </a:rPr>
              <a:t>MONDAY</a:t>
            </a:r>
          </a:p>
        </p:txBody>
      </p:sp>
      <p:sp>
        <p:nvSpPr>
          <p:cNvPr id="1843" name="TextBox 1842"/>
          <p:cNvSpPr txBox="1"/>
          <p:nvPr/>
        </p:nvSpPr>
        <p:spPr>
          <a:xfrm>
            <a:off x="1981200" y="895350"/>
            <a:ext cx="1014250" cy="244602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ctr"/>
            <a:r>
              <a:rPr sz="1200" b="1">
                <a:solidFill>
                  <a:schemeClr val="accent1"/>
                </a:solidFill>
              </a:rPr>
              <a:t>TUESDAY</a:t>
            </a:r>
          </a:p>
        </p:txBody>
      </p:sp>
      <p:sp>
        <p:nvSpPr>
          <p:cNvPr id="1844" name="TextBox 1843"/>
          <p:cNvSpPr txBox="1"/>
          <p:nvPr/>
        </p:nvSpPr>
        <p:spPr>
          <a:xfrm>
            <a:off x="3255580" y="895350"/>
            <a:ext cx="1271750" cy="244602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ctr"/>
            <a:r>
              <a:rPr sz="1200" b="1">
                <a:solidFill>
                  <a:schemeClr val="accent1"/>
                </a:solidFill>
              </a:rPr>
              <a:t>WEDNESDAY</a:t>
            </a:r>
          </a:p>
        </p:txBody>
      </p:sp>
      <p:sp>
        <p:nvSpPr>
          <p:cNvPr id="1845" name="TextBox 1844"/>
          <p:cNvSpPr txBox="1"/>
          <p:nvPr/>
        </p:nvSpPr>
        <p:spPr>
          <a:xfrm>
            <a:off x="4755930" y="895350"/>
            <a:ext cx="1014250" cy="244602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ctr"/>
            <a:r>
              <a:rPr sz="1200" b="1">
                <a:solidFill>
                  <a:schemeClr val="accent1"/>
                </a:solidFill>
              </a:rPr>
              <a:t>THURSDAY</a:t>
            </a:r>
          </a:p>
        </p:txBody>
      </p:sp>
      <p:sp>
        <p:nvSpPr>
          <p:cNvPr id="1846" name="TextBox 1845"/>
          <p:cNvSpPr txBox="1"/>
          <p:nvPr/>
        </p:nvSpPr>
        <p:spPr>
          <a:xfrm>
            <a:off x="6172200" y="895350"/>
            <a:ext cx="1014250" cy="244602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ctr"/>
            <a:r>
              <a:rPr sz="1200" b="1">
                <a:solidFill>
                  <a:schemeClr val="accent1"/>
                </a:solidFill>
              </a:rPr>
              <a:t>FRIDAY</a:t>
            </a:r>
          </a:p>
        </p:txBody>
      </p:sp>
      <p:sp>
        <p:nvSpPr>
          <p:cNvPr id="1847" name="TextBox 1846"/>
          <p:cNvSpPr txBox="1"/>
          <p:nvPr/>
        </p:nvSpPr>
        <p:spPr>
          <a:xfrm>
            <a:off x="7522779" y="895350"/>
            <a:ext cx="1014250" cy="244602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ctr"/>
            <a:r>
              <a:rPr sz="1200" b="1">
                <a:solidFill>
                  <a:schemeClr val="accent1"/>
                </a:solidFill>
              </a:rPr>
              <a:t>SAT/SUN</a:t>
            </a: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58775" y="152400"/>
            <a:ext cx="8382000" cy="699042"/>
          </a:xfrm>
          <a:prstGeom prst="rect">
            <a:avLst/>
          </a:prstGeom>
        </p:spPr>
        <p:txBody>
          <a:bodyPr vert="horz" lIns="91440" tIns="0" rIns="91440" bIns="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 hidden="1"/>
          <p:cNvSpPr>
            <a:spLocks noGrp="1"/>
          </p:cNvSpPr>
          <p:nvPr>
            <p:ph type="body" idx="1"/>
          </p:nvPr>
        </p:nvSpPr>
        <p:spPr>
          <a:xfrm>
            <a:off x="381000" y="1143000"/>
            <a:ext cx="8382000" cy="5486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1000" y="6619100"/>
            <a:ext cx="2133600" cy="18288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800">
                <a:solidFill>
                  <a:schemeClr val="accent1"/>
                </a:solidFill>
              </a:defRPr>
            </a:lvl1pPr>
          </a:lstStyle>
          <a:p>
            <a:fld id="{AEC93A36-1BCE-4989-A484-BB2F32BA08F5}" type="datetimeFigureOut">
              <a:rPr lang="en-US"/>
              <a:pPr/>
              <a:t>3/3/14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619100"/>
            <a:ext cx="2895600" cy="18288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800">
                <a:solidFill>
                  <a:schemeClr val="accent1"/>
                </a:solidFill>
              </a:defRPr>
            </a:lvl1pPr>
          </a:lstStyle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29400" y="6619100"/>
            <a:ext cx="2133600" cy="18288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accent1"/>
                </a:solidFill>
              </a:defRPr>
            </a:lvl1pPr>
          </a:lstStyle>
          <a:p>
            <a:fld id="{53CB5F7B-7C15-41FD-9488-0FCC5C0A130E}" type="slidenum">
              <a:rPr/>
              <a:pPr/>
              <a:t>‹#›</a:t>
            </a:fld>
            <a:endParaRPr/>
          </a:p>
        </p:txBody>
      </p:sp>
      <p:sp>
        <p:nvSpPr>
          <p:cNvPr id="86" name="Instructional Text"/>
          <p:cNvSpPr/>
          <p:nvPr/>
        </p:nvSpPr>
        <p:spPr>
          <a:xfrm>
            <a:off x="9296400" y="-26670"/>
            <a:ext cx="1143000" cy="6858000"/>
          </a:xfrm>
          <a:prstGeom prst="roundRect">
            <a:avLst>
              <a:gd name="adj" fmla="val 6795"/>
            </a:avLst>
          </a:prstGeom>
          <a:solidFill>
            <a:srgbClr val="A6A6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Bef>
                <a:spcPts val="1200"/>
              </a:spcBef>
            </a:pPr>
            <a:r>
              <a:rPr lang="en-US" sz="1100" b="1" i="1" baseline="0" dirty="0" smtClean="0">
                <a:solidFill>
                  <a:srgbClr val="FFFFFF"/>
                </a:solidFill>
                <a:latin typeface="Calibri" pitchFamily="34" charset="0"/>
                <a:cs typeface="Calibri" pitchFamily="34" charset="0"/>
              </a:rPr>
              <a:t>Note: </a:t>
            </a:r>
          </a:p>
          <a:p>
            <a:pPr>
              <a:spcBef>
                <a:spcPts val="1200"/>
              </a:spcBef>
            </a:pPr>
            <a:r>
              <a:rPr lang="en-US" sz="1100" b="1" i="1" baseline="0" dirty="0" smtClean="0">
                <a:solidFill>
                  <a:srgbClr val="FFFFFF"/>
                </a:solidFill>
                <a:latin typeface="Calibri" pitchFamily="34" charset="0"/>
                <a:cs typeface="Calibri" pitchFamily="34" charset="0"/>
              </a:rPr>
              <a:t>You can print this template to use as a wall calendar.</a:t>
            </a:r>
            <a:r>
              <a:rPr lang="en-US" sz="1100" b="1" i="1" dirty="0" smtClean="0">
                <a:solidFill>
                  <a:srgbClr val="FFFFFF"/>
                </a:solidFill>
                <a:latin typeface="Calibri" pitchFamily="34" charset="0"/>
                <a:cs typeface="Calibri" pitchFamily="34" charset="0"/>
              </a:rPr>
              <a:t> You can also copy the slide for any month to add to your own presentation.</a:t>
            </a:r>
          </a:p>
        </p:txBody>
      </p:sp>
    </p:spTree>
    <p:extLst>
      <p:ext uri="{BB962C8B-B14F-4D97-AF65-F5344CB8AC3E}">
        <p14:creationId xmlns:p14="http://schemas.microsoft.com/office/powerpoint/2010/main" val="30817727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7" r:id="rId2"/>
    <p:sldLayoutId id="2147483668" r:id="rId3"/>
    <p:sldLayoutId id="2147483674" r:id="rId4"/>
    <p:sldLayoutId id="2147483675" r:id="rId5"/>
    <p:sldLayoutId id="2147483676" r:id="rId6"/>
    <p:sldLayoutId id="2147483664" r:id="rId7"/>
    <p:sldLayoutId id="2147483665" r:id="rId8"/>
    <p:sldLayoutId id="2147483679" r:id="rId9"/>
    <p:sldLayoutId id="2147483660" r:id="rId10"/>
    <p:sldLayoutId id="2147483680" r:id="rId11"/>
    <p:sldLayoutId id="2147483681" r:id="rId12"/>
    <p:sldLayoutId id="2147483682" r:id="rId13"/>
    <p:sldLayoutId id="2147483677" r:id="rId14"/>
    <p:sldLayoutId id="2147483678" r:id="rId15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5425" indent="-228600" algn="l" defTabSz="914400" rtl="0" eaLnBrk="1" latinLnBrk="0" hangingPunct="1">
        <a:spcBef>
          <a:spcPts val="1600"/>
        </a:spcBef>
        <a:buClr>
          <a:schemeClr val="tx1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28600" algn="l" defTabSz="914400" rtl="0" eaLnBrk="1" latinLnBrk="0" hangingPunct="1">
        <a:spcBef>
          <a:spcPts val="600"/>
        </a:spcBef>
        <a:buClr>
          <a:schemeClr val="tx1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252728" indent="-228600" algn="l" defTabSz="914400" rtl="0" eaLnBrk="1" latinLnBrk="0" hangingPunct="1">
        <a:spcBef>
          <a:spcPts val="600"/>
        </a:spcBef>
        <a:buClr>
          <a:schemeClr val="tx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764792" indent="-228600" algn="l" defTabSz="914400" rtl="0" eaLnBrk="1" latinLnBrk="0" hangingPunct="1">
        <a:spcBef>
          <a:spcPts val="600"/>
        </a:spcBef>
        <a:buClr>
          <a:schemeClr val="tx1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276856" indent="-228600" algn="l" defTabSz="914400" rtl="0" eaLnBrk="1" latinLnBrk="0" hangingPunct="1">
        <a:spcBef>
          <a:spcPts val="600"/>
        </a:spcBef>
        <a:buClr>
          <a:schemeClr val="tx1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788920" indent="-228600" algn="l" defTabSz="914400" rtl="0" eaLnBrk="1" latinLnBrk="0" hangingPunct="1">
        <a:spcBef>
          <a:spcPts val="600"/>
        </a:spcBef>
        <a:buClr>
          <a:schemeClr val="tx1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3300984" indent="-228600" algn="l" defTabSz="914400" rtl="0" eaLnBrk="1" latinLnBrk="0" hangingPunct="1">
        <a:spcBef>
          <a:spcPts val="600"/>
        </a:spcBef>
        <a:buClr>
          <a:schemeClr val="tx1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813048" indent="-228600" algn="l" defTabSz="914400" rtl="0" eaLnBrk="1" latinLnBrk="0" hangingPunct="1">
        <a:spcBef>
          <a:spcPts val="600"/>
        </a:spcBef>
        <a:buClr>
          <a:schemeClr val="tx1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4325112" indent="-228600" algn="l" defTabSz="914400" rtl="0" eaLnBrk="1" latinLnBrk="0" hangingPunct="1">
        <a:spcBef>
          <a:spcPts val="600"/>
        </a:spcBef>
        <a:buClr>
          <a:schemeClr val="tx1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 xmlns="">
        <p15:guide id="1" orient="horz" pos="2160" userDrawn="1">
          <p15:clr>
            <a:srgbClr val="F26B43"/>
          </p15:clr>
        </p15:guide>
        <p15:guide id="2" pos="288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Text Placeholder 26"/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3" name="Text Placeholder 3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2" name="Text Placeholder 31"/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8" name="Text Placeholder 27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4" name="Text Placeholder 33"/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Text Placeholder 28"/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5" name="Text Placeholder 34"/>
          <p:cNvSpPr>
            <a:spLocks noGrp="1"/>
          </p:cNvSpPr>
          <p:nvPr>
            <p:ph type="body" sz="quarter" idx="4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6" name="Text Placeholder 35"/>
          <p:cNvSpPr>
            <a:spLocks noGrp="1"/>
          </p:cNvSpPr>
          <p:nvPr>
            <p:ph type="body" sz="quarter" idx="4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7" name="Text Placeholder 36"/>
          <p:cNvSpPr>
            <a:spLocks noGrp="1"/>
          </p:cNvSpPr>
          <p:nvPr>
            <p:ph type="body" sz="quarter" idx="4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082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ext Placeholder 39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6" name="Text Placeholder 45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2" name="Text Placeholder 51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8" name="Text Placeholder 57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4" name="Text Placeholder 63"/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0" name="Text Placeholder 69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9" name="Text Placeholder 38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5" name="Text Placeholder 44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1" name="Text Placeholder 50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7" name="Text Placeholder 56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3" name="Text Placeholder 62"/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9" name="Text Placeholder 68"/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1" name="Text Placeholder 40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7" name="Text Placeholder 46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9" name="Text Placeholder 58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5" name="Text Placeholder 64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1" name="Text Placeholder 70"/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2" name="Text Placeholder 4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8" name="Text Placeholder 47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4" name="Text Placeholder 53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0" name="Text Placeholder 59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6" name="Text Placeholder 65"/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2" name="Text Placeholder 71"/>
          <p:cNvSpPr>
            <a:spLocks noGrp="1"/>
          </p:cNvSpPr>
          <p:nvPr>
            <p:ph type="body" sz="quarter" idx="4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9" name="Text Placeholder 48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5" name="Text Placeholder 54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1" name="Text Placeholder 60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7" name="Text Placeholder 66"/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3" name="Text Placeholder 72"/>
          <p:cNvSpPr>
            <a:spLocks noGrp="1"/>
          </p:cNvSpPr>
          <p:nvPr>
            <p:ph type="body" sz="quarter" idx="4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4" name="Text Placeholder 43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0" name="Text Placeholder 49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6" name="Text Placeholder 55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2" name="Text Placeholder 61"/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8" name="Text Placeholder 67"/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4" name="Text Placeholder 73"/>
          <p:cNvSpPr>
            <a:spLocks noGrp="1"/>
          </p:cNvSpPr>
          <p:nvPr>
            <p:ph type="body" sz="quarter" idx="4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60957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ext Placeholder 39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6" name="Text Placeholder 45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2" name="Text Placeholder 51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8" name="Text Placeholder 57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4" name="Text Placeholder 63"/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0" name="Text Placeholder 69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9" name="Text Placeholder 38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5" name="Text Placeholder 44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1" name="Text Placeholder 50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7" name="Text Placeholder 56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3" name="Text Placeholder 62"/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9" name="Text Placeholder 68"/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1" name="Text Placeholder 40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7" name="Text Placeholder 46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9" name="Text Placeholder 58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5" name="Text Placeholder 64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1" name="Text Placeholder 70"/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2" name="Text Placeholder 4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8" name="Text Placeholder 47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4" name="Text Placeholder 53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0" name="Text Placeholder 59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6" name="Text Placeholder 65"/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2" name="Text Placeholder 71"/>
          <p:cNvSpPr>
            <a:spLocks noGrp="1"/>
          </p:cNvSpPr>
          <p:nvPr>
            <p:ph type="body" sz="quarter" idx="4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9" name="Text Placeholder 48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5" name="Text Placeholder 54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1" name="Text Placeholder 60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7" name="Text Placeholder 66"/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3" name="Text Placeholder 72"/>
          <p:cNvSpPr>
            <a:spLocks noGrp="1"/>
          </p:cNvSpPr>
          <p:nvPr>
            <p:ph type="body" sz="quarter" idx="4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4" name="Text Placeholder 43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0" name="Text Placeholder 49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6" name="Text Placeholder 55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2" name="Text Placeholder 61"/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8" name="Text Placeholder 67"/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4" name="Text Placeholder 73"/>
          <p:cNvSpPr>
            <a:spLocks noGrp="1"/>
          </p:cNvSpPr>
          <p:nvPr>
            <p:ph type="body" sz="quarter" idx="4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6007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ext Placeholder 39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6" name="Text Placeholder 45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2" name="Text Placeholder 51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8" name="Text Placeholder 57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4" name="Text Placeholder 63"/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0" name="Text Placeholder 69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9" name="Text Placeholder 38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5" name="Text Placeholder 44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1" name="Text Placeholder 50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7" name="Text Placeholder 56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3" name="Text Placeholder 62"/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9" name="Text Placeholder 68"/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1" name="Text Placeholder 40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7" name="Text Placeholder 46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9" name="Text Placeholder 58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5" name="Text Placeholder 64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1" name="Text Placeholder 70"/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2" name="Text Placeholder 4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8" name="Text Placeholder 47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4" name="Text Placeholder 53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0" name="Text Placeholder 59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6" name="Text Placeholder 65"/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2" name="Text Placeholder 71"/>
          <p:cNvSpPr>
            <a:spLocks noGrp="1"/>
          </p:cNvSpPr>
          <p:nvPr>
            <p:ph type="body" sz="quarter" idx="4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9" name="Text Placeholder 48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5" name="Text Placeholder 54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1" name="Text Placeholder 60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7" name="Text Placeholder 66"/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3" name="Text Placeholder 72"/>
          <p:cNvSpPr>
            <a:spLocks noGrp="1"/>
          </p:cNvSpPr>
          <p:nvPr>
            <p:ph type="body" sz="quarter" idx="4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4" name="Text Placeholder 43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0" name="Text Placeholder 49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6" name="Text Placeholder 55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2" name="Text Placeholder 61"/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8" name="Text Placeholder 67"/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4" name="Text Placeholder 73"/>
          <p:cNvSpPr>
            <a:spLocks noGrp="1"/>
          </p:cNvSpPr>
          <p:nvPr>
            <p:ph type="body" sz="quarter" idx="4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9396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2062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8408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288286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Text Placeholder 26"/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3" name="Text Placeholder 3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2" name="Text Placeholder 31"/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8" name="Text Placeholder 27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4" name="Text Placeholder 33"/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Text Placeholder 28"/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5" name="Text Placeholder 34"/>
          <p:cNvSpPr>
            <a:spLocks noGrp="1"/>
          </p:cNvSpPr>
          <p:nvPr>
            <p:ph type="body" sz="quarter" idx="4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6" name="Text Placeholder 35"/>
          <p:cNvSpPr>
            <a:spLocks noGrp="1"/>
          </p:cNvSpPr>
          <p:nvPr>
            <p:ph type="body" sz="quarter" idx="4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7" name="Text Placeholder 36"/>
          <p:cNvSpPr>
            <a:spLocks noGrp="1"/>
          </p:cNvSpPr>
          <p:nvPr>
            <p:ph type="body" sz="quarter" idx="4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7403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Text Placeholder 26"/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3" name="Text Placeholder 3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2" name="Text Placeholder 31"/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8" name="Text Placeholder 27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4" name="Text Placeholder 33"/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Text Placeholder 28"/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5" name="Text Placeholder 34"/>
          <p:cNvSpPr>
            <a:spLocks noGrp="1"/>
          </p:cNvSpPr>
          <p:nvPr>
            <p:ph type="body" sz="quarter" idx="4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6" name="Text Placeholder 35"/>
          <p:cNvSpPr>
            <a:spLocks noGrp="1"/>
          </p:cNvSpPr>
          <p:nvPr>
            <p:ph type="body" sz="quarter" idx="4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7" name="Text Placeholder 36"/>
          <p:cNvSpPr>
            <a:spLocks noGrp="1"/>
          </p:cNvSpPr>
          <p:nvPr>
            <p:ph type="body" sz="quarter" idx="4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88920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Text Placeholder 26"/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3" name="Text Placeholder 3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2" name="Text Placeholder 31"/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8" name="Text Placeholder 27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4" name="Text Placeholder 33"/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Text Placeholder 28"/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5" name="Text Placeholder 34"/>
          <p:cNvSpPr>
            <a:spLocks noGrp="1"/>
          </p:cNvSpPr>
          <p:nvPr>
            <p:ph type="body" sz="quarter" idx="4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6" name="Text Placeholder 35"/>
          <p:cNvSpPr>
            <a:spLocks noGrp="1"/>
          </p:cNvSpPr>
          <p:nvPr>
            <p:ph type="body" sz="quarter" idx="4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7" name="Text Placeholder 36"/>
          <p:cNvSpPr>
            <a:spLocks noGrp="1"/>
          </p:cNvSpPr>
          <p:nvPr>
            <p:ph type="body" sz="quarter" idx="4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9673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Text Placeholder 26"/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3" name="Text Placeholder 3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2" name="Text Placeholder 31"/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8" name="Text Placeholder 27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4" name="Text Placeholder 33"/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Text Placeholder 28"/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5" name="Text Placeholder 34"/>
          <p:cNvSpPr>
            <a:spLocks noGrp="1"/>
          </p:cNvSpPr>
          <p:nvPr>
            <p:ph type="body" sz="quarter" idx="4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6" name="Text Placeholder 35"/>
          <p:cNvSpPr>
            <a:spLocks noGrp="1"/>
          </p:cNvSpPr>
          <p:nvPr>
            <p:ph type="body" sz="quarter" idx="4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7" name="Text Placeholder 36"/>
          <p:cNvSpPr>
            <a:spLocks noGrp="1"/>
          </p:cNvSpPr>
          <p:nvPr>
            <p:ph type="body" sz="quarter" idx="4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3129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Text Placeholder 26"/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3" name="Text Placeholder 3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2" name="Text Placeholder 31"/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8" name="Text Placeholder 27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4" name="Text Placeholder 33"/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Text Placeholder 28"/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5" name="Text Placeholder 34"/>
          <p:cNvSpPr>
            <a:spLocks noGrp="1"/>
          </p:cNvSpPr>
          <p:nvPr>
            <p:ph type="body" sz="quarter" idx="4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6" name="Text Placeholder 35"/>
          <p:cNvSpPr>
            <a:spLocks noGrp="1"/>
          </p:cNvSpPr>
          <p:nvPr>
            <p:ph type="body" sz="quarter" idx="4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7" name="Text Placeholder 36"/>
          <p:cNvSpPr>
            <a:spLocks noGrp="1"/>
          </p:cNvSpPr>
          <p:nvPr>
            <p:ph type="body" sz="quarter" idx="4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0876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Text Placeholder 26"/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3" name="Text Placeholder 3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2" name="Text Placeholder 31"/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8" name="Text Placeholder 27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4" name="Text Placeholder 33"/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Text Placeholder 28"/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5" name="Text Placeholder 34"/>
          <p:cNvSpPr>
            <a:spLocks noGrp="1"/>
          </p:cNvSpPr>
          <p:nvPr>
            <p:ph type="body" sz="quarter" idx="4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6" name="Text Placeholder 35"/>
          <p:cNvSpPr>
            <a:spLocks noGrp="1"/>
          </p:cNvSpPr>
          <p:nvPr>
            <p:ph type="body" sz="quarter" idx="4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7" name="Text Placeholder 36"/>
          <p:cNvSpPr>
            <a:spLocks noGrp="1"/>
          </p:cNvSpPr>
          <p:nvPr>
            <p:ph type="body" sz="quarter" idx="4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59771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Text Placeholder 26"/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3" name="Text Placeholder 3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2" name="Text Placeholder 31"/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8" name="Text Placeholder 27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4" name="Text Placeholder 33"/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Text Placeholder 28"/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5" name="Text Placeholder 34"/>
          <p:cNvSpPr>
            <a:spLocks noGrp="1"/>
          </p:cNvSpPr>
          <p:nvPr>
            <p:ph type="body" sz="quarter" idx="4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6" name="Text Placeholder 35"/>
          <p:cNvSpPr>
            <a:spLocks noGrp="1"/>
          </p:cNvSpPr>
          <p:nvPr>
            <p:ph type="body" sz="quarter" idx="4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7" name="Text Placeholder 36"/>
          <p:cNvSpPr>
            <a:spLocks noGrp="1"/>
          </p:cNvSpPr>
          <p:nvPr>
            <p:ph type="body" sz="quarter" idx="4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30076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ext Placeholder 39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6" name="Text Placeholder 45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2" name="Text Placeholder 51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8" name="Text Placeholder 57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4" name="Text Placeholder 63"/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0" name="Text Placeholder 69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9" name="Text Placeholder 38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5" name="Text Placeholder 44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1" name="Text Placeholder 50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7" name="Text Placeholder 56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3" name="Text Placeholder 62"/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9" name="Text Placeholder 68"/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1" name="Text Placeholder 40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7" name="Text Placeholder 46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9" name="Text Placeholder 58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5" name="Text Placeholder 64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1" name="Text Placeholder 70"/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2" name="Text Placeholder 4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8" name="Text Placeholder 47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4" name="Text Placeholder 53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0" name="Text Placeholder 59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6" name="Text Placeholder 65"/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2" name="Text Placeholder 71"/>
          <p:cNvSpPr>
            <a:spLocks noGrp="1"/>
          </p:cNvSpPr>
          <p:nvPr>
            <p:ph type="body" sz="quarter" idx="4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9" name="Text Placeholder 48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5" name="Text Placeholder 54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1" name="Text Placeholder 60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7" name="Text Placeholder 66"/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3" name="Text Placeholder 72"/>
          <p:cNvSpPr>
            <a:spLocks noGrp="1"/>
          </p:cNvSpPr>
          <p:nvPr>
            <p:ph type="body" sz="quarter" idx="4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4" name="Text Placeholder 43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0" name="Text Placeholder 49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6" name="Text Placeholder 55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2" name="Text Placeholder 61"/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8" name="Text Placeholder 67"/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4" name="Text Placeholder 73"/>
          <p:cNvSpPr>
            <a:spLocks noGrp="1"/>
          </p:cNvSpPr>
          <p:nvPr>
            <p:ph type="body" sz="quarter" idx="4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31533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S102801052">
  <a:themeElements>
    <a:clrScheme name="2RingCalendar2013">
      <a:dk1>
        <a:srgbClr val="755C5A"/>
      </a:dk1>
      <a:lt1>
        <a:srgbClr val="FFFFFF"/>
      </a:lt1>
      <a:dk2>
        <a:srgbClr val="000000"/>
      </a:dk2>
      <a:lt2>
        <a:srgbClr val="E9E5D6"/>
      </a:lt2>
      <a:accent1>
        <a:srgbClr val="51A588"/>
      </a:accent1>
      <a:accent2>
        <a:srgbClr val="F7953F"/>
      </a:accent2>
      <a:accent3>
        <a:srgbClr val="4EB8E3"/>
      </a:accent3>
      <a:accent4>
        <a:srgbClr val="FFD24C"/>
      </a:accent4>
      <a:accent5>
        <a:srgbClr val="9E5BA4"/>
      </a:accent5>
      <a:accent6>
        <a:srgbClr val="EB6553"/>
      </a:accent6>
      <a:hlink>
        <a:srgbClr val="4EB8E3"/>
      </a:hlink>
      <a:folHlink>
        <a:srgbClr val="FFD24C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2RingCalendar2013">
      <a:dk1>
        <a:srgbClr val="755C5A"/>
      </a:dk1>
      <a:lt1>
        <a:srgbClr val="FFFFFF"/>
      </a:lt1>
      <a:dk2>
        <a:srgbClr val="000000"/>
      </a:dk2>
      <a:lt2>
        <a:srgbClr val="E9E5D6"/>
      </a:lt2>
      <a:accent1>
        <a:srgbClr val="51A588"/>
      </a:accent1>
      <a:accent2>
        <a:srgbClr val="F7953F"/>
      </a:accent2>
      <a:accent3>
        <a:srgbClr val="4EB8E3"/>
      </a:accent3>
      <a:accent4>
        <a:srgbClr val="FFD24C"/>
      </a:accent4>
      <a:accent5>
        <a:srgbClr val="9E5BA4"/>
      </a:accent5>
      <a:accent6>
        <a:srgbClr val="EB6553"/>
      </a:accent6>
      <a:hlink>
        <a:srgbClr val="4EB8E3"/>
      </a:hlink>
      <a:folHlink>
        <a:srgbClr val="FFD24C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2RingCalendar2013">
      <a:dk1>
        <a:srgbClr val="755C5A"/>
      </a:dk1>
      <a:lt1>
        <a:srgbClr val="FFFFFF"/>
      </a:lt1>
      <a:dk2>
        <a:srgbClr val="000000"/>
      </a:dk2>
      <a:lt2>
        <a:srgbClr val="E9E5D6"/>
      </a:lt2>
      <a:accent1>
        <a:srgbClr val="51A588"/>
      </a:accent1>
      <a:accent2>
        <a:srgbClr val="F7953F"/>
      </a:accent2>
      <a:accent3>
        <a:srgbClr val="4EB8E3"/>
      </a:accent3>
      <a:accent4>
        <a:srgbClr val="FFD24C"/>
      </a:accent4>
      <a:accent5>
        <a:srgbClr val="9E5BA4"/>
      </a:accent5>
      <a:accent6>
        <a:srgbClr val="EB6553"/>
      </a:accent6>
      <a:hlink>
        <a:srgbClr val="4EB8E3"/>
      </a:hlink>
      <a:folHlink>
        <a:srgbClr val="FFD24C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255DBBD9-0EE7-46E8-8C36-13B1DACC28F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TS102801052.potx</Template>
  <TotalTime>0</TotalTime>
  <Words>0</Words>
  <Application>Microsoft Macintosh PowerPoint</Application>
  <PresentationFormat>On-screen Show (4:3)</PresentationFormat>
  <Paragraphs>0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TS102801052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modified xsi:type="dcterms:W3CDTF">2014-03-03T09:15:35Z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TC028010529991</vt:lpwstr>
  </property>
</Properties>
</file>