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entation.xml" ContentType="application/vnd.openxmlformats-officedocument.presentationml.template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Thumbnail.png" ContentType="image/jpeg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custom-properties" Target="docProps/custom.xml" Id="rId5" /><Relationship Type="http://schemas.openxmlformats.org/officeDocument/2006/relationships/extended-properties" Target="docProps/app.xml" Id="rId4" /><Relationship Type="http://schemas.openxmlformats.org/package/2006/relationships/metadata/thumbnail" Target="/docProps/Thumbnail.png" Id="rId2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946900" cy="92837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4" autoAdjust="0"/>
    <p:restoredTop sz="94624" autoAdjust="0"/>
  </p:normalViewPr>
  <p:slideViewPr>
    <p:cSldViewPr>
      <p:cViewPr>
        <p:scale>
          <a:sx n="100" d="100"/>
          <a:sy n="100" d="100"/>
        </p:scale>
        <p:origin x="-79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tags" Target="tags/tag1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theme" Target="theme/theme1.xml" Id="rId16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viewProps" Target="viewProps.xml" Id="rId15" /><Relationship Type="http://schemas.openxmlformats.org/officeDocument/2006/relationships/slide" Target="slides/slide6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presProps" Target="presProps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Recommending a Strategy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Ideas for Today and Tomorrow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Vision Statement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the vision and long term direction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and Objective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the desired goal</a:t>
            </a:r>
          </a:p>
          <a:p>
            <a:r>
              <a:rPr lang="en-US"/>
              <a:t>State the desired objective</a:t>
            </a:r>
          </a:p>
          <a:p>
            <a:r>
              <a:rPr lang="en-US"/>
              <a:t>Use multiple points if necessary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Situation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current situation</a:t>
            </a:r>
          </a:p>
          <a:p>
            <a:r>
              <a:rPr lang="en-US" dirty="0"/>
              <a:t>Use brief bullets, discuss details verbally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Did We Get Here?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relevant historical information</a:t>
            </a:r>
          </a:p>
          <a:p>
            <a:r>
              <a:rPr lang="en-US"/>
              <a:t>Original assumptions that are no longer valid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Available Options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the alternative strategies</a:t>
            </a:r>
          </a:p>
          <a:p>
            <a:r>
              <a:rPr lang="en-US"/>
              <a:t>List advantages &amp; disadvantages of each</a:t>
            </a:r>
          </a:p>
          <a:p>
            <a:r>
              <a:rPr lang="en-US"/>
              <a:t>State cost of each option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Recommendation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Recommend one or more of the strategies</a:t>
            </a:r>
          </a:p>
          <a:p>
            <a:r>
              <a:rPr lang="en-US"/>
              <a:t>Summarize the results if things go as proposed</a:t>
            </a:r>
          </a:p>
          <a:p>
            <a:r>
              <a:rPr lang="en-US"/>
              <a:t>What to do next</a:t>
            </a:r>
          </a:p>
          <a:p>
            <a:r>
              <a:rPr lang="en-US"/>
              <a:t>Identify action items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010184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3.xml><?xml version="1.0" encoding="utf-8"?>
<ds:datastoreItem xmlns:ds="http://schemas.openxmlformats.org/officeDocument/2006/customXml" ds:itemID="{1759EEC4-39D7-42D0-88BB-59F0EA08493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104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01018438</vt:lpstr>
      <vt:lpstr>Recommending a Strategy</vt:lpstr>
      <vt:lpstr>Vision Statement</vt:lpstr>
      <vt:lpstr>Goal and Objective</vt:lpstr>
      <vt:lpstr>Today’s Situation</vt:lpstr>
      <vt:lpstr>How Did We Get Here?</vt:lpstr>
      <vt:lpstr>Available Options</vt:lpstr>
      <vt:lpstr>Recommendation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Business strategy presentation</dc:title>
  <dc:creator/>
  <lastModifiedBy/>
  <revision>2</revision>
  <lastPrinted>1601-01-01T00:00:00.0000000Z</lastPrinted>
  <keywords/>
  <dcterms:modified xsi:type="dcterms:W3CDTF">2012-02-10T20:11:38.0000000Z</dcterms:modified>
  <version/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xmlns="http://schemas.openxmlformats.org/officeDocument/2006/custom-properties" fmtid="{D5CDD505-2E9C-101B-9397-08002B2CF9AE}" pid="2" name="_TemplateID">
    <vt:lpwstr xmlns:vt="http://schemas.openxmlformats.org/officeDocument/2006/docPropsVTypes">TC010184381033</vt:lpwstr>
  </property>
</Properties>
</file>