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191918"/>
    <a:srgbClr val="D7FE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138" y="3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50" b="0" i="0">
                <a:solidFill>
                  <a:srgbClr val="191918"/>
                </a:solidFill>
                <a:latin typeface="Clash Display"/>
                <a:cs typeface="Clash Displa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950" b="0" i="0">
                <a:solidFill>
                  <a:srgbClr val="191918"/>
                </a:solidFill>
                <a:latin typeface="Clash Display"/>
                <a:cs typeface="Clash Display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50" b="0" i="0">
                <a:solidFill>
                  <a:srgbClr val="191918"/>
                </a:solidFill>
                <a:latin typeface="Clash Display"/>
                <a:cs typeface="Clash Displa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950" b="0" i="0">
                <a:solidFill>
                  <a:srgbClr val="191918"/>
                </a:solidFill>
                <a:latin typeface="Clash Display"/>
                <a:cs typeface="Clash Display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1919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6568650" y="3029496"/>
            <a:ext cx="0" cy="1229360"/>
          </a:xfrm>
          <a:custGeom>
            <a:avLst/>
            <a:gdLst/>
            <a:ahLst/>
            <a:cxnLst/>
            <a:rect l="l" t="t" r="r" b="b"/>
            <a:pathLst>
              <a:path h="1229360">
                <a:moveTo>
                  <a:pt x="0" y="0"/>
                </a:moveTo>
                <a:lnTo>
                  <a:pt x="0" y="1228747"/>
                </a:lnTo>
              </a:path>
            </a:pathLst>
          </a:custGeom>
          <a:ln w="20941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5954283" y="3643868"/>
            <a:ext cx="1229360" cy="0"/>
          </a:xfrm>
          <a:custGeom>
            <a:avLst/>
            <a:gdLst/>
            <a:ahLst/>
            <a:cxnLst/>
            <a:rect l="l" t="t" r="r" b="b"/>
            <a:pathLst>
              <a:path w="1229359">
                <a:moveTo>
                  <a:pt x="0" y="0"/>
                </a:moveTo>
                <a:lnTo>
                  <a:pt x="1228747" y="0"/>
                </a:lnTo>
              </a:path>
            </a:pathLst>
          </a:custGeom>
          <a:ln w="20941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6134216" y="3209438"/>
            <a:ext cx="869315" cy="869315"/>
          </a:xfrm>
          <a:custGeom>
            <a:avLst/>
            <a:gdLst/>
            <a:ahLst/>
            <a:cxnLst/>
            <a:rect l="l" t="t" r="r" b="b"/>
            <a:pathLst>
              <a:path w="869315" h="869314">
                <a:moveTo>
                  <a:pt x="868863" y="0"/>
                </a:moveTo>
                <a:lnTo>
                  <a:pt x="0" y="868863"/>
                </a:lnTo>
              </a:path>
            </a:pathLst>
          </a:custGeom>
          <a:ln w="20941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6134220" y="3209438"/>
            <a:ext cx="869315" cy="869315"/>
          </a:xfrm>
          <a:custGeom>
            <a:avLst/>
            <a:gdLst/>
            <a:ahLst/>
            <a:cxnLst/>
            <a:rect l="l" t="t" r="r" b="b"/>
            <a:pathLst>
              <a:path w="869315" h="869314">
                <a:moveTo>
                  <a:pt x="0" y="0"/>
                </a:moveTo>
                <a:lnTo>
                  <a:pt x="868863" y="868863"/>
                </a:lnTo>
              </a:path>
            </a:pathLst>
          </a:custGeom>
          <a:ln w="20941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50" b="0" i="0">
                <a:solidFill>
                  <a:srgbClr val="191918"/>
                </a:solidFill>
                <a:latin typeface="Clash Display"/>
                <a:cs typeface="Clash Displa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239965" y="436827"/>
            <a:ext cx="884559" cy="790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50" b="0" i="0">
                <a:solidFill>
                  <a:srgbClr val="191918"/>
                </a:solidFill>
                <a:latin typeface="Clash Display"/>
                <a:cs typeface="Clash Displa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006271" y="2062797"/>
            <a:ext cx="8421369" cy="291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950" b="0" i="0">
                <a:solidFill>
                  <a:srgbClr val="191918"/>
                </a:solidFill>
                <a:latin typeface="Clash Display"/>
                <a:cs typeface="Clash Display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19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1743402" y="4219766"/>
            <a:ext cx="2675890" cy="1435100"/>
            <a:chOff x="1743402" y="4219766"/>
            <a:chExt cx="2675890" cy="1435100"/>
          </a:xfrm>
        </p:grpSpPr>
        <p:sp>
          <p:nvSpPr>
            <p:cNvPr id="4" name="object 4"/>
            <p:cNvSpPr/>
            <p:nvPr/>
          </p:nvSpPr>
          <p:spPr>
            <a:xfrm>
              <a:off x="1753873" y="4230237"/>
              <a:ext cx="707390" cy="1414145"/>
            </a:xfrm>
            <a:custGeom>
              <a:avLst/>
              <a:gdLst/>
              <a:ahLst/>
              <a:cxnLst/>
              <a:rect l="l" t="t" r="r" b="b"/>
              <a:pathLst>
                <a:path w="707389" h="1414145">
                  <a:moveTo>
                    <a:pt x="706784" y="1413569"/>
                  </a:moveTo>
                  <a:lnTo>
                    <a:pt x="0" y="706784"/>
                  </a:lnTo>
                  <a:lnTo>
                    <a:pt x="706784" y="0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753873" y="4937022"/>
              <a:ext cx="2665095" cy="0"/>
            </a:xfrm>
            <a:custGeom>
              <a:avLst/>
              <a:gdLst/>
              <a:ahLst/>
              <a:cxnLst/>
              <a:rect l="l" t="t" r="r" b="b"/>
              <a:pathLst>
                <a:path w="2665095">
                  <a:moveTo>
                    <a:pt x="0" y="0"/>
                  </a:moveTo>
                  <a:lnTo>
                    <a:pt x="2664840" y="0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7" name="object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23" r="27823"/>
          <a:stretch/>
        </p:blipFill>
        <p:spPr>
          <a:xfrm>
            <a:off x="11067725" y="0"/>
            <a:ext cx="8916867" cy="11308556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910966" y="9240556"/>
            <a:ext cx="15826740" cy="1193800"/>
          </a:xfrm>
          <a:custGeom>
            <a:avLst/>
            <a:gdLst/>
            <a:ahLst/>
            <a:cxnLst/>
            <a:rect l="l" t="t" r="r" b="b"/>
            <a:pathLst>
              <a:path w="15826740" h="1193800">
                <a:moveTo>
                  <a:pt x="15826743" y="0"/>
                </a:moveTo>
                <a:lnTo>
                  <a:pt x="0" y="0"/>
                </a:lnTo>
                <a:lnTo>
                  <a:pt x="0" y="1193680"/>
                </a:lnTo>
                <a:lnTo>
                  <a:pt x="15826743" y="1193680"/>
                </a:lnTo>
                <a:lnTo>
                  <a:pt x="15826743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261468" y="9251027"/>
            <a:ext cx="8936990" cy="1188720"/>
          </a:xfrm>
          <a:custGeom>
            <a:avLst/>
            <a:gdLst/>
            <a:ahLst/>
            <a:cxnLst/>
            <a:rect l="l" t="t" r="r" b="b"/>
            <a:pathLst>
              <a:path w="8936990" h="1188720">
                <a:moveTo>
                  <a:pt x="8342677" y="0"/>
                </a:moveTo>
                <a:lnTo>
                  <a:pt x="594222" y="0"/>
                </a:lnTo>
                <a:lnTo>
                  <a:pt x="545487" y="1969"/>
                </a:lnTo>
                <a:lnTo>
                  <a:pt x="497837" y="7777"/>
                </a:lnTo>
                <a:lnTo>
                  <a:pt x="451424" y="17269"/>
                </a:lnTo>
                <a:lnTo>
                  <a:pt x="406403" y="30294"/>
                </a:lnTo>
                <a:lnTo>
                  <a:pt x="362925" y="46697"/>
                </a:lnTo>
                <a:lnTo>
                  <a:pt x="321143" y="66326"/>
                </a:lnTo>
                <a:lnTo>
                  <a:pt x="281212" y="89028"/>
                </a:lnTo>
                <a:lnTo>
                  <a:pt x="243283" y="114651"/>
                </a:lnTo>
                <a:lnTo>
                  <a:pt x="207509" y="143040"/>
                </a:lnTo>
                <a:lnTo>
                  <a:pt x="174044" y="174044"/>
                </a:lnTo>
                <a:lnTo>
                  <a:pt x="143040" y="207509"/>
                </a:lnTo>
                <a:lnTo>
                  <a:pt x="114651" y="243283"/>
                </a:lnTo>
                <a:lnTo>
                  <a:pt x="89028" y="281212"/>
                </a:lnTo>
                <a:lnTo>
                  <a:pt x="66326" y="321143"/>
                </a:lnTo>
                <a:lnTo>
                  <a:pt x="46697" y="362925"/>
                </a:lnTo>
                <a:lnTo>
                  <a:pt x="30294" y="406403"/>
                </a:lnTo>
                <a:lnTo>
                  <a:pt x="17269" y="451424"/>
                </a:lnTo>
                <a:lnTo>
                  <a:pt x="7777" y="497837"/>
                </a:lnTo>
                <a:lnTo>
                  <a:pt x="1969" y="545487"/>
                </a:lnTo>
                <a:lnTo>
                  <a:pt x="0" y="594222"/>
                </a:lnTo>
                <a:lnTo>
                  <a:pt x="1969" y="642958"/>
                </a:lnTo>
                <a:lnTo>
                  <a:pt x="7777" y="690608"/>
                </a:lnTo>
                <a:lnTo>
                  <a:pt x="17269" y="737020"/>
                </a:lnTo>
                <a:lnTo>
                  <a:pt x="30294" y="782042"/>
                </a:lnTo>
                <a:lnTo>
                  <a:pt x="46697" y="825520"/>
                </a:lnTo>
                <a:lnTo>
                  <a:pt x="66326" y="867301"/>
                </a:lnTo>
                <a:lnTo>
                  <a:pt x="89028" y="907233"/>
                </a:lnTo>
                <a:lnTo>
                  <a:pt x="114651" y="945162"/>
                </a:lnTo>
                <a:lnTo>
                  <a:pt x="143040" y="980935"/>
                </a:lnTo>
                <a:lnTo>
                  <a:pt x="174044" y="1014401"/>
                </a:lnTo>
                <a:lnTo>
                  <a:pt x="207509" y="1045404"/>
                </a:lnTo>
                <a:lnTo>
                  <a:pt x="243283" y="1073794"/>
                </a:lnTo>
                <a:lnTo>
                  <a:pt x="281212" y="1099416"/>
                </a:lnTo>
                <a:lnTo>
                  <a:pt x="321143" y="1122119"/>
                </a:lnTo>
                <a:lnTo>
                  <a:pt x="362925" y="1141748"/>
                </a:lnTo>
                <a:lnTo>
                  <a:pt x="406403" y="1158151"/>
                </a:lnTo>
                <a:lnTo>
                  <a:pt x="451424" y="1171175"/>
                </a:lnTo>
                <a:lnTo>
                  <a:pt x="497837" y="1180668"/>
                </a:lnTo>
                <a:lnTo>
                  <a:pt x="545487" y="1186475"/>
                </a:lnTo>
                <a:lnTo>
                  <a:pt x="594222" y="1188445"/>
                </a:lnTo>
                <a:lnTo>
                  <a:pt x="8342677" y="1188445"/>
                </a:lnTo>
                <a:lnTo>
                  <a:pt x="8391228" y="1186465"/>
                </a:lnTo>
                <a:lnTo>
                  <a:pt x="8438732" y="1180631"/>
                </a:lnTo>
                <a:lnTo>
                  <a:pt x="8485033" y="1171097"/>
                </a:lnTo>
                <a:lnTo>
                  <a:pt x="8529974" y="1158020"/>
                </a:lnTo>
                <a:lnTo>
                  <a:pt x="8573401" y="1141556"/>
                </a:lnTo>
                <a:lnTo>
                  <a:pt x="8615156" y="1121861"/>
                </a:lnTo>
                <a:lnTo>
                  <a:pt x="8655084" y="1099091"/>
                </a:lnTo>
                <a:lnTo>
                  <a:pt x="8693029" y="1073402"/>
                </a:lnTo>
                <a:lnTo>
                  <a:pt x="8728835" y="1044950"/>
                </a:lnTo>
                <a:lnTo>
                  <a:pt x="8762345" y="1013890"/>
                </a:lnTo>
                <a:lnTo>
                  <a:pt x="8793405" y="980379"/>
                </a:lnTo>
                <a:lnTo>
                  <a:pt x="8821857" y="944574"/>
                </a:lnTo>
                <a:lnTo>
                  <a:pt x="8847546" y="906629"/>
                </a:lnTo>
                <a:lnTo>
                  <a:pt x="8870317" y="866701"/>
                </a:lnTo>
                <a:lnTo>
                  <a:pt x="8890012" y="824946"/>
                </a:lnTo>
                <a:lnTo>
                  <a:pt x="8906475" y="781519"/>
                </a:lnTo>
                <a:lnTo>
                  <a:pt x="8919552" y="736578"/>
                </a:lnTo>
                <a:lnTo>
                  <a:pt x="8929086" y="690277"/>
                </a:lnTo>
                <a:lnTo>
                  <a:pt x="8934921" y="642773"/>
                </a:lnTo>
                <a:lnTo>
                  <a:pt x="8936900" y="594222"/>
                </a:lnTo>
                <a:lnTo>
                  <a:pt x="8934921" y="545671"/>
                </a:lnTo>
                <a:lnTo>
                  <a:pt x="8929086" y="498167"/>
                </a:lnTo>
                <a:lnTo>
                  <a:pt x="8919552" y="451867"/>
                </a:lnTo>
                <a:lnTo>
                  <a:pt x="8906475" y="406925"/>
                </a:lnTo>
                <a:lnTo>
                  <a:pt x="8890012" y="363499"/>
                </a:lnTo>
                <a:lnTo>
                  <a:pt x="8870317" y="321744"/>
                </a:lnTo>
                <a:lnTo>
                  <a:pt x="8847546" y="281816"/>
                </a:lnTo>
                <a:lnTo>
                  <a:pt x="8821857" y="243871"/>
                </a:lnTo>
                <a:lnTo>
                  <a:pt x="8793405" y="208065"/>
                </a:lnTo>
                <a:lnTo>
                  <a:pt x="8762345" y="174554"/>
                </a:lnTo>
                <a:lnTo>
                  <a:pt x="8728835" y="143495"/>
                </a:lnTo>
                <a:lnTo>
                  <a:pt x="8693029" y="115043"/>
                </a:lnTo>
                <a:lnTo>
                  <a:pt x="8655084" y="89353"/>
                </a:lnTo>
                <a:lnTo>
                  <a:pt x="8615156" y="66583"/>
                </a:lnTo>
                <a:lnTo>
                  <a:pt x="8573401" y="46888"/>
                </a:lnTo>
                <a:lnTo>
                  <a:pt x="8529974" y="30424"/>
                </a:lnTo>
                <a:lnTo>
                  <a:pt x="8485033" y="17347"/>
                </a:lnTo>
                <a:lnTo>
                  <a:pt x="8438732" y="7814"/>
                </a:lnTo>
                <a:lnTo>
                  <a:pt x="8391228" y="1979"/>
                </a:lnTo>
                <a:lnTo>
                  <a:pt x="8342677" y="0"/>
                </a:lnTo>
                <a:close/>
              </a:path>
            </a:pathLst>
          </a:custGeom>
          <a:solidFill>
            <a:srgbClr val="1919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261468" y="9251027"/>
            <a:ext cx="8936990" cy="1188720"/>
          </a:xfrm>
          <a:custGeom>
            <a:avLst/>
            <a:gdLst/>
            <a:ahLst/>
            <a:cxnLst/>
            <a:rect l="l" t="t" r="r" b="b"/>
            <a:pathLst>
              <a:path w="8936990" h="1188720">
                <a:moveTo>
                  <a:pt x="8342677" y="1188445"/>
                </a:moveTo>
                <a:lnTo>
                  <a:pt x="594222" y="1188445"/>
                </a:lnTo>
                <a:lnTo>
                  <a:pt x="545487" y="1186475"/>
                </a:lnTo>
                <a:lnTo>
                  <a:pt x="497837" y="1180668"/>
                </a:lnTo>
                <a:lnTo>
                  <a:pt x="451424" y="1171175"/>
                </a:lnTo>
                <a:lnTo>
                  <a:pt x="406403" y="1158151"/>
                </a:lnTo>
                <a:lnTo>
                  <a:pt x="362925" y="1141748"/>
                </a:lnTo>
                <a:lnTo>
                  <a:pt x="321143" y="1122119"/>
                </a:lnTo>
                <a:lnTo>
                  <a:pt x="281212" y="1099416"/>
                </a:lnTo>
                <a:lnTo>
                  <a:pt x="243283" y="1073794"/>
                </a:lnTo>
                <a:lnTo>
                  <a:pt x="207509" y="1045404"/>
                </a:lnTo>
                <a:lnTo>
                  <a:pt x="174044" y="1014401"/>
                </a:lnTo>
                <a:lnTo>
                  <a:pt x="143040" y="980935"/>
                </a:lnTo>
                <a:lnTo>
                  <a:pt x="114651" y="945162"/>
                </a:lnTo>
                <a:lnTo>
                  <a:pt x="89028" y="907233"/>
                </a:lnTo>
                <a:lnTo>
                  <a:pt x="66326" y="867301"/>
                </a:lnTo>
                <a:lnTo>
                  <a:pt x="46697" y="825520"/>
                </a:lnTo>
                <a:lnTo>
                  <a:pt x="30294" y="782042"/>
                </a:lnTo>
                <a:lnTo>
                  <a:pt x="17269" y="737020"/>
                </a:lnTo>
                <a:lnTo>
                  <a:pt x="7777" y="690608"/>
                </a:lnTo>
                <a:lnTo>
                  <a:pt x="1969" y="642958"/>
                </a:lnTo>
                <a:lnTo>
                  <a:pt x="0" y="594222"/>
                </a:lnTo>
                <a:lnTo>
                  <a:pt x="1969" y="545487"/>
                </a:lnTo>
                <a:lnTo>
                  <a:pt x="7777" y="497837"/>
                </a:lnTo>
                <a:lnTo>
                  <a:pt x="17269" y="451424"/>
                </a:lnTo>
                <a:lnTo>
                  <a:pt x="30294" y="406403"/>
                </a:lnTo>
                <a:lnTo>
                  <a:pt x="46697" y="362925"/>
                </a:lnTo>
                <a:lnTo>
                  <a:pt x="66326" y="321143"/>
                </a:lnTo>
                <a:lnTo>
                  <a:pt x="89028" y="281212"/>
                </a:lnTo>
                <a:lnTo>
                  <a:pt x="114651" y="243283"/>
                </a:lnTo>
                <a:lnTo>
                  <a:pt x="143040" y="207509"/>
                </a:lnTo>
                <a:lnTo>
                  <a:pt x="174044" y="174044"/>
                </a:lnTo>
                <a:lnTo>
                  <a:pt x="207509" y="143040"/>
                </a:lnTo>
                <a:lnTo>
                  <a:pt x="243283" y="114651"/>
                </a:lnTo>
                <a:lnTo>
                  <a:pt x="281212" y="89028"/>
                </a:lnTo>
                <a:lnTo>
                  <a:pt x="321143" y="66326"/>
                </a:lnTo>
                <a:lnTo>
                  <a:pt x="362925" y="46697"/>
                </a:lnTo>
                <a:lnTo>
                  <a:pt x="406403" y="30294"/>
                </a:lnTo>
                <a:lnTo>
                  <a:pt x="451424" y="17269"/>
                </a:lnTo>
                <a:lnTo>
                  <a:pt x="497837" y="7777"/>
                </a:lnTo>
                <a:lnTo>
                  <a:pt x="545487" y="1969"/>
                </a:lnTo>
                <a:lnTo>
                  <a:pt x="594222" y="0"/>
                </a:lnTo>
                <a:lnTo>
                  <a:pt x="8342677" y="0"/>
                </a:lnTo>
                <a:lnTo>
                  <a:pt x="8391228" y="1979"/>
                </a:lnTo>
                <a:lnTo>
                  <a:pt x="8438732" y="7814"/>
                </a:lnTo>
                <a:lnTo>
                  <a:pt x="8485033" y="17347"/>
                </a:lnTo>
                <a:lnTo>
                  <a:pt x="8529974" y="30424"/>
                </a:lnTo>
                <a:lnTo>
                  <a:pt x="8573401" y="46888"/>
                </a:lnTo>
                <a:lnTo>
                  <a:pt x="8615156" y="66583"/>
                </a:lnTo>
                <a:lnTo>
                  <a:pt x="8655084" y="89353"/>
                </a:lnTo>
                <a:lnTo>
                  <a:pt x="8693029" y="115043"/>
                </a:lnTo>
                <a:lnTo>
                  <a:pt x="8728835" y="143495"/>
                </a:lnTo>
                <a:lnTo>
                  <a:pt x="8762345" y="174554"/>
                </a:lnTo>
                <a:lnTo>
                  <a:pt x="8793405" y="208065"/>
                </a:lnTo>
                <a:lnTo>
                  <a:pt x="8821857" y="243871"/>
                </a:lnTo>
                <a:lnTo>
                  <a:pt x="8847546" y="281816"/>
                </a:lnTo>
                <a:lnTo>
                  <a:pt x="8870317" y="321744"/>
                </a:lnTo>
                <a:lnTo>
                  <a:pt x="8890012" y="363499"/>
                </a:lnTo>
                <a:lnTo>
                  <a:pt x="8906475" y="406925"/>
                </a:lnTo>
                <a:lnTo>
                  <a:pt x="8919552" y="451867"/>
                </a:lnTo>
                <a:lnTo>
                  <a:pt x="8929086" y="498167"/>
                </a:lnTo>
                <a:lnTo>
                  <a:pt x="8934921" y="545671"/>
                </a:lnTo>
                <a:lnTo>
                  <a:pt x="8936900" y="594222"/>
                </a:lnTo>
                <a:lnTo>
                  <a:pt x="8934921" y="642773"/>
                </a:lnTo>
                <a:lnTo>
                  <a:pt x="8929086" y="690277"/>
                </a:lnTo>
                <a:lnTo>
                  <a:pt x="8919552" y="736578"/>
                </a:lnTo>
                <a:lnTo>
                  <a:pt x="8906475" y="781519"/>
                </a:lnTo>
                <a:lnTo>
                  <a:pt x="8890012" y="824946"/>
                </a:lnTo>
                <a:lnTo>
                  <a:pt x="8870317" y="866701"/>
                </a:lnTo>
                <a:lnTo>
                  <a:pt x="8847546" y="906629"/>
                </a:lnTo>
                <a:lnTo>
                  <a:pt x="8821857" y="944574"/>
                </a:lnTo>
                <a:lnTo>
                  <a:pt x="8793405" y="980379"/>
                </a:lnTo>
                <a:lnTo>
                  <a:pt x="8762345" y="1013890"/>
                </a:lnTo>
                <a:lnTo>
                  <a:pt x="8728835" y="1044950"/>
                </a:lnTo>
                <a:lnTo>
                  <a:pt x="8693029" y="1073402"/>
                </a:lnTo>
                <a:lnTo>
                  <a:pt x="8655084" y="1099091"/>
                </a:lnTo>
                <a:lnTo>
                  <a:pt x="8615156" y="1121861"/>
                </a:lnTo>
                <a:lnTo>
                  <a:pt x="8573401" y="1141556"/>
                </a:lnTo>
                <a:lnTo>
                  <a:pt x="8529974" y="1158020"/>
                </a:lnTo>
                <a:lnTo>
                  <a:pt x="8485033" y="1171097"/>
                </a:lnTo>
                <a:lnTo>
                  <a:pt x="8438732" y="1180631"/>
                </a:lnTo>
                <a:lnTo>
                  <a:pt x="8391228" y="1186465"/>
                </a:lnTo>
                <a:lnTo>
                  <a:pt x="8342677" y="1188445"/>
                </a:lnTo>
                <a:close/>
              </a:path>
            </a:pathLst>
          </a:custGeom>
          <a:ln w="20941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434298" y="9251027"/>
            <a:ext cx="1832610" cy="1188720"/>
          </a:xfrm>
          <a:custGeom>
            <a:avLst/>
            <a:gdLst/>
            <a:ahLst/>
            <a:cxnLst/>
            <a:rect l="l" t="t" r="r" b="b"/>
            <a:pathLst>
              <a:path w="1832609" h="1188720">
                <a:moveTo>
                  <a:pt x="1238182" y="1188445"/>
                </a:moveTo>
                <a:lnTo>
                  <a:pt x="594222" y="1188445"/>
                </a:lnTo>
                <a:lnTo>
                  <a:pt x="545487" y="1186475"/>
                </a:lnTo>
                <a:lnTo>
                  <a:pt x="497837" y="1180668"/>
                </a:lnTo>
                <a:lnTo>
                  <a:pt x="451424" y="1171175"/>
                </a:lnTo>
                <a:lnTo>
                  <a:pt x="406403" y="1158151"/>
                </a:lnTo>
                <a:lnTo>
                  <a:pt x="362925" y="1141748"/>
                </a:lnTo>
                <a:lnTo>
                  <a:pt x="321143" y="1122119"/>
                </a:lnTo>
                <a:lnTo>
                  <a:pt x="281212" y="1099416"/>
                </a:lnTo>
                <a:lnTo>
                  <a:pt x="243283" y="1073794"/>
                </a:lnTo>
                <a:lnTo>
                  <a:pt x="207509" y="1045404"/>
                </a:lnTo>
                <a:lnTo>
                  <a:pt x="174044" y="1014401"/>
                </a:lnTo>
                <a:lnTo>
                  <a:pt x="143040" y="980935"/>
                </a:lnTo>
                <a:lnTo>
                  <a:pt x="114651" y="945162"/>
                </a:lnTo>
                <a:lnTo>
                  <a:pt x="89028" y="907233"/>
                </a:lnTo>
                <a:lnTo>
                  <a:pt x="66326" y="867301"/>
                </a:lnTo>
                <a:lnTo>
                  <a:pt x="46697" y="825520"/>
                </a:lnTo>
                <a:lnTo>
                  <a:pt x="30294" y="782042"/>
                </a:lnTo>
                <a:lnTo>
                  <a:pt x="17269" y="737020"/>
                </a:lnTo>
                <a:lnTo>
                  <a:pt x="7777" y="690608"/>
                </a:lnTo>
                <a:lnTo>
                  <a:pt x="1969" y="642958"/>
                </a:lnTo>
                <a:lnTo>
                  <a:pt x="0" y="594222"/>
                </a:lnTo>
                <a:lnTo>
                  <a:pt x="1969" y="545487"/>
                </a:lnTo>
                <a:lnTo>
                  <a:pt x="7777" y="497837"/>
                </a:lnTo>
                <a:lnTo>
                  <a:pt x="17269" y="451424"/>
                </a:lnTo>
                <a:lnTo>
                  <a:pt x="30294" y="406403"/>
                </a:lnTo>
                <a:lnTo>
                  <a:pt x="46697" y="362925"/>
                </a:lnTo>
                <a:lnTo>
                  <a:pt x="66326" y="321143"/>
                </a:lnTo>
                <a:lnTo>
                  <a:pt x="89028" y="281212"/>
                </a:lnTo>
                <a:lnTo>
                  <a:pt x="114651" y="243283"/>
                </a:lnTo>
                <a:lnTo>
                  <a:pt x="143040" y="207509"/>
                </a:lnTo>
                <a:lnTo>
                  <a:pt x="174044" y="174044"/>
                </a:lnTo>
                <a:lnTo>
                  <a:pt x="207509" y="143040"/>
                </a:lnTo>
                <a:lnTo>
                  <a:pt x="243283" y="114651"/>
                </a:lnTo>
                <a:lnTo>
                  <a:pt x="281212" y="89028"/>
                </a:lnTo>
                <a:lnTo>
                  <a:pt x="321143" y="66326"/>
                </a:lnTo>
                <a:lnTo>
                  <a:pt x="362925" y="46697"/>
                </a:lnTo>
                <a:lnTo>
                  <a:pt x="406403" y="30294"/>
                </a:lnTo>
                <a:lnTo>
                  <a:pt x="451424" y="17269"/>
                </a:lnTo>
                <a:lnTo>
                  <a:pt x="497837" y="7777"/>
                </a:lnTo>
                <a:lnTo>
                  <a:pt x="545487" y="1969"/>
                </a:lnTo>
                <a:lnTo>
                  <a:pt x="594222" y="0"/>
                </a:lnTo>
                <a:lnTo>
                  <a:pt x="1238182" y="0"/>
                </a:lnTo>
                <a:lnTo>
                  <a:pt x="1286734" y="1979"/>
                </a:lnTo>
                <a:lnTo>
                  <a:pt x="1334239" y="7814"/>
                </a:lnTo>
                <a:lnTo>
                  <a:pt x="1380541" y="17347"/>
                </a:lnTo>
                <a:lnTo>
                  <a:pt x="1425483" y="30424"/>
                </a:lnTo>
                <a:lnTo>
                  <a:pt x="1468909" y="46888"/>
                </a:lnTo>
                <a:lnTo>
                  <a:pt x="1510665" y="66583"/>
                </a:lnTo>
                <a:lnTo>
                  <a:pt x="1550593" y="89353"/>
                </a:lnTo>
                <a:lnTo>
                  <a:pt x="1588538" y="115043"/>
                </a:lnTo>
                <a:lnTo>
                  <a:pt x="1624343" y="143495"/>
                </a:lnTo>
                <a:lnTo>
                  <a:pt x="1657853" y="174554"/>
                </a:lnTo>
                <a:lnTo>
                  <a:pt x="1688913" y="208065"/>
                </a:lnTo>
                <a:lnTo>
                  <a:pt x="1717364" y="243871"/>
                </a:lnTo>
                <a:lnTo>
                  <a:pt x="1743053" y="281816"/>
                </a:lnTo>
                <a:lnTo>
                  <a:pt x="1765823" y="321744"/>
                </a:lnTo>
                <a:lnTo>
                  <a:pt x="1785517" y="363499"/>
                </a:lnTo>
                <a:lnTo>
                  <a:pt x="1801981" y="406925"/>
                </a:lnTo>
                <a:lnTo>
                  <a:pt x="1815057" y="451867"/>
                </a:lnTo>
                <a:lnTo>
                  <a:pt x="1824591" y="498167"/>
                </a:lnTo>
                <a:lnTo>
                  <a:pt x="1830425" y="545671"/>
                </a:lnTo>
                <a:lnTo>
                  <a:pt x="1832404" y="594222"/>
                </a:lnTo>
                <a:lnTo>
                  <a:pt x="1830425" y="642773"/>
                </a:lnTo>
                <a:lnTo>
                  <a:pt x="1824591" y="690277"/>
                </a:lnTo>
                <a:lnTo>
                  <a:pt x="1815057" y="736578"/>
                </a:lnTo>
                <a:lnTo>
                  <a:pt x="1801981" y="781519"/>
                </a:lnTo>
                <a:lnTo>
                  <a:pt x="1785517" y="824946"/>
                </a:lnTo>
                <a:lnTo>
                  <a:pt x="1765823" y="866701"/>
                </a:lnTo>
                <a:lnTo>
                  <a:pt x="1743053" y="906629"/>
                </a:lnTo>
                <a:lnTo>
                  <a:pt x="1717364" y="944574"/>
                </a:lnTo>
                <a:lnTo>
                  <a:pt x="1688913" y="980379"/>
                </a:lnTo>
                <a:lnTo>
                  <a:pt x="1657853" y="1013890"/>
                </a:lnTo>
                <a:lnTo>
                  <a:pt x="1624343" y="1044950"/>
                </a:lnTo>
                <a:lnTo>
                  <a:pt x="1588538" y="1073402"/>
                </a:lnTo>
                <a:lnTo>
                  <a:pt x="1550593" y="1099091"/>
                </a:lnTo>
                <a:lnTo>
                  <a:pt x="1510665" y="1121861"/>
                </a:lnTo>
                <a:lnTo>
                  <a:pt x="1468909" y="1141556"/>
                </a:lnTo>
                <a:lnTo>
                  <a:pt x="1425483" y="1158020"/>
                </a:lnTo>
                <a:lnTo>
                  <a:pt x="1380541" y="1171097"/>
                </a:lnTo>
                <a:lnTo>
                  <a:pt x="1334239" y="1180631"/>
                </a:lnTo>
                <a:lnTo>
                  <a:pt x="1286734" y="1186465"/>
                </a:lnTo>
                <a:lnTo>
                  <a:pt x="1238182" y="1188445"/>
                </a:lnTo>
                <a:close/>
              </a:path>
            </a:pathLst>
          </a:custGeom>
          <a:ln w="20941">
            <a:solidFill>
              <a:srgbClr val="2322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8193162" y="9476151"/>
            <a:ext cx="0" cy="743585"/>
          </a:xfrm>
          <a:custGeom>
            <a:avLst/>
            <a:gdLst/>
            <a:ahLst/>
            <a:cxnLst/>
            <a:rect l="l" t="t" r="r" b="b"/>
            <a:pathLst>
              <a:path h="743584">
                <a:moveTo>
                  <a:pt x="0" y="0"/>
                </a:moveTo>
                <a:lnTo>
                  <a:pt x="0" y="743432"/>
                </a:lnTo>
              </a:path>
            </a:pathLst>
          </a:custGeom>
          <a:ln w="20941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7821447" y="9847867"/>
            <a:ext cx="743585" cy="0"/>
          </a:xfrm>
          <a:custGeom>
            <a:avLst/>
            <a:gdLst/>
            <a:ahLst/>
            <a:cxnLst/>
            <a:rect l="l" t="t" r="r" b="b"/>
            <a:pathLst>
              <a:path w="743584">
                <a:moveTo>
                  <a:pt x="0" y="0"/>
                </a:moveTo>
                <a:lnTo>
                  <a:pt x="743432" y="0"/>
                </a:lnTo>
              </a:path>
            </a:pathLst>
          </a:custGeom>
          <a:ln w="20941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7930324" y="9585026"/>
            <a:ext cx="525780" cy="525780"/>
          </a:xfrm>
          <a:custGeom>
            <a:avLst/>
            <a:gdLst/>
            <a:ahLst/>
            <a:cxnLst/>
            <a:rect l="l" t="t" r="r" b="b"/>
            <a:pathLst>
              <a:path w="525780" h="525779">
                <a:moveTo>
                  <a:pt x="525680" y="0"/>
                </a:moveTo>
                <a:lnTo>
                  <a:pt x="0" y="525680"/>
                </a:lnTo>
              </a:path>
            </a:pathLst>
          </a:custGeom>
          <a:ln w="20941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930320" y="9585026"/>
            <a:ext cx="525780" cy="525780"/>
          </a:xfrm>
          <a:custGeom>
            <a:avLst/>
            <a:gdLst/>
            <a:ahLst/>
            <a:cxnLst/>
            <a:rect l="l" t="t" r="r" b="b"/>
            <a:pathLst>
              <a:path w="525780" h="525779">
                <a:moveTo>
                  <a:pt x="0" y="0"/>
                </a:moveTo>
                <a:lnTo>
                  <a:pt x="525680" y="525680"/>
                </a:lnTo>
              </a:path>
            </a:pathLst>
          </a:custGeom>
          <a:ln w="20941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345265" y="9476151"/>
            <a:ext cx="0" cy="743585"/>
          </a:xfrm>
          <a:custGeom>
            <a:avLst/>
            <a:gdLst/>
            <a:ahLst/>
            <a:cxnLst/>
            <a:rect l="l" t="t" r="r" b="b"/>
            <a:pathLst>
              <a:path h="743584">
                <a:moveTo>
                  <a:pt x="0" y="0"/>
                </a:moveTo>
                <a:lnTo>
                  <a:pt x="0" y="743432"/>
                </a:lnTo>
              </a:path>
            </a:pathLst>
          </a:custGeom>
          <a:ln w="28491">
            <a:solidFill>
              <a:srgbClr val="2322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973548" y="9847867"/>
            <a:ext cx="743585" cy="0"/>
          </a:xfrm>
          <a:custGeom>
            <a:avLst/>
            <a:gdLst/>
            <a:ahLst/>
            <a:cxnLst/>
            <a:rect l="l" t="t" r="r" b="b"/>
            <a:pathLst>
              <a:path w="743584">
                <a:moveTo>
                  <a:pt x="0" y="0"/>
                </a:moveTo>
                <a:lnTo>
                  <a:pt x="743432" y="0"/>
                </a:lnTo>
              </a:path>
            </a:pathLst>
          </a:custGeom>
          <a:ln w="28491">
            <a:solidFill>
              <a:srgbClr val="2322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082417" y="9585026"/>
            <a:ext cx="525780" cy="525780"/>
          </a:xfrm>
          <a:custGeom>
            <a:avLst/>
            <a:gdLst/>
            <a:ahLst/>
            <a:cxnLst/>
            <a:rect l="l" t="t" r="r" b="b"/>
            <a:pathLst>
              <a:path w="525779" h="525779">
                <a:moveTo>
                  <a:pt x="525690" y="0"/>
                </a:moveTo>
                <a:lnTo>
                  <a:pt x="0" y="525680"/>
                </a:lnTo>
              </a:path>
            </a:pathLst>
          </a:custGeom>
          <a:ln w="28491">
            <a:solidFill>
              <a:srgbClr val="2322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082422" y="9585026"/>
            <a:ext cx="525780" cy="525780"/>
          </a:xfrm>
          <a:custGeom>
            <a:avLst/>
            <a:gdLst/>
            <a:ahLst/>
            <a:cxnLst/>
            <a:rect l="l" t="t" r="r" b="b"/>
            <a:pathLst>
              <a:path w="525779" h="525779">
                <a:moveTo>
                  <a:pt x="0" y="0"/>
                </a:moveTo>
                <a:lnTo>
                  <a:pt x="525690" y="525680"/>
                </a:lnTo>
              </a:path>
            </a:pathLst>
          </a:custGeom>
          <a:ln w="28491">
            <a:solidFill>
              <a:srgbClr val="2322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07040" y="874318"/>
            <a:ext cx="18290540" cy="9559925"/>
          </a:xfrm>
          <a:custGeom>
            <a:avLst/>
            <a:gdLst/>
            <a:ahLst/>
            <a:cxnLst/>
            <a:rect l="l" t="t" r="r" b="b"/>
            <a:pathLst>
              <a:path w="18290540" h="9559925">
                <a:moveTo>
                  <a:pt x="18290019" y="9559918"/>
                </a:moveTo>
                <a:lnTo>
                  <a:pt x="0" y="9559918"/>
                </a:lnTo>
                <a:lnTo>
                  <a:pt x="0" y="0"/>
                </a:lnTo>
                <a:lnTo>
                  <a:pt x="18290019" y="0"/>
                </a:lnTo>
                <a:lnTo>
                  <a:pt x="18290019" y="9559918"/>
                </a:lnTo>
                <a:close/>
              </a:path>
            </a:pathLst>
          </a:custGeom>
          <a:ln w="20941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5560167" y="3101396"/>
            <a:ext cx="9675495" cy="29159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18950" spc="-10" dirty="0">
                <a:solidFill>
                  <a:srgbClr val="D7FE01"/>
                </a:solidFill>
                <a:latin typeface="Clash Display"/>
                <a:cs typeface="Clash Display"/>
              </a:rPr>
              <a:t>PROFILE</a:t>
            </a:r>
            <a:endParaRPr sz="18950" dirty="0">
              <a:latin typeface="Clash Display"/>
              <a:cs typeface="Clash Display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898695" y="9235320"/>
            <a:ext cx="18282285" cy="1193800"/>
          </a:xfrm>
          <a:custGeom>
            <a:avLst/>
            <a:gdLst/>
            <a:ahLst/>
            <a:cxnLst/>
            <a:rect l="l" t="t" r="r" b="b"/>
            <a:pathLst>
              <a:path w="18282285" h="1193800">
                <a:moveTo>
                  <a:pt x="18282165" y="1193680"/>
                </a:moveTo>
                <a:lnTo>
                  <a:pt x="0" y="1193680"/>
                </a:lnTo>
                <a:lnTo>
                  <a:pt x="0" y="0"/>
                </a:lnTo>
                <a:lnTo>
                  <a:pt x="18282165" y="0"/>
                </a:lnTo>
                <a:lnTo>
                  <a:pt x="18282165" y="1193680"/>
                </a:lnTo>
                <a:close/>
              </a:path>
            </a:pathLst>
          </a:custGeom>
          <a:ln w="24543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7196627" y="9240556"/>
            <a:ext cx="1979295" cy="1188720"/>
          </a:xfrm>
          <a:custGeom>
            <a:avLst/>
            <a:gdLst/>
            <a:ahLst/>
            <a:cxnLst/>
            <a:rect l="l" t="t" r="r" b="b"/>
            <a:pathLst>
              <a:path w="1979294" h="1188720">
                <a:moveTo>
                  <a:pt x="1384774" y="1188445"/>
                </a:moveTo>
                <a:lnTo>
                  <a:pt x="594222" y="1188445"/>
                </a:lnTo>
                <a:lnTo>
                  <a:pt x="545487" y="1186475"/>
                </a:lnTo>
                <a:lnTo>
                  <a:pt x="497837" y="1180668"/>
                </a:lnTo>
                <a:lnTo>
                  <a:pt x="451424" y="1171175"/>
                </a:lnTo>
                <a:lnTo>
                  <a:pt x="406403" y="1158151"/>
                </a:lnTo>
                <a:lnTo>
                  <a:pt x="362925" y="1141748"/>
                </a:lnTo>
                <a:lnTo>
                  <a:pt x="321143" y="1122119"/>
                </a:lnTo>
                <a:lnTo>
                  <a:pt x="281212" y="1099416"/>
                </a:lnTo>
                <a:lnTo>
                  <a:pt x="243283" y="1073794"/>
                </a:lnTo>
                <a:lnTo>
                  <a:pt x="207509" y="1045404"/>
                </a:lnTo>
                <a:lnTo>
                  <a:pt x="174044" y="1014401"/>
                </a:lnTo>
                <a:lnTo>
                  <a:pt x="143040" y="980935"/>
                </a:lnTo>
                <a:lnTo>
                  <a:pt x="114651" y="945162"/>
                </a:lnTo>
                <a:lnTo>
                  <a:pt x="89028" y="907233"/>
                </a:lnTo>
                <a:lnTo>
                  <a:pt x="66326" y="867301"/>
                </a:lnTo>
                <a:lnTo>
                  <a:pt x="46697" y="825520"/>
                </a:lnTo>
                <a:lnTo>
                  <a:pt x="30294" y="782042"/>
                </a:lnTo>
                <a:lnTo>
                  <a:pt x="17269" y="737020"/>
                </a:lnTo>
                <a:lnTo>
                  <a:pt x="7777" y="690608"/>
                </a:lnTo>
                <a:lnTo>
                  <a:pt x="1969" y="642958"/>
                </a:lnTo>
                <a:lnTo>
                  <a:pt x="0" y="594222"/>
                </a:lnTo>
                <a:lnTo>
                  <a:pt x="1969" y="545487"/>
                </a:lnTo>
                <a:lnTo>
                  <a:pt x="7777" y="497837"/>
                </a:lnTo>
                <a:lnTo>
                  <a:pt x="17269" y="451424"/>
                </a:lnTo>
                <a:lnTo>
                  <a:pt x="30294" y="406403"/>
                </a:lnTo>
                <a:lnTo>
                  <a:pt x="46697" y="362925"/>
                </a:lnTo>
                <a:lnTo>
                  <a:pt x="66326" y="321143"/>
                </a:lnTo>
                <a:lnTo>
                  <a:pt x="89028" y="281212"/>
                </a:lnTo>
                <a:lnTo>
                  <a:pt x="114651" y="243283"/>
                </a:lnTo>
                <a:lnTo>
                  <a:pt x="143040" y="207509"/>
                </a:lnTo>
                <a:lnTo>
                  <a:pt x="174044" y="174044"/>
                </a:lnTo>
                <a:lnTo>
                  <a:pt x="207509" y="143040"/>
                </a:lnTo>
                <a:lnTo>
                  <a:pt x="243283" y="114651"/>
                </a:lnTo>
                <a:lnTo>
                  <a:pt x="281212" y="89028"/>
                </a:lnTo>
                <a:lnTo>
                  <a:pt x="321143" y="66326"/>
                </a:lnTo>
                <a:lnTo>
                  <a:pt x="362925" y="46697"/>
                </a:lnTo>
                <a:lnTo>
                  <a:pt x="406403" y="30294"/>
                </a:lnTo>
                <a:lnTo>
                  <a:pt x="451424" y="17269"/>
                </a:lnTo>
                <a:lnTo>
                  <a:pt x="497837" y="7777"/>
                </a:lnTo>
                <a:lnTo>
                  <a:pt x="545487" y="1969"/>
                </a:lnTo>
                <a:lnTo>
                  <a:pt x="594222" y="0"/>
                </a:lnTo>
                <a:lnTo>
                  <a:pt x="1384774" y="0"/>
                </a:lnTo>
                <a:lnTo>
                  <a:pt x="1433325" y="1979"/>
                </a:lnTo>
                <a:lnTo>
                  <a:pt x="1480829" y="7814"/>
                </a:lnTo>
                <a:lnTo>
                  <a:pt x="1527130" y="17347"/>
                </a:lnTo>
                <a:lnTo>
                  <a:pt x="1572071" y="30424"/>
                </a:lnTo>
                <a:lnTo>
                  <a:pt x="1615497" y="46888"/>
                </a:lnTo>
                <a:lnTo>
                  <a:pt x="1657253" y="66583"/>
                </a:lnTo>
                <a:lnTo>
                  <a:pt x="1697181" y="89353"/>
                </a:lnTo>
                <a:lnTo>
                  <a:pt x="1735126" y="115043"/>
                </a:lnTo>
                <a:lnTo>
                  <a:pt x="1770931" y="143495"/>
                </a:lnTo>
                <a:lnTo>
                  <a:pt x="1804442" y="174554"/>
                </a:lnTo>
                <a:lnTo>
                  <a:pt x="1835501" y="208065"/>
                </a:lnTo>
                <a:lnTo>
                  <a:pt x="1863954" y="243871"/>
                </a:lnTo>
                <a:lnTo>
                  <a:pt x="1889643" y="281816"/>
                </a:lnTo>
                <a:lnTo>
                  <a:pt x="1912413" y="321744"/>
                </a:lnTo>
                <a:lnTo>
                  <a:pt x="1932108" y="363499"/>
                </a:lnTo>
                <a:lnTo>
                  <a:pt x="1948572" y="406925"/>
                </a:lnTo>
                <a:lnTo>
                  <a:pt x="1961649" y="451867"/>
                </a:lnTo>
                <a:lnTo>
                  <a:pt x="1971183" y="498167"/>
                </a:lnTo>
                <a:lnTo>
                  <a:pt x="1977017" y="545671"/>
                </a:lnTo>
                <a:lnTo>
                  <a:pt x="1978997" y="594222"/>
                </a:lnTo>
                <a:lnTo>
                  <a:pt x="1977017" y="642773"/>
                </a:lnTo>
                <a:lnTo>
                  <a:pt x="1971183" y="690277"/>
                </a:lnTo>
                <a:lnTo>
                  <a:pt x="1961649" y="736578"/>
                </a:lnTo>
                <a:lnTo>
                  <a:pt x="1948572" y="781519"/>
                </a:lnTo>
                <a:lnTo>
                  <a:pt x="1932108" y="824946"/>
                </a:lnTo>
                <a:lnTo>
                  <a:pt x="1912413" y="866701"/>
                </a:lnTo>
                <a:lnTo>
                  <a:pt x="1889643" y="906629"/>
                </a:lnTo>
                <a:lnTo>
                  <a:pt x="1863954" y="944574"/>
                </a:lnTo>
                <a:lnTo>
                  <a:pt x="1835501" y="980379"/>
                </a:lnTo>
                <a:lnTo>
                  <a:pt x="1804442" y="1013890"/>
                </a:lnTo>
                <a:lnTo>
                  <a:pt x="1770931" y="1044950"/>
                </a:lnTo>
                <a:lnTo>
                  <a:pt x="1735126" y="1073402"/>
                </a:lnTo>
                <a:lnTo>
                  <a:pt x="1697181" y="1099091"/>
                </a:lnTo>
                <a:lnTo>
                  <a:pt x="1657253" y="1121861"/>
                </a:lnTo>
                <a:lnTo>
                  <a:pt x="1615497" y="1141556"/>
                </a:lnTo>
                <a:lnTo>
                  <a:pt x="1572071" y="1158020"/>
                </a:lnTo>
                <a:lnTo>
                  <a:pt x="1527130" y="1171097"/>
                </a:lnTo>
                <a:lnTo>
                  <a:pt x="1480829" y="1180631"/>
                </a:lnTo>
                <a:lnTo>
                  <a:pt x="1433325" y="1186465"/>
                </a:lnTo>
                <a:lnTo>
                  <a:pt x="1384774" y="1188445"/>
                </a:lnTo>
                <a:close/>
              </a:path>
            </a:pathLst>
          </a:custGeom>
          <a:ln w="20941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>
            <a:spLocks noGrp="1"/>
          </p:cNvSpPr>
          <p:nvPr>
            <p:ph type="title"/>
          </p:nvPr>
        </p:nvSpPr>
        <p:spPr>
          <a:xfrm>
            <a:off x="1315085" y="975806"/>
            <a:ext cx="12165965" cy="29159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18950" spc="-10" dirty="0">
                <a:solidFill>
                  <a:srgbClr val="F2F2F2"/>
                </a:solidFill>
              </a:rPr>
              <a:t>COMPANY</a:t>
            </a:r>
            <a:endParaRPr sz="18950" dirty="0"/>
          </a:p>
        </p:txBody>
      </p:sp>
      <p:sp>
        <p:nvSpPr>
          <p:cNvPr id="30" name="object 30"/>
          <p:cNvSpPr txBox="1"/>
          <p:nvPr/>
        </p:nvSpPr>
        <p:spPr>
          <a:xfrm>
            <a:off x="11488764" y="9555505"/>
            <a:ext cx="4970145" cy="565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3550" spc="-10" dirty="0">
                <a:solidFill>
                  <a:srgbClr val="D7FE01"/>
                </a:solidFill>
                <a:latin typeface="Clash Display"/>
                <a:cs typeface="Clash Display"/>
              </a:rPr>
              <a:t>Minimalist</a:t>
            </a:r>
            <a:r>
              <a:rPr sz="3550" spc="-75" dirty="0">
                <a:solidFill>
                  <a:srgbClr val="D7FE01"/>
                </a:solidFill>
                <a:latin typeface="Clash Display"/>
                <a:cs typeface="Clash Display"/>
              </a:rPr>
              <a:t> </a:t>
            </a:r>
            <a:r>
              <a:rPr sz="3550" spc="-10" dirty="0">
                <a:solidFill>
                  <a:srgbClr val="D7FE01"/>
                </a:solidFill>
                <a:latin typeface="Clash Display"/>
                <a:cs typeface="Clash Display"/>
              </a:rPr>
              <a:t>Presentation</a:t>
            </a:r>
            <a:endParaRPr sz="3550" dirty="0">
              <a:latin typeface="Clash Display"/>
              <a:cs typeface="Clash Display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386548" y="9654770"/>
            <a:ext cx="268224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spc="-10" dirty="0">
                <a:solidFill>
                  <a:srgbClr val="191918"/>
                </a:solidFill>
                <a:latin typeface="Clash Display"/>
                <a:cs typeface="Clash Display"/>
              </a:rPr>
              <a:t>www.example.com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3" name="object 29">
            <a:extLst>
              <a:ext uri="{FF2B5EF4-FFF2-40B4-BE49-F238E27FC236}">
                <a16:creationId xmlns:a16="http://schemas.microsoft.com/office/drawing/2014/main" id="{B88A3F15-F469-4856-AFCD-CB104BA7C45D}"/>
              </a:ext>
            </a:extLst>
          </p:cNvPr>
          <p:cNvSpPr txBox="1">
            <a:spLocks/>
          </p:cNvSpPr>
          <p:nvPr/>
        </p:nvSpPr>
        <p:spPr>
          <a:xfrm>
            <a:off x="5333978" y="6246861"/>
            <a:ext cx="4056961" cy="173765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>
            <a:lvl1pPr>
              <a:defRPr sz="4950" b="0" i="0">
                <a:solidFill>
                  <a:srgbClr val="191918"/>
                </a:solidFill>
                <a:latin typeface="Clash Display"/>
                <a:ea typeface="+mj-ea"/>
                <a:cs typeface="Clash Display"/>
              </a:defRPr>
            </a:lvl1pPr>
          </a:lstStyle>
          <a:p>
            <a:pPr algn="ctr"/>
            <a:r>
              <a:rPr lang="en-ID" sz="11300" spc="-10" dirty="0">
                <a:ln>
                  <a:solidFill>
                    <a:srgbClr val="F2F2F2"/>
                  </a:solidFill>
                </a:ln>
                <a:noFill/>
              </a:rPr>
              <a:t>2023</a:t>
            </a:r>
            <a:endParaRPr lang="en-ID" sz="11300" dirty="0">
              <a:ln>
                <a:solidFill>
                  <a:srgbClr val="F2F2F2"/>
                </a:solidFill>
              </a:ln>
              <a:noFill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3331666" y="2230298"/>
            <a:ext cx="5662930" cy="8188325"/>
          </a:xfrm>
          <a:custGeom>
            <a:avLst/>
            <a:gdLst/>
            <a:ahLst/>
            <a:cxnLst/>
            <a:rect l="l" t="t" r="r" b="b"/>
            <a:pathLst>
              <a:path w="5662930" h="8188325">
                <a:moveTo>
                  <a:pt x="5662518" y="0"/>
                </a:moveTo>
                <a:lnTo>
                  <a:pt x="0" y="0"/>
                </a:lnTo>
                <a:lnTo>
                  <a:pt x="0" y="8188232"/>
                </a:lnTo>
                <a:lnTo>
                  <a:pt x="5662518" y="8188232"/>
                </a:lnTo>
                <a:lnTo>
                  <a:pt x="5662518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5336501" y="2642073"/>
            <a:ext cx="1229360" cy="1229360"/>
            <a:chOff x="5336501" y="2642073"/>
            <a:chExt cx="1229360" cy="1229360"/>
          </a:xfrm>
        </p:grpSpPr>
        <p:sp>
          <p:nvSpPr>
            <p:cNvPr id="6" name="object 6"/>
            <p:cNvSpPr/>
            <p:nvPr/>
          </p:nvSpPr>
          <p:spPr>
            <a:xfrm>
              <a:off x="5950868" y="2642073"/>
              <a:ext cx="0" cy="1229360"/>
            </a:xfrm>
            <a:custGeom>
              <a:avLst/>
              <a:gdLst/>
              <a:ahLst/>
              <a:cxnLst/>
              <a:rect l="l" t="t" r="r" b="b"/>
              <a:pathLst>
                <a:path h="1229360">
                  <a:moveTo>
                    <a:pt x="0" y="0"/>
                  </a:moveTo>
                  <a:lnTo>
                    <a:pt x="0" y="1228747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336501" y="3256445"/>
              <a:ext cx="1229360" cy="0"/>
            </a:xfrm>
            <a:custGeom>
              <a:avLst/>
              <a:gdLst/>
              <a:ahLst/>
              <a:cxnLst/>
              <a:rect l="l" t="t" r="r" b="b"/>
              <a:pathLst>
                <a:path w="1229359">
                  <a:moveTo>
                    <a:pt x="0" y="0"/>
                  </a:moveTo>
                  <a:lnTo>
                    <a:pt x="1228747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516434" y="2822015"/>
              <a:ext cx="869315" cy="869315"/>
            </a:xfrm>
            <a:custGeom>
              <a:avLst/>
              <a:gdLst/>
              <a:ahLst/>
              <a:cxnLst/>
              <a:rect l="l" t="t" r="r" b="b"/>
              <a:pathLst>
                <a:path w="869314" h="869314">
                  <a:moveTo>
                    <a:pt x="868863" y="0"/>
                  </a:moveTo>
                  <a:lnTo>
                    <a:pt x="0" y="868863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516438" y="2822015"/>
              <a:ext cx="869315" cy="869315"/>
            </a:xfrm>
            <a:custGeom>
              <a:avLst/>
              <a:gdLst/>
              <a:ahLst/>
              <a:cxnLst/>
              <a:rect l="l" t="t" r="r" b="b"/>
              <a:pathLst>
                <a:path w="869314" h="869314">
                  <a:moveTo>
                    <a:pt x="0" y="0"/>
                  </a:moveTo>
                  <a:lnTo>
                    <a:pt x="868863" y="868863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4036526" y="625896"/>
            <a:ext cx="1879600" cy="476250"/>
            <a:chOff x="4036526" y="625896"/>
            <a:chExt cx="1879600" cy="476250"/>
          </a:xfrm>
        </p:grpSpPr>
        <p:sp>
          <p:nvSpPr>
            <p:cNvPr id="11" name="object 11"/>
            <p:cNvSpPr/>
            <p:nvPr/>
          </p:nvSpPr>
          <p:spPr>
            <a:xfrm>
              <a:off x="5678103" y="636367"/>
              <a:ext cx="227965" cy="455295"/>
            </a:xfrm>
            <a:custGeom>
              <a:avLst/>
              <a:gdLst/>
              <a:ahLst/>
              <a:cxnLst/>
              <a:rect l="l" t="t" r="r" b="b"/>
              <a:pathLst>
                <a:path w="227964" h="455294">
                  <a:moveTo>
                    <a:pt x="0" y="0"/>
                  </a:moveTo>
                  <a:lnTo>
                    <a:pt x="227479" y="227479"/>
                  </a:lnTo>
                  <a:lnTo>
                    <a:pt x="0" y="454959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036526" y="863848"/>
              <a:ext cx="1869439" cy="0"/>
            </a:xfrm>
            <a:custGeom>
              <a:avLst/>
              <a:gdLst/>
              <a:ahLst/>
              <a:cxnLst/>
              <a:rect l="l" t="t" r="r" b="b"/>
              <a:pathLst>
                <a:path w="1869439">
                  <a:moveTo>
                    <a:pt x="1869053" y="0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4628127" y="2513945"/>
            <a:ext cx="11298555" cy="1477010"/>
          </a:xfrm>
          <a:custGeom>
            <a:avLst/>
            <a:gdLst/>
            <a:ahLst/>
            <a:cxnLst/>
            <a:rect l="l" t="t" r="r" b="b"/>
            <a:pathLst>
              <a:path w="11298555" h="1477010">
                <a:moveTo>
                  <a:pt x="10559626" y="1476928"/>
                </a:moveTo>
                <a:lnTo>
                  <a:pt x="738469" y="1476928"/>
                </a:lnTo>
                <a:lnTo>
                  <a:pt x="690102" y="1475350"/>
                </a:lnTo>
                <a:lnTo>
                  <a:pt x="642542" y="1470680"/>
                </a:lnTo>
                <a:lnTo>
                  <a:pt x="595890" y="1463019"/>
                </a:lnTo>
                <a:lnTo>
                  <a:pt x="550244" y="1452466"/>
                </a:lnTo>
                <a:lnTo>
                  <a:pt x="505705" y="1439119"/>
                </a:lnTo>
                <a:lnTo>
                  <a:pt x="462370" y="1423079"/>
                </a:lnTo>
                <a:lnTo>
                  <a:pt x="420340" y="1404444"/>
                </a:lnTo>
                <a:lnTo>
                  <a:pt x="379714" y="1383314"/>
                </a:lnTo>
                <a:lnTo>
                  <a:pt x="340590" y="1359787"/>
                </a:lnTo>
                <a:lnTo>
                  <a:pt x="303069" y="1333963"/>
                </a:lnTo>
                <a:lnTo>
                  <a:pt x="267249" y="1305942"/>
                </a:lnTo>
                <a:lnTo>
                  <a:pt x="233230" y="1275823"/>
                </a:lnTo>
                <a:lnTo>
                  <a:pt x="201110" y="1243704"/>
                </a:lnTo>
                <a:lnTo>
                  <a:pt x="170990" y="1209685"/>
                </a:lnTo>
                <a:lnTo>
                  <a:pt x="142968" y="1173866"/>
                </a:lnTo>
                <a:lnTo>
                  <a:pt x="117144" y="1136345"/>
                </a:lnTo>
                <a:lnTo>
                  <a:pt x="93617" y="1097222"/>
                </a:lnTo>
                <a:lnTo>
                  <a:pt x="72486" y="1056596"/>
                </a:lnTo>
                <a:lnTo>
                  <a:pt x="53850" y="1014567"/>
                </a:lnTo>
                <a:lnTo>
                  <a:pt x="37809" y="971233"/>
                </a:lnTo>
                <a:lnTo>
                  <a:pt x="24463" y="926693"/>
                </a:lnTo>
                <a:lnTo>
                  <a:pt x="13909" y="881048"/>
                </a:lnTo>
                <a:lnTo>
                  <a:pt x="6248" y="834396"/>
                </a:lnTo>
                <a:lnTo>
                  <a:pt x="1578" y="786837"/>
                </a:lnTo>
                <a:lnTo>
                  <a:pt x="0" y="738469"/>
                </a:lnTo>
                <a:lnTo>
                  <a:pt x="1578" y="690102"/>
                </a:lnTo>
                <a:lnTo>
                  <a:pt x="6248" y="642542"/>
                </a:lnTo>
                <a:lnTo>
                  <a:pt x="13909" y="595890"/>
                </a:lnTo>
                <a:lnTo>
                  <a:pt x="24463" y="550244"/>
                </a:lnTo>
                <a:lnTo>
                  <a:pt x="37809" y="505705"/>
                </a:lnTo>
                <a:lnTo>
                  <a:pt x="53850" y="462370"/>
                </a:lnTo>
                <a:lnTo>
                  <a:pt x="72486" y="420340"/>
                </a:lnTo>
                <a:lnTo>
                  <a:pt x="93617" y="379714"/>
                </a:lnTo>
                <a:lnTo>
                  <a:pt x="117144" y="340590"/>
                </a:lnTo>
                <a:lnTo>
                  <a:pt x="142968" y="303069"/>
                </a:lnTo>
                <a:lnTo>
                  <a:pt x="170990" y="267249"/>
                </a:lnTo>
                <a:lnTo>
                  <a:pt x="201110" y="233230"/>
                </a:lnTo>
                <a:lnTo>
                  <a:pt x="233230" y="201110"/>
                </a:lnTo>
                <a:lnTo>
                  <a:pt x="267249" y="170990"/>
                </a:lnTo>
                <a:lnTo>
                  <a:pt x="303069" y="142968"/>
                </a:lnTo>
                <a:lnTo>
                  <a:pt x="340590" y="117144"/>
                </a:lnTo>
                <a:lnTo>
                  <a:pt x="379714" y="93617"/>
                </a:lnTo>
                <a:lnTo>
                  <a:pt x="420340" y="72486"/>
                </a:lnTo>
                <a:lnTo>
                  <a:pt x="462370" y="53850"/>
                </a:lnTo>
                <a:lnTo>
                  <a:pt x="505705" y="37809"/>
                </a:lnTo>
                <a:lnTo>
                  <a:pt x="550244" y="24463"/>
                </a:lnTo>
                <a:lnTo>
                  <a:pt x="595890" y="13909"/>
                </a:lnTo>
                <a:lnTo>
                  <a:pt x="642542" y="6248"/>
                </a:lnTo>
                <a:lnTo>
                  <a:pt x="690102" y="1578"/>
                </a:lnTo>
                <a:lnTo>
                  <a:pt x="738469" y="0"/>
                </a:lnTo>
                <a:lnTo>
                  <a:pt x="10559626" y="0"/>
                </a:lnTo>
                <a:lnTo>
                  <a:pt x="10607993" y="1578"/>
                </a:lnTo>
                <a:lnTo>
                  <a:pt x="10655553" y="6248"/>
                </a:lnTo>
                <a:lnTo>
                  <a:pt x="10702205" y="13909"/>
                </a:lnTo>
                <a:lnTo>
                  <a:pt x="10747850" y="24463"/>
                </a:lnTo>
                <a:lnTo>
                  <a:pt x="10792389" y="37809"/>
                </a:lnTo>
                <a:lnTo>
                  <a:pt x="10835723" y="53850"/>
                </a:lnTo>
                <a:lnTo>
                  <a:pt x="10877753" y="72486"/>
                </a:lnTo>
                <a:lnTo>
                  <a:pt x="10918379" y="93617"/>
                </a:lnTo>
                <a:lnTo>
                  <a:pt x="10957502" y="117144"/>
                </a:lnTo>
                <a:lnTo>
                  <a:pt x="10995022" y="142968"/>
                </a:lnTo>
                <a:lnTo>
                  <a:pt x="11030842" y="170990"/>
                </a:lnTo>
                <a:lnTo>
                  <a:pt x="11064860" y="201110"/>
                </a:lnTo>
                <a:lnTo>
                  <a:pt x="11096979" y="233230"/>
                </a:lnTo>
                <a:lnTo>
                  <a:pt x="11127099" y="267249"/>
                </a:lnTo>
                <a:lnTo>
                  <a:pt x="11155120" y="303069"/>
                </a:lnTo>
                <a:lnTo>
                  <a:pt x="11180943" y="340590"/>
                </a:lnTo>
                <a:lnTo>
                  <a:pt x="11204470" y="379714"/>
                </a:lnTo>
                <a:lnTo>
                  <a:pt x="11225600" y="420340"/>
                </a:lnTo>
                <a:lnTo>
                  <a:pt x="11244236" y="462370"/>
                </a:lnTo>
                <a:lnTo>
                  <a:pt x="11260276" y="505705"/>
                </a:lnTo>
                <a:lnTo>
                  <a:pt x="11273622" y="550244"/>
                </a:lnTo>
                <a:lnTo>
                  <a:pt x="11284176" y="595890"/>
                </a:lnTo>
                <a:lnTo>
                  <a:pt x="11291837" y="642542"/>
                </a:lnTo>
                <a:lnTo>
                  <a:pt x="11296506" y="690102"/>
                </a:lnTo>
                <a:lnTo>
                  <a:pt x="11298085" y="738469"/>
                </a:lnTo>
                <a:lnTo>
                  <a:pt x="11296506" y="786837"/>
                </a:lnTo>
                <a:lnTo>
                  <a:pt x="11291837" y="834396"/>
                </a:lnTo>
                <a:lnTo>
                  <a:pt x="11284176" y="881048"/>
                </a:lnTo>
                <a:lnTo>
                  <a:pt x="11273622" y="926693"/>
                </a:lnTo>
                <a:lnTo>
                  <a:pt x="11260276" y="971233"/>
                </a:lnTo>
                <a:lnTo>
                  <a:pt x="11244236" y="1014567"/>
                </a:lnTo>
                <a:lnTo>
                  <a:pt x="11225600" y="1056596"/>
                </a:lnTo>
                <a:lnTo>
                  <a:pt x="11204470" y="1097222"/>
                </a:lnTo>
                <a:lnTo>
                  <a:pt x="11180943" y="1136345"/>
                </a:lnTo>
                <a:lnTo>
                  <a:pt x="11155120" y="1173866"/>
                </a:lnTo>
                <a:lnTo>
                  <a:pt x="11127099" y="1209685"/>
                </a:lnTo>
                <a:lnTo>
                  <a:pt x="11096979" y="1243704"/>
                </a:lnTo>
                <a:lnTo>
                  <a:pt x="11064860" y="1275823"/>
                </a:lnTo>
                <a:lnTo>
                  <a:pt x="11030842" y="1305942"/>
                </a:lnTo>
                <a:lnTo>
                  <a:pt x="10995022" y="1333963"/>
                </a:lnTo>
                <a:lnTo>
                  <a:pt x="10957502" y="1359787"/>
                </a:lnTo>
                <a:lnTo>
                  <a:pt x="10918379" y="1383314"/>
                </a:lnTo>
                <a:lnTo>
                  <a:pt x="10877753" y="1404444"/>
                </a:lnTo>
                <a:lnTo>
                  <a:pt x="10835723" y="1423079"/>
                </a:lnTo>
                <a:lnTo>
                  <a:pt x="10792389" y="1439119"/>
                </a:lnTo>
                <a:lnTo>
                  <a:pt x="10747850" y="1452466"/>
                </a:lnTo>
                <a:lnTo>
                  <a:pt x="10702205" y="1463019"/>
                </a:lnTo>
                <a:lnTo>
                  <a:pt x="10655553" y="1470680"/>
                </a:lnTo>
                <a:lnTo>
                  <a:pt x="10607993" y="1475350"/>
                </a:lnTo>
                <a:lnTo>
                  <a:pt x="10559626" y="1476928"/>
                </a:lnTo>
                <a:close/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4" name="object 14"/>
          <p:cNvGrpSpPr/>
          <p:nvPr/>
        </p:nvGrpSpPr>
        <p:grpSpPr>
          <a:xfrm>
            <a:off x="944134" y="4964951"/>
            <a:ext cx="9883140" cy="1541145"/>
            <a:chOff x="944134" y="4964951"/>
            <a:chExt cx="9883140" cy="1541145"/>
          </a:xfrm>
        </p:grpSpPr>
        <p:sp>
          <p:nvSpPr>
            <p:cNvPr id="15" name="object 15"/>
            <p:cNvSpPr/>
            <p:nvPr/>
          </p:nvSpPr>
          <p:spPr>
            <a:xfrm>
              <a:off x="1298390" y="4973668"/>
              <a:ext cx="9528810" cy="1524000"/>
            </a:xfrm>
            <a:custGeom>
              <a:avLst/>
              <a:gdLst/>
              <a:ahLst/>
              <a:cxnLst/>
              <a:rect l="l" t="t" r="r" b="b"/>
              <a:pathLst>
                <a:path w="9528810" h="1524000">
                  <a:moveTo>
                    <a:pt x="8766696" y="0"/>
                  </a:moveTo>
                  <a:lnTo>
                    <a:pt x="761809" y="0"/>
                  </a:lnTo>
                  <a:lnTo>
                    <a:pt x="713630" y="1498"/>
                  </a:lnTo>
                  <a:lnTo>
                    <a:pt x="666248" y="5935"/>
                  </a:lnTo>
                  <a:lnTo>
                    <a:pt x="619751" y="13220"/>
                  </a:lnTo>
                  <a:lnTo>
                    <a:pt x="574230" y="23266"/>
                  </a:lnTo>
                  <a:lnTo>
                    <a:pt x="529772" y="35981"/>
                  </a:lnTo>
                  <a:lnTo>
                    <a:pt x="486468" y="51277"/>
                  </a:lnTo>
                  <a:lnTo>
                    <a:pt x="444406" y="69065"/>
                  </a:lnTo>
                  <a:lnTo>
                    <a:pt x="403676" y="89256"/>
                  </a:lnTo>
                  <a:lnTo>
                    <a:pt x="364367" y="111761"/>
                  </a:lnTo>
                  <a:lnTo>
                    <a:pt x="326568" y="136489"/>
                  </a:lnTo>
                  <a:lnTo>
                    <a:pt x="290369" y="163352"/>
                  </a:lnTo>
                  <a:lnTo>
                    <a:pt x="255859" y="192261"/>
                  </a:lnTo>
                  <a:lnTo>
                    <a:pt x="223126" y="223126"/>
                  </a:lnTo>
                  <a:lnTo>
                    <a:pt x="192261" y="255859"/>
                  </a:lnTo>
                  <a:lnTo>
                    <a:pt x="163352" y="290369"/>
                  </a:lnTo>
                  <a:lnTo>
                    <a:pt x="136489" y="326568"/>
                  </a:lnTo>
                  <a:lnTo>
                    <a:pt x="111761" y="364367"/>
                  </a:lnTo>
                  <a:lnTo>
                    <a:pt x="89256" y="403676"/>
                  </a:lnTo>
                  <a:lnTo>
                    <a:pt x="69065" y="444406"/>
                  </a:lnTo>
                  <a:lnTo>
                    <a:pt x="51277" y="486468"/>
                  </a:lnTo>
                  <a:lnTo>
                    <a:pt x="35981" y="529772"/>
                  </a:lnTo>
                  <a:lnTo>
                    <a:pt x="23266" y="574230"/>
                  </a:lnTo>
                  <a:lnTo>
                    <a:pt x="13220" y="619751"/>
                  </a:lnTo>
                  <a:lnTo>
                    <a:pt x="5935" y="666248"/>
                  </a:lnTo>
                  <a:lnTo>
                    <a:pt x="1498" y="713630"/>
                  </a:lnTo>
                  <a:lnTo>
                    <a:pt x="0" y="761809"/>
                  </a:lnTo>
                  <a:lnTo>
                    <a:pt x="1498" y="809987"/>
                  </a:lnTo>
                  <a:lnTo>
                    <a:pt x="5935" y="857370"/>
                  </a:lnTo>
                  <a:lnTo>
                    <a:pt x="13220" y="903866"/>
                  </a:lnTo>
                  <a:lnTo>
                    <a:pt x="23266" y="949388"/>
                  </a:lnTo>
                  <a:lnTo>
                    <a:pt x="35981" y="993846"/>
                  </a:lnTo>
                  <a:lnTo>
                    <a:pt x="51277" y="1037150"/>
                  </a:lnTo>
                  <a:lnTo>
                    <a:pt x="69065" y="1079212"/>
                  </a:lnTo>
                  <a:lnTo>
                    <a:pt x="89256" y="1119942"/>
                  </a:lnTo>
                  <a:lnTo>
                    <a:pt x="111761" y="1159251"/>
                  </a:lnTo>
                  <a:lnTo>
                    <a:pt x="136489" y="1197049"/>
                  </a:lnTo>
                  <a:lnTo>
                    <a:pt x="163352" y="1233248"/>
                  </a:lnTo>
                  <a:lnTo>
                    <a:pt x="192261" y="1267759"/>
                  </a:lnTo>
                  <a:lnTo>
                    <a:pt x="223126" y="1300491"/>
                  </a:lnTo>
                  <a:lnTo>
                    <a:pt x="255859" y="1331357"/>
                  </a:lnTo>
                  <a:lnTo>
                    <a:pt x="290369" y="1360265"/>
                  </a:lnTo>
                  <a:lnTo>
                    <a:pt x="326568" y="1387129"/>
                  </a:lnTo>
                  <a:lnTo>
                    <a:pt x="364367" y="1411857"/>
                  </a:lnTo>
                  <a:lnTo>
                    <a:pt x="403676" y="1434361"/>
                  </a:lnTo>
                  <a:lnTo>
                    <a:pt x="444406" y="1454552"/>
                  </a:lnTo>
                  <a:lnTo>
                    <a:pt x="486468" y="1472340"/>
                  </a:lnTo>
                  <a:lnTo>
                    <a:pt x="529772" y="1487637"/>
                  </a:lnTo>
                  <a:lnTo>
                    <a:pt x="574230" y="1500352"/>
                  </a:lnTo>
                  <a:lnTo>
                    <a:pt x="619751" y="1510397"/>
                  </a:lnTo>
                  <a:lnTo>
                    <a:pt x="666248" y="1517683"/>
                  </a:lnTo>
                  <a:lnTo>
                    <a:pt x="713630" y="1522119"/>
                  </a:lnTo>
                  <a:lnTo>
                    <a:pt x="761809" y="1523618"/>
                  </a:lnTo>
                  <a:lnTo>
                    <a:pt x="8766696" y="1523618"/>
                  </a:lnTo>
                  <a:lnTo>
                    <a:pt x="8814875" y="1522119"/>
                  </a:lnTo>
                  <a:lnTo>
                    <a:pt x="8862257" y="1517683"/>
                  </a:lnTo>
                  <a:lnTo>
                    <a:pt x="8908753" y="1510397"/>
                  </a:lnTo>
                  <a:lnTo>
                    <a:pt x="8954275" y="1500352"/>
                  </a:lnTo>
                  <a:lnTo>
                    <a:pt x="8998733" y="1487637"/>
                  </a:lnTo>
                  <a:lnTo>
                    <a:pt x="9042037" y="1472340"/>
                  </a:lnTo>
                  <a:lnTo>
                    <a:pt x="9084099" y="1454552"/>
                  </a:lnTo>
                  <a:lnTo>
                    <a:pt x="9124829" y="1434361"/>
                  </a:lnTo>
                  <a:lnTo>
                    <a:pt x="9164138" y="1411857"/>
                  </a:lnTo>
                  <a:lnTo>
                    <a:pt x="9201936" y="1387129"/>
                  </a:lnTo>
                  <a:lnTo>
                    <a:pt x="9238136" y="1360265"/>
                  </a:lnTo>
                  <a:lnTo>
                    <a:pt x="9272646" y="1331357"/>
                  </a:lnTo>
                  <a:lnTo>
                    <a:pt x="9305378" y="1300491"/>
                  </a:lnTo>
                  <a:lnTo>
                    <a:pt x="9336244" y="1267759"/>
                  </a:lnTo>
                  <a:lnTo>
                    <a:pt x="9365153" y="1233248"/>
                  </a:lnTo>
                  <a:lnTo>
                    <a:pt x="9392016" y="1197049"/>
                  </a:lnTo>
                  <a:lnTo>
                    <a:pt x="9416744" y="1159251"/>
                  </a:lnTo>
                  <a:lnTo>
                    <a:pt x="9439248" y="1119942"/>
                  </a:lnTo>
                  <a:lnTo>
                    <a:pt x="9459439" y="1079212"/>
                  </a:lnTo>
                  <a:lnTo>
                    <a:pt x="9477227" y="1037150"/>
                  </a:lnTo>
                  <a:lnTo>
                    <a:pt x="9492524" y="993846"/>
                  </a:lnTo>
                  <a:lnTo>
                    <a:pt x="9505239" y="949388"/>
                  </a:lnTo>
                  <a:lnTo>
                    <a:pt x="9515284" y="903866"/>
                  </a:lnTo>
                  <a:lnTo>
                    <a:pt x="9522570" y="857370"/>
                  </a:lnTo>
                  <a:lnTo>
                    <a:pt x="9527006" y="809987"/>
                  </a:lnTo>
                  <a:lnTo>
                    <a:pt x="9528505" y="761809"/>
                  </a:lnTo>
                  <a:lnTo>
                    <a:pt x="9527006" y="713630"/>
                  </a:lnTo>
                  <a:lnTo>
                    <a:pt x="9522570" y="666248"/>
                  </a:lnTo>
                  <a:lnTo>
                    <a:pt x="9515284" y="619751"/>
                  </a:lnTo>
                  <a:lnTo>
                    <a:pt x="9505239" y="574230"/>
                  </a:lnTo>
                  <a:lnTo>
                    <a:pt x="9492524" y="529772"/>
                  </a:lnTo>
                  <a:lnTo>
                    <a:pt x="9477227" y="486468"/>
                  </a:lnTo>
                  <a:lnTo>
                    <a:pt x="9459439" y="444406"/>
                  </a:lnTo>
                  <a:lnTo>
                    <a:pt x="9439248" y="403676"/>
                  </a:lnTo>
                  <a:lnTo>
                    <a:pt x="9416744" y="364367"/>
                  </a:lnTo>
                  <a:lnTo>
                    <a:pt x="9392016" y="326568"/>
                  </a:lnTo>
                  <a:lnTo>
                    <a:pt x="9365153" y="290369"/>
                  </a:lnTo>
                  <a:lnTo>
                    <a:pt x="9336244" y="255859"/>
                  </a:lnTo>
                  <a:lnTo>
                    <a:pt x="9305378" y="223126"/>
                  </a:lnTo>
                  <a:lnTo>
                    <a:pt x="9272646" y="192261"/>
                  </a:lnTo>
                  <a:lnTo>
                    <a:pt x="9238136" y="163352"/>
                  </a:lnTo>
                  <a:lnTo>
                    <a:pt x="9201936" y="136489"/>
                  </a:lnTo>
                  <a:lnTo>
                    <a:pt x="9164138" y="111761"/>
                  </a:lnTo>
                  <a:lnTo>
                    <a:pt x="9124829" y="89256"/>
                  </a:lnTo>
                  <a:lnTo>
                    <a:pt x="9084099" y="69065"/>
                  </a:lnTo>
                  <a:lnTo>
                    <a:pt x="9042037" y="51277"/>
                  </a:lnTo>
                  <a:lnTo>
                    <a:pt x="8998733" y="35981"/>
                  </a:lnTo>
                  <a:lnTo>
                    <a:pt x="8954275" y="23266"/>
                  </a:lnTo>
                  <a:lnTo>
                    <a:pt x="8908753" y="13220"/>
                  </a:lnTo>
                  <a:lnTo>
                    <a:pt x="8862257" y="5935"/>
                  </a:lnTo>
                  <a:lnTo>
                    <a:pt x="8814875" y="1498"/>
                  </a:lnTo>
                  <a:lnTo>
                    <a:pt x="8766696" y="0"/>
                  </a:lnTo>
                  <a:close/>
                </a:path>
              </a:pathLst>
            </a:custGeom>
            <a:solidFill>
              <a:srgbClr val="1919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952851" y="4973668"/>
              <a:ext cx="2199005" cy="1524000"/>
            </a:xfrm>
            <a:custGeom>
              <a:avLst/>
              <a:gdLst/>
              <a:ahLst/>
              <a:cxnLst/>
              <a:rect l="l" t="t" r="r" b="b"/>
              <a:pathLst>
                <a:path w="2199005" h="1524000">
                  <a:moveTo>
                    <a:pt x="1437076" y="0"/>
                  </a:moveTo>
                  <a:lnTo>
                    <a:pt x="761809" y="0"/>
                  </a:lnTo>
                  <a:lnTo>
                    <a:pt x="713630" y="1498"/>
                  </a:lnTo>
                  <a:lnTo>
                    <a:pt x="666248" y="5935"/>
                  </a:lnTo>
                  <a:lnTo>
                    <a:pt x="619751" y="13220"/>
                  </a:lnTo>
                  <a:lnTo>
                    <a:pt x="574230" y="23266"/>
                  </a:lnTo>
                  <a:lnTo>
                    <a:pt x="529772" y="35981"/>
                  </a:lnTo>
                  <a:lnTo>
                    <a:pt x="486468" y="51277"/>
                  </a:lnTo>
                  <a:lnTo>
                    <a:pt x="444406" y="69065"/>
                  </a:lnTo>
                  <a:lnTo>
                    <a:pt x="403676" y="89256"/>
                  </a:lnTo>
                  <a:lnTo>
                    <a:pt x="364367" y="111761"/>
                  </a:lnTo>
                  <a:lnTo>
                    <a:pt x="326568" y="136489"/>
                  </a:lnTo>
                  <a:lnTo>
                    <a:pt x="290369" y="163352"/>
                  </a:lnTo>
                  <a:lnTo>
                    <a:pt x="255859" y="192261"/>
                  </a:lnTo>
                  <a:lnTo>
                    <a:pt x="223126" y="223126"/>
                  </a:lnTo>
                  <a:lnTo>
                    <a:pt x="192261" y="255859"/>
                  </a:lnTo>
                  <a:lnTo>
                    <a:pt x="163352" y="290369"/>
                  </a:lnTo>
                  <a:lnTo>
                    <a:pt x="136489" y="326568"/>
                  </a:lnTo>
                  <a:lnTo>
                    <a:pt x="111761" y="364367"/>
                  </a:lnTo>
                  <a:lnTo>
                    <a:pt x="89256" y="403676"/>
                  </a:lnTo>
                  <a:lnTo>
                    <a:pt x="69065" y="444406"/>
                  </a:lnTo>
                  <a:lnTo>
                    <a:pt x="51277" y="486468"/>
                  </a:lnTo>
                  <a:lnTo>
                    <a:pt x="35981" y="529772"/>
                  </a:lnTo>
                  <a:lnTo>
                    <a:pt x="23266" y="574230"/>
                  </a:lnTo>
                  <a:lnTo>
                    <a:pt x="13220" y="619751"/>
                  </a:lnTo>
                  <a:lnTo>
                    <a:pt x="5935" y="666248"/>
                  </a:lnTo>
                  <a:lnTo>
                    <a:pt x="1498" y="713630"/>
                  </a:lnTo>
                  <a:lnTo>
                    <a:pt x="0" y="761809"/>
                  </a:lnTo>
                  <a:lnTo>
                    <a:pt x="1498" y="809986"/>
                  </a:lnTo>
                  <a:lnTo>
                    <a:pt x="5935" y="857368"/>
                  </a:lnTo>
                  <a:lnTo>
                    <a:pt x="13220" y="903863"/>
                  </a:lnTo>
                  <a:lnTo>
                    <a:pt x="23266" y="949384"/>
                  </a:lnTo>
                  <a:lnTo>
                    <a:pt x="35981" y="993842"/>
                  </a:lnTo>
                  <a:lnTo>
                    <a:pt x="51277" y="1037146"/>
                  </a:lnTo>
                  <a:lnTo>
                    <a:pt x="69065" y="1079207"/>
                  </a:lnTo>
                  <a:lnTo>
                    <a:pt x="89256" y="1119937"/>
                  </a:lnTo>
                  <a:lnTo>
                    <a:pt x="111761" y="1159246"/>
                  </a:lnTo>
                  <a:lnTo>
                    <a:pt x="136489" y="1197045"/>
                  </a:lnTo>
                  <a:lnTo>
                    <a:pt x="163352" y="1233244"/>
                  </a:lnTo>
                  <a:lnTo>
                    <a:pt x="192261" y="1267755"/>
                  </a:lnTo>
                  <a:lnTo>
                    <a:pt x="223126" y="1300487"/>
                  </a:lnTo>
                  <a:lnTo>
                    <a:pt x="255859" y="1331353"/>
                  </a:lnTo>
                  <a:lnTo>
                    <a:pt x="290369" y="1360262"/>
                  </a:lnTo>
                  <a:lnTo>
                    <a:pt x="326568" y="1387126"/>
                  </a:lnTo>
                  <a:lnTo>
                    <a:pt x="364367" y="1411855"/>
                  </a:lnTo>
                  <a:lnTo>
                    <a:pt x="403676" y="1434359"/>
                  </a:lnTo>
                  <a:lnTo>
                    <a:pt x="444406" y="1454550"/>
                  </a:lnTo>
                  <a:lnTo>
                    <a:pt x="486468" y="1472339"/>
                  </a:lnTo>
                  <a:lnTo>
                    <a:pt x="529772" y="1487636"/>
                  </a:lnTo>
                  <a:lnTo>
                    <a:pt x="574230" y="1500351"/>
                  </a:lnTo>
                  <a:lnTo>
                    <a:pt x="619751" y="1510397"/>
                  </a:lnTo>
                  <a:lnTo>
                    <a:pt x="666248" y="1517682"/>
                  </a:lnTo>
                  <a:lnTo>
                    <a:pt x="713630" y="1522119"/>
                  </a:lnTo>
                  <a:lnTo>
                    <a:pt x="761809" y="1523618"/>
                  </a:lnTo>
                  <a:lnTo>
                    <a:pt x="1437076" y="1523618"/>
                  </a:lnTo>
                  <a:lnTo>
                    <a:pt x="1485255" y="1522119"/>
                  </a:lnTo>
                  <a:lnTo>
                    <a:pt x="1532637" y="1517682"/>
                  </a:lnTo>
                  <a:lnTo>
                    <a:pt x="1579134" y="1510397"/>
                  </a:lnTo>
                  <a:lnTo>
                    <a:pt x="1624655" y="1500351"/>
                  </a:lnTo>
                  <a:lnTo>
                    <a:pt x="1669113" y="1487636"/>
                  </a:lnTo>
                  <a:lnTo>
                    <a:pt x="1712417" y="1472339"/>
                  </a:lnTo>
                  <a:lnTo>
                    <a:pt x="1754479" y="1454550"/>
                  </a:lnTo>
                  <a:lnTo>
                    <a:pt x="1795209" y="1434359"/>
                  </a:lnTo>
                  <a:lnTo>
                    <a:pt x="1834518" y="1411855"/>
                  </a:lnTo>
                  <a:lnTo>
                    <a:pt x="1872317" y="1387126"/>
                  </a:lnTo>
                  <a:lnTo>
                    <a:pt x="1908516" y="1360262"/>
                  </a:lnTo>
                  <a:lnTo>
                    <a:pt x="1943026" y="1331353"/>
                  </a:lnTo>
                  <a:lnTo>
                    <a:pt x="1975759" y="1300487"/>
                  </a:lnTo>
                  <a:lnTo>
                    <a:pt x="2006624" y="1267755"/>
                  </a:lnTo>
                  <a:lnTo>
                    <a:pt x="2035533" y="1233244"/>
                  </a:lnTo>
                  <a:lnTo>
                    <a:pt x="2062396" y="1197045"/>
                  </a:lnTo>
                  <a:lnTo>
                    <a:pt x="2087124" y="1159246"/>
                  </a:lnTo>
                  <a:lnTo>
                    <a:pt x="2109629" y="1119937"/>
                  </a:lnTo>
                  <a:lnTo>
                    <a:pt x="2129819" y="1079207"/>
                  </a:lnTo>
                  <a:lnTo>
                    <a:pt x="2147608" y="1037146"/>
                  </a:lnTo>
                  <a:lnTo>
                    <a:pt x="2162904" y="993842"/>
                  </a:lnTo>
                  <a:lnTo>
                    <a:pt x="2175619" y="949384"/>
                  </a:lnTo>
                  <a:lnTo>
                    <a:pt x="2185664" y="903863"/>
                  </a:lnTo>
                  <a:lnTo>
                    <a:pt x="2192950" y="857368"/>
                  </a:lnTo>
                  <a:lnTo>
                    <a:pt x="2197387" y="809986"/>
                  </a:lnTo>
                  <a:lnTo>
                    <a:pt x="2198885" y="761809"/>
                  </a:lnTo>
                  <a:lnTo>
                    <a:pt x="2197387" y="713630"/>
                  </a:lnTo>
                  <a:lnTo>
                    <a:pt x="2192950" y="666248"/>
                  </a:lnTo>
                  <a:lnTo>
                    <a:pt x="2185664" y="619751"/>
                  </a:lnTo>
                  <a:lnTo>
                    <a:pt x="2175619" y="574230"/>
                  </a:lnTo>
                  <a:lnTo>
                    <a:pt x="2162904" y="529772"/>
                  </a:lnTo>
                  <a:lnTo>
                    <a:pt x="2147608" y="486468"/>
                  </a:lnTo>
                  <a:lnTo>
                    <a:pt x="2129819" y="444406"/>
                  </a:lnTo>
                  <a:lnTo>
                    <a:pt x="2109629" y="403676"/>
                  </a:lnTo>
                  <a:lnTo>
                    <a:pt x="2087124" y="364367"/>
                  </a:lnTo>
                  <a:lnTo>
                    <a:pt x="2062396" y="326568"/>
                  </a:lnTo>
                  <a:lnTo>
                    <a:pt x="2035533" y="290369"/>
                  </a:lnTo>
                  <a:lnTo>
                    <a:pt x="2006624" y="255859"/>
                  </a:lnTo>
                  <a:lnTo>
                    <a:pt x="1975759" y="223126"/>
                  </a:lnTo>
                  <a:lnTo>
                    <a:pt x="1943026" y="192261"/>
                  </a:lnTo>
                  <a:lnTo>
                    <a:pt x="1908516" y="163352"/>
                  </a:lnTo>
                  <a:lnTo>
                    <a:pt x="1872317" y="136489"/>
                  </a:lnTo>
                  <a:lnTo>
                    <a:pt x="1834518" y="111761"/>
                  </a:lnTo>
                  <a:lnTo>
                    <a:pt x="1795209" y="89256"/>
                  </a:lnTo>
                  <a:lnTo>
                    <a:pt x="1754479" y="69065"/>
                  </a:lnTo>
                  <a:lnTo>
                    <a:pt x="1712417" y="51277"/>
                  </a:lnTo>
                  <a:lnTo>
                    <a:pt x="1669113" y="35981"/>
                  </a:lnTo>
                  <a:lnTo>
                    <a:pt x="1624655" y="23266"/>
                  </a:lnTo>
                  <a:lnTo>
                    <a:pt x="1579134" y="13220"/>
                  </a:lnTo>
                  <a:lnTo>
                    <a:pt x="1532637" y="5935"/>
                  </a:lnTo>
                  <a:lnTo>
                    <a:pt x="1485255" y="1498"/>
                  </a:lnTo>
                  <a:lnTo>
                    <a:pt x="1437076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52851" y="4973668"/>
              <a:ext cx="2199005" cy="1524000"/>
            </a:xfrm>
            <a:custGeom>
              <a:avLst/>
              <a:gdLst/>
              <a:ahLst/>
              <a:cxnLst/>
              <a:rect l="l" t="t" r="r" b="b"/>
              <a:pathLst>
                <a:path w="2199005" h="1524000">
                  <a:moveTo>
                    <a:pt x="1437076" y="1523618"/>
                  </a:moveTo>
                  <a:lnTo>
                    <a:pt x="761809" y="1523618"/>
                  </a:lnTo>
                  <a:lnTo>
                    <a:pt x="713630" y="1522119"/>
                  </a:lnTo>
                  <a:lnTo>
                    <a:pt x="666248" y="1517682"/>
                  </a:lnTo>
                  <a:lnTo>
                    <a:pt x="619751" y="1510397"/>
                  </a:lnTo>
                  <a:lnTo>
                    <a:pt x="574230" y="1500351"/>
                  </a:lnTo>
                  <a:lnTo>
                    <a:pt x="529772" y="1487636"/>
                  </a:lnTo>
                  <a:lnTo>
                    <a:pt x="486468" y="1472339"/>
                  </a:lnTo>
                  <a:lnTo>
                    <a:pt x="444406" y="1454550"/>
                  </a:lnTo>
                  <a:lnTo>
                    <a:pt x="403676" y="1434359"/>
                  </a:lnTo>
                  <a:lnTo>
                    <a:pt x="364367" y="1411855"/>
                  </a:lnTo>
                  <a:lnTo>
                    <a:pt x="326568" y="1387126"/>
                  </a:lnTo>
                  <a:lnTo>
                    <a:pt x="290369" y="1360262"/>
                  </a:lnTo>
                  <a:lnTo>
                    <a:pt x="255859" y="1331353"/>
                  </a:lnTo>
                  <a:lnTo>
                    <a:pt x="223126" y="1300487"/>
                  </a:lnTo>
                  <a:lnTo>
                    <a:pt x="192261" y="1267755"/>
                  </a:lnTo>
                  <a:lnTo>
                    <a:pt x="163352" y="1233244"/>
                  </a:lnTo>
                  <a:lnTo>
                    <a:pt x="136489" y="1197045"/>
                  </a:lnTo>
                  <a:lnTo>
                    <a:pt x="111761" y="1159246"/>
                  </a:lnTo>
                  <a:lnTo>
                    <a:pt x="89256" y="1119937"/>
                  </a:lnTo>
                  <a:lnTo>
                    <a:pt x="69065" y="1079207"/>
                  </a:lnTo>
                  <a:lnTo>
                    <a:pt x="51277" y="1037146"/>
                  </a:lnTo>
                  <a:lnTo>
                    <a:pt x="35981" y="993842"/>
                  </a:lnTo>
                  <a:lnTo>
                    <a:pt x="23266" y="949384"/>
                  </a:lnTo>
                  <a:lnTo>
                    <a:pt x="13220" y="903863"/>
                  </a:lnTo>
                  <a:lnTo>
                    <a:pt x="5935" y="857368"/>
                  </a:lnTo>
                  <a:lnTo>
                    <a:pt x="1498" y="809986"/>
                  </a:lnTo>
                  <a:lnTo>
                    <a:pt x="0" y="761809"/>
                  </a:lnTo>
                  <a:lnTo>
                    <a:pt x="1498" y="713630"/>
                  </a:lnTo>
                  <a:lnTo>
                    <a:pt x="5935" y="666248"/>
                  </a:lnTo>
                  <a:lnTo>
                    <a:pt x="13220" y="619751"/>
                  </a:lnTo>
                  <a:lnTo>
                    <a:pt x="23266" y="574230"/>
                  </a:lnTo>
                  <a:lnTo>
                    <a:pt x="35981" y="529772"/>
                  </a:lnTo>
                  <a:lnTo>
                    <a:pt x="51277" y="486468"/>
                  </a:lnTo>
                  <a:lnTo>
                    <a:pt x="69065" y="444406"/>
                  </a:lnTo>
                  <a:lnTo>
                    <a:pt x="89256" y="403676"/>
                  </a:lnTo>
                  <a:lnTo>
                    <a:pt x="111761" y="364367"/>
                  </a:lnTo>
                  <a:lnTo>
                    <a:pt x="136489" y="326568"/>
                  </a:lnTo>
                  <a:lnTo>
                    <a:pt x="163352" y="290369"/>
                  </a:lnTo>
                  <a:lnTo>
                    <a:pt x="192261" y="255859"/>
                  </a:lnTo>
                  <a:lnTo>
                    <a:pt x="223126" y="223126"/>
                  </a:lnTo>
                  <a:lnTo>
                    <a:pt x="255859" y="192261"/>
                  </a:lnTo>
                  <a:lnTo>
                    <a:pt x="290369" y="163352"/>
                  </a:lnTo>
                  <a:lnTo>
                    <a:pt x="326568" y="136489"/>
                  </a:lnTo>
                  <a:lnTo>
                    <a:pt x="364367" y="111761"/>
                  </a:lnTo>
                  <a:lnTo>
                    <a:pt x="403676" y="89256"/>
                  </a:lnTo>
                  <a:lnTo>
                    <a:pt x="444406" y="69065"/>
                  </a:lnTo>
                  <a:lnTo>
                    <a:pt x="486468" y="51277"/>
                  </a:lnTo>
                  <a:lnTo>
                    <a:pt x="529772" y="35981"/>
                  </a:lnTo>
                  <a:lnTo>
                    <a:pt x="574230" y="23266"/>
                  </a:lnTo>
                  <a:lnTo>
                    <a:pt x="619751" y="13220"/>
                  </a:lnTo>
                  <a:lnTo>
                    <a:pt x="666248" y="5935"/>
                  </a:lnTo>
                  <a:lnTo>
                    <a:pt x="713630" y="1498"/>
                  </a:lnTo>
                  <a:lnTo>
                    <a:pt x="761809" y="0"/>
                  </a:lnTo>
                  <a:lnTo>
                    <a:pt x="1437076" y="0"/>
                  </a:lnTo>
                  <a:lnTo>
                    <a:pt x="1485255" y="1498"/>
                  </a:lnTo>
                  <a:lnTo>
                    <a:pt x="1532637" y="5935"/>
                  </a:lnTo>
                  <a:lnTo>
                    <a:pt x="1579134" y="13220"/>
                  </a:lnTo>
                  <a:lnTo>
                    <a:pt x="1624655" y="23266"/>
                  </a:lnTo>
                  <a:lnTo>
                    <a:pt x="1669113" y="35981"/>
                  </a:lnTo>
                  <a:lnTo>
                    <a:pt x="1712417" y="51277"/>
                  </a:lnTo>
                  <a:lnTo>
                    <a:pt x="1754479" y="69065"/>
                  </a:lnTo>
                  <a:lnTo>
                    <a:pt x="1795209" y="89256"/>
                  </a:lnTo>
                  <a:lnTo>
                    <a:pt x="1834518" y="111761"/>
                  </a:lnTo>
                  <a:lnTo>
                    <a:pt x="1872317" y="136489"/>
                  </a:lnTo>
                  <a:lnTo>
                    <a:pt x="1908516" y="163352"/>
                  </a:lnTo>
                  <a:lnTo>
                    <a:pt x="1943026" y="192261"/>
                  </a:lnTo>
                  <a:lnTo>
                    <a:pt x="1975759" y="223126"/>
                  </a:lnTo>
                  <a:lnTo>
                    <a:pt x="2006624" y="255859"/>
                  </a:lnTo>
                  <a:lnTo>
                    <a:pt x="2035533" y="290369"/>
                  </a:lnTo>
                  <a:lnTo>
                    <a:pt x="2062396" y="326568"/>
                  </a:lnTo>
                  <a:lnTo>
                    <a:pt x="2087124" y="364367"/>
                  </a:lnTo>
                  <a:lnTo>
                    <a:pt x="2109629" y="403676"/>
                  </a:lnTo>
                  <a:lnTo>
                    <a:pt x="2129819" y="444406"/>
                  </a:lnTo>
                  <a:lnTo>
                    <a:pt x="2147608" y="486468"/>
                  </a:lnTo>
                  <a:lnTo>
                    <a:pt x="2162904" y="529772"/>
                  </a:lnTo>
                  <a:lnTo>
                    <a:pt x="2175619" y="574230"/>
                  </a:lnTo>
                  <a:lnTo>
                    <a:pt x="2185664" y="619751"/>
                  </a:lnTo>
                  <a:lnTo>
                    <a:pt x="2192950" y="666248"/>
                  </a:lnTo>
                  <a:lnTo>
                    <a:pt x="2197387" y="713630"/>
                  </a:lnTo>
                  <a:lnTo>
                    <a:pt x="2198885" y="761809"/>
                  </a:lnTo>
                  <a:lnTo>
                    <a:pt x="2197387" y="809986"/>
                  </a:lnTo>
                  <a:lnTo>
                    <a:pt x="2192950" y="857368"/>
                  </a:lnTo>
                  <a:lnTo>
                    <a:pt x="2185664" y="903863"/>
                  </a:lnTo>
                  <a:lnTo>
                    <a:pt x="2175619" y="949384"/>
                  </a:lnTo>
                  <a:lnTo>
                    <a:pt x="2162904" y="993842"/>
                  </a:lnTo>
                  <a:lnTo>
                    <a:pt x="2147608" y="1037146"/>
                  </a:lnTo>
                  <a:lnTo>
                    <a:pt x="2129819" y="1079207"/>
                  </a:lnTo>
                  <a:lnTo>
                    <a:pt x="2109629" y="1119937"/>
                  </a:lnTo>
                  <a:lnTo>
                    <a:pt x="2087124" y="1159246"/>
                  </a:lnTo>
                  <a:lnTo>
                    <a:pt x="2062396" y="1197045"/>
                  </a:lnTo>
                  <a:lnTo>
                    <a:pt x="2035533" y="1233244"/>
                  </a:lnTo>
                  <a:lnTo>
                    <a:pt x="2006624" y="1267755"/>
                  </a:lnTo>
                  <a:lnTo>
                    <a:pt x="1975759" y="1300487"/>
                  </a:lnTo>
                  <a:lnTo>
                    <a:pt x="1943026" y="1331353"/>
                  </a:lnTo>
                  <a:lnTo>
                    <a:pt x="1908516" y="1360262"/>
                  </a:lnTo>
                  <a:lnTo>
                    <a:pt x="1872317" y="1387126"/>
                  </a:lnTo>
                  <a:lnTo>
                    <a:pt x="1834518" y="1411855"/>
                  </a:lnTo>
                  <a:lnTo>
                    <a:pt x="1795209" y="1434359"/>
                  </a:lnTo>
                  <a:lnTo>
                    <a:pt x="1754479" y="1454550"/>
                  </a:lnTo>
                  <a:lnTo>
                    <a:pt x="1712417" y="1472339"/>
                  </a:lnTo>
                  <a:lnTo>
                    <a:pt x="1669113" y="1487636"/>
                  </a:lnTo>
                  <a:lnTo>
                    <a:pt x="1624655" y="1500351"/>
                  </a:lnTo>
                  <a:lnTo>
                    <a:pt x="1579134" y="1510397"/>
                  </a:lnTo>
                  <a:lnTo>
                    <a:pt x="1532637" y="1517682"/>
                  </a:lnTo>
                  <a:lnTo>
                    <a:pt x="1485255" y="1522119"/>
                  </a:lnTo>
                  <a:lnTo>
                    <a:pt x="1437076" y="1523618"/>
                  </a:lnTo>
                  <a:close/>
                </a:path>
              </a:pathLst>
            </a:custGeom>
            <a:ln w="174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944134" y="6925573"/>
            <a:ext cx="9883140" cy="1541145"/>
            <a:chOff x="944134" y="6925573"/>
            <a:chExt cx="9883140" cy="1541145"/>
          </a:xfrm>
        </p:grpSpPr>
        <p:sp>
          <p:nvSpPr>
            <p:cNvPr id="19" name="object 19"/>
            <p:cNvSpPr/>
            <p:nvPr/>
          </p:nvSpPr>
          <p:spPr>
            <a:xfrm>
              <a:off x="1298390" y="6934290"/>
              <a:ext cx="9528810" cy="1524000"/>
            </a:xfrm>
            <a:custGeom>
              <a:avLst/>
              <a:gdLst/>
              <a:ahLst/>
              <a:cxnLst/>
              <a:rect l="l" t="t" r="r" b="b"/>
              <a:pathLst>
                <a:path w="9528810" h="1524000">
                  <a:moveTo>
                    <a:pt x="8766696" y="0"/>
                  </a:moveTo>
                  <a:lnTo>
                    <a:pt x="761809" y="0"/>
                  </a:lnTo>
                  <a:lnTo>
                    <a:pt x="713630" y="1498"/>
                  </a:lnTo>
                  <a:lnTo>
                    <a:pt x="666248" y="5935"/>
                  </a:lnTo>
                  <a:lnTo>
                    <a:pt x="619751" y="13220"/>
                  </a:lnTo>
                  <a:lnTo>
                    <a:pt x="574230" y="23266"/>
                  </a:lnTo>
                  <a:lnTo>
                    <a:pt x="529772" y="35981"/>
                  </a:lnTo>
                  <a:lnTo>
                    <a:pt x="486468" y="51277"/>
                  </a:lnTo>
                  <a:lnTo>
                    <a:pt x="444406" y="69065"/>
                  </a:lnTo>
                  <a:lnTo>
                    <a:pt x="403676" y="89256"/>
                  </a:lnTo>
                  <a:lnTo>
                    <a:pt x="364367" y="111761"/>
                  </a:lnTo>
                  <a:lnTo>
                    <a:pt x="326568" y="136489"/>
                  </a:lnTo>
                  <a:lnTo>
                    <a:pt x="290369" y="163352"/>
                  </a:lnTo>
                  <a:lnTo>
                    <a:pt x="255859" y="192261"/>
                  </a:lnTo>
                  <a:lnTo>
                    <a:pt x="223126" y="223126"/>
                  </a:lnTo>
                  <a:lnTo>
                    <a:pt x="192261" y="255859"/>
                  </a:lnTo>
                  <a:lnTo>
                    <a:pt x="163352" y="290369"/>
                  </a:lnTo>
                  <a:lnTo>
                    <a:pt x="136489" y="326568"/>
                  </a:lnTo>
                  <a:lnTo>
                    <a:pt x="111761" y="364367"/>
                  </a:lnTo>
                  <a:lnTo>
                    <a:pt x="89256" y="403676"/>
                  </a:lnTo>
                  <a:lnTo>
                    <a:pt x="69065" y="444406"/>
                  </a:lnTo>
                  <a:lnTo>
                    <a:pt x="51277" y="486468"/>
                  </a:lnTo>
                  <a:lnTo>
                    <a:pt x="35981" y="529772"/>
                  </a:lnTo>
                  <a:lnTo>
                    <a:pt x="23266" y="574230"/>
                  </a:lnTo>
                  <a:lnTo>
                    <a:pt x="13220" y="619751"/>
                  </a:lnTo>
                  <a:lnTo>
                    <a:pt x="5935" y="666248"/>
                  </a:lnTo>
                  <a:lnTo>
                    <a:pt x="1498" y="713630"/>
                  </a:lnTo>
                  <a:lnTo>
                    <a:pt x="0" y="761809"/>
                  </a:lnTo>
                  <a:lnTo>
                    <a:pt x="1498" y="809987"/>
                  </a:lnTo>
                  <a:lnTo>
                    <a:pt x="5935" y="857370"/>
                  </a:lnTo>
                  <a:lnTo>
                    <a:pt x="13220" y="903866"/>
                  </a:lnTo>
                  <a:lnTo>
                    <a:pt x="23266" y="949388"/>
                  </a:lnTo>
                  <a:lnTo>
                    <a:pt x="35981" y="993846"/>
                  </a:lnTo>
                  <a:lnTo>
                    <a:pt x="51277" y="1037150"/>
                  </a:lnTo>
                  <a:lnTo>
                    <a:pt x="69065" y="1079212"/>
                  </a:lnTo>
                  <a:lnTo>
                    <a:pt x="89256" y="1119942"/>
                  </a:lnTo>
                  <a:lnTo>
                    <a:pt x="111761" y="1159251"/>
                  </a:lnTo>
                  <a:lnTo>
                    <a:pt x="136489" y="1197049"/>
                  </a:lnTo>
                  <a:lnTo>
                    <a:pt x="163352" y="1233248"/>
                  </a:lnTo>
                  <a:lnTo>
                    <a:pt x="192261" y="1267759"/>
                  </a:lnTo>
                  <a:lnTo>
                    <a:pt x="223126" y="1300491"/>
                  </a:lnTo>
                  <a:lnTo>
                    <a:pt x="255859" y="1331357"/>
                  </a:lnTo>
                  <a:lnTo>
                    <a:pt x="290369" y="1360265"/>
                  </a:lnTo>
                  <a:lnTo>
                    <a:pt x="326568" y="1387129"/>
                  </a:lnTo>
                  <a:lnTo>
                    <a:pt x="364367" y="1411857"/>
                  </a:lnTo>
                  <a:lnTo>
                    <a:pt x="403676" y="1434361"/>
                  </a:lnTo>
                  <a:lnTo>
                    <a:pt x="444406" y="1454552"/>
                  </a:lnTo>
                  <a:lnTo>
                    <a:pt x="486468" y="1472340"/>
                  </a:lnTo>
                  <a:lnTo>
                    <a:pt x="529772" y="1487637"/>
                  </a:lnTo>
                  <a:lnTo>
                    <a:pt x="574230" y="1500352"/>
                  </a:lnTo>
                  <a:lnTo>
                    <a:pt x="619751" y="1510397"/>
                  </a:lnTo>
                  <a:lnTo>
                    <a:pt x="666248" y="1517683"/>
                  </a:lnTo>
                  <a:lnTo>
                    <a:pt x="713630" y="1522119"/>
                  </a:lnTo>
                  <a:lnTo>
                    <a:pt x="761809" y="1523618"/>
                  </a:lnTo>
                  <a:lnTo>
                    <a:pt x="8766696" y="1523618"/>
                  </a:lnTo>
                  <a:lnTo>
                    <a:pt x="8814875" y="1522119"/>
                  </a:lnTo>
                  <a:lnTo>
                    <a:pt x="8862257" y="1517683"/>
                  </a:lnTo>
                  <a:lnTo>
                    <a:pt x="8908753" y="1510397"/>
                  </a:lnTo>
                  <a:lnTo>
                    <a:pt x="8954275" y="1500352"/>
                  </a:lnTo>
                  <a:lnTo>
                    <a:pt x="8998733" y="1487637"/>
                  </a:lnTo>
                  <a:lnTo>
                    <a:pt x="9042037" y="1472340"/>
                  </a:lnTo>
                  <a:lnTo>
                    <a:pt x="9084099" y="1454552"/>
                  </a:lnTo>
                  <a:lnTo>
                    <a:pt x="9124829" y="1434361"/>
                  </a:lnTo>
                  <a:lnTo>
                    <a:pt x="9164138" y="1411857"/>
                  </a:lnTo>
                  <a:lnTo>
                    <a:pt x="9201936" y="1387129"/>
                  </a:lnTo>
                  <a:lnTo>
                    <a:pt x="9238136" y="1360265"/>
                  </a:lnTo>
                  <a:lnTo>
                    <a:pt x="9272646" y="1331357"/>
                  </a:lnTo>
                  <a:lnTo>
                    <a:pt x="9305378" y="1300491"/>
                  </a:lnTo>
                  <a:lnTo>
                    <a:pt x="9336244" y="1267759"/>
                  </a:lnTo>
                  <a:lnTo>
                    <a:pt x="9365153" y="1233248"/>
                  </a:lnTo>
                  <a:lnTo>
                    <a:pt x="9392016" y="1197049"/>
                  </a:lnTo>
                  <a:lnTo>
                    <a:pt x="9416744" y="1159251"/>
                  </a:lnTo>
                  <a:lnTo>
                    <a:pt x="9439248" y="1119942"/>
                  </a:lnTo>
                  <a:lnTo>
                    <a:pt x="9459439" y="1079212"/>
                  </a:lnTo>
                  <a:lnTo>
                    <a:pt x="9477227" y="1037150"/>
                  </a:lnTo>
                  <a:lnTo>
                    <a:pt x="9492524" y="993846"/>
                  </a:lnTo>
                  <a:lnTo>
                    <a:pt x="9505239" y="949388"/>
                  </a:lnTo>
                  <a:lnTo>
                    <a:pt x="9515284" y="903866"/>
                  </a:lnTo>
                  <a:lnTo>
                    <a:pt x="9522570" y="857370"/>
                  </a:lnTo>
                  <a:lnTo>
                    <a:pt x="9527006" y="809987"/>
                  </a:lnTo>
                  <a:lnTo>
                    <a:pt x="9528505" y="761809"/>
                  </a:lnTo>
                  <a:lnTo>
                    <a:pt x="9527006" y="713630"/>
                  </a:lnTo>
                  <a:lnTo>
                    <a:pt x="9522570" y="666248"/>
                  </a:lnTo>
                  <a:lnTo>
                    <a:pt x="9515284" y="619751"/>
                  </a:lnTo>
                  <a:lnTo>
                    <a:pt x="9505239" y="574230"/>
                  </a:lnTo>
                  <a:lnTo>
                    <a:pt x="9492524" y="529772"/>
                  </a:lnTo>
                  <a:lnTo>
                    <a:pt x="9477227" y="486468"/>
                  </a:lnTo>
                  <a:lnTo>
                    <a:pt x="9459439" y="444406"/>
                  </a:lnTo>
                  <a:lnTo>
                    <a:pt x="9439248" y="403676"/>
                  </a:lnTo>
                  <a:lnTo>
                    <a:pt x="9416744" y="364367"/>
                  </a:lnTo>
                  <a:lnTo>
                    <a:pt x="9392016" y="326568"/>
                  </a:lnTo>
                  <a:lnTo>
                    <a:pt x="9365153" y="290369"/>
                  </a:lnTo>
                  <a:lnTo>
                    <a:pt x="9336244" y="255859"/>
                  </a:lnTo>
                  <a:lnTo>
                    <a:pt x="9305378" y="223126"/>
                  </a:lnTo>
                  <a:lnTo>
                    <a:pt x="9272646" y="192261"/>
                  </a:lnTo>
                  <a:lnTo>
                    <a:pt x="9238136" y="163352"/>
                  </a:lnTo>
                  <a:lnTo>
                    <a:pt x="9201936" y="136489"/>
                  </a:lnTo>
                  <a:lnTo>
                    <a:pt x="9164138" y="111761"/>
                  </a:lnTo>
                  <a:lnTo>
                    <a:pt x="9124829" y="89256"/>
                  </a:lnTo>
                  <a:lnTo>
                    <a:pt x="9084099" y="69065"/>
                  </a:lnTo>
                  <a:lnTo>
                    <a:pt x="9042037" y="51277"/>
                  </a:lnTo>
                  <a:lnTo>
                    <a:pt x="8998733" y="35981"/>
                  </a:lnTo>
                  <a:lnTo>
                    <a:pt x="8954275" y="23266"/>
                  </a:lnTo>
                  <a:lnTo>
                    <a:pt x="8908753" y="13220"/>
                  </a:lnTo>
                  <a:lnTo>
                    <a:pt x="8862257" y="5935"/>
                  </a:lnTo>
                  <a:lnTo>
                    <a:pt x="8814875" y="1498"/>
                  </a:lnTo>
                  <a:lnTo>
                    <a:pt x="8766696" y="0"/>
                  </a:lnTo>
                  <a:close/>
                </a:path>
              </a:pathLst>
            </a:custGeom>
            <a:solidFill>
              <a:srgbClr val="1919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952851" y="6934290"/>
              <a:ext cx="2199005" cy="1524000"/>
            </a:xfrm>
            <a:custGeom>
              <a:avLst/>
              <a:gdLst/>
              <a:ahLst/>
              <a:cxnLst/>
              <a:rect l="l" t="t" r="r" b="b"/>
              <a:pathLst>
                <a:path w="2199005" h="1524000">
                  <a:moveTo>
                    <a:pt x="1437076" y="0"/>
                  </a:moveTo>
                  <a:lnTo>
                    <a:pt x="761809" y="0"/>
                  </a:lnTo>
                  <a:lnTo>
                    <a:pt x="713630" y="1498"/>
                  </a:lnTo>
                  <a:lnTo>
                    <a:pt x="666248" y="5935"/>
                  </a:lnTo>
                  <a:lnTo>
                    <a:pt x="619751" y="13220"/>
                  </a:lnTo>
                  <a:lnTo>
                    <a:pt x="574230" y="23266"/>
                  </a:lnTo>
                  <a:lnTo>
                    <a:pt x="529772" y="35981"/>
                  </a:lnTo>
                  <a:lnTo>
                    <a:pt x="486468" y="51277"/>
                  </a:lnTo>
                  <a:lnTo>
                    <a:pt x="444406" y="69065"/>
                  </a:lnTo>
                  <a:lnTo>
                    <a:pt x="403676" y="89256"/>
                  </a:lnTo>
                  <a:lnTo>
                    <a:pt x="364367" y="111761"/>
                  </a:lnTo>
                  <a:lnTo>
                    <a:pt x="326568" y="136489"/>
                  </a:lnTo>
                  <a:lnTo>
                    <a:pt x="290369" y="163352"/>
                  </a:lnTo>
                  <a:lnTo>
                    <a:pt x="255859" y="192261"/>
                  </a:lnTo>
                  <a:lnTo>
                    <a:pt x="223126" y="223126"/>
                  </a:lnTo>
                  <a:lnTo>
                    <a:pt x="192261" y="255859"/>
                  </a:lnTo>
                  <a:lnTo>
                    <a:pt x="163352" y="290369"/>
                  </a:lnTo>
                  <a:lnTo>
                    <a:pt x="136489" y="326568"/>
                  </a:lnTo>
                  <a:lnTo>
                    <a:pt x="111761" y="364367"/>
                  </a:lnTo>
                  <a:lnTo>
                    <a:pt x="89256" y="403676"/>
                  </a:lnTo>
                  <a:lnTo>
                    <a:pt x="69065" y="444406"/>
                  </a:lnTo>
                  <a:lnTo>
                    <a:pt x="51277" y="486468"/>
                  </a:lnTo>
                  <a:lnTo>
                    <a:pt x="35981" y="529772"/>
                  </a:lnTo>
                  <a:lnTo>
                    <a:pt x="23266" y="574230"/>
                  </a:lnTo>
                  <a:lnTo>
                    <a:pt x="13220" y="619751"/>
                  </a:lnTo>
                  <a:lnTo>
                    <a:pt x="5935" y="666248"/>
                  </a:lnTo>
                  <a:lnTo>
                    <a:pt x="1498" y="713630"/>
                  </a:lnTo>
                  <a:lnTo>
                    <a:pt x="0" y="761809"/>
                  </a:lnTo>
                  <a:lnTo>
                    <a:pt x="1498" y="809986"/>
                  </a:lnTo>
                  <a:lnTo>
                    <a:pt x="5935" y="857368"/>
                  </a:lnTo>
                  <a:lnTo>
                    <a:pt x="13220" y="903863"/>
                  </a:lnTo>
                  <a:lnTo>
                    <a:pt x="23266" y="949384"/>
                  </a:lnTo>
                  <a:lnTo>
                    <a:pt x="35981" y="993842"/>
                  </a:lnTo>
                  <a:lnTo>
                    <a:pt x="51277" y="1037146"/>
                  </a:lnTo>
                  <a:lnTo>
                    <a:pt x="69065" y="1079207"/>
                  </a:lnTo>
                  <a:lnTo>
                    <a:pt x="89256" y="1119937"/>
                  </a:lnTo>
                  <a:lnTo>
                    <a:pt x="111761" y="1159246"/>
                  </a:lnTo>
                  <a:lnTo>
                    <a:pt x="136489" y="1197045"/>
                  </a:lnTo>
                  <a:lnTo>
                    <a:pt x="163352" y="1233244"/>
                  </a:lnTo>
                  <a:lnTo>
                    <a:pt x="192261" y="1267755"/>
                  </a:lnTo>
                  <a:lnTo>
                    <a:pt x="223126" y="1300487"/>
                  </a:lnTo>
                  <a:lnTo>
                    <a:pt x="255859" y="1331353"/>
                  </a:lnTo>
                  <a:lnTo>
                    <a:pt x="290369" y="1360262"/>
                  </a:lnTo>
                  <a:lnTo>
                    <a:pt x="326568" y="1387126"/>
                  </a:lnTo>
                  <a:lnTo>
                    <a:pt x="364367" y="1411855"/>
                  </a:lnTo>
                  <a:lnTo>
                    <a:pt x="403676" y="1434359"/>
                  </a:lnTo>
                  <a:lnTo>
                    <a:pt x="444406" y="1454550"/>
                  </a:lnTo>
                  <a:lnTo>
                    <a:pt x="486468" y="1472339"/>
                  </a:lnTo>
                  <a:lnTo>
                    <a:pt x="529772" y="1487636"/>
                  </a:lnTo>
                  <a:lnTo>
                    <a:pt x="574230" y="1500351"/>
                  </a:lnTo>
                  <a:lnTo>
                    <a:pt x="619751" y="1510397"/>
                  </a:lnTo>
                  <a:lnTo>
                    <a:pt x="666248" y="1517682"/>
                  </a:lnTo>
                  <a:lnTo>
                    <a:pt x="713630" y="1522119"/>
                  </a:lnTo>
                  <a:lnTo>
                    <a:pt x="761809" y="1523618"/>
                  </a:lnTo>
                  <a:lnTo>
                    <a:pt x="1437076" y="1523618"/>
                  </a:lnTo>
                  <a:lnTo>
                    <a:pt x="1485255" y="1522119"/>
                  </a:lnTo>
                  <a:lnTo>
                    <a:pt x="1532637" y="1517682"/>
                  </a:lnTo>
                  <a:lnTo>
                    <a:pt x="1579134" y="1510397"/>
                  </a:lnTo>
                  <a:lnTo>
                    <a:pt x="1624655" y="1500351"/>
                  </a:lnTo>
                  <a:lnTo>
                    <a:pt x="1669113" y="1487636"/>
                  </a:lnTo>
                  <a:lnTo>
                    <a:pt x="1712417" y="1472339"/>
                  </a:lnTo>
                  <a:lnTo>
                    <a:pt x="1754479" y="1454550"/>
                  </a:lnTo>
                  <a:lnTo>
                    <a:pt x="1795209" y="1434359"/>
                  </a:lnTo>
                  <a:lnTo>
                    <a:pt x="1834518" y="1411855"/>
                  </a:lnTo>
                  <a:lnTo>
                    <a:pt x="1872317" y="1387126"/>
                  </a:lnTo>
                  <a:lnTo>
                    <a:pt x="1908516" y="1360262"/>
                  </a:lnTo>
                  <a:lnTo>
                    <a:pt x="1943026" y="1331353"/>
                  </a:lnTo>
                  <a:lnTo>
                    <a:pt x="1975759" y="1300487"/>
                  </a:lnTo>
                  <a:lnTo>
                    <a:pt x="2006624" y="1267755"/>
                  </a:lnTo>
                  <a:lnTo>
                    <a:pt x="2035533" y="1233244"/>
                  </a:lnTo>
                  <a:lnTo>
                    <a:pt x="2062396" y="1197045"/>
                  </a:lnTo>
                  <a:lnTo>
                    <a:pt x="2087124" y="1159246"/>
                  </a:lnTo>
                  <a:lnTo>
                    <a:pt x="2109629" y="1119937"/>
                  </a:lnTo>
                  <a:lnTo>
                    <a:pt x="2129819" y="1079207"/>
                  </a:lnTo>
                  <a:lnTo>
                    <a:pt x="2147608" y="1037146"/>
                  </a:lnTo>
                  <a:lnTo>
                    <a:pt x="2162904" y="993842"/>
                  </a:lnTo>
                  <a:lnTo>
                    <a:pt x="2175619" y="949384"/>
                  </a:lnTo>
                  <a:lnTo>
                    <a:pt x="2185664" y="903863"/>
                  </a:lnTo>
                  <a:lnTo>
                    <a:pt x="2192950" y="857368"/>
                  </a:lnTo>
                  <a:lnTo>
                    <a:pt x="2197387" y="809986"/>
                  </a:lnTo>
                  <a:lnTo>
                    <a:pt x="2198885" y="761809"/>
                  </a:lnTo>
                  <a:lnTo>
                    <a:pt x="2197387" y="713630"/>
                  </a:lnTo>
                  <a:lnTo>
                    <a:pt x="2192950" y="666248"/>
                  </a:lnTo>
                  <a:lnTo>
                    <a:pt x="2185664" y="619751"/>
                  </a:lnTo>
                  <a:lnTo>
                    <a:pt x="2175619" y="574230"/>
                  </a:lnTo>
                  <a:lnTo>
                    <a:pt x="2162904" y="529772"/>
                  </a:lnTo>
                  <a:lnTo>
                    <a:pt x="2147608" y="486468"/>
                  </a:lnTo>
                  <a:lnTo>
                    <a:pt x="2129819" y="444406"/>
                  </a:lnTo>
                  <a:lnTo>
                    <a:pt x="2109629" y="403676"/>
                  </a:lnTo>
                  <a:lnTo>
                    <a:pt x="2087124" y="364367"/>
                  </a:lnTo>
                  <a:lnTo>
                    <a:pt x="2062396" y="326568"/>
                  </a:lnTo>
                  <a:lnTo>
                    <a:pt x="2035533" y="290369"/>
                  </a:lnTo>
                  <a:lnTo>
                    <a:pt x="2006624" y="255859"/>
                  </a:lnTo>
                  <a:lnTo>
                    <a:pt x="1975759" y="223126"/>
                  </a:lnTo>
                  <a:lnTo>
                    <a:pt x="1943026" y="192261"/>
                  </a:lnTo>
                  <a:lnTo>
                    <a:pt x="1908516" y="163352"/>
                  </a:lnTo>
                  <a:lnTo>
                    <a:pt x="1872317" y="136489"/>
                  </a:lnTo>
                  <a:lnTo>
                    <a:pt x="1834518" y="111761"/>
                  </a:lnTo>
                  <a:lnTo>
                    <a:pt x="1795209" y="89256"/>
                  </a:lnTo>
                  <a:lnTo>
                    <a:pt x="1754479" y="69065"/>
                  </a:lnTo>
                  <a:lnTo>
                    <a:pt x="1712417" y="51277"/>
                  </a:lnTo>
                  <a:lnTo>
                    <a:pt x="1669113" y="35981"/>
                  </a:lnTo>
                  <a:lnTo>
                    <a:pt x="1624655" y="23266"/>
                  </a:lnTo>
                  <a:lnTo>
                    <a:pt x="1579134" y="13220"/>
                  </a:lnTo>
                  <a:lnTo>
                    <a:pt x="1532637" y="5935"/>
                  </a:lnTo>
                  <a:lnTo>
                    <a:pt x="1485255" y="1498"/>
                  </a:lnTo>
                  <a:lnTo>
                    <a:pt x="1437076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952851" y="6934290"/>
              <a:ext cx="2199005" cy="1524000"/>
            </a:xfrm>
            <a:custGeom>
              <a:avLst/>
              <a:gdLst/>
              <a:ahLst/>
              <a:cxnLst/>
              <a:rect l="l" t="t" r="r" b="b"/>
              <a:pathLst>
                <a:path w="2199005" h="1524000">
                  <a:moveTo>
                    <a:pt x="1437076" y="1523618"/>
                  </a:moveTo>
                  <a:lnTo>
                    <a:pt x="761809" y="1523618"/>
                  </a:lnTo>
                  <a:lnTo>
                    <a:pt x="713630" y="1522119"/>
                  </a:lnTo>
                  <a:lnTo>
                    <a:pt x="666248" y="1517682"/>
                  </a:lnTo>
                  <a:lnTo>
                    <a:pt x="619751" y="1510397"/>
                  </a:lnTo>
                  <a:lnTo>
                    <a:pt x="574230" y="1500351"/>
                  </a:lnTo>
                  <a:lnTo>
                    <a:pt x="529772" y="1487636"/>
                  </a:lnTo>
                  <a:lnTo>
                    <a:pt x="486468" y="1472339"/>
                  </a:lnTo>
                  <a:lnTo>
                    <a:pt x="444406" y="1454550"/>
                  </a:lnTo>
                  <a:lnTo>
                    <a:pt x="403676" y="1434359"/>
                  </a:lnTo>
                  <a:lnTo>
                    <a:pt x="364367" y="1411855"/>
                  </a:lnTo>
                  <a:lnTo>
                    <a:pt x="326568" y="1387126"/>
                  </a:lnTo>
                  <a:lnTo>
                    <a:pt x="290369" y="1360262"/>
                  </a:lnTo>
                  <a:lnTo>
                    <a:pt x="255859" y="1331353"/>
                  </a:lnTo>
                  <a:lnTo>
                    <a:pt x="223126" y="1300487"/>
                  </a:lnTo>
                  <a:lnTo>
                    <a:pt x="192261" y="1267755"/>
                  </a:lnTo>
                  <a:lnTo>
                    <a:pt x="163352" y="1233244"/>
                  </a:lnTo>
                  <a:lnTo>
                    <a:pt x="136489" y="1197045"/>
                  </a:lnTo>
                  <a:lnTo>
                    <a:pt x="111761" y="1159246"/>
                  </a:lnTo>
                  <a:lnTo>
                    <a:pt x="89256" y="1119937"/>
                  </a:lnTo>
                  <a:lnTo>
                    <a:pt x="69065" y="1079207"/>
                  </a:lnTo>
                  <a:lnTo>
                    <a:pt x="51277" y="1037146"/>
                  </a:lnTo>
                  <a:lnTo>
                    <a:pt x="35981" y="993842"/>
                  </a:lnTo>
                  <a:lnTo>
                    <a:pt x="23266" y="949384"/>
                  </a:lnTo>
                  <a:lnTo>
                    <a:pt x="13220" y="903863"/>
                  </a:lnTo>
                  <a:lnTo>
                    <a:pt x="5935" y="857368"/>
                  </a:lnTo>
                  <a:lnTo>
                    <a:pt x="1498" y="809986"/>
                  </a:lnTo>
                  <a:lnTo>
                    <a:pt x="0" y="761809"/>
                  </a:lnTo>
                  <a:lnTo>
                    <a:pt x="1498" y="713630"/>
                  </a:lnTo>
                  <a:lnTo>
                    <a:pt x="5935" y="666248"/>
                  </a:lnTo>
                  <a:lnTo>
                    <a:pt x="13220" y="619751"/>
                  </a:lnTo>
                  <a:lnTo>
                    <a:pt x="23266" y="574230"/>
                  </a:lnTo>
                  <a:lnTo>
                    <a:pt x="35981" y="529772"/>
                  </a:lnTo>
                  <a:lnTo>
                    <a:pt x="51277" y="486468"/>
                  </a:lnTo>
                  <a:lnTo>
                    <a:pt x="69065" y="444406"/>
                  </a:lnTo>
                  <a:lnTo>
                    <a:pt x="89256" y="403676"/>
                  </a:lnTo>
                  <a:lnTo>
                    <a:pt x="111761" y="364367"/>
                  </a:lnTo>
                  <a:lnTo>
                    <a:pt x="136489" y="326568"/>
                  </a:lnTo>
                  <a:lnTo>
                    <a:pt x="163352" y="290369"/>
                  </a:lnTo>
                  <a:lnTo>
                    <a:pt x="192261" y="255859"/>
                  </a:lnTo>
                  <a:lnTo>
                    <a:pt x="223126" y="223126"/>
                  </a:lnTo>
                  <a:lnTo>
                    <a:pt x="255859" y="192261"/>
                  </a:lnTo>
                  <a:lnTo>
                    <a:pt x="290369" y="163352"/>
                  </a:lnTo>
                  <a:lnTo>
                    <a:pt x="326568" y="136489"/>
                  </a:lnTo>
                  <a:lnTo>
                    <a:pt x="364367" y="111761"/>
                  </a:lnTo>
                  <a:lnTo>
                    <a:pt x="403676" y="89256"/>
                  </a:lnTo>
                  <a:lnTo>
                    <a:pt x="444406" y="69065"/>
                  </a:lnTo>
                  <a:lnTo>
                    <a:pt x="486468" y="51277"/>
                  </a:lnTo>
                  <a:lnTo>
                    <a:pt x="529772" y="35981"/>
                  </a:lnTo>
                  <a:lnTo>
                    <a:pt x="574230" y="23266"/>
                  </a:lnTo>
                  <a:lnTo>
                    <a:pt x="619751" y="13220"/>
                  </a:lnTo>
                  <a:lnTo>
                    <a:pt x="666248" y="5935"/>
                  </a:lnTo>
                  <a:lnTo>
                    <a:pt x="713630" y="1498"/>
                  </a:lnTo>
                  <a:lnTo>
                    <a:pt x="761809" y="0"/>
                  </a:lnTo>
                  <a:lnTo>
                    <a:pt x="1437076" y="0"/>
                  </a:lnTo>
                  <a:lnTo>
                    <a:pt x="1485255" y="1498"/>
                  </a:lnTo>
                  <a:lnTo>
                    <a:pt x="1532637" y="5935"/>
                  </a:lnTo>
                  <a:lnTo>
                    <a:pt x="1579134" y="13220"/>
                  </a:lnTo>
                  <a:lnTo>
                    <a:pt x="1624655" y="23266"/>
                  </a:lnTo>
                  <a:lnTo>
                    <a:pt x="1669113" y="35981"/>
                  </a:lnTo>
                  <a:lnTo>
                    <a:pt x="1712417" y="51277"/>
                  </a:lnTo>
                  <a:lnTo>
                    <a:pt x="1754479" y="69065"/>
                  </a:lnTo>
                  <a:lnTo>
                    <a:pt x="1795209" y="89256"/>
                  </a:lnTo>
                  <a:lnTo>
                    <a:pt x="1834518" y="111761"/>
                  </a:lnTo>
                  <a:lnTo>
                    <a:pt x="1872317" y="136489"/>
                  </a:lnTo>
                  <a:lnTo>
                    <a:pt x="1908516" y="163352"/>
                  </a:lnTo>
                  <a:lnTo>
                    <a:pt x="1943026" y="192261"/>
                  </a:lnTo>
                  <a:lnTo>
                    <a:pt x="1975759" y="223126"/>
                  </a:lnTo>
                  <a:lnTo>
                    <a:pt x="2006624" y="255859"/>
                  </a:lnTo>
                  <a:lnTo>
                    <a:pt x="2035533" y="290369"/>
                  </a:lnTo>
                  <a:lnTo>
                    <a:pt x="2062396" y="326568"/>
                  </a:lnTo>
                  <a:lnTo>
                    <a:pt x="2087124" y="364367"/>
                  </a:lnTo>
                  <a:lnTo>
                    <a:pt x="2109629" y="403676"/>
                  </a:lnTo>
                  <a:lnTo>
                    <a:pt x="2129819" y="444406"/>
                  </a:lnTo>
                  <a:lnTo>
                    <a:pt x="2147608" y="486468"/>
                  </a:lnTo>
                  <a:lnTo>
                    <a:pt x="2162904" y="529772"/>
                  </a:lnTo>
                  <a:lnTo>
                    <a:pt x="2175619" y="574230"/>
                  </a:lnTo>
                  <a:lnTo>
                    <a:pt x="2185664" y="619751"/>
                  </a:lnTo>
                  <a:lnTo>
                    <a:pt x="2192950" y="666248"/>
                  </a:lnTo>
                  <a:lnTo>
                    <a:pt x="2197387" y="713630"/>
                  </a:lnTo>
                  <a:lnTo>
                    <a:pt x="2198885" y="761809"/>
                  </a:lnTo>
                  <a:lnTo>
                    <a:pt x="2197387" y="809986"/>
                  </a:lnTo>
                  <a:lnTo>
                    <a:pt x="2192950" y="857368"/>
                  </a:lnTo>
                  <a:lnTo>
                    <a:pt x="2185664" y="903863"/>
                  </a:lnTo>
                  <a:lnTo>
                    <a:pt x="2175619" y="949384"/>
                  </a:lnTo>
                  <a:lnTo>
                    <a:pt x="2162904" y="993842"/>
                  </a:lnTo>
                  <a:lnTo>
                    <a:pt x="2147608" y="1037146"/>
                  </a:lnTo>
                  <a:lnTo>
                    <a:pt x="2129819" y="1079207"/>
                  </a:lnTo>
                  <a:lnTo>
                    <a:pt x="2109629" y="1119937"/>
                  </a:lnTo>
                  <a:lnTo>
                    <a:pt x="2087124" y="1159246"/>
                  </a:lnTo>
                  <a:lnTo>
                    <a:pt x="2062396" y="1197045"/>
                  </a:lnTo>
                  <a:lnTo>
                    <a:pt x="2035533" y="1233244"/>
                  </a:lnTo>
                  <a:lnTo>
                    <a:pt x="2006624" y="1267755"/>
                  </a:lnTo>
                  <a:lnTo>
                    <a:pt x="1975759" y="1300487"/>
                  </a:lnTo>
                  <a:lnTo>
                    <a:pt x="1943026" y="1331353"/>
                  </a:lnTo>
                  <a:lnTo>
                    <a:pt x="1908516" y="1360262"/>
                  </a:lnTo>
                  <a:lnTo>
                    <a:pt x="1872317" y="1387126"/>
                  </a:lnTo>
                  <a:lnTo>
                    <a:pt x="1834518" y="1411855"/>
                  </a:lnTo>
                  <a:lnTo>
                    <a:pt x="1795209" y="1434359"/>
                  </a:lnTo>
                  <a:lnTo>
                    <a:pt x="1754479" y="1454550"/>
                  </a:lnTo>
                  <a:lnTo>
                    <a:pt x="1712417" y="1472339"/>
                  </a:lnTo>
                  <a:lnTo>
                    <a:pt x="1669113" y="1487636"/>
                  </a:lnTo>
                  <a:lnTo>
                    <a:pt x="1624655" y="1500351"/>
                  </a:lnTo>
                  <a:lnTo>
                    <a:pt x="1579134" y="1510397"/>
                  </a:lnTo>
                  <a:lnTo>
                    <a:pt x="1532637" y="1517682"/>
                  </a:lnTo>
                  <a:lnTo>
                    <a:pt x="1485255" y="1522119"/>
                  </a:lnTo>
                  <a:lnTo>
                    <a:pt x="1437076" y="1523618"/>
                  </a:lnTo>
                  <a:close/>
                </a:path>
              </a:pathLst>
            </a:custGeom>
            <a:ln w="174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944134" y="8886195"/>
            <a:ext cx="9883140" cy="1541145"/>
            <a:chOff x="944134" y="8886195"/>
            <a:chExt cx="9883140" cy="1541145"/>
          </a:xfrm>
        </p:grpSpPr>
        <p:sp>
          <p:nvSpPr>
            <p:cNvPr id="23" name="object 23"/>
            <p:cNvSpPr/>
            <p:nvPr/>
          </p:nvSpPr>
          <p:spPr>
            <a:xfrm>
              <a:off x="1298390" y="8894912"/>
              <a:ext cx="9528810" cy="1524000"/>
            </a:xfrm>
            <a:custGeom>
              <a:avLst/>
              <a:gdLst/>
              <a:ahLst/>
              <a:cxnLst/>
              <a:rect l="l" t="t" r="r" b="b"/>
              <a:pathLst>
                <a:path w="9528810" h="1524000">
                  <a:moveTo>
                    <a:pt x="8766696" y="0"/>
                  </a:moveTo>
                  <a:lnTo>
                    <a:pt x="761809" y="0"/>
                  </a:lnTo>
                  <a:lnTo>
                    <a:pt x="713630" y="1498"/>
                  </a:lnTo>
                  <a:lnTo>
                    <a:pt x="666248" y="5935"/>
                  </a:lnTo>
                  <a:lnTo>
                    <a:pt x="619751" y="13220"/>
                  </a:lnTo>
                  <a:lnTo>
                    <a:pt x="574230" y="23266"/>
                  </a:lnTo>
                  <a:lnTo>
                    <a:pt x="529772" y="35981"/>
                  </a:lnTo>
                  <a:lnTo>
                    <a:pt x="486468" y="51277"/>
                  </a:lnTo>
                  <a:lnTo>
                    <a:pt x="444406" y="69065"/>
                  </a:lnTo>
                  <a:lnTo>
                    <a:pt x="403676" y="89256"/>
                  </a:lnTo>
                  <a:lnTo>
                    <a:pt x="364367" y="111761"/>
                  </a:lnTo>
                  <a:lnTo>
                    <a:pt x="326568" y="136489"/>
                  </a:lnTo>
                  <a:lnTo>
                    <a:pt x="290369" y="163352"/>
                  </a:lnTo>
                  <a:lnTo>
                    <a:pt x="255859" y="192261"/>
                  </a:lnTo>
                  <a:lnTo>
                    <a:pt x="223126" y="223126"/>
                  </a:lnTo>
                  <a:lnTo>
                    <a:pt x="192261" y="255859"/>
                  </a:lnTo>
                  <a:lnTo>
                    <a:pt x="163352" y="290369"/>
                  </a:lnTo>
                  <a:lnTo>
                    <a:pt x="136489" y="326568"/>
                  </a:lnTo>
                  <a:lnTo>
                    <a:pt x="111761" y="364367"/>
                  </a:lnTo>
                  <a:lnTo>
                    <a:pt x="89256" y="403676"/>
                  </a:lnTo>
                  <a:lnTo>
                    <a:pt x="69065" y="444406"/>
                  </a:lnTo>
                  <a:lnTo>
                    <a:pt x="51277" y="486468"/>
                  </a:lnTo>
                  <a:lnTo>
                    <a:pt x="35981" y="529772"/>
                  </a:lnTo>
                  <a:lnTo>
                    <a:pt x="23266" y="574230"/>
                  </a:lnTo>
                  <a:lnTo>
                    <a:pt x="13220" y="619751"/>
                  </a:lnTo>
                  <a:lnTo>
                    <a:pt x="5935" y="666248"/>
                  </a:lnTo>
                  <a:lnTo>
                    <a:pt x="1498" y="713630"/>
                  </a:lnTo>
                  <a:lnTo>
                    <a:pt x="0" y="761809"/>
                  </a:lnTo>
                  <a:lnTo>
                    <a:pt x="1498" y="809987"/>
                  </a:lnTo>
                  <a:lnTo>
                    <a:pt x="5935" y="857370"/>
                  </a:lnTo>
                  <a:lnTo>
                    <a:pt x="13220" y="903866"/>
                  </a:lnTo>
                  <a:lnTo>
                    <a:pt x="23266" y="949388"/>
                  </a:lnTo>
                  <a:lnTo>
                    <a:pt x="35981" y="993846"/>
                  </a:lnTo>
                  <a:lnTo>
                    <a:pt x="51277" y="1037150"/>
                  </a:lnTo>
                  <a:lnTo>
                    <a:pt x="69065" y="1079212"/>
                  </a:lnTo>
                  <a:lnTo>
                    <a:pt x="89256" y="1119942"/>
                  </a:lnTo>
                  <a:lnTo>
                    <a:pt x="111761" y="1159251"/>
                  </a:lnTo>
                  <a:lnTo>
                    <a:pt x="136489" y="1197049"/>
                  </a:lnTo>
                  <a:lnTo>
                    <a:pt x="163352" y="1233248"/>
                  </a:lnTo>
                  <a:lnTo>
                    <a:pt x="192261" y="1267759"/>
                  </a:lnTo>
                  <a:lnTo>
                    <a:pt x="223126" y="1300491"/>
                  </a:lnTo>
                  <a:lnTo>
                    <a:pt x="255859" y="1331357"/>
                  </a:lnTo>
                  <a:lnTo>
                    <a:pt x="290369" y="1360265"/>
                  </a:lnTo>
                  <a:lnTo>
                    <a:pt x="326568" y="1387129"/>
                  </a:lnTo>
                  <a:lnTo>
                    <a:pt x="364367" y="1411857"/>
                  </a:lnTo>
                  <a:lnTo>
                    <a:pt x="403676" y="1434361"/>
                  </a:lnTo>
                  <a:lnTo>
                    <a:pt x="444406" y="1454552"/>
                  </a:lnTo>
                  <a:lnTo>
                    <a:pt x="486468" y="1472340"/>
                  </a:lnTo>
                  <a:lnTo>
                    <a:pt x="529772" y="1487637"/>
                  </a:lnTo>
                  <a:lnTo>
                    <a:pt x="574230" y="1500352"/>
                  </a:lnTo>
                  <a:lnTo>
                    <a:pt x="619751" y="1510397"/>
                  </a:lnTo>
                  <a:lnTo>
                    <a:pt x="666248" y="1517683"/>
                  </a:lnTo>
                  <a:lnTo>
                    <a:pt x="713630" y="1522119"/>
                  </a:lnTo>
                  <a:lnTo>
                    <a:pt x="761809" y="1523618"/>
                  </a:lnTo>
                  <a:lnTo>
                    <a:pt x="8766696" y="1523618"/>
                  </a:lnTo>
                  <a:lnTo>
                    <a:pt x="8814875" y="1522119"/>
                  </a:lnTo>
                  <a:lnTo>
                    <a:pt x="8862257" y="1517683"/>
                  </a:lnTo>
                  <a:lnTo>
                    <a:pt x="8908753" y="1510397"/>
                  </a:lnTo>
                  <a:lnTo>
                    <a:pt x="8954275" y="1500352"/>
                  </a:lnTo>
                  <a:lnTo>
                    <a:pt x="8998733" y="1487637"/>
                  </a:lnTo>
                  <a:lnTo>
                    <a:pt x="9042037" y="1472340"/>
                  </a:lnTo>
                  <a:lnTo>
                    <a:pt x="9084099" y="1454552"/>
                  </a:lnTo>
                  <a:lnTo>
                    <a:pt x="9124829" y="1434361"/>
                  </a:lnTo>
                  <a:lnTo>
                    <a:pt x="9164138" y="1411857"/>
                  </a:lnTo>
                  <a:lnTo>
                    <a:pt x="9201936" y="1387129"/>
                  </a:lnTo>
                  <a:lnTo>
                    <a:pt x="9238136" y="1360265"/>
                  </a:lnTo>
                  <a:lnTo>
                    <a:pt x="9272646" y="1331357"/>
                  </a:lnTo>
                  <a:lnTo>
                    <a:pt x="9305378" y="1300491"/>
                  </a:lnTo>
                  <a:lnTo>
                    <a:pt x="9336244" y="1267759"/>
                  </a:lnTo>
                  <a:lnTo>
                    <a:pt x="9365153" y="1233248"/>
                  </a:lnTo>
                  <a:lnTo>
                    <a:pt x="9392016" y="1197049"/>
                  </a:lnTo>
                  <a:lnTo>
                    <a:pt x="9416744" y="1159251"/>
                  </a:lnTo>
                  <a:lnTo>
                    <a:pt x="9439248" y="1119942"/>
                  </a:lnTo>
                  <a:lnTo>
                    <a:pt x="9459439" y="1079212"/>
                  </a:lnTo>
                  <a:lnTo>
                    <a:pt x="9477227" y="1037150"/>
                  </a:lnTo>
                  <a:lnTo>
                    <a:pt x="9492524" y="993846"/>
                  </a:lnTo>
                  <a:lnTo>
                    <a:pt x="9505239" y="949388"/>
                  </a:lnTo>
                  <a:lnTo>
                    <a:pt x="9515284" y="903866"/>
                  </a:lnTo>
                  <a:lnTo>
                    <a:pt x="9522570" y="857370"/>
                  </a:lnTo>
                  <a:lnTo>
                    <a:pt x="9527006" y="809987"/>
                  </a:lnTo>
                  <a:lnTo>
                    <a:pt x="9528505" y="761809"/>
                  </a:lnTo>
                  <a:lnTo>
                    <a:pt x="9527006" y="713630"/>
                  </a:lnTo>
                  <a:lnTo>
                    <a:pt x="9522570" y="666248"/>
                  </a:lnTo>
                  <a:lnTo>
                    <a:pt x="9515284" y="619751"/>
                  </a:lnTo>
                  <a:lnTo>
                    <a:pt x="9505239" y="574230"/>
                  </a:lnTo>
                  <a:lnTo>
                    <a:pt x="9492524" y="529772"/>
                  </a:lnTo>
                  <a:lnTo>
                    <a:pt x="9477227" y="486468"/>
                  </a:lnTo>
                  <a:lnTo>
                    <a:pt x="9459439" y="444406"/>
                  </a:lnTo>
                  <a:lnTo>
                    <a:pt x="9439248" y="403676"/>
                  </a:lnTo>
                  <a:lnTo>
                    <a:pt x="9416744" y="364367"/>
                  </a:lnTo>
                  <a:lnTo>
                    <a:pt x="9392016" y="326568"/>
                  </a:lnTo>
                  <a:lnTo>
                    <a:pt x="9365153" y="290369"/>
                  </a:lnTo>
                  <a:lnTo>
                    <a:pt x="9336244" y="255859"/>
                  </a:lnTo>
                  <a:lnTo>
                    <a:pt x="9305378" y="223126"/>
                  </a:lnTo>
                  <a:lnTo>
                    <a:pt x="9272646" y="192261"/>
                  </a:lnTo>
                  <a:lnTo>
                    <a:pt x="9238136" y="163352"/>
                  </a:lnTo>
                  <a:lnTo>
                    <a:pt x="9201936" y="136489"/>
                  </a:lnTo>
                  <a:lnTo>
                    <a:pt x="9164138" y="111761"/>
                  </a:lnTo>
                  <a:lnTo>
                    <a:pt x="9124829" y="89256"/>
                  </a:lnTo>
                  <a:lnTo>
                    <a:pt x="9084099" y="69065"/>
                  </a:lnTo>
                  <a:lnTo>
                    <a:pt x="9042037" y="51277"/>
                  </a:lnTo>
                  <a:lnTo>
                    <a:pt x="8998733" y="35981"/>
                  </a:lnTo>
                  <a:lnTo>
                    <a:pt x="8954275" y="23266"/>
                  </a:lnTo>
                  <a:lnTo>
                    <a:pt x="8908753" y="13220"/>
                  </a:lnTo>
                  <a:lnTo>
                    <a:pt x="8862257" y="5935"/>
                  </a:lnTo>
                  <a:lnTo>
                    <a:pt x="8814875" y="1498"/>
                  </a:lnTo>
                  <a:lnTo>
                    <a:pt x="8766696" y="0"/>
                  </a:lnTo>
                  <a:close/>
                </a:path>
              </a:pathLst>
            </a:custGeom>
            <a:solidFill>
              <a:srgbClr val="1919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952851" y="8894912"/>
              <a:ext cx="2199005" cy="1524000"/>
            </a:xfrm>
            <a:custGeom>
              <a:avLst/>
              <a:gdLst/>
              <a:ahLst/>
              <a:cxnLst/>
              <a:rect l="l" t="t" r="r" b="b"/>
              <a:pathLst>
                <a:path w="2199005" h="1524000">
                  <a:moveTo>
                    <a:pt x="1437076" y="0"/>
                  </a:moveTo>
                  <a:lnTo>
                    <a:pt x="761809" y="0"/>
                  </a:lnTo>
                  <a:lnTo>
                    <a:pt x="713630" y="1498"/>
                  </a:lnTo>
                  <a:lnTo>
                    <a:pt x="666248" y="5935"/>
                  </a:lnTo>
                  <a:lnTo>
                    <a:pt x="619751" y="13220"/>
                  </a:lnTo>
                  <a:lnTo>
                    <a:pt x="574230" y="23266"/>
                  </a:lnTo>
                  <a:lnTo>
                    <a:pt x="529772" y="35981"/>
                  </a:lnTo>
                  <a:lnTo>
                    <a:pt x="486468" y="51277"/>
                  </a:lnTo>
                  <a:lnTo>
                    <a:pt x="444406" y="69065"/>
                  </a:lnTo>
                  <a:lnTo>
                    <a:pt x="403676" y="89256"/>
                  </a:lnTo>
                  <a:lnTo>
                    <a:pt x="364367" y="111761"/>
                  </a:lnTo>
                  <a:lnTo>
                    <a:pt x="326568" y="136489"/>
                  </a:lnTo>
                  <a:lnTo>
                    <a:pt x="290369" y="163352"/>
                  </a:lnTo>
                  <a:lnTo>
                    <a:pt x="255859" y="192261"/>
                  </a:lnTo>
                  <a:lnTo>
                    <a:pt x="223126" y="223126"/>
                  </a:lnTo>
                  <a:lnTo>
                    <a:pt x="192261" y="255859"/>
                  </a:lnTo>
                  <a:lnTo>
                    <a:pt x="163352" y="290369"/>
                  </a:lnTo>
                  <a:lnTo>
                    <a:pt x="136489" y="326568"/>
                  </a:lnTo>
                  <a:lnTo>
                    <a:pt x="111761" y="364367"/>
                  </a:lnTo>
                  <a:lnTo>
                    <a:pt x="89256" y="403676"/>
                  </a:lnTo>
                  <a:lnTo>
                    <a:pt x="69065" y="444406"/>
                  </a:lnTo>
                  <a:lnTo>
                    <a:pt x="51277" y="486468"/>
                  </a:lnTo>
                  <a:lnTo>
                    <a:pt x="35981" y="529772"/>
                  </a:lnTo>
                  <a:lnTo>
                    <a:pt x="23266" y="574230"/>
                  </a:lnTo>
                  <a:lnTo>
                    <a:pt x="13220" y="619751"/>
                  </a:lnTo>
                  <a:lnTo>
                    <a:pt x="5935" y="666248"/>
                  </a:lnTo>
                  <a:lnTo>
                    <a:pt x="1498" y="713630"/>
                  </a:lnTo>
                  <a:lnTo>
                    <a:pt x="0" y="761809"/>
                  </a:lnTo>
                  <a:lnTo>
                    <a:pt x="1498" y="809987"/>
                  </a:lnTo>
                  <a:lnTo>
                    <a:pt x="5935" y="857370"/>
                  </a:lnTo>
                  <a:lnTo>
                    <a:pt x="13220" y="903866"/>
                  </a:lnTo>
                  <a:lnTo>
                    <a:pt x="23266" y="949388"/>
                  </a:lnTo>
                  <a:lnTo>
                    <a:pt x="35981" y="993846"/>
                  </a:lnTo>
                  <a:lnTo>
                    <a:pt x="51277" y="1037150"/>
                  </a:lnTo>
                  <a:lnTo>
                    <a:pt x="69065" y="1079212"/>
                  </a:lnTo>
                  <a:lnTo>
                    <a:pt x="89256" y="1119942"/>
                  </a:lnTo>
                  <a:lnTo>
                    <a:pt x="111761" y="1159251"/>
                  </a:lnTo>
                  <a:lnTo>
                    <a:pt x="136489" y="1197049"/>
                  </a:lnTo>
                  <a:lnTo>
                    <a:pt x="163352" y="1233248"/>
                  </a:lnTo>
                  <a:lnTo>
                    <a:pt x="192261" y="1267759"/>
                  </a:lnTo>
                  <a:lnTo>
                    <a:pt x="223126" y="1300491"/>
                  </a:lnTo>
                  <a:lnTo>
                    <a:pt x="255859" y="1331357"/>
                  </a:lnTo>
                  <a:lnTo>
                    <a:pt x="290369" y="1360265"/>
                  </a:lnTo>
                  <a:lnTo>
                    <a:pt x="326568" y="1387129"/>
                  </a:lnTo>
                  <a:lnTo>
                    <a:pt x="364367" y="1411857"/>
                  </a:lnTo>
                  <a:lnTo>
                    <a:pt x="403676" y="1434361"/>
                  </a:lnTo>
                  <a:lnTo>
                    <a:pt x="444406" y="1454552"/>
                  </a:lnTo>
                  <a:lnTo>
                    <a:pt x="486468" y="1472340"/>
                  </a:lnTo>
                  <a:lnTo>
                    <a:pt x="529772" y="1487637"/>
                  </a:lnTo>
                  <a:lnTo>
                    <a:pt x="574230" y="1500352"/>
                  </a:lnTo>
                  <a:lnTo>
                    <a:pt x="619751" y="1510397"/>
                  </a:lnTo>
                  <a:lnTo>
                    <a:pt x="666248" y="1517683"/>
                  </a:lnTo>
                  <a:lnTo>
                    <a:pt x="713630" y="1522119"/>
                  </a:lnTo>
                  <a:lnTo>
                    <a:pt x="761809" y="1523618"/>
                  </a:lnTo>
                  <a:lnTo>
                    <a:pt x="1437076" y="1523618"/>
                  </a:lnTo>
                  <a:lnTo>
                    <a:pt x="1485255" y="1522119"/>
                  </a:lnTo>
                  <a:lnTo>
                    <a:pt x="1532637" y="1517683"/>
                  </a:lnTo>
                  <a:lnTo>
                    <a:pt x="1579134" y="1510397"/>
                  </a:lnTo>
                  <a:lnTo>
                    <a:pt x="1624655" y="1500352"/>
                  </a:lnTo>
                  <a:lnTo>
                    <a:pt x="1669113" y="1487637"/>
                  </a:lnTo>
                  <a:lnTo>
                    <a:pt x="1712417" y="1472340"/>
                  </a:lnTo>
                  <a:lnTo>
                    <a:pt x="1754479" y="1454552"/>
                  </a:lnTo>
                  <a:lnTo>
                    <a:pt x="1795209" y="1434361"/>
                  </a:lnTo>
                  <a:lnTo>
                    <a:pt x="1834518" y="1411857"/>
                  </a:lnTo>
                  <a:lnTo>
                    <a:pt x="1872317" y="1387129"/>
                  </a:lnTo>
                  <a:lnTo>
                    <a:pt x="1908516" y="1360265"/>
                  </a:lnTo>
                  <a:lnTo>
                    <a:pt x="1943026" y="1331357"/>
                  </a:lnTo>
                  <a:lnTo>
                    <a:pt x="1975759" y="1300491"/>
                  </a:lnTo>
                  <a:lnTo>
                    <a:pt x="2006624" y="1267759"/>
                  </a:lnTo>
                  <a:lnTo>
                    <a:pt x="2035533" y="1233248"/>
                  </a:lnTo>
                  <a:lnTo>
                    <a:pt x="2062396" y="1197049"/>
                  </a:lnTo>
                  <a:lnTo>
                    <a:pt x="2087124" y="1159251"/>
                  </a:lnTo>
                  <a:lnTo>
                    <a:pt x="2109629" y="1119942"/>
                  </a:lnTo>
                  <a:lnTo>
                    <a:pt x="2129819" y="1079212"/>
                  </a:lnTo>
                  <a:lnTo>
                    <a:pt x="2147608" y="1037150"/>
                  </a:lnTo>
                  <a:lnTo>
                    <a:pt x="2162904" y="993846"/>
                  </a:lnTo>
                  <a:lnTo>
                    <a:pt x="2175619" y="949388"/>
                  </a:lnTo>
                  <a:lnTo>
                    <a:pt x="2185664" y="903866"/>
                  </a:lnTo>
                  <a:lnTo>
                    <a:pt x="2192950" y="857370"/>
                  </a:lnTo>
                  <a:lnTo>
                    <a:pt x="2197387" y="809987"/>
                  </a:lnTo>
                  <a:lnTo>
                    <a:pt x="2198885" y="761809"/>
                  </a:lnTo>
                  <a:lnTo>
                    <a:pt x="2197387" y="713630"/>
                  </a:lnTo>
                  <a:lnTo>
                    <a:pt x="2192950" y="666248"/>
                  </a:lnTo>
                  <a:lnTo>
                    <a:pt x="2185664" y="619751"/>
                  </a:lnTo>
                  <a:lnTo>
                    <a:pt x="2175619" y="574230"/>
                  </a:lnTo>
                  <a:lnTo>
                    <a:pt x="2162904" y="529772"/>
                  </a:lnTo>
                  <a:lnTo>
                    <a:pt x="2147608" y="486468"/>
                  </a:lnTo>
                  <a:lnTo>
                    <a:pt x="2129819" y="444406"/>
                  </a:lnTo>
                  <a:lnTo>
                    <a:pt x="2109629" y="403676"/>
                  </a:lnTo>
                  <a:lnTo>
                    <a:pt x="2087124" y="364367"/>
                  </a:lnTo>
                  <a:lnTo>
                    <a:pt x="2062396" y="326568"/>
                  </a:lnTo>
                  <a:lnTo>
                    <a:pt x="2035533" y="290369"/>
                  </a:lnTo>
                  <a:lnTo>
                    <a:pt x="2006624" y="255859"/>
                  </a:lnTo>
                  <a:lnTo>
                    <a:pt x="1975759" y="223126"/>
                  </a:lnTo>
                  <a:lnTo>
                    <a:pt x="1943026" y="192261"/>
                  </a:lnTo>
                  <a:lnTo>
                    <a:pt x="1908516" y="163352"/>
                  </a:lnTo>
                  <a:lnTo>
                    <a:pt x="1872317" y="136489"/>
                  </a:lnTo>
                  <a:lnTo>
                    <a:pt x="1834518" y="111761"/>
                  </a:lnTo>
                  <a:lnTo>
                    <a:pt x="1795209" y="89256"/>
                  </a:lnTo>
                  <a:lnTo>
                    <a:pt x="1754479" y="69065"/>
                  </a:lnTo>
                  <a:lnTo>
                    <a:pt x="1712417" y="51277"/>
                  </a:lnTo>
                  <a:lnTo>
                    <a:pt x="1669113" y="35981"/>
                  </a:lnTo>
                  <a:lnTo>
                    <a:pt x="1624655" y="23266"/>
                  </a:lnTo>
                  <a:lnTo>
                    <a:pt x="1579134" y="13220"/>
                  </a:lnTo>
                  <a:lnTo>
                    <a:pt x="1532637" y="5935"/>
                  </a:lnTo>
                  <a:lnTo>
                    <a:pt x="1485255" y="1498"/>
                  </a:lnTo>
                  <a:lnTo>
                    <a:pt x="1437076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952851" y="8894912"/>
              <a:ext cx="2199005" cy="1524000"/>
            </a:xfrm>
            <a:custGeom>
              <a:avLst/>
              <a:gdLst/>
              <a:ahLst/>
              <a:cxnLst/>
              <a:rect l="l" t="t" r="r" b="b"/>
              <a:pathLst>
                <a:path w="2199005" h="1524000">
                  <a:moveTo>
                    <a:pt x="1437076" y="1523618"/>
                  </a:moveTo>
                  <a:lnTo>
                    <a:pt x="761809" y="1523618"/>
                  </a:lnTo>
                  <a:lnTo>
                    <a:pt x="713630" y="1522119"/>
                  </a:lnTo>
                  <a:lnTo>
                    <a:pt x="666248" y="1517683"/>
                  </a:lnTo>
                  <a:lnTo>
                    <a:pt x="619751" y="1510397"/>
                  </a:lnTo>
                  <a:lnTo>
                    <a:pt x="574230" y="1500352"/>
                  </a:lnTo>
                  <a:lnTo>
                    <a:pt x="529772" y="1487637"/>
                  </a:lnTo>
                  <a:lnTo>
                    <a:pt x="486468" y="1472340"/>
                  </a:lnTo>
                  <a:lnTo>
                    <a:pt x="444406" y="1454552"/>
                  </a:lnTo>
                  <a:lnTo>
                    <a:pt x="403676" y="1434361"/>
                  </a:lnTo>
                  <a:lnTo>
                    <a:pt x="364367" y="1411857"/>
                  </a:lnTo>
                  <a:lnTo>
                    <a:pt x="326568" y="1387129"/>
                  </a:lnTo>
                  <a:lnTo>
                    <a:pt x="290369" y="1360265"/>
                  </a:lnTo>
                  <a:lnTo>
                    <a:pt x="255859" y="1331357"/>
                  </a:lnTo>
                  <a:lnTo>
                    <a:pt x="223126" y="1300491"/>
                  </a:lnTo>
                  <a:lnTo>
                    <a:pt x="192261" y="1267759"/>
                  </a:lnTo>
                  <a:lnTo>
                    <a:pt x="163352" y="1233248"/>
                  </a:lnTo>
                  <a:lnTo>
                    <a:pt x="136489" y="1197049"/>
                  </a:lnTo>
                  <a:lnTo>
                    <a:pt x="111761" y="1159251"/>
                  </a:lnTo>
                  <a:lnTo>
                    <a:pt x="89256" y="1119942"/>
                  </a:lnTo>
                  <a:lnTo>
                    <a:pt x="69065" y="1079212"/>
                  </a:lnTo>
                  <a:lnTo>
                    <a:pt x="51277" y="1037150"/>
                  </a:lnTo>
                  <a:lnTo>
                    <a:pt x="35981" y="993846"/>
                  </a:lnTo>
                  <a:lnTo>
                    <a:pt x="23266" y="949388"/>
                  </a:lnTo>
                  <a:lnTo>
                    <a:pt x="13220" y="903866"/>
                  </a:lnTo>
                  <a:lnTo>
                    <a:pt x="5935" y="857370"/>
                  </a:lnTo>
                  <a:lnTo>
                    <a:pt x="1498" y="809987"/>
                  </a:lnTo>
                  <a:lnTo>
                    <a:pt x="0" y="761809"/>
                  </a:lnTo>
                  <a:lnTo>
                    <a:pt x="1498" y="713630"/>
                  </a:lnTo>
                  <a:lnTo>
                    <a:pt x="5935" y="666248"/>
                  </a:lnTo>
                  <a:lnTo>
                    <a:pt x="13220" y="619751"/>
                  </a:lnTo>
                  <a:lnTo>
                    <a:pt x="23266" y="574230"/>
                  </a:lnTo>
                  <a:lnTo>
                    <a:pt x="35981" y="529772"/>
                  </a:lnTo>
                  <a:lnTo>
                    <a:pt x="51277" y="486468"/>
                  </a:lnTo>
                  <a:lnTo>
                    <a:pt x="69065" y="444406"/>
                  </a:lnTo>
                  <a:lnTo>
                    <a:pt x="89256" y="403676"/>
                  </a:lnTo>
                  <a:lnTo>
                    <a:pt x="111761" y="364367"/>
                  </a:lnTo>
                  <a:lnTo>
                    <a:pt x="136489" y="326568"/>
                  </a:lnTo>
                  <a:lnTo>
                    <a:pt x="163352" y="290369"/>
                  </a:lnTo>
                  <a:lnTo>
                    <a:pt x="192261" y="255859"/>
                  </a:lnTo>
                  <a:lnTo>
                    <a:pt x="223126" y="223126"/>
                  </a:lnTo>
                  <a:lnTo>
                    <a:pt x="255859" y="192261"/>
                  </a:lnTo>
                  <a:lnTo>
                    <a:pt x="290369" y="163352"/>
                  </a:lnTo>
                  <a:lnTo>
                    <a:pt x="326568" y="136489"/>
                  </a:lnTo>
                  <a:lnTo>
                    <a:pt x="364367" y="111761"/>
                  </a:lnTo>
                  <a:lnTo>
                    <a:pt x="403676" y="89256"/>
                  </a:lnTo>
                  <a:lnTo>
                    <a:pt x="444406" y="69065"/>
                  </a:lnTo>
                  <a:lnTo>
                    <a:pt x="486468" y="51277"/>
                  </a:lnTo>
                  <a:lnTo>
                    <a:pt x="529772" y="35981"/>
                  </a:lnTo>
                  <a:lnTo>
                    <a:pt x="574230" y="23266"/>
                  </a:lnTo>
                  <a:lnTo>
                    <a:pt x="619751" y="13220"/>
                  </a:lnTo>
                  <a:lnTo>
                    <a:pt x="666248" y="5935"/>
                  </a:lnTo>
                  <a:lnTo>
                    <a:pt x="713630" y="1498"/>
                  </a:lnTo>
                  <a:lnTo>
                    <a:pt x="761809" y="0"/>
                  </a:lnTo>
                  <a:lnTo>
                    <a:pt x="1437076" y="0"/>
                  </a:lnTo>
                  <a:lnTo>
                    <a:pt x="1485255" y="1498"/>
                  </a:lnTo>
                  <a:lnTo>
                    <a:pt x="1532637" y="5935"/>
                  </a:lnTo>
                  <a:lnTo>
                    <a:pt x="1579134" y="13220"/>
                  </a:lnTo>
                  <a:lnTo>
                    <a:pt x="1624655" y="23266"/>
                  </a:lnTo>
                  <a:lnTo>
                    <a:pt x="1669113" y="35981"/>
                  </a:lnTo>
                  <a:lnTo>
                    <a:pt x="1712417" y="51277"/>
                  </a:lnTo>
                  <a:lnTo>
                    <a:pt x="1754479" y="69065"/>
                  </a:lnTo>
                  <a:lnTo>
                    <a:pt x="1795209" y="89256"/>
                  </a:lnTo>
                  <a:lnTo>
                    <a:pt x="1834518" y="111761"/>
                  </a:lnTo>
                  <a:lnTo>
                    <a:pt x="1872317" y="136489"/>
                  </a:lnTo>
                  <a:lnTo>
                    <a:pt x="1908516" y="163352"/>
                  </a:lnTo>
                  <a:lnTo>
                    <a:pt x="1943026" y="192261"/>
                  </a:lnTo>
                  <a:lnTo>
                    <a:pt x="1975759" y="223126"/>
                  </a:lnTo>
                  <a:lnTo>
                    <a:pt x="2006624" y="255859"/>
                  </a:lnTo>
                  <a:lnTo>
                    <a:pt x="2035533" y="290369"/>
                  </a:lnTo>
                  <a:lnTo>
                    <a:pt x="2062396" y="326568"/>
                  </a:lnTo>
                  <a:lnTo>
                    <a:pt x="2087124" y="364367"/>
                  </a:lnTo>
                  <a:lnTo>
                    <a:pt x="2109629" y="403676"/>
                  </a:lnTo>
                  <a:lnTo>
                    <a:pt x="2129819" y="444406"/>
                  </a:lnTo>
                  <a:lnTo>
                    <a:pt x="2147608" y="486468"/>
                  </a:lnTo>
                  <a:lnTo>
                    <a:pt x="2162904" y="529772"/>
                  </a:lnTo>
                  <a:lnTo>
                    <a:pt x="2175619" y="574230"/>
                  </a:lnTo>
                  <a:lnTo>
                    <a:pt x="2185664" y="619751"/>
                  </a:lnTo>
                  <a:lnTo>
                    <a:pt x="2192950" y="666248"/>
                  </a:lnTo>
                  <a:lnTo>
                    <a:pt x="2197387" y="713630"/>
                  </a:lnTo>
                  <a:lnTo>
                    <a:pt x="2198885" y="761809"/>
                  </a:lnTo>
                  <a:lnTo>
                    <a:pt x="2197387" y="809987"/>
                  </a:lnTo>
                  <a:lnTo>
                    <a:pt x="2192950" y="857370"/>
                  </a:lnTo>
                  <a:lnTo>
                    <a:pt x="2185664" y="903866"/>
                  </a:lnTo>
                  <a:lnTo>
                    <a:pt x="2175619" y="949388"/>
                  </a:lnTo>
                  <a:lnTo>
                    <a:pt x="2162904" y="993846"/>
                  </a:lnTo>
                  <a:lnTo>
                    <a:pt x="2147608" y="1037150"/>
                  </a:lnTo>
                  <a:lnTo>
                    <a:pt x="2129819" y="1079212"/>
                  </a:lnTo>
                  <a:lnTo>
                    <a:pt x="2109629" y="1119942"/>
                  </a:lnTo>
                  <a:lnTo>
                    <a:pt x="2087124" y="1159251"/>
                  </a:lnTo>
                  <a:lnTo>
                    <a:pt x="2062396" y="1197049"/>
                  </a:lnTo>
                  <a:lnTo>
                    <a:pt x="2035533" y="1233248"/>
                  </a:lnTo>
                  <a:lnTo>
                    <a:pt x="2006624" y="1267759"/>
                  </a:lnTo>
                  <a:lnTo>
                    <a:pt x="1975759" y="1300491"/>
                  </a:lnTo>
                  <a:lnTo>
                    <a:pt x="1943026" y="1331357"/>
                  </a:lnTo>
                  <a:lnTo>
                    <a:pt x="1908516" y="1360265"/>
                  </a:lnTo>
                  <a:lnTo>
                    <a:pt x="1872317" y="1387129"/>
                  </a:lnTo>
                  <a:lnTo>
                    <a:pt x="1834518" y="1411857"/>
                  </a:lnTo>
                  <a:lnTo>
                    <a:pt x="1795209" y="1434361"/>
                  </a:lnTo>
                  <a:lnTo>
                    <a:pt x="1754479" y="1454552"/>
                  </a:lnTo>
                  <a:lnTo>
                    <a:pt x="1712417" y="1472340"/>
                  </a:lnTo>
                  <a:lnTo>
                    <a:pt x="1669113" y="1487637"/>
                  </a:lnTo>
                  <a:lnTo>
                    <a:pt x="1624655" y="1500352"/>
                  </a:lnTo>
                  <a:lnTo>
                    <a:pt x="1579134" y="1510397"/>
                  </a:lnTo>
                  <a:lnTo>
                    <a:pt x="1532637" y="1517683"/>
                  </a:lnTo>
                  <a:lnTo>
                    <a:pt x="1485255" y="1522119"/>
                  </a:lnTo>
                  <a:lnTo>
                    <a:pt x="1437076" y="1523618"/>
                  </a:lnTo>
                  <a:close/>
                </a:path>
              </a:pathLst>
            </a:custGeom>
            <a:ln w="174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6" name="object 2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0" r="9330"/>
          <a:stretch/>
        </p:blipFill>
        <p:spPr>
          <a:xfrm>
            <a:off x="11205198" y="5748516"/>
            <a:ext cx="5844555" cy="4041761"/>
          </a:xfrm>
          <a:prstGeom prst="rect">
            <a:avLst/>
          </a:prstGeom>
        </p:spPr>
      </p:pic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pc="-25" dirty="0"/>
              <a:t>07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1130543" y="666664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480713" y="5145773"/>
            <a:ext cx="6511290" cy="10127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Product quality: SNS can be used to share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facts, </a:t>
            </a: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and other important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information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480713" y="7124468"/>
            <a:ext cx="6287135" cy="10127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Consultancy assistance: When creating </a:t>
            </a:r>
            <a:r>
              <a:rPr sz="2300" spc="-20" dirty="0">
                <a:solidFill>
                  <a:srgbClr val="D7FE01"/>
                </a:solidFill>
                <a:latin typeface="Clash Display"/>
                <a:cs typeface="Clash Display"/>
              </a:rPr>
              <a:t>your </a:t>
            </a: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own design, highlight the most relevant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points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480713" y="9083675"/>
            <a:ext cx="6186805" cy="10127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Sustainability services: Engage with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language </a:t>
            </a: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that's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 </a:t>
            </a: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simple and easy to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understand.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013323" y="5503627"/>
            <a:ext cx="11303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191918"/>
                </a:solidFill>
                <a:latin typeface="Clash Display"/>
                <a:cs typeface="Clash Display"/>
              </a:rPr>
              <a:t>1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930351" y="7524550"/>
            <a:ext cx="205104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spc="5" dirty="0">
                <a:solidFill>
                  <a:srgbClr val="191918"/>
                </a:solidFill>
                <a:latin typeface="Clash Display"/>
                <a:cs typeface="Clash Display"/>
              </a:rPr>
              <a:t>2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925954" y="9419696"/>
            <a:ext cx="21209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spc="5" dirty="0">
                <a:solidFill>
                  <a:srgbClr val="191918"/>
                </a:solidFill>
                <a:latin typeface="Clash Display"/>
                <a:cs typeface="Clash Display"/>
              </a:rPr>
              <a:t>3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40" name="object 27">
            <a:extLst>
              <a:ext uri="{FF2B5EF4-FFF2-40B4-BE49-F238E27FC236}">
                <a16:creationId xmlns:a16="http://schemas.microsoft.com/office/drawing/2014/main" id="{64496DA6-9309-4964-BBCC-70E86A88AA88}"/>
              </a:ext>
            </a:extLst>
          </p:cNvPr>
          <p:cNvSpPr txBox="1"/>
          <p:nvPr/>
        </p:nvSpPr>
        <p:spPr>
          <a:xfrm>
            <a:off x="900167" y="2378075"/>
            <a:ext cx="3240391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l">
              <a:lnSpc>
                <a:spcPct val="100000"/>
              </a:lnSpc>
              <a:tabLst>
                <a:tab pos="6148705" algn="l"/>
              </a:tabLst>
            </a:pPr>
            <a:r>
              <a:rPr sz="11550" spc="-25" dirty="0">
                <a:solidFill>
                  <a:srgbClr val="191918"/>
                </a:solidFill>
                <a:latin typeface="Clash Display"/>
                <a:cs typeface="Clash Display"/>
              </a:rPr>
              <a:t>OUR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41" name="object 27">
            <a:extLst>
              <a:ext uri="{FF2B5EF4-FFF2-40B4-BE49-F238E27FC236}">
                <a16:creationId xmlns:a16="http://schemas.microsoft.com/office/drawing/2014/main" id="{9F362BE8-94D2-4EAE-8551-398A446E15A6}"/>
              </a:ext>
            </a:extLst>
          </p:cNvPr>
          <p:cNvSpPr txBox="1"/>
          <p:nvPr/>
        </p:nvSpPr>
        <p:spPr>
          <a:xfrm>
            <a:off x="7053430" y="2378075"/>
            <a:ext cx="7123537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l">
              <a:lnSpc>
                <a:spcPct val="100000"/>
              </a:lnSpc>
              <a:tabLst>
                <a:tab pos="6148705" algn="l"/>
              </a:tabLst>
            </a:pPr>
            <a:r>
              <a:rPr sz="11550" spc="-10" dirty="0">
                <a:solidFill>
                  <a:srgbClr val="191918"/>
                </a:solidFill>
                <a:latin typeface="Clash Display"/>
                <a:cs typeface="Clash Display"/>
              </a:rPr>
              <a:t>SERVICES</a:t>
            </a:r>
            <a:endParaRPr sz="1155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89069" y="2645484"/>
            <a:ext cx="6555105" cy="3376929"/>
          </a:xfrm>
          <a:prstGeom prst="rect">
            <a:avLst/>
          </a:prstGeom>
        </p:spPr>
        <p:txBody>
          <a:bodyPr vert="horz" wrap="square" lIns="0" tIns="191135" rIns="0" bIns="0" rtlCol="0">
            <a:spAutoFit/>
          </a:bodyPr>
          <a:lstStyle/>
          <a:p>
            <a:pPr marR="5080" indent="240029" algn="l">
              <a:lnSpc>
                <a:spcPts val="12540"/>
              </a:lnSpc>
            </a:pPr>
            <a:r>
              <a:rPr sz="11550" spc="-25" dirty="0">
                <a:solidFill>
                  <a:srgbClr val="F2F2F2"/>
                </a:solidFill>
                <a:latin typeface="Clash Display"/>
                <a:cs typeface="Clash Display"/>
              </a:rPr>
              <a:t>OUR </a:t>
            </a:r>
            <a:r>
              <a:rPr sz="11550" spc="-20" dirty="0">
                <a:solidFill>
                  <a:srgbClr val="F2F2F2"/>
                </a:solidFill>
                <a:latin typeface="Clash Display"/>
                <a:cs typeface="Clash Display"/>
              </a:rPr>
              <a:t>AWARDS</a:t>
            </a:r>
            <a:endParaRPr sz="11550" dirty="0">
              <a:latin typeface="Clash Display"/>
              <a:cs typeface="Clash Display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036526" y="615425"/>
            <a:ext cx="1879600" cy="476250"/>
            <a:chOff x="4036526" y="615425"/>
            <a:chExt cx="1879600" cy="476250"/>
          </a:xfrm>
        </p:grpSpPr>
        <p:sp>
          <p:nvSpPr>
            <p:cNvPr id="4" name="object 4"/>
            <p:cNvSpPr/>
            <p:nvPr/>
          </p:nvSpPr>
          <p:spPr>
            <a:xfrm>
              <a:off x="5678103" y="625896"/>
              <a:ext cx="227965" cy="455295"/>
            </a:xfrm>
            <a:custGeom>
              <a:avLst/>
              <a:gdLst/>
              <a:ahLst/>
              <a:cxnLst/>
              <a:rect l="l" t="t" r="r" b="b"/>
              <a:pathLst>
                <a:path w="227964" h="455294">
                  <a:moveTo>
                    <a:pt x="0" y="0"/>
                  </a:moveTo>
                  <a:lnTo>
                    <a:pt x="227479" y="227479"/>
                  </a:lnTo>
                  <a:lnTo>
                    <a:pt x="0" y="454959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036526" y="853377"/>
              <a:ext cx="1869439" cy="0"/>
            </a:xfrm>
            <a:custGeom>
              <a:avLst/>
              <a:gdLst/>
              <a:ahLst/>
              <a:cxnLst/>
              <a:rect l="l" t="t" r="r" b="b"/>
              <a:pathLst>
                <a:path w="1869439">
                  <a:moveTo>
                    <a:pt x="1869053" y="0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9394204" y="4581141"/>
            <a:ext cx="1251585" cy="1251585"/>
          </a:xfrm>
          <a:custGeom>
            <a:avLst/>
            <a:gdLst/>
            <a:ahLst/>
            <a:cxnLst/>
            <a:rect l="l" t="t" r="r" b="b"/>
            <a:pathLst>
              <a:path w="1251584" h="1251585">
                <a:moveTo>
                  <a:pt x="625624" y="0"/>
                </a:moveTo>
                <a:lnTo>
                  <a:pt x="576733" y="1882"/>
                </a:lnTo>
                <a:lnTo>
                  <a:pt x="528870" y="7436"/>
                </a:lnTo>
                <a:lnTo>
                  <a:pt x="482176" y="16522"/>
                </a:lnTo>
                <a:lnTo>
                  <a:pt x="436789" y="29003"/>
                </a:lnTo>
                <a:lnTo>
                  <a:pt x="392848" y="44737"/>
                </a:lnTo>
                <a:lnTo>
                  <a:pt x="350493" y="63588"/>
                </a:lnTo>
                <a:lnTo>
                  <a:pt x="309862" y="85414"/>
                </a:lnTo>
                <a:lnTo>
                  <a:pt x="271094" y="110078"/>
                </a:lnTo>
                <a:lnTo>
                  <a:pt x="234330" y="137440"/>
                </a:lnTo>
                <a:lnTo>
                  <a:pt x="199707" y="167362"/>
                </a:lnTo>
                <a:lnTo>
                  <a:pt x="167366" y="199703"/>
                </a:lnTo>
                <a:lnTo>
                  <a:pt x="137444" y="234326"/>
                </a:lnTo>
                <a:lnTo>
                  <a:pt x="110081" y="271090"/>
                </a:lnTo>
                <a:lnTo>
                  <a:pt x="85417" y="309857"/>
                </a:lnTo>
                <a:lnTo>
                  <a:pt x="63590" y="350488"/>
                </a:lnTo>
                <a:lnTo>
                  <a:pt x="44739" y="392844"/>
                </a:lnTo>
                <a:lnTo>
                  <a:pt x="29004" y="436785"/>
                </a:lnTo>
                <a:lnTo>
                  <a:pt x="16523" y="482173"/>
                </a:lnTo>
                <a:lnTo>
                  <a:pt x="7436" y="528868"/>
                </a:lnTo>
                <a:lnTo>
                  <a:pt x="1882" y="576731"/>
                </a:lnTo>
                <a:lnTo>
                  <a:pt x="0" y="625624"/>
                </a:lnTo>
                <a:lnTo>
                  <a:pt x="1882" y="674517"/>
                </a:lnTo>
                <a:lnTo>
                  <a:pt x="7436" y="722381"/>
                </a:lnTo>
                <a:lnTo>
                  <a:pt x="16523" y="769076"/>
                </a:lnTo>
                <a:lnTo>
                  <a:pt x="29004" y="814464"/>
                </a:lnTo>
                <a:lnTo>
                  <a:pt x="44739" y="858405"/>
                </a:lnTo>
                <a:lnTo>
                  <a:pt x="63590" y="900761"/>
                </a:lnTo>
                <a:lnTo>
                  <a:pt x="85417" y="941392"/>
                </a:lnTo>
                <a:lnTo>
                  <a:pt x="110081" y="980159"/>
                </a:lnTo>
                <a:lnTo>
                  <a:pt x="137444" y="1016923"/>
                </a:lnTo>
                <a:lnTo>
                  <a:pt x="167366" y="1051546"/>
                </a:lnTo>
                <a:lnTo>
                  <a:pt x="199707" y="1083887"/>
                </a:lnTo>
                <a:lnTo>
                  <a:pt x="234330" y="1113808"/>
                </a:lnTo>
                <a:lnTo>
                  <a:pt x="271094" y="1141171"/>
                </a:lnTo>
                <a:lnTo>
                  <a:pt x="309862" y="1165834"/>
                </a:lnTo>
                <a:lnTo>
                  <a:pt x="350493" y="1187661"/>
                </a:lnTo>
                <a:lnTo>
                  <a:pt x="392848" y="1206511"/>
                </a:lnTo>
                <a:lnTo>
                  <a:pt x="436789" y="1222246"/>
                </a:lnTo>
                <a:lnTo>
                  <a:pt x="482176" y="1234726"/>
                </a:lnTo>
                <a:lnTo>
                  <a:pt x="528870" y="1243813"/>
                </a:lnTo>
                <a:lnTo>
                  <a:pt x="576733" y="1249367"/>
                </a:lnTo>
                <a:lnTo>
                  <a:pt x="625624" y="1251249"/>
                </a:lnTo>
                <a:lnTo>
                  <a:pt x="674517" y="1249367"/>
                </a:lnTo>
                <a:lnTo>
                  <a:pt x="722381" y="1243813"/>
                </a:lnTo>
                <a:lnTo>
                  <a:pt x="769076" y="1234726"/>
                </a:lnTo>
                <a:lnTo>
                  <a:pt x="814464" y="1222246"/>
                </a:lnTo>
                <a:lnTo>
                  <a:pt x="858405" y="1206511"/>
                </a:lnTo>
                <a:lnTo>
                  <a:pt x="900761" y="1187661"/>
                </a:lnTo>
                <a:lnTo>
                  <a:pt x="941392" y="1165834"/>
                </a:lnTo>
                <a:lnTo>
                  <a:pt x="980159" y="1141171"/>
                </a:lnTo>
                <a:lnTo>
                  <a:pt x="1016923" y="1113808"/>
                </a:lnTo>
                <a:lnTo>
                  <a:pt x="1051546" y="1083887"/>
                </a:lnTo>
                <a:lnTo>
                  <a:pt x="1083887" y="1051546"/>
                </a:lnTo>
                <a:lnTo>
                  <a:pt x="1113808" y="1016923"/>
                </a:lnTo>
                <a:lnTo>
                  <a:pt x="1141171" y="980159"/>
                </a:lnTo>
                <a:lnTo>
                  <a:pt x="1165834" y="941392"/>
                </a:lnTo>
                <a:lnTo>
                  <a:pt x="1187661" y="900761"/>
                </a:lnTo>
                <a:lnTo>
                  <a:pt x="1206511" y="858405"/>
                </a:lnTo>
                <a:lnTo>
                  <a:pt x="1222246" y="814464"/>
                </a:lnTo>
                <a:lnTo>
                  <a:pt x="1234726" y="769076"/>
                </a:lnTo>
                <a:lnTo>
                  <a:pt x="1243813" y="722381"/>
                </a:lnTo>
                <a:lnTo>
                  <a:pt x="1249367" y="674517"/>
                </a:lnTo>
                <a:lnTo>
                  <a:pt x="1251249" y="625624"/>
                </a:lnTo>
                <a:lnTo>
                  <a:pt x="1249367" y="576731"/>
                </a:lnTo>
                <a:lnTo>
                  <a:pt x="1243813" y="528868"/>
                </a:lnTo>
                <a:lnTo>
                  <a:pt x="1234726" y="482173"/>
                </a:lnTo>
                <a:lnTo>
                  <a:pt x="1222246" y="436785"/>
                </a:lnTo>
                <a:lnTo>
                  <a:pt x="1206511" y="392844"/>
                </a:lnTo>
                <a:lnTo>
                  <a:pt x="1187661" y="350488"/>
                </a:lnTo>
                <a:lnTo>
                  <a:pt x="1165834" y="309857"/>
                </a:lnTo>
                <a:lnTo>
                  <a:pt x="1141171" y="271090"/>
                </a:lnTo>
                <a:lnTo>
                  <a:pt x="1113808" y="234326"/>
                </a:lnTo>
                <a:lnTo>
                  <a:pt x="1083887" y="199703"/>
                </a:lnTo>
                <a:lnTo>
                  <a:pt x="1051546" y="167362"/>
                </a:lnTo>
                <a:lnTo>
                  <a:pt x="1016923" y="137440"/>
                </a:lnTo>
                <a:lnTo>
                  <a:pt x="980159" y="110078"/>
                </a:lnTo>
                <a:lnTo>
                  <a:pt x="941392" y="85414"/>
                </a:lnTo>
                <a:lnTo>
                  <a:pt x="900761" y="63588"/>
                </a:lnTo>
                <a:lnTo>
                  <a:pt x="858405" y="44737"/>
                </a:lnTo>
                <a:lnTo>
                  <a:pt x="814464" y="29003"/>
                </a:lnTo>
                <a:lnTo>
                  <a:pt x="769076" y="16522"/>
                </a:lnTo>
                <a:lnTo>
                  <a:pt x="722381" y="7436"/>
                </a:lnTo>
                <a:lnTo>
                  <a:pt x="674517" y="1882"/>
                </a:lnTo>
                <a:lnTo>
                  <a:pt x="625624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314577" y="6783170"/>
            <a:ext cx="1251585" cy="1251585"/>
          </a:xfrm>
          <a:custGeom>
            <a:avLst/>
            <a:gdLst/>
            <a:ahLst/>
            <a:cxnLst/>
            <a:rect l="l" t="t" r="r" b="b"/>
            <a:pathLst>
              <a:path w="1251585" h="1251584">
                <a:moveTo>
                  <a:pt x="625624" y="0"/>
                </a:moveTo>
                <a:lnTo>
                  <a:pt x="576733" y="1882"/>
                </a:lnTo>
                <a:lnTo>
                  <a:pt x="528870" y="7436"/>
                </a:lnTo>
                <a:lnTo>
                  <a:pt x="482176" y="16522"/>
                </a:lnTo>
                <a:lnTo>
                  <a:pt x="436789" y="29003"/>
                </a:lnTo>
                <a:lnTo>
                  <a:pt x="392848" y="44737"/>
                </a:lnTo>
                <a:lnTo>
                  <a:pt x="350493" y="63588"/>
                </a:lnTo>
                <a:lnTo>
                  <a:pt x="309862" y="85414"/>
                </a:lnTo>
                <a:lnTo>
                  <a:pt x="271094" y="110078"/>
                </a:lnTo>
                <a:lnTo>
                  <a:pt x="234330" y="137440"/>
                </a:lnTo>
                <a:lnTo>
                  <a:pt x="199707" y="167362"/>
                </a:lnTo>
                <a:lnTo>
                  <a:pt x="167366" y="199703"/>
                </a:lnTo>
                <a:lnTo>
                  <a:pt x="137444" y="234326"/>
                </a:lnTo>
                <a:lnTo>
                  <a:pt x="110081" y="271090"/>
                </a:lnTo>
                <a:lnTo>
                  <a:pt x="85417" y="309857"/>
                </a:lnTo>
                <a:lnTo>
                  <a:pt x="63590" y="350488"/>
                </a:lnTo>
                <a:lnTo>
                  <a:pt x="44739" y="392844"/>
                </a:lnTo>
                <a:lnTo>
                  <a:pt x="29004" y="436785"/>
                </a:lnTo>
                <a:lnTo>
                  <a:pt x="16523" y="482173"/>
                </a:lnTo>
                <a:lnTo>
                  <a:pt x="7436" y="528868"/>
                </a:lnTo>
                <a:lnTo>
                  <a:pt x="1882" y="576731"/>
                </a:lnTo>
                <a:lnTo>
                  <a:pt x="0" y="625624"/>
                </a:lnTo>
                <a:lnTo>
                  <a:pt x="1882" y="674517"/>
                </a:lnTo>
                <a:lnTo>
                  <a:pt x="7436" y="722381"/>
                </a:lnTo>
                <a:lnTo>
                  <a:pt x="16523" y="769076"/>
                </a:lnTo>
                <a:lnTo>
                  <a:pt x="29004" y="814464"/>
                </a:lnTo>
                <a:lnTo>
                  <a:pt x="44739" y="858405"/>
                </a:lnTo>
                <a:lnTo>
                  <a:pt x="63590" y="900761"/>
                </a:lnTo>
                <a:lnTo>
                  <a:pt x="85417" y="941392"/>
                </a:lnTo>
                <a:lnTo>
                  <a:pt x="110081" y="980159"/>
                </a:lnTo>
                <a:lnTo>
                  <a:pt x="137444" y="1016923"/>
                </a:lnTo>
                <a:lnTo>
                  <a:pt x="167366" y="1051546"/>
                </a:lnTo>
                <a:lnTo>
                  <a:pt x="199707" y="1083887"/>
                </a:lnTo>
                <a:lnTo>
                  <a:pt x="234330" y="1113808"/>
                </a:lnTo>
                <a:lnTo>
                  <a:pt x="271094" y="1141171"/>
                </a:lnTo>
                <a:lnTo>
                  <a:pt x="309862" y="1165834"/>
                </a:lnTo>
                <a:lnTo>
                  <a:pt x="350493" y="1187661"/>
                </a:lnTo>
                <a:lnTo>
                  <a:pt x="392848" y="1206511"/>
                </a:lnTo>
                <a:lnTo>
                  <a:pt x="436789" y="1222246"/>
                </a:lnTo>
                <a:lnTo>
                  <a:pt x="482176" y="1234726"/>
                </a:lnTo>
                <a:lnTo>
                  <a:pt x="528870" y="1243813"/>
                </a:lnTo>
                <a:lnTo>
                  <a:pt x="576733" y="1249367"/>
                </a:lnTo>
                <a:lnTo>
                  <a:pt x="625624" y="1251249"/>
                </a:lnTo>
                <a:lnTo>
                  <a:pt x="674516" y="1249367"/>
                </a:lnTo>
                <a:lnTo>
                  <a:pt x="722379" y="1243813"/>
                </a:lnTo>
                <a:lnTo>
                  <a:pt x="769073" y="1234726"/>
                </a:lnTo>
                <a:lnTo>
                  <a:pt x="814460" y="1222246"/>
                </a:lnTo>
                <a:lnTo>
                  <a:pt x="858401" y="1206511"/>
                </a:lnTo>
                <a:lnTo>
                  <a:pt x="900756" y="1187661"/>
                </a:lnTo>
                <a:lnTo>
                  <a:pt x="941387" y="1165834"/>
                </a:lnTo>
                <a:lnTo>
                  <a:pt x="980154" y="1141171"/>
                </a:lnTo>
                <a:lnTo>
                  <a:pt x="1016919" y="1113808"/>
                </a:lnTo>
                <a:lnTo>
                  <a:pt x="1051542" y="1083887"/>
                </a:lnTo>
                <a:lnTo>
                  <a:pt x="1083883" y="1051546"/>
                </a:lnTo>
                <a:lnTo>
                  <a:pt x="1113805" y="1016923"/>
                </a:lnTo>
                <a:lnTo>
                  <a:pt x="1141168" y="980159"/>
                </a:lnTo>
                <a:lnTo>
                  <a:pt x="1165832" y="941392"/>
                </a:lnTo>
                <a:lnTo>
                  <a:pt x="1187659" y="900761"/>
                </a:lnTo>
                <a:lnTo>
                  <a:pt x="1206510" y="858405"/>
                </a:lnTo>
                <a:lnTo>
                  <a:pt x="1222245" y="814464"/>
                </a:lnTo>
                <a:lnTo>
                  <a:pt x="1234726" y="769076"/>
                </a:lnTo>
                <a:lnTo>
                  <a:pt x="1243813" y="722381"/>
                </a:lnTo>
                <a:lnTo>
                  <a:pt x="1249367" y="674517"/>
                </a:lnTo>
                <a:lnTo>
                  <a:pt x="1251249" y="625624"/>
                </a:lnTo>
                <a:lnTo>
                  <a:pt x="1249367" y="576731"/>
                </a:lnTo>
                <a:lnTo>
                  <a:pt x="1243813" y="528868"/>
                </a:lnTo>
                <a:lnTo>
                  <a:pt x="1234726" y="482173"/>
                </a:lnTo>
                <a:lnTo>
                  <a:pt x="1222245" y="436785"/>
                </a:lnTo>
                <a:lnTo>
                  <a:pt x="1206510" y="392844"/>
                </a:lnTo>
                <a:lnTo>
                  <a:pt x="1187659" y="350488"/>
                </a:lnTo>
                <a:lnTo>
                  <a:pt x="1165832" y="309857"/>
                </a:lnTo>
                <a:lnTo>
                  <a:pt x="1141168" y="271090"/>
                </a:lnTo>
                <a:lnTo>
                  <a:pt x="1113805" y="234326"/>
                </a:lnTo>
                <a:lnTo>
                  <a:pt x="1083883" y="199703"/>
                </a:lnTo>
                <a:lnTo>
                  <a:pt x="1051542" y="167362"/>
                </a:lnTo>
                <a:lnTo>
                  <a:pt x="1016919" y="137440"/>
                </a:lnTo>
                <a:lnTo>
                  <a:pt x="980154" y="110078"/>
                </a:lnTo>
                <a:lnTo>
                  <a:pt x="941387" y="85414"/>
                </a:lnTo>
                <a:lnTo>
                  <a:pt x="900756" y="63588"/>
                </a:lnTo>
                <a:lnTo>
                  <a:pt x="858401" y="44737"/>
                </a:lnTo>
                <a:lnTo>
                  <a:pt x="814460" y="29003"/>
                </a:lnTo>
                <a:lnTo>
                  <a:pt x="769073" y="16522"/>
                </a:lnTo>
                <a:lnTo>
                  <a:pt x="722379" y="7436"/>
                </a:lnTo>
                <a:lnTo>
                  <a:pt x="674516" y="1882"/>
                </a:lnTo>
                <a:lnTo>
                  <a:pt x="625624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417764" y="8442289"/>
            <a:ext cx="1251585" cy="1251585"/>
          </a:xfrm>
          <a:custGeom>
            <a:avLst/>
            <a:gdLst/>
            <a:ahLst/>
            <a:cxnLst/>
            <a:rect l="l" t="t" r="r" b="b"/>
            <a:pathLst>
              <a:path w="1251584" h="1251584">
                <a:moveTo>
                  <a:pt x="625624" y="0"/>
                </a:moveTo>
                <a:lnTo>
                  <a:pt x="576733" y="1882"/>
                </a:lnTo>
                <a:lnTo>
                  <a:pt x="528870" y="7436"/>
                </a:lnTo>
                <a:lnTo>
                  <a:pt x="482176" y="16522"/>
                </a:lnTo>
                <a:lnTo>
                  <a:pt x="436789" y="29003"/>
                </a:lnTo>
                <a:lnTo>
                  <a:pt x="392848" y="44737"/>
                </a:lnTo>
                <a:lnTo>
                  <a:pt x="350493" y="63588"/>
                </a:lnTo>
                <a:lnTo>
                  <a:pt x="309862" y="85414"/>
                </a:lnTo>
                <a:lnTo>
                  <a:pt x="271094" y="110078"/>
                </a:lnTo>
                <a:lnTo>
                  <a:pt x="234330" y="137440"/>
                </a:lnTo>
                <a:lnTo>
                  <a:pt x="199707" y="167362"/>
                </a:lnTo>
                <a:lnTo>
                  <a:pt x="167366" y="199703"/>
                </a:lnTo>
                <a:lnTo>
                  <a:pt x="137444" y="234326"/>
                </a:lnTo>
                <a:lnTo>
                  <a:pt x="110081" y="271090"/>
                </a:lnTo>
                <a:lnTo>
                  <a:pt x="85417" y="309857"/>
                </a:lnTo>
                <a:lnTo>
                  <a:pt x="63590" y="350488"/>
                </a:lnTo>
                <a:lnTo>
                  <a:pt x="44739" y="392844"/>
                </a:lnTo>
                <a:lnTo>
                  <a:pt x="29004" y="436785"/>
                </a:lnTo>
                <a:lnTo>
                  <a:pt x="16523" y="482173"/>
                </a:lnTo>
                <a:lnTo>
                  <a:pt x="7436" y="528868"/>
                </a:lnTo>
                <a:lnTo>
                  <a:pt x="1882" y="576731"/>
                </a:lnTo>
                <a:lnTo>
                  <a:pt x="0" y="625624"/>
                </a:lnTo>
                <a:lnTo>
                  <a:pt x="1882" y="674517"/>
                </a:lnTo>
                <a:lnTo>
                  <a:pt x="7436" y="722381"/>
                </a:lnTo>
                <a:lnTo>
                  <a:pt x="16523" y="769076"/>
                </a:lnTo>
                <a:lnTo>
                  <a:pt x="29004" y="814464"/>
                </a:lnTo>
                <a:lnTo>
                  <a:pt x="44739" y="858405"/>
                </a:lnTo>
                <a:lnTo>
                  <a:pt x="63590" y="900761"/>
                </a:lnTo>
                <a:lnTo>
                  <a:pt x="85417" y="941392"/>
                </a:lnTo>
                <a:lnTo>
                  <a:pt x="110081" y="980159"/>
                </a:lnTo>
                <a:lnTo>
                  <a:pt x="137444" y="1016923"/>
                </a:lnTo>
                <a:lnTo>
                  <a:pt x="167366" y="1051546"/>
                </a:lnTo>
                <a:lnTo>
                  <a:pt x="199707" y="1083887"/>
                </a:lnTo>
                <a:lnTo>
                  <a:pt x="234330" y="1113808"/>
                </a:lnTo>
                <a:lnTo>
                  <a:pt x="271094" y="1141171"/>
                </a:lnTo>
                <a:lnTo>
                  <a:pt x="309862" y="1165834"/>
                </a:lnTo>
                <a:lnTo>
                  <a:pt x="350493" y="1187661"/>
                </a:lnTo>
                <a:lnTo>
                  <a:pt x="392848" y="1206511"/>
                </a:lnTo>
                <a:lnTo>
                  <a:pt x="436789" y="1222246"/>
                </a:lnTo>
                <a:lnTo>
                  <a:pt x="482176" y="1234726"/>
                </a:lnTo>
                <a:lnTo>
                  <a:pt x="528870" y="1243813"/>
                </a:lnTo>
                <a:lnTo>
                  <a:pt x="576733" y="1249367"/>
                </a:lnTo>
                <a:lnTo>
                  <a:pt x="625624" y="1251249"/>
                </a:lnTo>
                <a:lnTo>
                  <a:pt x="674517" y="1249367"/>
                </a:lnTo>
                <a:lnTo>
                  <a:pt x="722381" y="1243813"/>
                </a:lnTo>
                <a:lnTo>
                  <a:pt x="769076" y="1234726"/>
                </a:lnTo>
                <a:lnTo>
                  <a:pt x="814464" y="1222246"/>
                </a:lnTo>
                <a:lnTo>
                  <a:pt x="858405" y="1206511"/>
                </a:lnTo>
                <a:lnTo>
                  <a:pt x="900761" y="1187661"/>
                </a:lnTo>
                <a:lnTo>
                  <a:pt x="941392" y="1165834"/>
                </a:lnTo>
                <a:lnTo>
                  <a:pt x="980159" y="1141171"/>
                </a:lnTo>
                <a:lnTo>
                  <a:pt x="1016923" y="1113808"/>
                </a:lnTo>
                <a:lnTo>
                  <a:pt x="1051546" y="1083887"/>
                </a:lnTo>
                <a:lnTo>
                  <a:pt x="1083887" y="1051546"/>
                </a:lnTo>
                <a:lnTo>
                  <a:pt x="1113808" y="1016923"/>
                </a:lnTo>
                <a:lnTo>
                  <a:pt x="1141171" y="980159"/>
                </a:lnTo>
                <a:lnTo>
                  <a:pt x="1165834" y="941392"/>
                </a:lnTo>
                <a:lnTo>
                  <a:pt x="1187661" y="900761"/>
                </a:lnTo>
                <a:lnTo>
                  <a:pt x="1206511" y="858405"/>
                </a:lnTo>
                <a:lnTo>
                  <a:pt x="1222246" y="814464"/>
                </a:lnTo>
                <a:lnTo>
                  <a:pt x="1234726" y="769076"/>
                </a:lnTo>
                <a:lnTo>
                  <a:pt x="1243813" y="722381"/>
                </a:lnTo>
                <a:lnTo>
                  <a:pt x="1249367" y="674517"/>
                </a:lnTo>
                <a:lnTo>
                  <a:pt x="1251249" y="625624"/>
                </a:lnTo>
                <a:lnTo>
                  <a:pt x="1249367" y="576731"/>
                </a:lnTo>
                <a:lnTo>
                  <a:pt x="1243813" y="528868"/>
                </a:lnTo>
                <a:lnTo>
                  <a:pt x="1234726" y="482173"/>
                </a:lnTo>
                <a:lnTo>
                  <a:pt x="1222246" y="436785"/>
                </a:lnTo>
                <a:lnTo>
                  <a:pt x="1206511" y="392844"/>
                </a:lnTo>
                <a:lnTo>
                  <a:pt x="1187661" y="350488"/>
                </a:lnTo>
                <a:lnTo>
                  <a:pt x="1165834" y="309857"/>
                </a:lnTo>
                <a:lnTo>
                  <a:pt x="1141171" y="271090"/>
                </a:lnTo>
                <a:lnTo>
                  <a:pt x="1113808" y="234326"/>
                </a:lnTo>
                <a:lnTo>
                  <a:pt x="1083887" y="199703"/>
                </a:lnTo>
                <a:lnTo>
                  <a:pt x="1051546" y="167362"/>
                </a:lnTo>
                <a:lnTo>
                  <a:pt x="1016923" y="137440"/>
                </a:lnTo>
                <a:lnTo>
                  <a:pt x="980159" y="110078"/>
                </a:lnTo>
                <a:lnTo>
                  <a:pt x="941392" y="85414"/>
                </a:lnTo>
                <a:lnTo>
                  <a:pt x="900761" y="63588"/>
                </a:lnTo>
                <a:lnTo>
                  <a:pt x="858405" y="44737"/>
                </a:lnTo>
                <a:lnTo>
                  <a:pt x="814464" y="29003"/>
                </a:lnTo>
                <a:lnTo>
                  <a:pt x="769076" y="16522"/>
                </a:lnTo>
                <a:lnTo>
                  <a:pt x="722381" y="7436"/>
                </a:lnTo>
                <a:lnTo>
                  <a:pt x="674517" y="1882"/>
                </a:lnTo>
                <a:lnTo>
                  <a:pt x="625624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pc="-25" dirty="0"/>
              <a:t>08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131077" y="4438277"/>
            <a:ext cx="6646545" cy="15963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1st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 </a:t>
            </a: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award: Social media can also be used to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share </a:t>
            </a: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interesting facts, true stories, and other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import- </a:t>
            </a: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ant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information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971237" y="5006176"/>
            <a:ext cx="11303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191918"/>
                </a:solidFill>
                <a:latin typeface="Clash Display"/>
                <a:cs typeface="Clash Display"/>
              </a:rPr>
              <a:t>1</a:t>
            </a:r>
            <a:endParaRPr sz="2300">
              <a:latin typeface="Clash Display"/>
              <a:cs typeface="Clash Display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004341" y="6689643"/>
            <a:ext cx="6672580" cy="15963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2nd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 </a:t>
            </a: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award: When creating your own,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remember </a:t>
            </a: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to highlight the most relevant points in </a:t>
            </a:r>
            <a:r>
              <a:rPr sz="2300" spc="-20" dirty="0">
                <a:solidFill>
                  <a:srgbClr val="D7FE01"/>
                </a:solidFill>
                <a:latin typeface="Clash Display"/>
                <a:cs typeface="Clash Display"/>
              </a:rPr>
              <a:t>your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design.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836879" y="7210046"/>
            <a:ext cx="205104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spc="5" dirty="0">
                <a:solidFill>
                  <a:srgbClr val="191918"/>
                </a:solidFill>
                <a:latin typeface="Clash Display"/>
                <a:cs typeface="Clash Display"/>
              </a:rPr>
              <a:t>2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107328" y="8386303"/>
            <a:ext cx="6631940" cy="10127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3rd award: Engage your audience with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language </a:t>
            </a: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that's simple and easy to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understand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937228" y="8867713"/>
            <a:ext cx="21209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spc="5" dirty="0">
                <a:solidFill>
                  <a:srgbClr val="191918"/>
                </a:solidFill>
                <a:latin typeface="Clash Display"/>
                <a:cs typeface="Clash Display"/>
              </a:rPr>
              <a:t>3</a:t>
            </a:r>
            <a:endParaRPr sz="230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753599" y="8146348"/>
            <a:ext cx="7979409" cy="1235710"/>
          </a:xfrm>
          <a:custGeom>
            <a:avLst/>
            <a:gdLst/>
            <a:ahLst/>
            <a:cxnLst/>
            <a:rect l="l" t="t" r="r" b="b"/>
            <a:pathLst>
              <a:path w="7979409" h="1235709">
                <a:moveTo>
                  <a:pt x="7361032" y="0"/>
                </a:moveTo>
                <a:lnTo>
                  <a:pt x="617782" y="0"/>
                </a:lnTo>
                <a:lnTo>
                  <a:pt x="569502" y="1858"/>
                </a:lnTo>
                <a:lnTo>
                  <a:pt x="522239" y="7343"/>
                </a:lnTo>
                <a:lnTo>
                  <a:pt x="476129" y="16315"/>
                </a:lnTo>
                <a:lnTo>
                  <a:pt x="431311" y="28639"/>
                </a:lnTo>
                <a:lnTo>
                  <a:pt x="387920" y="44177"/>
                </a:lnTo>
                <a:lnTo>
                  <a:pt x="346096" y="62791"/>
                </a:lnTo>
                <a:lnTo>
                  <a:pt x="305974" y="84344"/>
                </a:lnTo>
                <a:lnTo>
                  <a:pt x="267693" y="108699"/>
                </a:lnTo>
                <a:lnTo>
                  <a:pt x="231390" y="135719"/>
                </a:lnTo>
                <a:lnTo>
                  <a:pt x="197201" y="165265"/>
                </a:lnTo>
                <a:lnTo>
                  <a:pt x="165265" y="197201"/>
                </a:lnTo>
                <a:lnTo>
                  <a:pt x="135719" y="231390"/>
                </a:lnTo>
                <a:lnTo>
                  <a:pt x="108699" y="267693"/>
                </a:lnTo>
                <a:lnTo>
                  <a:pt x="84344" y="305974"/>
                </a:lnTo>
                <a:lnTo>
                  <a:pt x="62791" y="346096"/>
                </a:lnTo>
                <a:lnTo>
                  <a:pt x="44177" y="387920"/>
                </a:lnTo>
                <a:lnTo>
                  <a:pt x="28639" y="431311"/>
                </a:lnTo>
                <a:lnTo>
                  <a:pt x="16315" y="476129"/>
                </a:lnTo>
                <a:lnTo>
                  <a:pt x="7343" y="522239"/>
                </a:lnTo>
                <a:lnTo>
                  <a:pt x="1858" y="569502"/>
                </a:lnTo>
                <a:lnTo>
                  <a:pt x="0" y="617782"/>
                </a:lnTo>
                <a:lnTo>
                  <a:pt x="1858" y="666061"/>
                </a:lnTo>
                <a:lnTo>
                  <a:pt x="7343" y="713325"/>
                </a:lnTo>
                <a:lnTo>
                  <a:pt x="16315" y="759434"/>
                </a:lnTo>
                <a:lnTo>
                  <a:pt x="28639" y="804253"/>
                </a:lnTo>
                <a:lnTo>
                  <a:pt x="44177" y="847643"/>
                </a:lnTo>
                <a:lnTo>
                  <a:pt x="62791" y="889468"/>
                </a:lnTo>
                <a:lnTo>
                  <a:pt x="84344" y="929589"/>
                </a:lnTo>
                <a:lnTo>
                  <a:pt x="108699" y="967870"/>
                </a:lnTo>
                <a:lnTo>
                  <a:pt x="135719" y="1004174"/>
                </a:lnTo>
                <a:lnTo>
                  <a:pt x="165265" y="1038362"/>
                </a:lnTo>
                <a:lnTo>
                  <a:pt x="197201" y="1070298"/>
                </a:lnTo>
                <a:lnTo>
                  <a:pt x="231390" y="1099845"/>
                </a:lnTo>
                <a:lnTo>
                  <a:pt x="267693" y="1126864"/>
                </a:lnTo>
                <a:lnTo>
                  <a:pt x="305974" y="1151219"/>
                </a:lnTo>
                <a:lnTo>
                  <a:pt x="346096" y="1172772"/>
                </a:lnTo>
                <a:lnTo>
                  <a:pt x="387920" y="1191386"/>
                </a:lnTo>
                <a:lnTo>
                  <a:pt x="431311" y="1206924"/>
                </a:lnTo>
                <a:lnTo>
                  <a:pt x="476129" y="1219248"/>
                </a:lnTo>
                <a:lnTo>
                  <a:pt x="522239" y="1228221"/>
                </a:lnTo>
                <a:lnTo>
                  <a:pt x="569502" y="1233705"/>
                </a:lnTo>
                <a:lnTo>
                  <a:pt x="617782" y="1235564"/>
                </a:lnTo>
                <a:lnTo>
                  <a:pt x="7361032" y="1235564"/>
                </a:lnTo>
                <a:lnTo>
                  <a:pt x="7409312" y="1233705"/>
                </a:lnTo>
                <a:lnTo>
                  <a:pt x="7456575" y="1228221"/>
                </a:lnTo>
                <a:lnTo>
                  <a:pt x="7502684" y="1219248"/>
                </a:lnTo>
                <a:lnTo>
                  <a:pt x="7547503" y="1206924"/>
                </a:lnTo>
                <a:lnTo>
                  <a:pt x="7590893" y="1191386"/>
                </a:lnTo>
                <a:lnTo>
                  <a:pt x="7632718" y="1172772"/>
                </a:lnTo>
                <a:lnTo>
                  <a:pt x="7672839" y="1151219"/>
                </a:lnTo>
                <a:lnTo>
                  <a:pt x="7711121" y="1126864"/>
                </a:lnTo>
                <a:lnTo>
                  <a:pt x="7747424" y="1099845"/>
                </a:lnTo>
                <a:lnTo>
                  <a:pt x="7781613" y="1070298"/>
                </a:lnTo>
                <a:lnTo>
                  <a:pt x="7813549" y="1038362"/>
                </a:lnTo>
                <a:lnTo>
                  <a:pt x="7843095" y="1004174"/>
                </a:lnTo>
                <a:lnTo>
                  <a:pt x="7870114" y="967870"/>
                </a:lnTo>
                <a:lnTo>
                  <a:pt x="7894469" y="929589"/>
                </a:lnTo>
                <a:lnTo>
                  <a:pt x="7916022" y="889468"/>
                </a:lnTo>
                <a:lnTo>
                  <a:pt x="7934637" y="847643"/>
                </a:lnTo>
                <a:lnTo>
                  <a:pt x="7950174" y="804253"/>
                </a:lnTo>
                <a:lnTo>
                  <a:pt x="7962498" y="759434"/>
                </a:lnTo>
                <a:lnTo>
                  <a:pt x="7971471" y="713325"/>
                </a:lnTo>
                <a:lnTo>
                  <a:pt x="7976955" y="666061"/>
                </a:lnTo>
                <a:lnTo>
                  <a:pt x="7978814" y="617782"/>
                </a:lnTo>
                <a:lnTo>
                  <a:pt x="7976955" y="569502"/>
                </a:lnTo>
                <a:lnTo>
                  <a:pt x="7971471" y="522239"/>
                </a:lnTo>
                <a:lnTo>
                  <a:pt x="7962498" y="476129"/>
                </a:lnTo>
                <a:lnTo>
                  <a:pt x="7950174" y="431311"/>
                </a:lnTo>
                <a:lnTo>
                  <a:pt x="7934637" y="387920"/>
                </a:lnTo>
                <a:lnTo>
                  <a:pt x="7916022" y="346096"/>
                </a:lnTo>
                <a:lnTo>
                  <a:pt x="7894469" y="305974"/>
                </a:lnTo>
                <a:lnTo>
                  <a:pt x="7870114" y="267693"/>
                </a:lnTo>
                <a:lnTo>
                  <a:pt x="7843095" y="231390"/>
                </a:lnTo>
                <a:lnTo>
                  <a:pt x="7813549" y="197201"/>
                </a:lnTo>
                <a:lnTo>
                  <a:pt x="7781613" y="165265"/>
                </a:lnTo>
                <a:lnTo>
                  <a:pt x="7747424" y="135719"/>
                </a:lnTo>
                <a:lnTo>
                  <a:pt x="7711121" y="108699"/>
                </a:lnTo>
                <a:lnTo>
                  <a:pt x="7672839" y="84344"/>
                </a:lnTo>
                <a:lnTo>
                  <a:pt x="7632718" y="62791"/>
                </a:lnTo>
                <a:lnTo>
                  <a:pt x="7590893" y="44177"/>
                </a:lnTo>
                <a:lnTo>
                  <a:pt x="7547503" y="28639"/>
                </a:lnTo>
                <a:lnTo>
                  <a:pt x="7502684" y="16315"/>
                </a:lnTo>
                <a:lnTo>
                  <a:pt x="7456575" y="7343"/>
                </a:lnTo>
                <a:lnTo>
                  <a:pt x="7409312" y="1858"/>
                </a:lnTo>
                <a:lnTo>
                  <a:pt x="73610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7012875" y="2882111"/>
            <a:ext cx="2188845" cy="2188845"/>
            <a:chOff x="7012875" y="2882111"/>
            <a:chExt cx="2188845" cy="2188845"/>
          </a:xfrm>
        </p:grpSpPr>
        <p:sp>
          <p:nvSpPr>
            <p:cNvPr id="6" name="object 6"/>
            <p:cNvSpPr/>
            <p:nvPr/>
          </p:nvSpPr>
          <p:spPr>
            <a:xfrm>
              <a:off x="7012875" y="2882111"/>
              <a:ext cx="2188845" cy="2188845"/>
            </a:xfrm>
            <a:custGeom>
              <a:avLst/>
              <a:gdLst/>
              <a:ahLst/>
              <a:cxnLst/>
              <a:rect l="l" t="t" r="r" b="b"/>
              <a:pathLst>
                <a:path w="2188845" h="2188845">
                  <a:moveTo>
                    <a:pt x="1094207" y="0"/>
                  </a:moveTo>
                  <a:lnTo>
                    <a:pt x="1045467" y="1066"/>
                  </a:lnTo>
                  <a:lnTo>
                    <a:pt x="997272" y="4234"/>
                  </a:lnTo>
                  <a:lnTo>
                    <a:pt x="949668" y="9461"/>
                  </a:lnTo>
                  <a:lnTo>
                    <a:pt x="902699" y="16702"/>
                  </a:lnTo>
                  <a:lnTo>
                    <a:pt x="856409" y="25911"/>
                  </a:lnTo>
                  <a:lnTo>
                    <a:pt x="810843" y="37046"/>
                  </a:lnTo>
                  <a:lnTo>
                    <a:pt x="766046" y="50060"/>
                  </a:lnTo>
                  <a:lnTo>
                    <a:pt x="722061" y="64911"/>
                  </a:lnTo>
                  <a:lnTo>
                    <a:pt x="678934" y="81552"/>
                  </a:lnTo>
                  <a:lnTo>
                    <a:pt x="636708" y="99941"/>
                  </a:lnTo>
                  <a:lnTo>
                    <a:pt x="595429" y="120031"/>
                  </a:lnTo>
                  <a:lnTo>
                    <a:pt x="555140" y="141780"/>
                  </a:lnTo>
                  <a:lnTo>
                    <a:pt x="515887" y="165142"/>
                  </a:lnTo>
                  <a:lnTo>
                    <a:pt x="477713" y="190073"/>
                  </a:lnTo>
                  <a:lnTo>
                    <a:pt x="440663" y="216528"/>
                  </a:lnTo>
                  <a:lnTo>
                    <a:pt x="404782" y="244463"/>
                  </a:lnTo>
                  <a:lnTo>
                    <a:pt x="370114" y="273834"/>
                  </a:lnTo>
                  <a:lnTo>
                    <a:pt x="336704" y="304596"/>
                  </a:lnTo>
                  <a:lnTo>
                    <a:pt x="304596" y="336704"/>
                  </a:lnTo>
                  <a:lnTo>
                    <a:pt x="273834" y="370114"/>
                  </a:lnTo>
                  <a:lnTo>
                    <a:pt x="244463" y="404782"/>
                  </a:lnTo>
                  <a:lnTo>
                    <a:pt x="216528" y="440663"/>
                  </a:lnTo>
                  <a:lnTo>
                    <a:pt x="190073" y="477713"/>
                  </a:lnTo>
                  <a:lnTo>
                    <a:pt x="165142" y="515887"/>
                  </a:lnTo>
                  <a:lnTo>
                    <a:pt x="141780" y="555140"/>
                  </a:lnTo>
                  <a:lnTo>
                    <a:pt x="120031" y="595429"/>
                  </a:lnTo>
                  <a:lnTo>
                    <a:pt x="99941" y="636708"/>
                  </a:lnTo>
                  <a:lnTo>
                    <a:pt x="81552" y="678934"/>
                  </a:lnTo>
                  <a:lnTo>
                    <a:pt x="64911" y="722061"/>
                  </a:lnTo>
                  <a:lnTo>
                    <a:pt x="50060" y="766046"/>
                  </a:lnTo>
                  <a:lnTo>
                    <a:pt x="37046" y="810843"/>
                  </a:lnTo>
                  <a:lnTo>
                    <a:pt x="25911" y="856409"/>
                  </a:lnTo>
                  <a:lnTo>
                    <a:pt x="16702" y="902699"/>
                  </a:lnTo>
                  <a:lnTo>
                    <a:pt x="9461" y="949668"/>
                  </a:lnTo>
                  <a:lnTo>
                    <a:pt x="4234" y="997272"/>
                  </a:lnTo>
                  <a:lnTo>
                    <a:pt x="1066" y="1045467"/>
                  </a:lnTo>
                  <a:lnTo>
                    <a:pt x="0" y="1094207"/>
                  </a:lnTo>
                  <a:lnTo>
                    <a:pt x="1066" y="1142948"/>
                  </a:lnTo>
                  <a:lnTo>
                    <a:pt x="4234" y="1191142"/>
                  </a:lnTo>
                  <a:lnTo>
                    <a:pt x="9461" y="1238746"/>
                  </a:lnTo>
                  <a:lnTo>
                    <a:pt x="16702" y="1285715"/>
                  </a:lnTo>
                  <a:lnTo>
                    <a:pt x="25911" y="1332005"/>
                  </a:lnTo>
                  <a:lnTo>
                    <a:pt x="37046" y="1377571"/>
                  </a:lnTo>
                  <a:lnTo>
                    <a:pt x="50060" y="1422368"/>
                  </a:lnTo>
                  <a:lnTo>
                    <a:pt x="64911" y="1466353"/>
                  </a:lnTo>
                  <a:lnTo>
                    <a:pt x="81552" y="1509480"/>
                  </a:lnTo>
                  <a:lnTo>
                    <a:pt x="99941" y="1551706"/>
                  </a:lnTo>
                  <a:lnTo>
                    <a:pt x="120031" y="1592985"/>
                  </a:lnTo>
                  <a:lnTo>
                    <a:pt x="141780" y="1633274"/>
                  </a:lnTo>
                  <a:lnTo>
                    <a:pt x="165142" y="1672527"/>
                  </a:lnTo>
                  <a:lnTo>
                    <a:pt x="190073" y="1710701"/>
                  </a:lnTo>
                  <a:lnTo>
                    <a:pt x="216528" y="1747751"/>
                  </a:lnTo>
                  <a:lnTo>
                    <a:pt x="244463" y="1783632"/>
                  </a:lnTo>
                  <a:lnTo>
                    <a:pt x="273834" y="1818300"/>
                  </a:lnTo>
                  <a:lnTo>
                    <a:pt x="304596" y="1851710"/>
                  </a:lnTo>
                  <a:lnTo>
                    <a:pt x="336704" y="1883818"/>
                  </a:lnTo>
                  <a:lnTo>
                    <a:pt x="370114" y="1914580"/>
                  </a:lnTo>
                  <a:lnTo>
                    <a:pt x="404782" y="1943951"/>
                  </a:lnTo>
                  <a:lnTo>
                    <a:pt x="440663" y="1971886"/>
                  </a:lnTo>
                  <a:lnTo>
                    <a:pt x="477713" y="1998341"/>
                  </a:lnTo>
                  <a:lnTo>
                    <a:pt x="515887" y="2023272"/>
                  </a:lnTo>
                  <a:lnTo>
                    <a:pt x="555140" y="2046634"/>
                  </a:lnTo>
                  <a:lnTo>
                    <a:pt x="595429" y="2068383"/>
                  </a:lnTo>
                  <a:lnTo>
                    <a:pt x="636708" y="2088473"/>
                  </a:lnTo>
                  <a:lnTo>
                    <a:pt x="678934" y="2106862"/>
                  </a:lnTo>
                  <a:lnTo>
                    <a:pt x="722061" y="2123503"/>
                  </a:lnTo>
                  <a:lnTo>
                    <a:pt x="766046" y="2138354"/>
                  </a:lnTo>
                  <a:lnTo>
                    <a:pt x="810843" y="2151368"/>
                  </a:lnTo>
                  <a:lnTo>
                    <a:pt x="856409" y="2162503"/>
                  </a:lnTo>
                  <a:lnTo>
                    <a:pt x="902699" y="2171712"/>
                  </a:lnTo>
                  <a:lnTo>
                    <a:pt x="949668" y="2178953"/>
                  </a:lnTo>
                  <a:lnTo>
                    <a:pt x="997272" y="2184180"/>
                  </a:lnTo>
                  <a:lnTo>
                    <a:pt x="1045467" y="2187348"/>
                  </a:lnTo>
                  <a:lnTo>
                    <a:pt x="1094207" y="2188415"/>
                  </a:lnTo>
                  <a:lnTo>
                    <a:pt x="1142948" y="2187348"/>
                  </a:lnTo>
                  <a:lnTo>
                    <a:pt x="1191142" y="2184180"/>
                  </a:lnTo>
                  <a:lnTo>
                    <a:pt x="1238746" y="2178953"/>
                  </a:lnTo>
                  <a:lnTo>
                    <a:pt x="1285715" y="2171712"/>
                  </a:lnTo>
                  <a:lnTo>
                    <a:pt x="1332005" y="2162503"/>
                  </a:lnTo>
                  <a:lnTo>
                    <a:pt x="1377571" y="2151368"/>
                  </a:lnTo>
                  <a:lnTo>
                    <a:pt x="1422368" y="2138354"/>
                  </a:lnTo>
                  <a:lnTo>
                    <a:pt x="1466353" y="2123503"/>
                  </a:lnTo>
                  <a:lnTo>
                    <a:pt x="1509480" y="2106862"/>
                  </a:lnTo>
                  <a:lnTo>
                    <a:pt x="1551706" y="2088473"/>
                  </a:lnTo>
                  <a:lnTo>
                    <a:pt x="1592985" y="2068383"/>
                  </a:lnTo>
                  <a:lnTo>
                    <a:pt x="1633274" y="2046634"/>
                  </a:lnTo>
                  <a:lnTo>
                    <a:pt x="1672527" y="2023272"/>
                  </a:lnTo>
                  <a:lnTo>
                    <a:pt x="1710701" y="1998341"/>
                  </a:lnTo>
                  <a:lnTo>
                    <a:pt x="1747751" y="1971886"/>
                  </a:lnTo>
                  <a:lnTo>
                    <a:pt x="1783632" y="1943951"/>
                  </a:lnTo>
                  <a:lnTo>
                    <a:pt x="1818300" y="1914580"/>
                  </a:lnTo>
                  <a:lnTo>
                    <a:pt x="1851710" y="1883818"/>
                  </a:lnTo>
                  <a:lnTo>
                    <a:pt x="1883818" y="1851710"/>
                  </a:lnTo>
                  <a:lnTo>
                    <a:pt x="1914580" y="1818300"/>
                  </a:lnTo>
                  <a:lnTo>
                    <a:pt x="1943951" y="1783632"/>
                  </a:lnTo>
                  <a:lnTo>
                    <a:pt x="1971886" y="1747751"/>
                  </a:lnTo>
                  <a:lnTo>
                    <a:pt x="1998341" y="1710701"/>
                  </a:lnTo>
                  <a:lnTo>
                    <a:pt x="2023272" y="1672527"/>
                  </a:lnTo>
                  <a:lnTo>
                    <a:pt x="2046634" y="1633274"/>
                  </a:lnTo>
                  <a:lnTo>
                    <a:pt x="2068383" y="1592985"/>
                  </a:lnTo>
                  <a:lnTo>
                    <a:pt x="2088473" y="1551706"/>
                  </a:lnTo>
                  <a:lnTo>
                    <a:pt x="2106862" y="1509480"/>
                  </a:lnTo>
                  <a:lnTo>
                    <a:pt x="2123503" y="1466353"/>
                  </a:lnTo>
                  <a:lnTo>
                    <a:pt x="2138354" y="1422368"/>
                  </a:lnTo>
                  <a:lnTo>
                    <a:pt x="2151368" y="1377571"/>
                  </a:lnTo>
                  <a:lnTo>
                    <a:pt x="2162503" y="1332005"/>
                  </a:lnTo>
                  <a:lnTo>
                    <a:pt x="2171712" y="1285715"/>
                  </a:lnTo>
                  <a:lnTo>
                    <a:pt x="2178953" y="1238746"/>
                  </a:lnTo>
                  <a:lnTo>
                    <a:pt x="2184180" y="1191142"/>
                  </a:lnTo>
                  <a:lnTo>
                    <a:pt x="2187348" y="1142948"/>
                  </a:lnTo>
                  <a:lnTo>
                    <a:pt x="2188415" y="1094207"/>
                  </a:lnTo>
                  <a:lnTo>
                    <a:pt x="2187348" y="1045467"/>
                  </a:lnTo>
                  <a:lnTo>
                    <a:pt x="2184180" y="997272"/>
                  </a:lnTo>
                  <a:lnTo>
                    <a:pt x="2178953" y="949668"/>
                  </a:lnTo>
                  <a:lnTo>
                    <a:pt x="2171712" y="902699"/>
                  </a:lnTo>
                  <a:lnTo>
                    <a:pt x="2162503" y="856409"/>
                  </a:lnTo>
                  <a:lnTo>
                    <a:pt x="2151368" y="810843"/>
                  </a:lnTo>
                  <a:lnTo>
                    <a:pt x="2138354" y="766046"/>
                  </a:lnTo>
                  <a:lnTo>
                    <a:pt x="2123503" y="722061"/>
                  </a:lnTo>
                  <a:lnTo>
                    <a:pt x="2106862" y="678934"/>
                  </a:lnTo>
                  <a:lnTo>
                    <a:pt x="2088473" y="636708"/>
                  </a:lnTo>
                  <a:lnTo>
                    <a:pt x="2068383" y="595429"/>
                  </a:lnTo>
                  <a:lnTo>
                    <a:pt x="2046634" y="555140"/>
                  </a:lnTo>
                  <a:lnTo>
                    <a:pt x="2023272" y="515887"/>
                  </a:lnTo>
                  <a:lnTo>
                    <a:pt x="1998341" y="477713"/>
                  </a:lnTo>
                  <a:lnTo>
                    <a:pt x="1971886" y="440663"/>
                  </a:lnTo>
                  <a:lnTo>
                    <a:pt x="1943951" y="404782"/>
                  </a:lnTo>
                  <a:lnTo>
                    <a:pt x="1914580" y="370114"/>
                  </a:lnTo>
                  <a:lnTo>
                    <a:pt x="1883818" y="336704"/>
                  </a:lnTo>
                  <a:lnTo>
                    <a:pt x="1851710" y="304596"/>
                  </a:lnTo>
                  <a:lnTo>
                    <a:pt x="1818300" y="273834"/>
                  </a:lnTo>
                  <a:lnTo>
                    <a:pt x="1783632" y="244463"/>
                  </a:lnTo>
                  <a:lnTo>
                    <a:pt x="1747751" y="216528"/>
                  </a:lnTo>
                  <a:lnTo>
                    <a:pt x="1710701" y="190073"/>
                  </a:lnTo>
                  <a:lnTo>
                    <a:pt x="1672527" y="165142"/>
                  </a:lnTo>
                  <a:lnTo>
                    <a:pt x="1633274" y="141780"/>
                  </a:lnTo>
                  <a:lnTo>
                    <a:pt x="1592985" y="120031"/>
                  </a:lnTo>
                  <a:lnTo>
                    <a:pt x="1551706" y="99941"/>
                  </a:lnTo>
                  <a:lnTo>
                    <a:pt x="1509480" y="81552"/>
                  </a:lnTo>
                  <a:lnTo>
                    <a:pt x="1466353" y="64911"/>
                  </a:lnTo>
                  <a:lnTo>
                    <a:pt x="1422368" y="50060"/>
                  </a:lnTo>
                  <a:lnTo>
                    <a:pt x="1377571" y="37046"/>
                  </a:lnTo>
                  <a:lnTo>
                    <a:pt x="1332005" y="25911"/>
                  </a:lnTo>
                  <a:lnTo>
                    <a:pt x="1285715" y="16702"/>
                  </a:lnTo>
                  <a:lnTo>
                    <a:pt x="1238746" y="9461"/>
                  </a:lnTo>
                  <a:lnTo>
                    <a:pt x="1191142" y="4234"/>
                  </a:lnTo>
                  <a:lnTo>
                    <a:pt x="1142948" y="1066"/>
                  </a:lnTo>
                  <a:lnTo>
                    <a:pt x="1094207" y="0"/>
                  </a:lnTo>
                  <a:close/>
                </a:path>
              </a:pathLst>
            </a:custGeom>
            <a:solidFill>
              <a:srgbClr val="D7FE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811956" y="3379258"/>
              <a:ext cx="892810" cy="892810"/>
            </a:xfrm>
            <a:custGeom>
              <a:avLst/>
              <a:gdLst/>
              <a:ahLst/>
              <a:cxnLst/>
              <a:rect l="l" t="t" r="r" b="b"/>
              <a:pathLst>
                <a:path w="892809" h="892810">
                  <a:moveTo>
                    <a:pt x="0" y="0"/>
                  </a:moveTo>
                  <a:lnTo>
                    <a:pt x="892182" y="0"/>
                  </a:lnTo>
                  <a:lnTo>
                    <a:pt x="892182" y="892192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510028" y="3379258"/>
              <a:ext cx="1194435" cy="1194435"/>
            </a:xfrm>
            <a:custGeom>
              <a:avLst/>
              <a:gdLst/>
              <a:ahLst/>
              <a:cxnLst/>
              <a:rect l="l" t="t" r="r" b="b"/>
              <a:pathLst>
                <a:path w="1194434" h="1194435">
                  <a:moveTo>
                    <a:pt x="1194110" y="0"/>
                  </a:moveTo>
                  <a:lnTo>
                    <a:pt x="0" y="119412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4036526" y="636367"/>
            <a:ext cx="1879600" cy="476250"/>
            <a:chOff x="4036526" y="636367"/>
            <a:chExt cx="1879600" cy="476250"/>
          </a:xfrm>
        </p:grpSpPr>
        <p:sp>
          <p:nvSpPr>
            <p:cNvPr id="10" name="object 10"/>
            <p:cNvSpPr/>
            <p:nvPr/>
          </p:nvSpPr>
          <p:spPr>
            <a:xfrm>
              <a:off x="5678103" y="646837"/>
              <a:ext cx="227965" cy="455295"/>
            </a:xfrm>
            <a:custGeom>
              <a:avLst/>
              <a:gdLst/>
              <a:ahLst/>
              <a:cxnLst/>
              <a:rect l="l" t="t" r="r" b="b"/>
              <a:pathLst>
                <a:path w="227964" h="455294">
                  <a:moveTo>
                    <a:pt x="0" y="0"/>
                  </a:moveTo>
                  <a:lnTo>
                    <a:pt x="227479" y="227479"/>
                  </a:lnTo>
                  <a:lnTo>
                    <a:pt x="0" y="454959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036526" y="874318"/>
              <a:ext cx="1869439" cy="0"/>
            </a:xfrm>
            <a:custGeom>
              <a:avLst/>
              <a:gdLst/>
              <a:ahLst/>
              <a:cxnLst/>
              <a:rect l="l" t="t" r="r" b="b"/>
              <a:pathLst>
                <a:path w="1869439">
                  <a:moveTo>
                    <a:pt x="1869053" y="0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17214138" y="8552597"/>
            <a:ext cx="1061085" cy="473709"/>
            <a:chOff x="17214138" y="8552597"/>
            <a:chExt cx="1061085" cy="473709"/>
          </a:xfrm>
        </p:grpSpPr>
        <p:sp>
          <p:nvSpPr>
            <p:cNvPr id="13" name="object 13"/>
            <p:cNvSpPr/>
            <p:nvPr/>
          </p:nvSpPr>
          <p:spPr>
            <a:xfrm>
              <a:off x="18038421" y="8563068"/>
              <a:ext cx="226695" cy="452755"/>
            </a:xfrm>
            <a:custGeom>
              <a:avLst/>
              <a:gdLst/>
              <a:ahLst/>
              <a:cxnLst/>
              <a:rect l="l" t="t" r="r" b="b"/>
              <a:pathLst>
                <a:path w="226694" h="452754">
                  <a:moveTo>
                    <a:pt x="0" y="0"/>
                  </a:moveTo>
                  <a:lnTo>
                    <a:pt x="226181" y="226181"/>
                  </a:lnTo>
                  <a:lnTo>
                    <a:pt x="0" y="452363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7214138" y="8789249"/>
              <a:ext cx="1050925" cy="0"/>
            </a:xfrm>
            <a:custGeom>
              <a:avLst/>
              <a:gdLst/>
              <a:ahLst/>
              <a:cxnLst/>
              <a:rect l="l" t="t" r="r" b="b"/>
              <a:pathLst>
                <a:path w="1050925">
                  <a:moveTo>
                    <a:pt x="1050460" y="0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1127478" y="5399599"/>
            <a:ext cx="17621250" cy="2301875"/>
            <a:chOff x="1127478" y="5399599"/>
            <a:chExt cx="17621250" cy="2301875"/>
          </a:xfrm>
        </p:grpSpPr>
        <p:sp>
          <p:nvSpPr>
            <p:cNvPr id="16" name="object 16"/>
            <p:cNvSpPr/>
            <p:nvPr/>
          </p:nvSpPr>
          <p:spPr>
            <a:xfrm>
              <a:off x="16897043" y="5618688"/>
              <a:ext cx="0" cy="1868170"/>
            </a:xfrm>
            <a:custGeom>
              <a:avLst/>
              <a:gdLst/>
              <a:ahLst/>
              <a:cxnLst/>
              <a:rect l="l" t="t" r="r" b="b"/>
              <a:pathLst>
                <a:path h="1868170">
                  <a:moveTo>
                    <a:pt x="0" y="0"/>
                  </a:moveTo>
                  <a:lnTo>
                    <a:pt x="0" y="1867995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5963049" y="6552683"/>
              <a:ext cx="1868170" cy="0"/>
            </a:xfrm>
            <a:custGeom>
              <a:avLst/>
              <a:gdLst/>
              <a:ahLst/>
              <a:cxnLst/>
              <a:rect l="l" t="t" r="r" b="b"/>
              <a:pathLst>
                <a:path w="1868169">
                  <a:moveTo>
                    <a:pt x="0" y="0"/>
                  </a:moveTo>
                  <a:lnTo>
                    <a:pt x="1867995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6236615" y="5892250"/>
              <a:ext cx="1321435" cy="1321435"/>
            </a:xfrm>
            <a:custGeom>
              <a:avLst/>
              <a:gdLst/>
              <a:ahLst/>
              <a:cxnLst/>
              <a:rect l="l" t="t" r="r" b="b"/>
              <a:pathLst>
                <a:path w="1321434" h="1321434">
                  <a:moveTo>
                    <a:pt x="1320870" y="0"/>
                  </a:moveTo>
                  <a:lnTo>
                    <a:pt x="0" y="132087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6236610" y="5892250"/>
              <a:ext cx="1321435" cy="1321435"/>
            </a:xfrm>
            <a:custGeom>
              <a:avLst/>
              <a:gdLst/>
              <a:ahLst/>
              <a:cxnLst/>
              <a:rect l="l" t="t" r="r" b="b"/>
              <a:pathLst>
                <a:path w="1321434" h="1321434">
                  <a:moveTo>
                    <a:pt x="0" y="0"/>
                  </a:moveTo>
                  <a:lnTo>
                    <a:pt x="1320870" y="132087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141326" y="5413447"/>
              <a:ext cx="17591405" cy="2272665"/>
            </a:xfrm>
            <a:custGeom>
              <a:avLst/>
              <a:gdLst/>
              <a:ahLst/>
              <a:cxnLst/>
              <a:rect l="l" t="t" r="r" b="b"/>
              <a:pathLst>
                <a:path w="17591405" h="2272665">
                  <a:moveTo>
                    <a:pt x="17591087" y="2272182"/>
                  </a:moveTo>
                  <a:lnTo>
                    <a:pt x="0" y="2272182"/>
                  </a:lnTo>
                  <a:lnTo>
                    <a:pt x="0" y="0"/>
                  </a:lnTo>
                  <a:lnTo>
                    <a:pt x="17591087" y="0"/>
                  </a:lnTo>
                  <a:lnTo>
                    <a:pt x="17591087" y="2272182"/>
                  </a:lnTo>
                  <a:close/>
                </a:path>
              </a:pathLst>
            </a:custGeom>
            <a:ln w="27695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5051897" y="5418683"/>
              <a:ext cx="3686175" cy="2272665"/>
            </a:xfrm>
            <a:custGeom>
              <a:avLst/>
              <a:gdLst/>
              <a:ahLst/>
              <a:cxnLst/>
              <a:rect l="l" t="t" r="r" b="b"/>
              <a:pathLst>
                <a:path w="3686175" h="2272665">
                  <a:moveTo>
                    <a:pt x="3685751" y="2272182"/>
                  </a:moveTo>
                  <a:lnTo>
                    <a:pt x="0" y="2272182"/>
                  </a:lnTo>
                  <a:lnTo>
                    <a:pt x="0" y="0"/>
                  </a:lnTo>
                  <a:lnTo>
                    <a:pt x="3685751" y="0"/>
                  </a:lnTo>
                  <a:lnTo>
                    <a:pt x="3685751" y="2272182"/>
                  </a:lnTo>
                  <a:close/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1155174" y="5427295"/>
            <a:ext cx="13886815" cy="1995519"/>
          </a:xfrm>
          <a:prstGeom prst="rect">
            <a:avLst/>
          </a:prstGeom>
          <a:solidFill>
            <a:srgbClr val="F2F2F2"/>
          </a:solidFill>
        </p:spPr>
        <p:txBody>
          <a:bodyPr vert="horz" wrap="square" lIns="0" tIns="180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1550" spc="-10" dirty="0">
                <a:solidFill>
                  <a:srgbClr val="191918"/>
                </a:solidFill>
                <a:latin typeface="Clash Display"/>
                <a:cs typeface="Clash Display"/>
              </a:rPr>
              <a:t>KNOWLEDGEABLE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8239965" y="457769"/>
            <a:ext cx="883285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09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30543" y="677135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306612" y="7818430"/>
            <a:ext cx="8961755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11550" dirty="0">
                <a:latin typeface="Clash Display"/>
                <a:cs typeface="Clash Display"/>
              </a:rPr>
              <a:t>IN</a:t>
            </a:r>
            <a:r>
              <a:rPr sz="11550" spc="-185" dirty="0">
                <a:latin typeface="Clash Display"/>
                <a:cs typeface="Clash Display"/>
              </a:rPr>
              <a:t> </a:t>
            </a:r>
            <a:r>
              <a:rPr sz="11550" dirty="0">
                <a:latin typeface="Clash Display"/>
                <a:cs typeface="Clash Display"/>
              </a:rPr>
              <a:t>THIS</a:t>
            </a:r>
            <a:r>
              <a:rPr sz="11550" spc="-180" dirty="0">
                <a:latin typeface="Clash Display"/>
                <a:cs typeface="Clash Display"/>
              </a:rPr>
              <a:t> </a:t>
            </a:r>
            <a:r>
              <a:rPr sz="11550" spc="-20" dirty="0">
                <a:latin typeface="Clash Display"/>
                <a:cs typeface="Clash Display"/>
              </a:rPr>
              <a:t>FIELD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1367392" y="8604112"/>
            <a:ext cx="5380355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HERE’S OUR EXPERT AND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SPECIALTIES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2" name="object 25">
            <a:extLst>
              <a:ext uri="{FF2B5EF4-FFF2-40B4-BE49-F238E27FC236}">
                <a16:creationId xmlns:a16="http://schemas.microsoft.com/office/drawing/2014/main" id="{A3AC5268-B00F-4247-A82A-7006929828B8}"/>
              </a:ext>
            </a:extLst>
          </p:cNvPr>
          <p:cNvSpPr txBox="1">
            <a:spLocks/>
          </p:cNvSpPr>
          <p:nvPr/>
        </p:nvSpPr>
        <p:spPr>
          <a:xfrm>
            <a:off x="1141326" y="3090014"/>
            <a:ext cx="5871246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>
              <a:defRPr sz="4950" b="0" i="0">
                <a:solidFill>
                  <a:srgbClr val="191918"/>
                </a:solidFill>
                <a:latin typeface="Clash Display"/>
                <a:ea typeface="+mj-ea"/>
                <a:cs typeface="Clash Display"/>
              </a:defRPr>
            </a:lvl1pPr>
          </a:lstStyle>
          <a:p>
            <a:pPr algn="l">
              <a:tabLst>
                <a:tab pos="8558530" algn="l"/>
              </a:tabLst>
            </a:pPr>
            <a:r>
              <a:rPr lang="en-ID" sz="11550" dirty="0"/>
              <a:t>WE</a:t>
            </a:r>
            <a:r>
              <a:rPr lang="en-ID" sz="11550" spc="-195" dirty="0"/>
              <a:t> </a:t>
            </a:r>
            <a:r>
              <a:rPr lang="en-ID" sz="11550" spc="-25" dirty="0"/>
              <a:t>ARE</a:t>
            </a:r>
            <a:endParaRPr lang="en-ID" sz="11550" dirty="0"/>
          </a:p>
        </p:txBody>
      </p:sp>
      <p:sp>
        <p:nvSpPr>
          <p:cNvPr id="33" name="object 25">
            <a:extLst>
              <a:ext uri="{FF2B5EF4-FFF2-40B4-BE49-F238E27FC236}">
                <a16:creationId xmlns:a16="http://schemas.microsoft.com/office/drawing/2014/main" id="{A95B0E85-5DEB-497E-AF1D-86017FDB0BA0}"/>
              </a:ext>
            </a:extLst>
          </p:cNvPr>
          <p:cNvSpPr txBox="1">
            <a:spLocks/>
          </p:cNvSpPr>
          <p:nvPr/>
        </p:nvSpPr>
        <p:spPr>
          <a:xfrm>
            <a:off x="9698873" y="3075310"/>
            <a:ext cx="9302507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>
              <a:defRPr sz="4950" b="0" i="0">
                <a:solidFill>
                  <a:srgbClr val="191918"/>
                </a:solidFill>
                <a:latin typeface="Clash Display"/>
                <a:ea typeface="+mj-ea"/>
                <a:cs typeface="Clash Display"/>
              </a:defRPr>
            </a:lvl1pPr>
          </a:lstStyle>
          <a:p>
            <a:pPr algn="l">
              <a:tabLst>
                <a:tab pos="8558530" algn="l"/>
              </a:tabLst>
            </a:pPr>
            <a:r>
              <a:rPr lang="en-ID" sz="11550" spc="-10" dirty="0"/>
              <a:t>EXTREMELY</a:t>
            </a:r>
            <a:endParaRPr lang="en-ID" sz="1155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6837488" y="2447830"/>
            <a:ext cx="4733290" cy="767080"/>
            <a:chOff x="6837488" y="2447830"/>
            <a:chExt cx="4733290" cy="767080"/>
          </a:xfrm>
        </p:grpSpPr>
        <p:sp>
          <p:nvSpPr>
            <p:cNvPr id="4" name="object 4"/>
            <p:cNvSpPr/>
            <p:nvPr/>
          </p:nvSpPr>
          <p:spPr>
            <a:xfrm>
              <a:off x="11187098" y="2458301"/>
              <a:ext cx="373380" cy="746125"/>
            </a:xfrm>
            <a:custGeom>
              <a:avLst/>
              <a:gdLst/>
              <a:ahLst/>
              <a:cxnLst/>
              <a:rect l="l" t="t" r="r" b="b"/>
              <a:pathLst>
                <a:path w="373379" h="746125">
                  <a:moveTo>
                    <a:pt x="0" y="0"/>
                  </a:moveTo>
                  <a:lnTo>
                    <a:pt x="372763" y="372763"/>
                  </a:lnTo>
                  <a:lnTo>
                    <a:pt x="0" y="745527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837488" y="2831065"/>
              <a:ext cx="4722495" cy="0"/>
            </a:xfrm>
            <a:custGeom>
              <a:avLst/>
              <a:gdLst/>
              <a:ahLst/>
              <a:cxnLst/>
              <a:rect l="l" t="t" r="r" b="b"/>
              <a:pathLst>
                <a:path w="4722495">
                  <a:moveTo>
                    <a:pt x="4722369" y="0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1130851" y="4150665"/>
            <a:ext cx="3350895" cy="767080"/>
            <a:chOff x="1130851" y="4150665"/>
            <a:chExt cx="3350895" cy="767080"/>
          </a:xfrm>
        </p:grpSpPr>
        <p:sp>
          <p:nvSpPr>
            <p:cNvPr id="7" name="object 7"/>
            <p:cNvSpPr/>
            <p:nvPr/>
          </p:nvSpPr>
          <p:spPr>
            <a:xfrm>
              <a:off x="1141322" y="4161136"/>
              <a:ext cx="373380" cy="746125"/>
            </a:xfrm>
            <a:custGeom>
              <a:avLst/>
              <a:gdLst/>
              <a:ahLst/>
              <a:cxnLst/>
              <a:rect l="l" t="t" r="r" b="b"/>
              <a:pathLst>
                <a:path w="373380" h="746125">
                  <a:moveTo>
                    <a:pt x="372763" y="745516"/>
                  </a:moveTo>
                  <a:lnTo>
                    <a:pt x="0" y="372753"/>
                  </a:lnTo>
                  <a:lnTo>
                    <a:pt x="372763" y="0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141326" y="4533893"/>
              <a:ext cx="3340735" cy="0"/>
            </a:xfrm>
            <a:custGeom>
              <a:avLst/>
              <a:gdLst/>
              <a:ahLst/>
              <a:cxnLst/>
              <a:rect l="l" t="t" r="r" b="b"/>
              <a:pathLst>
                <a:path w="3340735">
                  <a:moveTo>
                    <a:pt x="0" y="0"/>
                  </a:moveTo>
                  <a:lnTo>
                    <a:pt x="3340212" y="0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4036526" y="615425"/>
            <a:ext cx="1879600" cy="476250"/>
            <a:chOff x="4036526" y="615425"/>
            <a:chExt cx="1879600" cy="476250"/>
          </a:xfrm>
        </p:grpSpPr>
        <p:sp>
          <p:nvSpPr>
            <p:cNvPr id="10" name="object 10"/>
            <p:cNvSpPr/>
            <p:nvPr/>
          </p:nvSpPr>
          <p:spPr>
            <a:xfrm>
              <a:off x="5678100" y="625896"/>
              <a:ext cx="227965" cy="455295"/>
            </a:xfrm>
            <a:custGeom>
              <a:avLst/>
              <a:gdLst/>
              <a:ahLst/>
              <a:cxnLst/>
              <a:rect l="l" t="t" r="r" b="b"/>
              <a:pathLst>
                <a:path w="227964" h="455294">
                  <a:moveTo>
                    <a:pt x="0" y="0"/>
                  </a:moveTo>
                  <a:lnTo>
                    <a:pt x="227479" y="227479"/>
                  </a:lnTo>
                  <a:lnTo>
                    <a:pt x="0" y="454959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036526" y="853377"/>
              <a:ext cx="1869439" cy="0"/>
            </a:xfrm>
            <a:custGeom>
              <a:avLst/>
              <a:gdLst/>
              <a:ahLst/>
              <a:cxnLst/>
              <a:rect l="l" t="t" r="r" b="b"/>
              <a:pathLst>
                <a:path w="1869439">
                  <a:moveTo>
                    <a:pt x="1869053" y="0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4998344" y="2369426"/>
            <a:ext cx="1159510" cy="1159510"/>
            <a:chOff x="4998344" y="2369426"/>
            <a:chExt cx="1159510" cy="1159510"/>
          </a:xfrm>
        </p:grpSpPr>
        <p:sp>
          <p:nvSpPr>
            <p:cNvPr id="13" name="object 13"/>
            <p:cNvSpPr/>
            <p:nvPr/>
          </p:nvSpPr>
          <p:spPr>
            <a:xfrm>
              <a:off x="5577975" y="2369426"/>
              <a:ext cx="0" cy="1159510"/>
            </a:xfrm>
            <a:custGeom>
              <a:avLst/>
              <a:gdLst/>
              <a:ahLst/>
              <a:cxnLst/>
              <a:rect l="l" t="t" r="r" b="b"/>
              <a:pathLst>
                <a:path h="1159510">
                  <a:moveTo>
                    <a:pt x="0" y="0"/>
                  </a:moveTo>
                  <a:lnTo>
                    <a:pt x="0" y="1159263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998344" y="2949057"/>
              <a:ext cx="1159510" cy="0"/>
            </a:xfrm>
            <a:custGeom>
              <a:avLst/>
              <a:gdLst/>
              <a:ahLst/>
              <a:cxnLst/>
              <a:rect l="l" t="t" r="r" b="b"/>
              <a:pathLst>
                <a:path w="1159510">
                  <a:moveTo>
                    <a:pt x="0" y="0"/>
                  </a:moveTo>
                  <a:lnTo>
                    <a:pt x="1159263" y="0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168111" y="2539194"/>
              <a:ext cx="819785" cy="819785"/>
            </a:xfrm>
            <a:custGeom>
              <a:avLst/>
              <a:gdLst/>
              <a:ahLst/>
              <a:cxnLst/>
              <a:rect l="l" t="t" r="r" b="b"/>
              <a:pathLst>
                <a:path w="819785" h="819785">
                  <a:moveTo>
                    <a:pt x="819723" y="0"/>
                  </a:moveTo>
                  <a:lnTo>
                    <a:pt x="0" y="819723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168115" y="2539194"/>
              <a:ext cx="819785" cy="819785"/>
            </a:xfrm>
            <a:custGeom>
              <a:avLst/>
              <a:gdLst/>
              <a:ahLst/>
              <a:cxnLst/>
              <a:rect l="l" t="t" r="r" b="b"/>
              <a:pathLst>
                <a:path w="819785" h="819785">
                  <a:moveTo>
                    <a:pt x="0" y="0"/>
                  </a:moveTo>
                  <a:lnTo>
                    <a:pt x="819723" y="819723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7" name="object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2" r="28692"/>
          <a:stretch/>
        </p:blipFill>
        <p:spPr>
          <a:xfrm>
            <a:off x="12900130" y="2293123"/>
            <a:ext cx="6251118" cy="8251057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18239970" y="436827"/>
            <a:ext cx="647065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10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graphicFrame>
        <p:nvGraphicFramePr>
          <p:cNvPr id="21" name="object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38529"/>
              </p:ext>
            </p:extLst>
          </p:nvPr>
        </p:nvGraphicFramePr>
        <p:xfrm>
          <a:off x="1055486" y="5646341"/>
          <a:ext cx="11511280" cy="48888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2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9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49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3600" dirty="0">
                        <a:latin typeface="Clash Display" pitchFamily="50" charset="0"/>
                        <a:cs typeface="Times New Roman"/>
                      </a:endParaRPr>
                    </a:p>
                    <a:p>
                      <a:pPr marR="31877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300" dirty="0">
                          <a:solidFill>
                            <a:srgbClr val="191918"/>
                          </a:solidFill>
                          <a:latin typeface="Clash Display"/>
                          <a:cs typeface="Clash Display"/>
                        </a:rPr>
                        <a:t>1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360000" marR="0" marT="2540" marB="0">
                    <a:lnT w="19050">
                      <a:solidFill>
                        <a:srgbClr val="D7FE01"/>
                      </a:solidFill>
                      <a:prstDash val="solid"/>
                    </a:lnT>
                    <a:lnB w="19050">
                      <a:solidFill>
                        <a:srgbClr val="D7FE01"/>
                      </a:solidFill>
                      <a:prstDash val="solid"/>
                    </a:lnB>
                    <a:solidFill>
                      <a:srgbClr val="D7FE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218565" indent="-1339850" algn="ctr">
                        <a:lnSpc>
                          <a:spcPct val="149400"/>
                        </a:lnSpc>
                        <a:spcBef>
                          <a:spcPts val="0"/>
                        </a:spcBef>
                      </a:pPr>
                      <a:r>
                        <a:rPr sz="230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Social media can also be used to share interesting facts, </a:t>
                      </a:r>
                      <a:r>
                        <a:rPr sz="2300" spc="-2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true </a:t>
                      </a:r>
                      <a:r>
                        <a:rPr sz="230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stories,</a:t>
                      </a:r>
                      <a:r>
                        <a:rPr sz="2300" spc="-1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 </a:t>
                      </a:r>
                      <a:r>
                        <a:rPr sz="230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and other important </a:t>
                      </a:r>
                      <a:r>
                        <a:rPr sz="2300" spc="-1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information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900000" marR="0" marT="149860" marB="0">
                    <a:lnR w="19050">
                      <a:solidFill>
                        <a:srgbClr val="D7FE01"/>
                      </a:solidFill>
                      <a:prstDash val="solid"/>
                    </a:lnR>
                    <a:lnT w="19050">
                      <a:solidFill>
                        <a:srgbClr val="D7FE01"/>
                      </a:solidFill>
                      <a:prstDash val="solid"/>
                    </a:lnT>
                    <a:lnB w="19050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70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2500" dirty="0">
                        <a:latin typeface="Clash Display" pitchFamily="50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2600" dirty="0">
                        <a:latin typeface="Clash Display" pitchFamily="50" charset="0"/>
                        <a:cs typeface="Times New Roman"/>
                      </a:endParaRPr>
                    </a:p>
                    <a:p>
                      <a:pPr marR="30988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300" dirty="0">
                          <a:solidFill>
                            <a:srgbClr val="191918"/>
                          </a:solidFill>
                          <a:latin typeface="Clash Display"/>
                          <a:cs typeface="Clash Display"/>
                        </a:rPr>
                        <a:t>2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360000" marR="0" marT="0" marB="0">
                    <a:lnT w="19050">
                      <a:solidFill>
                        <a:srgbClr val="D7FE01"/>
                      </a:solidFill>
                      <a:prstDash val="solid"/>
                    </a:lnT>
                    <a:lnB w="19050">
                      <a:solidFill>
                        <a:srgbClr val="D7FE01"/>
                      </a:solidFill>
                      <a:prstDash val="solid"/>
                    </a:lnB>
                    <a:solidFill>
                      <a:srgbClr val="D7FE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5695" indent="-2361565" algn="ctr">
                        <a:lnSpc>
                          <a:spcPct val="149400"/>
                        </a:lnSpc>
                        <a:spcBef>
                          <a:spcPts val="0"/>
                        </a:spcBef>
                      </a:pPr>
                      <a:r>
                        <a:rPr sz="230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When creating your own, remember to highlight the most </a:t>
                      </a:r>
                      <a:r>
                        <a:rPr sz="2300" spc="-2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rel- </a:t>
                      </a:r>
                      <a:r>
                        <a:rPr sz="230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evant points in your </a:t>
                      </a:r>
                      <a:r>
                        <a:rPr sz="2300" spc="-1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design.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900000" marR="0" marT="244475" marB="0">
                    <a:lnR w="19050">
                      <a:solidFill>
                        <a:srgbClr val="D7FE01"/>
                      </a:solidFill>
                      <a:prstDash val="solid"/>
                    </a:lnR>
                    <a:lnT w="19050">
                      <a:solidFill>
                        <a:srgbClr val="D7FE01"/>
                      </a:solidFill>
                      <a:prstDash val="solid"/>
                    </a:lnT>
                    <a:lnB w="19050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224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2500" dirty="0">
                        <a:latin typeface="Clash Display" pitchFamily="50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2050" dirty="0">
                        <a:latin typeface="Clash Display" pitchFamily="50" charset="0"/>
                        <a:cs typeface="Times New Roman"/>
                      </a:endParaRPr>
                    </a:p>
                    <a:p>
                      <a:pPr marR="30734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2300" dirty="0">
                          <a:solidFill>
                            <a:srgbClr val="191918"/>
                          </a:solidFill>
                          <a:latin typeface="Clash Display"/>
                          <a:cs typeface="Clash Display"/>
                        </a:rPr>
                        <a:t>3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360000" marR="0" marT="0" marB="0">
                    <a:lnT w="19050">
                      <a:solidFill>
                        <a:srgbClr val="D7FE01"/>
                      </a:solidFill>
                      <a:prstDash val="solid"/>
                    </a:lnT>
                    <a:lnB w="19050">
                      <a:solidFill>
                        <a:srgbClr val="D7FE01"/>
                      </a:solidFill>
                      <a:prstDash val="solid"/>
                    </a:lnB>
                    <a:solidFill>
                      <a:srgbClr val="D7FE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121410" indent="-3377565" algn="ctr">
                        <a:lnSpc>
                          <a:spcPct val="149400"/>
                        </a:lnSpc>
                        <a:spcBef>
                          <a:spcPts val="0"/>
                        </a:spcBef>
                      </a:pPr>
                      <a:r>
                        <a:rPr sz="230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Engage your audience with language that's simple and easy </a:t>
                      </a:r>
                      <a:r>
                        <a:rPr sz="2300" spc="-25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to </a:t>
                      </a:r>
                      <a:r>
                        <a:rPr sz="2300" spc="-1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understand.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900000" marR="0" marT="160655" marB="0">
                    <a:lnR w="19050">
                      <a:solidFill>
                        <a:srgbClr val="D7FE01"/>
                      </a:solidFill>
                      <a:prstDash val="solid"/>
                    </a:lnR>
                    <a:lnT w="19050">
                      <a:solidFill>
                        <a:srgbClr val="D7FE01"/>
                      </a:solidFill>
                      <a:prstDash val="solid"/>
                    </a:lnT>
                    <a:lnB w="19050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4" name="object 20">
            <a:extLst>
              <a:ext uri="{FF2B5EF4-FFF2-40B4-BE49-F238E27FC236}">
                <a16:creationId xmlns:a16="http://schemas.microsoft.com/office/drawing/2014/main" id="{208FF6A8-5861-4FF4-BA20-AE4413E3CCE4}"/>
              </a:ext>
            </a:extLst>
          </p:cNvPr>
          <p:cNvSpPr txBox="1"/>
          <p:nvPr/>
        </p:nvSpPr>
        <p:spPr>
          <a:xfrm>
            <a:off x="1281696" y="2054581"/>
            <a:ext cx="3476491" cy="178895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l"/>
            <a:r>
              <a:rPr sz="11550" spc="-25" dirty="0">
                <a:solidFill>
                  <a:srgbClr val="F2F2F2"/>
                </a:solidFill>
                <a:latin typeface="Clash Display"/>
                <a:cs typeface="Clash Display"/>
              </a:rPr>
              <a:t>OUR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25" name="object 20">
            <a:extLst>
              <a:ext uri="{FF2B5EF4-FFF2-40B4-BE49-F238E27FC236}">
                <a16:creationId xmlns:a16="http://schemas.microsoft.com/office/drawing/2014/main" id="{3BA57C32-0D83-4C0E-8DF1-1582E098DCDC}"/>
              </a:ext>
            </a:extLst>
          </p:cNvPr>
          <p:cNvSpPr txBox="1"/>
          <p:nvPr/>
        </p:nvSpPr>
        <p:spPr>
          <a:xfrm>
            <a:off x="5499358" y="3429991"/>
            <a:ext cx="6892287" cy="178895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l"/>
            <a:r>
              <a:rPr sz="11550" spc="-10" dirty="0">
                <a:solidFill>
                  <a:srgbClr val="F2F2F2"/>
                </a:solidFill>
                <a:latin typeface="Clash Display"/>
                <a:cs typeface="Clash Display"/>
              </a:rPr>
              <a:t>EXPERTS</a:t>
            </a:r>
            <a:endParaRPr sz="1155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1560161" y="2460658"/>
            <a:ext cx="16847820" cy="3895725"/>
            <a:chOff x="1560161" y="2460658"/>
            <a:chExt cx="16847820" cy="3895725"/>
          </a:xfrm>
        </p:grpSpPr>
        <p:sp>
          <p:nvSpPr>
            <p:cNvPr id="4" name="object 4"/>
            <p:cNvSpPr/>
            <p:nvPr/>
          </p:nvSpPr>
          <p:spPr>
            <a:xfrm>
              <a:off x="1560161" y="2460658"/>
              <a:ext cx="8764270" cy="1948180"/>
            </a:xfrm>
            <a:custGeom>
              <a:avLst/>
              <a:gdLst/>
              <a:ahLst/>
              <a:cxnLst/>
              <a:rect l="l" t="t" r="r" b="b"/>
              <a:pathLst>
                <a:path w="8764270" h="1948179">
                  <a:moveTo>
                    <a:pt x="7790338" y="0"/>
                  </a:moveTo>
                  <a:lnTo>
                    <a:pt x="973792" y="0"/>
                  </a:lnTo>
                  <a:lnTo>
                    <a:pt x="925190" y="1191"/>
                  </a:lnTo>
                  <a:lnTo>
                    <a:pt x="877205" y="4729"/>
                  </a:lnTo>
                  <a:lnTo>
                    <a:pt x="829893" y="10558"/>
                  </a:lnTo>
                  <a:lnTo>
                    <a:pt x="783309" y="18621"/>
                  </a:lnTo>
                  <a:lnTo>
                    <a:pt x="737509" y="28864"/>
                  </a:lnTo>
                  <a:lnTo>
                    <a:pt x="692550" y="41229"/>
                  </a:lnTo>
                  <a:lnTo>
                    <a:pt x="648486" y="55662"/>
                  </a:lnTo>
                  <a:lnTo>
                    <a:pt x="605373" y="72107"/>
                  </a:lnTo>
                  <a:lnTo>
                    <a:pt x="563268" y="90507"/>
                  </a:lnTo>
                  <a:lnTo>
                    <a:pt x="522226" y="110807"/>
                  </a:lnTo>
                  <a:lnTo>
                    <a:pt x="482302" y="132952"/>
                  </a:lnTo>
                  <a:lnTo>
                    <a:pt x="443554" y="156885"/>
                  </a:lnTo>
                  <a:lnTo>
                    <a:pt x="406036" y="182550"/>
                  </a:lnTo>
                  <a:lnTo>
                    <a:pt x="369804" y="209893"/>
                  </a:lnTo>
                  <a:lnTo>
                    <a:pt x="334915" y="238856"/>
                  </a:lnTo>
                  <a:lnTo>
                    <a:pt x="301423" y="269385"/>
                  </a:lnTo>
                  <a:lnTo>
                    <a:pt x="269385" y="301423"/>
                  </a:lnTo>
                  <a:lnTo>
                    <a:pt x="238856" y="334915"/>
                  </a:lnTo>
                  <a:lnTo>
                    <a:pt x="209893" y="369804"/>
                  </a:lnTo>
                  <a:lnTo>
                    <a:pt x="182550" y="406036"/>
                  </a:lnTo>
                  <a:lnTo>
                    <a:pt x="156885" y="443554"/>
                  </a:lnTo>
                  <a:lnTo>
                    <a:pt x="132952" y="482302"/>
                  </a:lnTo>
                  <a:lnTo>
                    <a:pt x="110807" y="522226"/>
                  </a:lnTo>
                  <a:lnTo>
                    <a:pt x="90507" y="563268"/>
                  </a:lnTo>
                  <a:lnTo>
                    <a:pt x="72107" y="605373"/>
                  </a:lnTo>
                  <a:lnTo>
                    <a:pt x="55662" y="648486"/>
                  </a:lnTo>
                  <a:lnTo>
                    <a:pt x="41229" y="692550"/>
                  </a:lnTo>
                  <a:lnTo>
                    <a:pt x="28864" y="737509"/>
                  </a:lnTo>
                  <a:lnTo>
                    <a:pt x="18621" y="783309"/>
                  </a:lnTo>
                  <a:lnTo>
                    <a:pt x="10558" y="829893"/>
                  </a:lnTo>
                  <a:lnTo>
                    <a:pt x="4729" y="877205"/>
                  </a:lnTo>
                  <a:lnTo>
                    <a:pt x="1191" y="925190"/>
                  </a:lnTo>
                  <a:lnTo>
                    <a:pt x="0" y="973792"/>
                  </a:lnTo>
                  <a:lnTo>
                    <a:pt x="1191" y="1022393"/>
                  </a:lnTo>
                  <a:lnTo>
                    <a:pt x="4729" y="1070378"/>
                  </a:lnTo>
                  <a:lnTo>
                    <a:pt x="10558" y="1117691"/>
                  </a:lnTo>
                  <a:lnTo>
                    <a:pt x="18621" y="1164275"/>
                  </a:lnTo>
                  <a:lnTo>
                    <a:pt x="28864" y="1210074"/>
                  </a:lnTo>
                  <a:lnTo>
                    <a:pt x="41229" y="1255034"/>
                  </a:lnTo>
                  <a:lnTo>
                    <a:pt x="55662" y="1299098"/>
                  </a:lnTo>
                  <a:lnTo>
                    <a:pt x="72107" y="1342211"/>
                  </a:lnTo>
                  <a:lnTo>
                    <a:pt x="90507" y="1384316"/>
                  </a:lnTo>
                  <a:lnTo>
                    <a:pt x="110807" y="1425358"/>
                  </a:lnTo>
                  <a:lnTo>
                    <a:pt x="132952" y="1465281"/>
                  </a:lnTo>
                  <a:lnTo>
                    <a:pt x="156885" y="1504030"/>
                  </a:lnTo>
                  <a:lnTo>
                    <a:pt x="182550" y="1541548"/>
                  </a:lnTo>
                  <a:lnTo>
                    <a:pt x="209893" y="1577779"/>
                  </a:lnTo>
                  <a:lnTo>
                    <a:pt x="238856" y="1612669"/>
                  </a:lnTo>
                  <a:lnTo>
                    <a:pt x="269385" y="1646161"/>
                  </a:lnTo>
                  <a:lnTo>
                    <a:pt x="301423" y="1678199"/>
                  </a:lnTo>
                  <a:lnTo>
                    <a:pt x="334915" y="1708728"/>
                  </a:lnTo>
                  <a:lnTo>
                    <a:pt x="369804" y="1737691"/>
                  </a:lnTo>
                  <a:lnTo>
                    <a:pt x="406036" y="1765033"/>
                  </a:lnTo>
                  <a:lnTo>
                    <a:pt x="443554" y="1790699"/>
                  </a:lnTo>
                  <a:lnTo>
                    <a:pt x="482302" y="1814632"/>
                  </a:lnTo>
                  <a:lnTo>
                    <a:pt x="522226" y="1836776"/>
                  </a:lnTo>
                  <a:lnTo>
                    <a:pt x="563268" y="1857077"/>
                  </a:lnTo>
                  <a:lnTo>
                    <a:pt x="605373" y="1875477"/>
                  </a:lnTo>
                  <a:lnTo>
                    <a:pt x="648486" y="1891921"/>
                  </a:lnTo>
                  <a:lnTo>
                    <a:pt x="692550" y="1906354"/>
                  </a:lnTo>
                  <a:lnTo>
                    <a:pt x="737509" y="1918720"/>
                  </a:lnTo>
                  <a:lnTo>
                    <a:pt x="783309" y="1928962"/>
                  </a:lnTo>
                  <a:lnTo>
                    <a:pt x="829893" y="1937026"/>
                  </a:lnTo>
                  <a:lnTo>
                    <a:pt x="877205" y="1942854"/>
                  </a:lnTo>
                  <a:lnTo>
                    <a:pt x="925190" y="1946392"/>
                  </a:lnTo>
                  <a:lnTo>
                    <a:pt x="973792" y="1947584"/>
                  </a:lnTo>
                  <a:lnTo>
                    <a:pt x="7790338" y="1947584"/>
                  </a:lnTo>
                  <a:lnTo>
                    <a:pt x="7838940" y="1946392"/>
                  </a:lnTo>
                  <a:lnTo>
                    <a:pt x="7886925" y="1942854"/>
                  </a:lnTo>
                  <a:lnTo>
                    <a:pt x="7934237" y="1937026"/>
                  </a:lnTo>
                  <a:lnTo>
                    <a:pt x="7980821" y="1928962"/>
                  </a:lnTo>
                  <a:lnTo>
                    <a:pt x="8026621" y="1918720"/>
                  </a:lnTo>
                  <a:lnTo>
                    <a:pt x="8071580" y="1906354"/>
                  </a:lnTo>
                  <a:lnTo>
                    <a:pt x="8115645" y="1891921"/>
                  </a:lnTo>
                  <a:lnTo>
                    <a:pt x="8158757" y="1875477"/>
                  </a:lnTo>
                  <a:lnTo>
                    <a:pt x="8200862" y="1857077"/>
                  </a:lnTo>
                  <a:lnTo>
                    <a:pt x="8241904" y="1836776"/>
                  </a:lnTo>
                  <a:lnTo>
                    <a:pt x="8281828" y="1814632"/>
                  </a:lnTo>
                  <a:lnTo>
                    <a:pt x="8320576" y="1790699"/>
                  </a:lnTo>
                  <a:lnTo>
                    <a:pt x="8358094" y="1765033"/>
                  </a:lnTo>
                  <a:lnTo>
                    <a:pt x="8394326" y="1737691"/>
                  </a:lnTo>
                  <a:lnTo>
                    <a:pt x="8429215" y="1708728"/>
                  </a:lnTo>
                  <a:lnTo>
                    <a:pt x="8462707" y="1678199"/>
                  </a:lnTo>
                  <a:lnTo>
                    <a:pt x="8494745" y="1646161"/>
                  </a:lnTo>
                  <a:lnTo>
                    <a:pt x="8525274" y="1612669"/>
                  </a:lnTo>
                  <a:lnTo>
                    <a:pt x="8554237" y="1577779"/>
                  </a:lnTo>
                  <a:lnTo>
                    <a:pt x="8581580" y="1541548"/>
                  </a:lnTo>
                  <a:lnTo>
                    <a:pt x="8607245" y="1504030"/>
                  </a:lnTo>
                  <a:lnTo>
                    <a:pt x="8631178" y="1465281"/>
                  </a:lnTo>
                  <a:lnTo>
                    <a:pt x="8653323" y="1425358"/>
                  </a:lnTo>
                  <a:lnTo>
                    <a:pt x="8673623" y="1384316"/>
                  </a:lnTo>
                  <a:lnTo>
                    <a:pt x="8692023" y="1342211"/>
                  </a:lnTo>
                  <a:lnTo>
                    <a:pt x="8708468" y="1299098"/>
                  </a:lnTo>
                  <a:lnTo>
                    <a:pt x="8722901" y="1255034"/>
                  </a:lnTo>
                  <a:lnTo>
                    <a:pt x="8735266" y="1210074"/>
                  </a:lnTo>
                  <a:lnTo>
                    <a:pt x="8745509" y="1164275"/>
                  </a:lnTo>
                  <a:lnTo>
                    <a:pt x="8753572" y="1117691"/>
                  </a:lnTo>
                  <a:lnTo>
                    <a:pt x="8759401" y="1070378"/>
                  </a:lnTo>
                  <a:lnTo>
                    <a:pt x="8762939" y="1022393"/>
                  </a:lnTo>
                  <a:lnTo>
                    <a:pt x="8764131" y="973792"/>
                  </a:lnTo>
                  <a:lnTo>
                    <a:pt x="8762939" y="925190"/>
                  </a:lnTo>
                  <a:lnTo>
                    <a:pt x="8759401" y="877205"/>
                  </a:lnTo>
                  <a:lnTo>
                    <a:pt x="8753572" y="829893"/>
                  </a:lnTo>
                  <a:lnTo>
                    <a:pt x="8745509" y="783309"/>
                  </a:lnTo>
                  <a:lnTo>
                    <a:pt x="8735266" y="737509"/>
                  </a:lnTo>
                  <a:lnTo>
                    <a:pt x="8722901" y="692550"/>
                  </a:lnTo>
                  <a:lnTo>
                    <a:pt x="8708468" y="648486"/>
                  </a:lnTo>
                  <a:lnTo>
                    <a:pt x="8692023" y="605373"/>
                  </a:lnTo>
                  <a:lnTo>
                    <a:pt x="8673623" y="563268"/>
                  </a:lnTo>
                  <a:lnTo>
                    <a:pt x="8653323" y="522226"/>
                  </a:lnTo>
                  <a:lnTo>
                    <a:pt x="8631178" y="482302"/>
                  </a:lnTo>
                  <a:lnTo>
                    <a:pt x="8607245" y="443554"/>
                  </a:lnTo>
                  <a:lnTo>
                    <a:pt x="8581580" y="406036"/>
                  </a:lnTo>
                  <a:lnTo>
                    <a:pt x="8554237" y="369804"/>
                  </a:lnTo>
                  <a:lnTo>
                    <a:pt x="8525274" y="334915"/>
                  </a:lnTo>
                  <a:lnTo>
                    <a:pt x="8494745" y="301423"/>
                  </a:lnTo>
                  <a:lnTo>
                    <a:pt x="8462707" y="269385"/>
                  </a:lnTo>
                  <a:lnTo>
                    <a:pt x="8429215" y="238856"/>
                  </a:lnTo>
                  <a:lnTo>
                    <a:pt x="8394326" y="209893"/>
                  </a:lnTo>
                  <a:lnTo>
                    <a:pt x="8358094" y="182550"/>
                  </a:lnTo>
                  <a:lnTo>
                    <a:pt x="8320576" y="156885"/>
                  </a:lnTo>
                  <a:lnTo>
                    <a:pt x="8281828" y="132952"/>
                  </a:lnTo>
                  <a:lnTo>
                    <a:pt x="8241904" y="110807"/>
                  </a:lnTo>
                  <a:lnTo>
                    <a:pt x="8200862" y="90507"/>
                  </a:lnTo>
                  <a:lnTo>
                    <a:pt x="8158757" y="72107"/>
                  </a:lnTo>
                  <a:lnTo>
                    <a:pt x="8115645" y="55662"/>
                  </a:lnTo>
                  <a:lnTo>
                    <a:pt x="8071580" y="41229"/>
                  </a:lnTo>
                  <a:lnTo>
                    <a:pt x="8026621" y="28864"/>
                  </a:lnTo>
                  <a:lnTo>
                    <a:pt x="7980821" y="18621"/>
                  </a:lnTo>
                  <a:lnTo>
                    <a:pt x="7934237" y="10558"/>
                  </a:lnTo>
                  <a:lnTo>
                    <a:pt x="7886925" y="4729"/>
                  </a:lnTo>
                  <a:lnTo>
                    <a:pt x="7838940" y="1191"/>
                  </a:lnTo>
                  <a:lnTo>
                    <a:pt x="7790338" y="0"/>
                  </a:lnTo>
                  <a:close/>
                </a:path>
              </a:pathLst>
            </a:custGeom>
            <a:solidFill>
              <a:srgbClr val="D7FE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560161" y="4408242"/>
              <a:ext cx="16847820" cy="1948180"/>
            </a:xfrm>
            <a:custGeom>
              <a:avLst/>
              <a:gdLst/>
              <a:ahLst/>
              <a:cxnLst/>
              <a:rect l="l" t="t" r="r" b="b"/>
              <a:pathLst>
                <a:path w="16847820" h="1948179">
                  <a:moveTo>
                    <a:pt x="16847654" y="0"/>
                  </a:moveTo>
                  <a:lnTo>
                    <a:pt x="0" y="0"/>
                  </a:lnTo>
                  <a:lnTo>
                    <a:pt x="0" y="1947584"/>
                  </a:lnTo>
                  <a:lnTo>
                    <a:pt x="16847654" y="1947584"/>
                  </a:lnTo>
                  <a:lnTo>
                    <a:pt x="16847654" y="0"/>
                  </a:lnTo>
                  <a:close/>
                </a:path>
              </a:pathLst>
            </a:custGeom>
            <a:solidFill>
              <a:srgbClr val="1919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2020880" y="4656133"/>
            <a:ext cx="1452245" cy="1452245"/>
            <a:chOff x="2020880" y="4656133"/>
            <a:chExt cx="1452245" cy="1452245"/>
          </a:xfrm>
        </p:grpSpPr>
        <p:sp>
          <p:nvSpPr>
            <p:cNvPr id="8" name="object 8"/>
            <p:cNvSpPr/>
            <p:nvPr/>
          </p:nvSpPr>
          <p:spPr>
            <a:xfrm>
              <a:off x="2746782" y="4656133"/>
              <a:ext cx="0" cy="1452245"/>
            </a:xfrm>
            <a:custGeom>
              <a:avLst/>
              <a:gdLst/>
              <a:ahLst/>
              <a:cxnLst/>
              <a:rect l="l" t="t" r="r" b="b"/>
              <a:pathLst>
                <a:path h="1452245">
                  <a:moveTo>
                    <a:pt x="0" y="0"/>
                  </a:moveTo>
                  <a:lnTo>
                    <a:pt x="0" y="1451798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020880" y="5382035"/>
              <a:ext cx="1452245" cy="0"/>
            </a:xfrm>
            <a:custGeom>
              <a:avLst/>
              <a:gdLst/>
              <a:ahLst/>
              <a:cxnLst/>
              <a:rect l="l" t="t" r="r" b="b"/>
              <a:pathLst>
                <a:path w="1452245">
                  <a:moveTo>
                    <a:pt x="0" y="0"/>
                  </a:moveTo>
                  <a:lnTo>
                    <a:pt x="1451798" y="0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233494" y="4868747"/>
              <a:ext cx="1026794" cy="1026794"/>
            </a:xfrm>
            <a:custGeom>
              <a:avLst/>
              <a:gdLst/>
              <a:ahLst/>
              <a:cxnLst/>
              <a:rect l="l" t="t" r="r" b="b"/>
              <a:pathLst>
                <a:path w="1026795" h="1026795">
                  <a:moveTo>
                    <a:pt x="1026576" y="0"/>
                  </a:moveTo>
                  <a:lnTo>
                    <a:pt x="0" y="1026576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233494" y="4868747"/>
              <a:ext cx="1026794" cy="1026794"/>
            </a:xfrm>
            <a:custGeom>
              <a:avLst/>
              <a:gdLst/>
              <a:ahLst/>
              <a:cxnLst/>
              <a:rect l="l" t="t" r="r" b="b"/>
              <a:pathLst>
                <a:path w="1026795" h="1026795">
                  <a:moveTo>
                    <a:pt x="0" y="0"/>
                  </a:moveTo>
                  <a:lnTo>
                    <a:pt x="1026576" y="1026576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3475888" y="4656133"/>
            <a:ext cx="3016250" cy="1452245"/>
            <a:chOff x="3475888" y="4656133"/>
            <a:chExt cx="3016250" cy="1452245"/>
          </a:xfrm>
        </p:grpSpPr>
        <p:sp>
          <p:nvSpPr>
            <p:cNvPr id="13" name="object 13"/>
            <p:cNvSpPr/>
            <p:nvPr/>
          </p:nvSpPr>
          <p:spPr>
            <a:xfrm>
              <a:off x="5766047" y="4656133"/>
              <a:ext cx="0" cy="1452245"/>
            </a:xfrm>
            <a:custGeom>
              <a:avLst/>
              <a:gdLst/>
              <a:ahLst/>
              <a:cxnLst/>
              <a:rect l="l" t="t" r="r" b="b"/>
              <a:pathLst>
                <a:path h="1452245">
                  <a:moveTo>
                    <a:pt x="0" y="0"/>
                  </a:moveTo>
                  <a:lnTo>
                    <a:pt x="0" y="1451798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475888" y="5382035"/>
              <a:ext cx="3016250" cy="0"/>
            </a:xfrm>
            <a:custGeom>
              <a:avLst/>
              <a:gdLst/>
              <a:ahLst/>
              <a:cxnLst/>
              <a:rect l="l" t="t" r="r" b="b"/>
              <a:pathLst>
                <a:path w="3016250">
                  <a:moveTo>
                    <a:pt x="0" y="0"/>
                  </a:moveTo>
                  <a:lnTo>
                    <a:pt x="3016054" y="0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252759" y="4868747"/>
              <a:ext cx="1026794" cy="1026794"/>
            </a:xfrm>
            <a:custGeom>
              <a:avLst/>
              <a:gdLst/>
              <a:ahLst/>
              <a:cxnLst/>
              <a:rect l="l" t="t" r="r" b="b"/>
              <a:pathLst>
                <a:path w="1026795" h="1026795">
                  <a:moveTo>
                    <a:pt x="1026576" y="0"/>
                  </a:moveTo>
                  <a:lnTo>
                    <a:pt x="0" y="1026576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252759" y="4868747"/>
              <a:ext cx="1026794" cy="1026794"/>
            </a:xfrm>
            <a:custGeom>
              <a:avLst/>
              <a:gdLst/>
              <a:ahLst/>
              <a:cxnLst/>
              <a:rect l="l" t="t" r="r" b="b"/>
              <a:pathLst>
                <a:path w="1026795" h="1026795">
                  <a:moveTo>
                    <a:pt x="0" y="0"/>
                  </a:moveTo>
                  <a:lnTo>
                    <a:pt x="1026576" y="1026576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4036526" y="615425"/>
            <a:ext cx="1879600" cy="476250"/>
            <a:chOff x="4036526" y="615425"/>
            <a:chExt cx="1879600" cy="476250"/>
          </a:xfrm>
        </p:grpSpPr>
        <p:sp>
          <p:nvSpPr>
            <p:cNvPr id="18" name="object 18"/>
            <p:cNvSpPr/>
            <p:nvPr/>
          </p:nvSpPr>
          <p:spPr>
            <a:xfrm>
              <a:off x="5678098" y="625896"/>
              <a:ext cx="227965" cy="455295"/>
            </a:xfrm>
            <a:custGeom>
              <a:avLst/>
              <a:gdLst/>
              <a:ahLst/>
              <a:cxnLst/>
              <a:rect l="l" t="t" r="r" b="b"/>
              <a:pathLst>
                <a:path w="227964" h="455294">
                  <a:moveTo>
                    <a:pt x="0" y="0"/>
                  </a:moveTo>
                  <a:lnTo>
                    <a:pt x="227479" y="227479"/>
                  </a:lnTo>
                  <a:lnTo>
                    <a:pt x="0" y="454959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036526" y="853377"/>
              <a:ext cx="1869439" cy="0"/>
            </a:xfrm>
            <a:custGeom>
              <a:avLst/>
              <a:gdLst/>
              <a:ahLst/>
              <a:cxnLst/>
              <a:rect l="l" t="t" r="r" b="b"/>
              <a:pathLst>
                <a:path w="1869439">
                  <a:moveTo>
                    <a:pt x="1869053" y="0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0" name="object 2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>
            <a:off x="2795726" y="6931087"/>
            <a:ext cx="2545702" cy="2545713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>
            <a:off x="6608112" y="6931076"/>
            <a:ext cx="2545702" cy="2545723"/>
          </a:xfrm>
          <a:prstGeom prst="ellipse">
            <a:avLst/>
          </a:prstGeom>
        </p:spPr>
      </p:pic>
      <p:pic>
        <p:nvPicPr>
          <p:cNvPr id="22" name="object 2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>
            <a:off x="10404625" y="6931076"/>
            <a:ext cx="2545702" cy="2545723"/>
          </a:xfrm>
          <a:prstGeom prst="ellipse">
            <a:avLst/>
          </a:prstGeom>
        </p:spPr>
      </p:pic>
      <p:pic>
        <p:nvPicPr>
          <p:cNvPr id="23" name="object 2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8" r="21868"/>
          <a:stretch/>
        </p:blipFill>
        <p:spPr>
          <a:xfrm>
            <a:off x="14233650" y="6931736"/>
            <a:ext cx="2545692" cy="2545063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1560162" y="2460658"/>
            <a:ext cx="16847820" cy="1948180"/>
          </a:xfrm>
          <a:custGeom>
            <a:avLst/>
            <a:gdLst/>
            <a:ahLst/>
            <a:cxnLst/>
            <a:rect l="l" t="t" r="r" b="b"/>
            <a:pathLst>
              <a:path w="16847820" h="1948179">
                <a:moveTo>
                  <a:pt x="15873862" y="1947584"/>
                </a:moveTo>
                <a:lnTo>
                  <a:pt x="973792" y="1947584"/>
                </a:lnTo>
                <a:lnTo>
                  <a:pt x="925190" y="1946392"/>
                </a:lnTo>
                <a:lnTo>
                  <a:pt x="877205" y="1942854"/>
                </a:lnTo>
                <a:lnTo>
                  <a:pt x="829893" y="1937026"/>
                </a:lnTo>
                <a:lnTo>
                  <a:pt x="783309" y="1928962"/>
                </a:lnTo>
                <a:lnTo>
                  <a:pt x="737509" y="1918720"/>
                </a:lnTo>
                <a:lnTo>
                  <a:pt x="692550" y="1906354"/>
                </a:lnTo>
                <a:lnTo>
                  <a:pt x="648486" y="1891921"/>
                </a:lnTo>
                <a:lnTo>
                  <a:pt x="605373" y="1875477"/>
                </a:lnTo>
                <a:lnTo>
                  <a:pt x="563268" y="1857077"/>
                </a:lnTo>
                <a:lnTo>
                  <a:pt x="522226" y="1836776"/>
                </a:lnTo>
                <a:lnTo>
                  <a:pt x="482302" y="1814632"/>
                </a:lnTo>
                <a:lnTo>
                  <a:pt x="443554" y="1790699"/>
                </a:lnTo>
                <a:lnTo>
                  <a:pt x="406036" y="1765033"/>
                </a:lnTo>
                <a:lnTo>
                  <a:pt x="369804" y="1737691"/>
                </a:lnTo>
                <a:lnTo>
                  <a:pt x="334915" y="1708728"/>
                </a:lnTo>
                <a:lnTo>
                  <a:pt x="301423" y="1678199"/>
                </a:lnTo>
                <a:lnTo>
                  <a:pt x="269385" y="1646161"/>
                </a:lnTo>
                <a:lnTo>
                  <a:pt x="238856" y="1612669"/>
                </a:lnTo>
                <a:lnTo>
                  <a:pt x="209893" y="1577779"/>
                </a:lnTo>
                <a:lnTo>
                  <a:pt x="182550" y="1541548"/>
                </a:lnTo>
                <a:lnTo>
                  <a:pt x="156885" y="1504030"/>
                </a:lnTo>
                <a:lnTo>
                  <a:pt x="132952" y="1465281"/>
                </a:lnTo>
                <a:lnTo>
                  <a:pt x="110807" y="1425358"/>
                </a:lnTo>
                <a:lnTo>
                  <a:pt x="90507" y="1384316"/>
                </a:lnTo>
                <a:lnTo>
                  <a:pt x="72107" y="1342211"/>
                </a:lnTo>
                <a:lnTo>
                  <a:pt x="55662" y="1299098"/>
                </a:lnTo>
                <a:lnTo>
                  <a:pt x="41229" y="1255034"/>
                </a:lnTo>
                <a:lnTo>
                  <a:pt x="28864" y="1210074"/>
                </a:lnTo>
                <a:lnTo>
                  <a:pt x="18621" y="1164275"/>
                </a:lnTo>
                <a:lnTo>
                  <a:pt x="10558" y="1117691"/>
                </a:lnTo>
                <a:lnTo>
                  <a:pt x="4729" y="1070378"/>
                </a:lnTo>
                <a:lnTo>
                  <a:pt x="1191" y="1022393"/>
                </a:lnTo>
                <a:lnTo>
                  <a:pt x="0" y="973792"/>
                </a:lnTo>
                <a:lnTo>
                  <a:pt x="1191" y="925190"/>
                </a:lnTo>
                <a:lnTo>
                  <a:pt x="4729" y="877205"/>
                </a:lnTo>
                <a:lnTo>
                  <a:pt x="10558" y="829893"/>
                </a:lnTo>
                <a:lnTo>
                  <a:pt x="18621" y="783309"/>
                </a:lnTo>
                <a:lnTo>
                  <a:pt x="28864" y="737509"/>
                </a:lnTo>
                <a:lnTo>
                  <a:pt x="41229" y="692550"/>
                </a:lnTo>
                <a:lnTo>
                  <a:pt x="55662" y="648486"/>
                </a:lnTo>
                <a:lnTo>
                  <a:pt x="72107" y="605373"/>
                </a:lnTo>
                <a:lnTo>
                  <a:pt x="90507" y="563268"/>
                </a:lnTo>
                <a:lnTo>
                  <a:pt x="110807" y="522226"/>
                </a:lnTo>
                <a:lnTo>
                  <a:pt x="132952" y="482302"/>
                </a:lnTo>
                <a:lnTo>
                  <a:pt x="156885" y="443554"/>
                </a:lnTo>
                <a:lnTo>
                  <a:pt x="182550" y="406036"/>
                </a:lnTo>
                <a:lnTo>
                  <a:pt x="209893" y="369804"/>
                </a:lnTo>
                <a:lnTo>
                  <a:pt x="238856" y="334915"/>
                </a:lnTo>
                <a:lnTo>
                  <a:pt x="269385" y="301423"/>
                </a:lnTo>
                <a:lnTo>
                  <a:pt x="301423" y="269385"/>
                </a:lnTo>
                <a:lnTo>
                  <a:pt x="334915" y="238856"/>
                </a:lnTo>
                <a:lnTo>
                  <a:pt x="369804" y="209893"/>
                </a:lnTo>
                <a:lnTo>
                  <a:pt x="406036" y="182550"/>
                </a:lnTo>
                <a:lnTo>
                  <a:pt x="443554" y="156885"/>
                </a:lnTo>
                <a:lnTo>
                  <a:pt x="482302" y="132952"/>
                </a:lnTo>
                <a:lnTo>
                  <a:pt x="522226" y="110807"/>
                </a:lnTo>
                <a:lnTo>
                  <a:pt x="563268" y="90507"/>
                </a:lnTo>
                <a:lnTo>
                  <a:pt x="605373" y="72107"/>
                </a:lnTo>
                <a:lnTo>
                  <a:pt x="648486" y="55662"/>
                </a:lnTo>
                <a:lnTo>
                  <a:pt x="692550" y="41229"/>
                </a:lnTo>
                <a:lnTo>
                  <a:pt x="737509" y="28864"/>
                </a:lnTo>
                <a:lnTo>
                  <a:pt x="783309" y="18621"/>
                </a:lnTo>
                <a:lnTo>
                  <a:pt x="829893" y="10558"/>
                </a:lnTo>
                <a:lnTo>
                  <a:pt x="877205" y="4729"/>
                </a:lnTo>
                <a:lnTo>
                  <a:pt x="925190" y="1191"/>
                </a:lnTo>
                <a:lnTo>
                  <a:pt x="973792" y="0"/>
                </a:lnTo>
                <a:lnTo>
                  <a:pt x="15873862" y="0"/>
                </a:lnTo>
                <a:lnTo>
                  <a:pt x="15922463" y="1191"/>
                </a:lnTo>
                <a:lnTo>
                  <a:pt x="15970448" y="4729"/>
                </a:lnTo>
                <a:lnTo>
                  <a:pt x="16017760" y="10558"/>
                </a:lnTo>
                <a:lnTo>
                  <a:pt x="16064344" y="18621"/>
                </a:lnTo>
                <a:lnTo>
                  <a:pt x="16110144" y="28864"/>
                </a:lnTo>
                <a:lnTo>
                  <a:pt x="16155104" y="41229"/>
                </a:lnTo>
                <a:lnTo>
                  <a:pt x="16199168" y="55662"/>
                </a:lnTo>
                <a:lnTo>
                  <a:pt x="16242281" y="72107"/>
                </a:lnTo>
                <a:lnTo>
                  <a:pt x="16284386" y="90507"/>
                </a:lnTo>
                <a:lnTo>
                  <a:pt x="16325428" y="110807"/>
                </a:lnTo>
                <a:lnTo>
                  <a:pt x="16365351" y="132952"/>
                </a:lnTo>
                <a:lnTo>
                  <a:pt x="16404100" y="156885"/>
                </a:lnTo>
                <a:lnTo>
                  <a:pt x="16441618" y="182550"/>
                </a:lnTo>
                <a:lnTo>
                  <a:pt x="16477849" y="209893"/>
                </a:lnTo>
                <a:lnTo>
                  <a:pt x="16512739" y="238856"/>
                </a:lnTo>
                <a:lnTo>
                  <a:pt x="16546231" y="269385"/>
                </a:lnTo>
                <a:lnTo>
                  <a:pt x="16578269" y="301423"/>
                </a:lnTo>
                <a:lnTo>
                  <a:pt x="16608798" y="334915"/>
                </a:lnTo>
                <a:lnTo>
                  <a:pt x="16637761" y="369804"/>
                </a:lnTo>
                <a:lnTo>
                  <a:pt x="16665103" y="406036"/>
                </a:lnTo>
                <a:lnTo>
                  <a:pt x="16690769" y="443554"/>
                </a:lnTo>
                <a:lnTo>
                  <a:pt x="16714702" y="482302"/>
                </a:lnTo>
                <a:lnTo>
                  <a:pt x="16736846" y="522226"/>
                </a:lnTo>
                <a:lnTo>
                  <a:pt x="16757147" y="563268"/>
                </a:lnTo>
                <a:lnTo>
                  <a:pt x="16775547" y="605373"/>
                </a:lnTo>
                <a:lnTo>
                  <a:pt x="16791991" y="648486"/>
                </a:lnTo>
                <a:lnTo>
                  <a:pt x="16806424" y="692550"/>
                </a:lnTo>
                <a:lnTo>
                  <a:pt x="16818790" y="737509"/>
                </a:lnTo>
                <a:lnTo>
                  <a:pt x="16829032" y="783309"/>
                </a:lnTo>
                <a:lnTo>
                  <a:pt x="16837096" y="829893"/>
                </a:lnTo>
                <a:lnTo>
                  <a:pt x="16842924" y="877205"/>
                </a:lnTo>
                <a:lnTo>
                  <a:pt x="16846462" y="925190"/>
                </a:lnTo>
                <a:lnTo>
                  <a:pt x="16847654" y="973792"/>
                </a:lnTo>
                <a:lnTo>
                  <a:pt x="16846462" y="1022393"/>
                </a:lnTo>
                <a:lnTo>
                  <a:pt x="16842924" y="1070378"/>
                </a:lnTo>
                <a:lnTo>
                  <a:pt x="16837096" y="1117691"/>
                </a:lnTo>
                <a:lnTo>
                  <a:pt x="16829032" y="1164275"/>
                </a:lnTo>
                <a:lnTo>
                  <a:pt x="16818790" y="1210074"/>
                </a:lnTo>
                <a:lnTo>
                  <a:pt x="16806424" y="1255034"/>
                </a:lnTo>
                <a:lnTo>
                  <a:pt x="16791991" y="1299098"/>
                </a:lnTo>
                <a:lnTo>
                  <a:pt x="16775547" y="1342211"/>
                </a:lnTo>
                <a:lnTo>
                  <a:pt x="16757147" y="1384316"/>
                </a:lnTo>
                <a:lnTo>
                  <a:pt x="16736846" y="1425358"/>
                </a:lnTo>
                <a:lnTo>
                  <a:pt x="16714702" y="1465281"/>
                </a:lnTo>
                <a:lnTo>
                  <a:pt x="16690769" y="1504030"/>
                </a:lnTo>
                <a:lnTo>
                  <a:pt x="16665103" y="1541548"/>
                </a:lnTo>
                <a:lnTo>
                  <a:pt x="16637761" y="1577779"/>
                </a:lnTo>
                <a:lnTo>
                  <a:pt x="16608798" y="1612669"/>
                </a:lnTo>
                <a:lnTo>
                  <a:pt x="16578269" y="1646161"/>
                </a:lnTo>
                <a:lnTo>
                  <a:pt x="16546231" y="1678199"/>
                </a:lnTo>
                <a:lnTo>
                  <a:pt x="16512739" y="1708728"/>
                </a:lnTo>
                <a:lnTo>
                  <a:pt x="16477849" y="1737691"/>
                </a:lnTo>
                <a:lnTo>
                  <a:pt x="16441618" y="1765033"/>
                </a:lnTo>
                <a:lnTo>
                  <a:pt x="16404100" y="1790699"/>
                </a:lnTo>
                <a:lnTo>
                  <a:pt x="16365351" y="1814632"/>
                </a:lnTo>
                <a:lnTo>
                  <a:pt x="16325428" y="1836776"/>
                </a:lnTo>
                <a:lnTo>
                  <a:pt x="16284386" y="1857077"/>
                </a:lnTo>
                <a:lnTo>
                  <a:pt x="16242281" y="1875477"/>
                </a:lnTo>
                <a:lnTo>
                  <a:pt x="16199168" y="1891921"/>
                </a:lnTo>
                <a:lnTo>
                  <a:pt x="16155104" y="1906354"/>
                </a:lnTo>
                <a:lnTo>
                  <a:pt x="16110144" y="1918720"/>
                </a:lnTo>
                <a:lnTo>
                  <a:pt x="16064344" y="1928962"/>
                </a:lnTo>
                <a:lnTo>
                  <a:pt x="16017760" y="1937026"/>
                </a:lnTo>
                <a:lnTo>
                  <a:pt x="15970448" y="1942854"/>
                </a:lnTo>
                <a:lnTo>
                  <a:pt x="15922463" y="1946392"/>
                </a:lnTo>
                <a:lnTo>
                  <a:pt x="15873862" y="1947584"/>
                </a:lnTo>
                <a:close/>
              </a:path>
            </a:pathLst>
          </a:custGeom>
          <a:ln w="2538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2193755" y="2536415"/>
            <a:ext cx="7424420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1550" dirty="0"/>
              <a:t>MEET</a:t>
            </a:r>
            <a:r>
              <a:rPr sz="11550" spc="-325" dirty="0"/>
              <a:t> </a:t>
            </a:r>
            <a:r>
              <a:rPr sz="11550" spc="-25" dirty="0"/>
              <a:t>OUR</a:t>
            </a:r>
            <a:endParaRPr sz="11550" dirty="0"/>
          </a:p>
        </p:txBody>
      </p:sp>
      <p:sp>
        <p:nvSpPr>
          <p:cNvPr id="26" name="object 26"/>
          <p:cNvSpPr txBox="1"/>
          <p:nvPr/>
        </p:nvSpPr>
        <p:spPr>
          <a:xfrm>
            <a:off x="18239970" y="436827"/>
            <a:ext cx="400050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11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0829051" y="2521500"/>
            <a:ext cx="7081520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1550" spc="-10" dirty="0">
                <a:solidFill>
                  <a:srgbClr val="191918"/>
                </a:solidFill>
                <a:latin typeface="Clash Display"/>
                <a:cs typeface="Clash Display"/>
              </a:rPr>
              <a:t>CREATIVE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150227" y="4493330"/>
            <a:ext cx="11257754" cy="1777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/>
            <a:r>
              <a:rPr sz="11550" dirty="0">
                <a:solidFill>
                  <a:srgbClr val="F2F2F2"/>
                </a:solidFill>
                <a:latin typeface="Clash Display"/>
                <a:cs typeface="Clash Display"/>
              </a:rPr>
              <a:t>YOUTH</a:t>
            </a:r>
            <a:r>
              <a:rPr sz="11550" spc="-405" dirty="0">
                <a:solidFill>
                  <a:srgbClr val="F2F2F2"/>
                </a:solidFill>
                <a:latin typeface="Clash Display"/>
                <a:cs typeface="Clash Display"/>
              </a:rPr>
              <a:t> </a:t>
            </a:r>
            <a:r>
              <a:rPr sz="11550" spc="-10" dirty="0">
                <a:solidFill>
                  <a:srgbClr val="F2F2F2"/>
                </a:solidFill>
                <a:latin typeface="Clash Display"/>
                <a:cs typeface="Clash Display"/>
              </a:rPr>
              <a:t>PEOPLE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905164" y="9569714"/>
            <a:ext cx="2347595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191918"/>
                </a:solidFill>
                <a:latin typeface="Clash Display"/>
                <a:cs typeface="Clash Display"/>
              </a:rPr>
              <a:t>Patricia </a:t>
            </a:r>
            <a:r>
              <a:rPr sz="2300" spc="-10" dirty="0">
                <a:solidFill>
                  <a:srgbClr val="191918"/>
                </a:solidFill>
                <a:latin typeface="Clash Display"/>
                <a:cs typeface="Clash Display"/>
              </a:rPr>
              <a:t>Johnson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795726" y="10020637"/>
            <a:ext cx="2544445" cy="481965"/>
          </a:xfrm>
          <a:prstGeom prst="rect">
            <a:avLst/>
          </a:prstGeom>
          <a:solidFill>
            <a:srgbClr val="191918"/>
          </a:solidFill>
        </p:spPr>
        <p:txBody>
          <a:bodyPr vert="horz" wrap="square" lIns="0" tIns="4318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Photographer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150227" y="9569715"/>
            <a:ext cx="1426845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191918"/>
                </a:solidFill>
                <a:latin typeface="Clash Display"/>
                <a:cs typeface="Clash Display"/>
              </a:rPr>
              <a:t>Sibyl</a:t>
            </a:r>
            <a:r>
              <a:rPr sz="2300" spc="-10" dirty="0">
                <a:solidFill>
                  <a:srgbClr val="191918"/>
                </a:solidFill>
                <a:latin typeface="Clash Display"/>
                <a:cs typeface="Clash Display"/>
              </a:rPr>
              <a:t> </a:t>
            </a:r>
            <a:r>
              <a:rPr sz="2300" spc="-20" dirty="0">
                <a:solidFill>
                  <a:srgbClr val="191918"/>
                </a:solidFill>
                <a:latin typeface="Clash Display"/>
                <a:cs typeface="Clash Display"/>
              </a:rPr>
              <a:t>Vane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611725" y="10020637"/>
            <a:ext cx="2544445" cy="481965"/>
          </a:xfrm>
          <a:prstGeom prst="rect">
            <a:avLst/>
          </a:prstGeom>
          <a:solidFill>
            <a:srgbClr val="191918"/>
          </a:solidFill>
        </p:spPr>
        <p:txBody>
          <a:bodyPr vert="horz" wrap="square" lIns="0" tIns="64135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Stylist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0470307" y="9569714"/>
            <a:ext cx="2492375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191918"/>
                </a:solidFill>
                <a:latin typeface="Clash Display"/>
                <a:cs typeface="Clash Display"/>
              </a:rPr>
              <a:t>Hindley </a:t>
            </a:r>
            <a:r>
              <a:rPr sz="2300" spc="-10" dirty="0">
                <a:solidFill>
                  <a:srgbClr val="191918"/>
                </a:solidFill>
                <a:latin typeface="Clash Display"/>
                <a:cs typeface="Clash Display"/>
              </a:rPr>
              <a:t>Earnshaw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0418237" y="10020637"/>
            <a:ext cx="2544445" cy="481965"/>
          </a:xfrm>
          <a:prstGeom prst="rect">
            <a:avLst/>
          </a:prstGeom>
          <a:solidFill>
            <a:srgbClr val="191918"/>
          </a:solidFill>
        </p:spPr>
        <p:txBody>
          <a:bodyPr vert="horz" wrap="square" lIns="0" tIns="64135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Designer</a:t>
            </a:r>
            <a:endParaRPr sz="2300">
              <a:latin typeface="Clash Display"/>
              <a:cs typeface="Clash Display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4564831" y="9569713"/>
            <a:ext cx="2066925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191918"/>
                </a:solidFill>
                <a:latin typeface="Clash Display"/>
                <a:cs typeface="Clash Display"/>
              </a:rPr>
              <a:t>Michael </a:t>
            </a:r>
            <a:r>
              <a:rPr sz="2300" spc="-10" dirty="0">
                <a:solidFill>
                  <a:srgbClr val="191918"/>
                </a:solidFill>
                <a:latin typeface="Clash Display"/>
                <a:cs typeface="Clash Display"/>
              </a:rPr>
              <a:t>Brown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4240403" y="10010166"/>
            <a:ext cx="2544445" cy="481965"/>
          </a:xfrm>
          <a:prstGeom prst="rect">
            <a:avLst/>
          </a:prstGeom>
          <a:solidFill>
            <a:srgbClr val="191918"/>
          </a:solidFill>
        </p:spPr>
        <p:txBody>
          <a:bodyPr vert="horz" wrap="square" lIns="0" tIns="5334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Marketing</a:t>
            </a:r>
            <a:endParaRPr sz="230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19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78098" y="625896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4" h="455294">
                <a:moveTo>
                  <a:pt x="0" y="0"/>
                </a:moveTo>
                <a:lnTo>
                  <a:pt x="227479" y="227479"/>
                </a:lnTo>
                <a:lnTo>
                  <a:pt x="0" y="454959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36526" y="853377"/>
            <a:ext cx="1869439" cy="0"/>
          </a:xfrm>
          <a:custGeom>
            <a:avLst/>
            <a:gdLst/>
            <a:ahLst/>
            <a:cxnLst/>
            <a:rect l="l" t="t" r="r" b="b"/>
            <a:pathLst>
              <a:path w="1869439">
                <a:moveTo>
                  <a:pt x="1869053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436600" y="9807094"/>
            <a:ext cx="11123295" cy="946785"/>
          </a:xfrm>
          <a:custGeom>
            <a:avLst/>
            <a:gdLst/>
            <a:ahLst/>
            <a:cxnLst/>
            <a:rect l="l" t="t" r="r" b="b"/>
            <a:pathLst>
              <a:path w="11123294" h="946784">
                <a:moveTo>
                  <a:pt x="10649885" y="0"/>
                </a:moveTo>
                <a:lnTo>
                  <a:pt x="473252" y="0"/>
                </a:lnTo>
                <a:lnTo>
                  <a:pt x="424864" y="2443"/>
                </a:lnTo>
                <a:lnTo>
                  <a:pt x="377874" y="9615"/>
                </a:lnTo>
                <a:lnTo>
                  <a:pt x="332520" y="21277"/>
                </a:lnTo>
                <a:lnTo>
                  <a:pt x="289039" y="37191"/>
                </a:lnTo>
                <a:lnTo>
                  <a:pt x="247670" y="57120"/>
                </a:lnTo>
                <a:lnTo>
                  <a:pt x="208650" y="80825"/>
                </a:lnTo>
                <a:lnTo>
                  <a:pt x="172218" y="108069"/>
                </a:lnTo>
                <a:lnTo>
                  <a:pt x="138610" y="138614"/>
                </a:lnTo>
                <a:lnTo>
                  <a:pt x="108066" y="172222"/>
                </a:lnTo>
                <a:lnTo>
                  <a:pt x="80823" y="208655"/>
                </a:lnTo>
                <a:lnTo>
                  <a:pt x="57118" y="247675"/>
                </a:lnTo>
                <a:lnTo>
                  <a:pt x="37189" y="289044"/>
                </a:lnTo>
                <a:lnTo>
                  <a:pt x="21276" y="332524"/>
                </a:lnTo>
                <a:lnTo>
                  <a:pt x="9614" y="377877"/>
                </a:lnTo>
                <a:lnTo>
                  <a:pt x="2443" y="424866"/>
                </a:lnTo>
                <a:lnTo>
                  <a:pt x="0" y="473252"/>
                </a:lnTo>
                <a:lnTo>
                  <a:pt x="2443" y="521640"/>
                </a:lnTo>
                <a:lnTo>
                  <a:pt x="9614" y="568630"/>
                </a:lnTo>
                <a:lnTo>
                  <a:pt x="21276" y="613984"/>
                </a:lnTo>
                <a:lnTo>
                  <a:pt x="37189" y="657465"/>
                </a:lnTo>
                <a:lnTo>
                  <a:pt x="57118" y="698834"/>
                </a:lnTo>
                <a:lnTo>
                  <a:pt x="80823" y="737854"/>
                </a:lnTo>
                <a:lnTo>
                  <a:pt x="108066" y="774286"/>
                </a:lnTo>
                <a:lnTo>
                  <a:pt x="138610" y="807894"/>
                </a:lnTo>
                <a:lnTo>
                  <a:pt x="172218" y="838438"/>
                </a:lnTo>
                <a:lnTo>
                  <a:pt x="208650" y="865682"/>
                </a:lnTo>
                <a:lnTo>
                  <a:pt x="247670" y="889386"/>
                </a:lnTo>
                <a:lnTo>
                  <a:pt x="289039" y="909315"/>
                </a:lnTo>
                <a:lnTo>
                  <a:pt x="332520" y="925229"/>
                </a:lnTo>
                <a:lnTo>
                  <a:pt x="377874" y="936890"/>
                </a:lnTo>
                <a:lnTo>
                  <a:pt x="424864" y="944061"/>
                </a:lnTo>
                <a:lnTo>
                  <a:pt x="473252" y="946505"/>
                </a:lnTo>
                <a:lnTo>
                  <a:pt x="10649885" y="946505"/>
                </a:lnTo>
                <a:lnTo>
                  <a:pt x="10698271" y="944061"/>
                </a:lnTo>
                <a:lnTo>
                  <a:pt x="10745260" y="936890"/>
                </a:lnTo>
                <a:lnTo>
                  <a:pt x="10790613" y="925229"/>
                </a:lnTo>
                <a:lnTo>
                  <a:pt x="10834093" y="909315"/>
                </a:lnTo>
                <a:lnTo>
                  <a:pt x="10875462" y="889386"/>
                </a:lnTo>
                <a:lnTo>
                  <a:pt x="10914482" y="865682"/>
                </a:lnTo>
                <a:lnTo>
                  <a:pt x="10950915" y="838438"/>
                </a:lnTo>
                <a:lnTo>
                  <a:pt x="10984522" y="807894"/>
                </a:lnTo>
                <a:lnTo>
                  <a:pt x="11015067" y="774286"/>
                </a:lnTo>
                <a:lnTo>
                  <a:pt x="11042311" y="737854"/>
                </a:lnTo>
                <a:lnTo>
                  <a:pt x="11066017" y="698834"/>
                </a:lnTo>
                <a:lnTo>
                  <a:pt x="11085946" y="657465"/>
                </a:lnTo>
                <a:lnTo>
                  <a:pt x="11101860" y="613984"/>
                </a:lnTo>
                <a:lnTo>
                  <a:pt x="11113522" y="568630"/>
                </a:lnTo>
                <a:lnTo>
                  <a:pt x="11120694" y="521640"/>
                </a:lnTo>
                <a:lnTo>
                  <a:pt x="11123137" y="473252"/>
                </a:lnTo>
                <a:lnTo>
                  <a:pt x="11120694" y="424866"/>
                </a:lnTo>
                <a:lnTo>
                  <a:pt x="11113522" y="377877"/>
                </a:lnTo>
                <a:lnTo>
                  <a:pt x="11101860" y="332524"/>
                </a:lnTo>
                <a:lnTo>
                  <a:pt x="11085946" y="289044"/>
                </a:lnTo>
                <a:lnTo>
                  <a:pt x="11066017" y="247675"/>
                </a:lnTo>
                <a:lnTo>
                  <a:pt x="11042311" y="208655"/>
                </a:lnTo>
                <a:lnTo>
                  <a:pt x="11015067" y="172222"/>
                </a:lnTo>
                <a:lnTo>
                  <a:pt x="10984522" y="138614"/>
                </a:lnTo>
                <a:lnTo>
                  <a:pt x="10950915" y="108069"/>
                </a:lnTo>
                <a:lnTo>
                  <a:pt x="10914482" y="80825"/>
                </a:lnTo>
                <a:lnTo>
                  <a:pt x="10875462" y="57120"/>
                </a:lnTo>
                <a:lnTo>
                  <a:pt x="10834093" y="37191"/>
                </a:lnTo>
                <a:lnTo>
                  <a:pt x="10790613" y="21277"/>
                </a:lnTo>
                <a:lnTo>
                  <a:pt x="10745260" y="9615"/>
                </a:lnTo>
                <a:lnTo>
                  <a:pt x="10698271" y="2443"/>
                </a:lnTo>
                <a:lnTo>
                  <a:pt x="10649885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object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0" r="21850"/>
          <a:stretch/>
        </p:blipFill>
        <p:spPr>
          <a:xfrm>
            <a:off x="7570722" y="2377709"/>
            <a:ext cx="4855705" cy="4851400"/>
          </a:xfrm>
          <a:prstGeom prst="ellipse">
            <a:avLst/>
          </a:prstGeom>
        </p:spPr>
      </p:pic>
      <p:pic>
        <p:nvPicPr>
          <p:cNvPr id="9" name="object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>
            <a:off x="13374126" y="2383560"/>
            <a:ext cx="4855705" cy="485570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>
            <a:off x="1767307" y="2383560"/>
            <a:ext cx="4855705" cy="4855705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8239966" y="436827"/>
            <a:ext cx="575084" cy="7902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pc="-25" dirty="0"/>
              <a:t>12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889785" y="7584444"/>
            <a:ext cx="221234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Victoria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Wotton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583612" y="8246471"/>
            <a:ext cx="4853305" cy="673902"/>
          </a:xfrm>
          <a:prstGeom prst="rect">
            <a:avLst/>
          </a:prstGeom>
          <a:solidFill>
            <a:srgbClr val="191918"/>
          </a:solidFill>
          <a:ln w="20941">
            <a:solidFill>
              <a:srgbClr val="D7FE01"/>
            </a:solidFill>
          </a:ln>
        </p:spPr>
        <p:txBody>
          <a:bodyPr vert="horz" wrap="square" lIns="0" tIns="0" rIns="0" bIns="0" rtlCol="0" anchor="ctr">
            <a:noAutofit/>
          </a:bodyPr>
          <a:lstStyle/>
          <a:p>
            <a:pPr marR="70485" algn="ctr">
              <a:lnSpc>
                <a:spcPct val="100000"/>
              </a:lnSpc>
            </a:pP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Co-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Founder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816256" y="7594705"/>
            <a:ext cx="2757805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Sonia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Marmeladova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780207" y="8256628"/>
            <a:ext cx="4853305" cy="673902"/>
          </a:xfrm>
          <a:prstGeom prst="rect">
            <a:avLst/>
          </a:prstGeom>
          <a:solidFill>
            <a:srgbClr val="191918"/>
          </a:solidFill>
          <a:ln w="20941">
            <a:solidFill>
              <a:srgbClr val="D7FE01"/>
            </a:solidFill>
          </a:ln>
        </p:spPr>
        <p:txBody>
          <a:bodyPr vert="horz" wrap="square" lIns="0" tIns="0" rIns="0" bIns="0" rtlCol="0" anchor="ctr">
            <a:noAutofit/>
          </a:bodyPr>
          <a:lstStyle/>
          <a:p>
            <a:pPr marR="70485" algn="ctr">
              <a:lnSpc>
                <a:spcPct val="100000"/>
              </a:lnSpc>
            </a:pP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Founder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845668" y="7594705"/>
            <a:ext cx="191262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Basil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Hailward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3387026" y="8256628"/>
            <a:ext cx="4853305" cy="673902"/>
          </a:xfrm>
          <a:prstGeom prst="rect">
            <a:avLst/>
          </a:prstGeom>
          <a:solidFill>
            <a:srgbClr val="191918"/>
          </a:solidFill>
          <a:ln w="20941">
            <a:solidFill>
              <a:srgbClr val="D7FE01"/>
            </a:solidFill>
          </a:ln>
        </p:spPr>
        <p:txBody>
          <a:bodyPr vert="horz" wrap="square" lIns="0" tIns="0" rIns="0" bIns="0" rtlCol="0" anchor="ctr" anchorCtr="1">
            <a:noAutofit/>
          </a:bodyPr>
          <a:lstStyle/>
          <a:p>
            <a:pPr marR="70485" algn="ctr">
              <a:lnSpc>
                <a:spcPct val="100000"/>
              </a:lnSpc>
            </a:pP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Manager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929925" y="10101141"/>
            <a:ext cx="1013206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191918"/>
                </a:solidFill>
                <a:latin typeface="Clash Display"/>
                <a:cs typeface="Clash Display"/>
              </a:rPr>
              <a:t>“If everyone is moving forward together, then success takes care of </a:t>
            </a:r>
            <a:r>
              <a:rPr sz="2300" spc="-10" dirty="0">
                <a:solidFill>
                  <a:srgbClr val="191918"/>
                </a:solidFill>
                <a:latin typeface="Clash Display"/>
                <a:cs typeface="Clash Display"/>
              </a:rPr>
              <a:t>itself”</a:t>
            </a:r>
            <a:endParaRPr sz="230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bjec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472179"/>
              </p:ext>
            </p:extLst>
          </p:nvPr>
        </p:nvGraphicFramePr>
        <p:xfrm>
          <a:off x="2353331" y="4010349"/>
          <a:ext cx="14813914" cy="38950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71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1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88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23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47545">
                <a:tc gridSpan="2">
                  <a:txBody>
                    <a:bodyPr/>
                    <a:lstStyle/>
                    <a:p>
                      <a:pPr marL="619760"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1550" spc="-20" dirty="0">
                          <a:solidFill>
                            <a:srgbClr val="191918"/>
                          </a:solidFill>
                          <a:latin typeface="Clash Display"/>
                          <a:cs typeface="Clash Display"/>
                        </a:rPr>
                        <a:t>BREAK</a:t>
                      </a:r>
                      <a:endParaRPr sz="11550" dirty="0">
                        <a:latin typeface="Clash Display"/>
                        <a:cs typeface="Clash Display"/>
                      </a:endParaRPr>
                    </a:p>
                  </a:txBody>
                  <a:tcPr marL="0" marR="0" marT="34290" marB="0">
                    <a:lnL w="28575">
                      <a:solidFill>
                        <a:srgbClr val="191918"/>
                      </a:solidFill>
                      <a:prstDash val="solid"/>
                    </a:lnL>
                    <a:lnT w="28575">
                      <a:solidFill>
                        <a:srgbClr val="191918"/>
                      </a:solidFill>
                      <a:prstDash val="solid"/>
                    </a:lnT>
                    <a:lnB w="28575">
                      <a:solidFill>
                        <a:srgbClr val="191918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600" dirty="0">
                        <a:latin typeface="Clash Display" pitchFamily="50" charset="0"/>
                        <a:cs typeface="Times New Roman"/>
                      </a:endParaRPr>
                    </a:p>
                  </a:txBody>
                  <a:tcPr marL="0" marR="0" marT="0" marB="0">
                    <a:lnB w="28575">
                      <a:solidFill>
                        <a:srgbClr val="191918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75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4300" dirty="0">
                        <a:latin typeface="Clash Display" pitchFamily="50" charset="0"/>
                        <a:cs typeface="Times New Roman"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3550" spc="-1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www.example.com</a:t>
                      </a:r>
                      <a:endParaRPr sz="3550" dirty="0">
                        <a:latin typeface="Clash Display"/>
                        <a:cs typeface="Clash Display"/>
                      </a:endParaRPr>
                    </a:p>
                  </a:txBody>
                  <a:tcPr marL="0" marR="0" marT="6350" marB="0">
                    <a:lnT w="28575">
                      <a:solidFill>
                        <a:srgbClr val="191918"/>
                      </a:solidFill>
                      <a:prstDash val="solid"/>
                    </a:lnT>
                    <a:solidFill>
                      <a:srgbClr val="19191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1550" spc="-10" dirty="0">
                          <a:solidFill>
                            <a:srgbClr val="191918"/>
                          </a:solidFill>
                          <a:latin typeface="Clash Display"/>
                          <a:cs typeface="Clash Display"/>
                        </a:rPr>
                        <a:t>SECTION</a:t>
                      </a:r>
                      <a:endParaRPr sz="11550" dirty="0">
                        <a:latin typeface="Clash Display"/>
                        <a:cs typeface="Clash Display"/>
                      </a:endParaRPr>
                    </a:p>
                  </a:txBody>
                  <a:tcPr marL="0" marR="0" marT="34925" marB="0">
                    <a:lnR w="28575">
                      <a:solidFill>
                        <a:srgbClr val="191918"/>
                      </a:solidFill>
                      <a:prstDash val="solid"/>
                    </a:lnR>
                    <a:lnT w="28575">
                      <a:solidFill>
                        <a:srgbClr val="191918"/>
                      </a:solidFill>
                      <a:prstDash val="solid"/>
                    </a:lnT>
                    <a:lnB w="28575">
                      <a:solidFill>
                        <a:srgbClr val="191918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600" dirty="0">
                        <a:latin typeface="Clash Display" pitchFamily="50" charset="0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191918"/>
                      </a:solidFill>
                      <a:prstDash val="solid"/>
                    </a:lnL>
                    <a:lnR w="28575">
                      <a:solidFill>
                        <a:srgbClr val="191918"/>
                      </a:solidFill>
                      <a:prstDash val="solid"/>
                    </a:lnR>
                    <a:lnT w="28575">
                      <a:solidFill>
                        <a:srgbClr val="191918"/>
                      </a:solidFill>
                      <a:prstDash val="solid"/>
                    </a:lnT>
                    <a:lnB w="28575">
                      <a:solidFill>
                        <a:srgbClr val="191918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78103" y="615425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4" h="455294">
                <a:moveTo>
                  <a:pt x="0" y="0"/>
                </a:moveTo>
                <a:lnTo>
                  <a:pt x="227479" y="227479"/>
                </a:lnTo>
                <a:lnTo>
                  <a:pt x="0" y="454959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36526" y="842906"/>
            <a:ext cx="1869439" cy="0"/>
          </a:xfrm>
          <a:custGeom>
            <a:avLst/>
            <a:gdLst/>
            <a:ahLst/>
            <a:cxnLst/>
            <a:rect l="l" t="t" r="r" b="b"/>
            <a:pathLst>
              <a:path w="1869439">
                <a:moveTo>
                  <a:pt x="1869053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517984" y="4479182"/>
            <a:ext cx="513080" cy="1026160"/>
          </a:xfrm>
          <a:custGeom>
            <a:avLst/>
            <a:gdLst/>
            <a:ahLst/>
            <a:cxnLst/>
            <a:rect l="l" t="t" r="r" b="b"/>
            <a:pathLst>
              <a:path w="513080" h="1026160">
                <a:moveTo>
                  <a:pt x="0" y="0"/>
                </a:moveTo>
                <a:lnTo>
                  <a:pt x="512937" y="512947"/>
                </a:lnTo>
                <a:lnTo>
                  <a:pt x="0" y="1025895"/>
                </a:lnTo>
              </a:path>
            </a:pathLst>
          </a:custGeom>
          <a:ln w="20941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816394" y="4992127"/>
            <a:ext cx="4215130" cy="0"/>
          </a:xfrm>
          <a:custGeom>
            <a:avLst/>
            <a:gdLst/>
            <a:ahLst/>
            <a:cxnLst/>
            <a:rect l="l" t="t" r="r" b="b"/>
            <a:pathLst>
              <a:path w="4215130">
                <a:moveTo>
                  <a:pt x="4214531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15396435" y="6325130"/>
            <a:ext cx="1229360" cy="1229360"/>
            <a:chOff x="15396435" y="6325130"/>
            <a:chExt cx="1229360" cy="1229360"/>
          </a:xfrm>
        </p:grpSpPr>
        <p:sp>
          <p:nvSpPr>
            <p:cNvPr id="10" name="object 10"/>
            <p:cNvSpPr/>
            <p:nvPr/>
          </p:nvSpPr>
          <p:spPr>
            <a:xfrm>
              <a:off x="16010812" y="6325130"/>
              <a:ext cx="0" cy="1229360"/>
            </a:xfrm>
            <a:custGeom>
              <a:avLst/>
              <a:gdLst/>
              <a:ahLst/>
              <a:cxnLst/>
              <a:rect l="l" t="t" r="r" b="b"/>
              <a:pathLst>
                <a:path h="1229359">
                  <a:moveTo>
                    <a:pt x="0" y="0"/>
                  </a:moveTo>
                  <a:lnTo>
                    <a:pt x="0" y="1228747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5396435" y="6939497"/>
              <a:ext cx="1229360" cy="0"/>
            </a:xfrm>
            <a:custGeom>
              <a:avLst/>
              <a:gdLst/>
              <a:ahLst/>
              <a:cxnLst/>
              <a:rect l="l" t="t" r="r" b="b"/>
              <a:pathLst>
                <a:path w="1229359">
                  <a:moveTo>
                    <a:pt x="0" y="0"/>
                  </a:moveTo>
                  <a:lnTo>
                    <a:pt x="1228758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15565907" y="6494596"/>
            <a:ext cx="890269" cy="890269"/>
            <a:chOff x="15565907" y="6494596"/>
            <a:chExt cx="890269" cy="890269"/>
          </a:xfrm>
        </p:grpSpPr>
        <p:sp>
          <p:nvSpPr>
            <p:cNvPr id="13" name="object 13"/>
            <p:cNvSpPr/>
            <p:nvPr/>
          </p:nvSpPr>
          <p:spPr>
            <a:xfrm>
              <a:off x="15576378" y="6505067"/>
              <a:ext cx="869315" cy="869315"/>
            </a:xfrm>
            <a:custGeom>
              <a:avLst/>
              <a:gdLst/>
              <a:ahLst/>
              <a:cxnLst/>
              <a:rect l="l" t="t" r="r" b="b"/>
              <a:pathLst>
                <a:path w="869315" h="869315">
                  <a:moveTo>
                    <a:pt x="868863" y="0"/>
                  </a:moveTo>
                  <a:lnTo>
                    <a:pt x="0" y="868863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5576382" y="6505067"/>
              <a:ext cx="869315" cy="869315"/>
            </a:xfrm>
            <a:custGeom>
              <a:avLst/>
              <a:gdLst/>
              <a:ahLst/>
              <a:cxnLst/>
              <a:rect l="l" t="t" r="r" b="b"/>
              <a:pathLst>
                <a:path w="869315" h="869315">
                  <a:moveTo>
                    <a:pt x="0" y="0"/>
                  </a:moveTo>
                  <a:lnTo>
                    <a:pt x="868863" y="868863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8239970" y="426356"/>
            <a:ext cx="612140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13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30543" y="64572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19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78103" y="625896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4" h="455294">
                <a:moveTo>
                  <a:pt x="0" y="0"/>
                </a:moveTo>
                <a:lnTo>
                  <a:pt x="227479" y="227479"/>
                </a:lnTo>
                <a:lnTo>
                  <a:pt x="0" y="454959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36526" y="853377"/>
            <a:ext cx="1869439" cy="0"/>
          </a:xfrm>
          <a:custGeom>
            <a:avLst/>
            <a:gdLst/>
            <a:ahLst/>
            <a:cxnLst/>
            <a:rect l="l" t="t" r="r" b="b"/>
            <a:pathLst>
              <a:path w="1869439">
                <a:moveTo>
                  <a:pt x="1869053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3738698" y="3377353"/>
            <a:ext cx="12372340" cy="1499235"/>
            <a:chOff x="3738698" y="3377353"/>
            <a:chExt cx="12372340" cy="1499235"/>
          </a:xfrm>
        </p:grpSpPr>
        <p:sp>
          <p:nvSpPr>
            <p:cNvPr id="8" name="object 8"/>
            <p:cNvSpPr/>
            <p:nvPr/>
          </p:nvSpPr>
          <p:spPr>
            <a:xfrm>
              <a:off x="5567668" y="3629516"/>
              <a:ext cx="501650" cy="1002665"/>
            </a:xfrm>
            <a:custGeom>
              <a:avLst/>
              <a:gdLst/>
              <a:ahLst/>
              <a:cxnLst/>
              <a:rect l="l" t="t" r="r" b="b"/>
              <a:pathLst>
                <a:path w="501650" h="1002664">
                  <a:moveTo>
                    <a:pt x="0" y="0"/>
                  </a:moveTo>
                  <a:lnTo>
                    <a:pt x="501283" y="501272"/>
                  </a:lnTo>
                  <a:lnTo>
                    <a:pt x="0" y="1002555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534966" y="4130789"/>
              <a:ext cx="1534160" cy="0"/>
            </a:xfrm>
            <a:custGeom>
              <a:avLst/>
              <a:gdLst/>
              <a:ahLst/>
              <a:cxnLst/>
              <a:rect l="l" t="t" r="r" b="b"/>
              <a:pathLst>
                <a:path w="1534160">
                  <a:moveTo>
                    <a:pt x="1533984" y="0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749646" y="3388300"/>
              <a:ext cx="12350750" cy="1477010"/>
            </a:xfrm>
            <a:custGeom>
              <a:avLst/>
              <a:gdLst/>
              <a:ahLst/>
              <a:cxnLst/>
              <a:rect l="l" t="t" r="r" b="b"/>
              <a:pathLst>
                <a:path w="12350750" h="1477010">
                  <a:moveTo>
                    <a:pt x="11611950" y="1476928"/>
                  </a:moveTo>
                  <a:lnTo>
                    <a:pt x="738469" y="1476928"/>
                  </a:lnTo>
                  <a:lnTo>
                    <a:pt x="690102" y="1475350"/>
                  </a:lnTo>
                  <a:lnTo>
                    <a:pt x="642542" y="1470680"/>
                  </a:lnTo>
                  <a:lnTo>
                    <a:pt x="595890" y="1463019"/>
                  </a:lnTo>
                  <a:lnTo>
                    <a:pt x="550244" y="1452466"/>
                  </a:lnTo>
                  <a:lnTo>
                    <a:pt x="505705" y="1439119"/>
                  </a:lnTo>
                  <a:lnTo>
                    <a:pt x="462370" y="1423079"/>
                  </a:lnTo>
                  <a:lnTo>
                    <a:pt x="420340" y="1404444"/>
                  </a:lnTo>
                  <a:lnTo>
                    <a:pt x="379714" y="1383314"/>
                  </a:lnTo>
                  <a:lnTo>
                    <a:pt x="340590" y="1359787"/>
                  </a:lnTo>
                  <a:lnTo>
                    <a:pt x="303069" y="1333963"/>
                  </a:lnTo>
                  <a:lnTo>
                    <a:pt x="267249" y="1305942"/>
                  </a:lnTo>
                  <a:lnTo>
                    <a:pt x="233230" y="1275823"/>
                  </a:lnTo>
                  <a:lnTo>
                    <a:pt x="201110" y="1243704"/>
                  </a:lnTo>
                  <a:lnTo>
                    <a:pt x="170990" y="1209685"/>
                  </a:lnTo>
                  <a:lnTo>
                    <a:pt x="142968" y="1173866"/>
                  </a:lnTo>
                  <a:lnTo>
                    <a:pt x="117144" y="1136345"/>
                  </a:lnTo>
                  <a:lnTo>
                    <a:pt x="93617" y="1097222"/>
                  </a:lnTo>
                  <a:lnTo>
                    <a:pt x="72486" y="1056596"/>
                  </a:lnTo>
                  <a:lnTo>
                    <a:pt x="53850" y="1014567"/>
                  </a:lnTo>
                  <a:lnTo>
                    <a:pt x="37809" y="971233"/>
                  </a:lnTo>
                  <a:lnTo>
                    <a:pt x="24463" y="926693"/>
                  </a:lnTo>
                  <a:lnTo>
                    <a:pt x="13909" y="881048"/>
                  </a:lnTo>
                  <a:lnTo>
                    <a:pt x="6248" y="834396"/>
                  </a:lnTo>
                  <a:lnTo>
                    <a:pt x="1578" y="786837"/>
                  </a:lnTo>
                  <a:lnTo>
                    <a:pt x="0" y="738469"/>
                  </a:lnTo>
                  <a:lnTo>
                    <a:pt x="1578" y="690102"/>
                  </a:lnTo>
                  <a:lnTo>
                    <a:pt x="6248" y="642542"/>
                  </a:lnTo>
                  <a:lnTo>
                    <a:pt x="13909" y="595890"/>
                  </a:lnTo>
                  <a:lnTo>
                    <a:pt x="24463" y="550244"/>
                  </a:lnTo>
                  <a:lnTo>
                    <a:pt x="37809" y="505705"/>
                  </a:lnTo>
                  <a:lnTo>
                    <a:pt x="53850" y="462370"/>
                  </a:lnTo>
                  <a:lnTo>
                    <a:pt x="72486" y="420340"/>
                  </a:lnTo>
                  <a:lnTo>
                    <a:pt x="93617" y="379714"/>
                  </a:lnTo>
                  <a:lnTo>
                    <a:pt x="117144" y="340590"/>
                  </a:lnTo>
                  <a:lnTo>
                    <a:pt x="142968" y="303069"/>
                  </a:lnTo>
                  <a:lnTo>
                    <a:pt x="170990" y="267249"/>
                  </a:lnTo>
                  <a:lnTo>
                    <a:pt x="201110" y="233230"/>
                  </a:lnTo>
                  <a:lnTo>
                    <a:pt x="233230" y="201110"/>
                  </a:lnTo>
                  <a:lnTo>
                    <a:pt x="267249" y="170990"/>
                  </a:lnTo>
                  <a:lnTo>
                    <a:pt x="303069" y="142968"/>
                  </a:lnTo>
                  <a:lnTo>
                    <a:pt x="340590" y="117144"/>
                  </a:lnTo>
                  <a:lnTo>
                    <a:pt x="379714" y="93617"/>
                  </a:lnTo>
                  <a:lnTo>
                    <a:pt x="420340" y="72486"/>
                  </a:lnTo>
                  <a:lnTo>
                    <a:pt x="462370" y="53850"/>
                  </a:lnTo>
                  <a:lnTo>
                    <a:pt x="505705" y="37809"/>
                  </a:lnTo>
                  <a:lnTo>
                    <a:pt x="550244" y="24463"/>
                  </a:lnTo>
                  <a:lnTo>
                    <a:pt x="595890" y="13909"/>
                  </a:lnTo>
                  <a:lnTo>
                    <a:pt x="642542" y="6248"/>
                  </a:lnTo>
                  <a:lnTo>
                    <a:pt x="690102" y="1578"/>
                  </a:lnTo>
                  <a:lnTo>
                    <a:pt x="738469" y="0"/>
                  </a:lnTo>
                  <a:lnTo>
                    <a:pt x="11611950" y="0"/>
                  </a:lnTo>
                  <a:lnTo>
                    <a:pt x="11660317" y="1578"/>
                  </a:lnTo>
                  <a:lnTo>
                    <a:pt x="11707877" y="6248"/>
                  </a:lnTo>
                  <a:lnTo>
                    <a:pt x="11754528" y="13909"/>
                  </a:lnTo>
                  <a:lnTo>
                    <a:pt x="11800174" y="24463"/>
                  </a:lnTo>
                  <a:lnTo>
                    <a:pt x="11844713" y="37809"/>
                  </a:lnTo>
                  <a:lnTo>
                    <a:pt x="11888047" y="53850"/>
                  </a:lnTo>
                  <a:lnTo>
                    <a:pt x="11930077" y="72486"/>
                  </a:lnTo>
                  <a:lnTo>
                    <a:pt x="11970703" y="93617"/>
                  </a:lnTo>
                  <a:lnTo>
                    <a:pt x="12009825" y="117144"/>
                  </a:lnTo>
                  <a:lnTo>
                    <a:pt x="12047346" y="142968"/>
                  </a:lnTo>
                  <a:lnTo>
                    <a:pt x="12083166" y="170990"/>
                  </a:lnTo>
                  <a:lnTo>
                    <a:pt x="12117184" y="201110"/>
                  </a:lnTo>
                  <a:lnTo>
                    <a:pt x="12149303" y="233230"/>
                  </a:lnTo>
                  <a:lnTo>
                    <a:pt x="12179423" y="267249"/>
                  </a:lnTo>
                  <a:lnTo>
                    <a:pt x="12207444" y="303069"/>
                  </a:lnTo>
                  <a:lnTo>
                    <a:pt x="12233267" y="340590"/>
                  </a:lnTo>
                  <a:lnTo>
                    <a:pt x="12256794" y="379714"/>
                  </a:lnTo>
                  <a:lnTo>
                    <a:pt x="12277924" y="420340"/>
                  </a:lnTo>
                  <a:lnTo>
                    <a:pt x="12296560" y="462370"/>
                  </a:lnTo>
                  <a:lnTo>
                    <a:pt x="12312600" y="505705"/>
                  </a:lnTo>
                  <a:lnTo>
                    <a:pt x="12325946" y="550244"/>
                  </a:lnTo>
                  <a:lnTo>
                    <a:pt x="12336500" y="595890"/>
                  </a:lnTo>
                  <a:lnTo>
                    <a:pt x="12344161" y="642542"/>
                  </a:lnTo>
                  <a:lnTo>
                    <a:pt x="12348830" y="690102"/>
                  </a:lnTo>
                  <a:lnTo>
                    <a:pt x="12350409" y="738469"/>
                  </a:lnTo>
                  <a:lnTo>
                    <a:pt x="12348830" y="786837"/>
                  </a:lnTo>
                  <a:lnTo>
                    <a:pt x="12344161" y="834396"/>
                  </a:lnTo>
                  <a:lnTo>
                    <a:pt x="12336500" y="881048"/>
                  </a:lnTo>
                  <a:lnTo>
                    <a:pt x="12325946" y="926693"/>
                  </a:lnTo>
                  <a:lnTo>
                    <a:pt x="12312600" y="971233"/>
                  </a:lnTo>
                  <a:lnTo>
                    <a:pt x="12296560" y="1014567"/>
                  </a:lnTo>
                  <a:lnTo>
                    <a:pt x="12277924" y="1056596"/>
                  </a:lnTo>
                  <a:lnTo>
                    <a:pt x="12256794" y="1097222"/>
                  </a:lnTo>
                  <a:lnTo>
                    <a:pt x="12233267" y="1136345"/>
                  </a:lnTo>
                  <a:lnTo>
                    <a:pt x="12207444" y="1173866"/>
                  </a:lnTo>
                  <a:lnTo>
                    <a:pt x="12179423" y="1209685"/>
                  </a:lnTo>
                  <a:lnTo>
                    <a:pt x="12149303" y="1243704"/>
                  </a:lnTo>
                  <a:lnTo>
                    <a:pt x="12117184" y="1275823"/>
                  </a:lnTo>
                  <a:lnTo>
                    <a:pt x="12083166" y="1305942"/>
                  </a:lnTo>
                  <a:lnTo>
                    <a:pt x="12047346" y="1333963"/>
                  </a:lnTo>
                  <a:lnTo>
                    <a:pt x="12009825" y="1359787"/>
                  </a:lnTo>
                  <a:lnTo>
                    <a:pt x="11970703" y="1383314"/>
                  </a:lnTo>
                  <a:lnTo>
                    <a:pt x="11930077" y="1404444"/>
                  </a:lnTo>
                  <a:lnTo>
                    <a:pt x="11888047" y="1423079"/>
                  </a:lnTo>
                  <a:lnTo>
                    <a:pt x="11844713" y="1439119"/>
                  </a:lnTo>
                  <a:lnTo>
                    <a:pt x="11800174" y="1452466"/>
                  </a:lnTo>
                  <a:lnTo>
                    <a:pt x="11754528" y="1463019"/>
                  </a:lnTo>
                  <a:lnTo>
                    <a:pt x="11707877" y="1470680"/>
                  </a:lnTo>
                  <a:lnTo>
                    <a:pt x="11660317" y="1475350"/>
                  </a:lnTo>
                  <a:lnTo>
                    <a:pt x="11611950" y="1476928"/>
                  </a:lnTo>
                  <a:close/>
                </a:path>
              </a:pathLst>
            </a:custGeom>
            <a:ln w="21894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754881" y="3388831"/>
              <a:ext cx="3084195" cy="1477010"/>
            </a:xfrm>
            <a:custGeom>
              <a:avLst/>
              <a:gdLst/>
              <a:ahLst/>
              <a:cxnLst/>
              <a:rect l="l" t="t" r="r" b="b"/>
              <a:pathLst>
                <a:path w="3084195" h="1477010">
                  <a:moveTo>
                    <a:pt x="2345216" y="1476928"/>
                  </a:moveTo>
                  <a:lnTo>
                    <a:pt x="738469" y="1476928"/>
                  </a:lnTo>
                  <a:lnTo>
                    <a:pt x="690102" y="1475350"/>
                  </a:lnTo>
                  <a:lnTo>
                    <a:pt x="642542" y="1470680"/>
                  </a:lnTo>
                  <a:lnTo>
                    <a:pt x="595890" y="1463019"/>
                  </a:lnTo>
                  <a:lnTo>
                    <a:pt x="550244" y="1452466"/>
                  </a:lnTo>
                  <a:lnTo>
                    <a:pt x="505705" y="1439119"/>
                  </a:lnTo>
                  <a:lnTo>
                    <a:pt x="462370" y="1423079"/>
                  </a:lnTo>
                  <a:lnTo>
                    <a:pt x="420340" y="1404444"/>
                  </a:lnTo>
                  <a:lnTo>
                    <a:pt x="379714" y="1383314"/>
                  </a:lnTo>
                  <a:lnTo>
                    <a:pt x="340590" y="1359787"/>
                  </a:lnTo>
                  <a:lnTo>
                    <a:pt x="303069" y="1333963"/>
                  </a:lnTo>
                  <a:lnTo>
                    <a:pt x="267249" y="1305942"/>
                  </a:lnTo>
                  <a:lnTo>
                    <a:pt x="233230" y="1275823"/>
                  </a:lnTo>
                  <a:lnTo>
                    <a:pt x="201110" y="1243704"/>
                  </a:lnTo>
                  <a:lnTo>
                    <a:pt x="170990" y="1209685"/>
                  </a:lnTo>
                  <a:lnTo>
                    <a:pt x="142968" y="1173866"/>
                  </a:lnTo>
                  <a:lnTo>
                    <a:pt x="117144" y="1136345"/>
                  </a:lnTo>
                  <a:lnTo>
                    <a:pt x="93617" y="1097222"/>
                  </a:lnTo>
                  <a:lnTo>
                    <a:pt x="72486" y="1056596"/>
                  </a:lnTo>
                  <a:lnTo>
                    <a:pt x="53850" y="1014567"/>
                  </a:lnTo>
                  <a:lnTo>
                    <a:pt x="37809" y="971233"/>
                  </a:lnTo>
                  <a:lnTo>
                    <a:pt x="24463" y="926693"/>
                  </a:lnTo>
                  <a:lnTo>
                    <a:pt x="13909" y="881048"/>
                  </a:lnTo>
                  <a:lnTo>
                    <a:pt x="6248" y="834396"/>
                  </a:lnTo>
                  <a:lnTo>
                    <a:pt x="1578" y="786837"/>
                  </a:lnTo>
                  <a:lnTo>
                    <a:pt x="0" y="738469"/>
                  </a:lnTo>
                  <a:lnTo>
                    <a:pt x="1578" y="690102"/>
                  </a:lnTo>
                  <a:lnTo>
                    <a:pt x="6248" y="642542"/>
                  </a:lnTo>
                  <a:lnTo>
                    <a:pt x="13909" y="595890"/>
                  </a:lnTo>
                  <a:lnTo>
                    <a:pt x="24463" y="550244"/>
                  </a:lnTo>
                  <a:lnTo>
                    <a:pt x="37809" y="505705"/>
                  </a:lnTo>
                  <a:lnTo>
                    <a:pt x="53850" y="462370"/>
                  </a:lnTo>
                  <a:lnTo>
                    <a:pt x="72486" y="420340"/>
                  </a:lnTo>
                  <a:lnTo>
                    <a:pt x="93617" y="379714"/>
                  </a:lnTo>
                  <a:lnTo>
                    <a:pt x="117144" y="340590"/>
                  </a:lnTo>
                  <a:lnTo>
                    <a:pt x="142968" y="303069"/>
                  </a:lnTo>
                  <a:lnTo>
                    <a:pt x="170990" y="267249"/>
                  </a:lnTo>
                  <a:lnTo>
                    <a:pt x="201110" y="233230"/>
                  </a:lnTo>
                  <a:lnTo>
                    <a:pt x="233230" y="201110"/>
                  </a:lnTo>
                  <a:lnTo>
                    <a:pt x="267249" y="170990"/>
                  </a:lnTo>
                  <a:lnTo>
                    <a:pt x="303069" y="142968"/>
                  </a:lnTo>
                  <a:lnTo>
                    <a:pt x="340590" y="117144"/>
                  </a:lnTo>
                  <a:lnTo>
                    <a:pt x="379714" y="93617"/>
                  </a:lnTo>
                  <a:lnTo>
                    <a:pt x="420340" y="72486"/>
                  </a:lnTo>
                  <a:lnTo>
                    <a:pt x="462370" y="53850"/>
                  </a:lnTo>
                  <a:lnTo>
                    <a:pt x="505705" y="37809"/>
                  </a:lnTo>
                  <a:lnTo>
                    <a:pt x="550244" y="24463"/>
                  </a:lnTo>
                  <a:lnTo>
                    <a:pt x="595890" y="13909"/>
                  </a:lnTo>
                  <a:lnTo>
                    <a:pt x="642542" y="6248"/>
                  </a:lnTo>
                  <a:lnTo>
                    <a:pt x="690102" y="1578"/>
                  </a:lnTo>
                  <a:lnTo>
                    <a:pt x="738469" y="0"/>
                  </a:lnTo>
                  <a:lnTo>
                    <a:pt x="2345216" y="0"/>
                  </a:lnTo>
                  <a:lnTo>
                    <a:pt x="2393584" y="1578"/>
                  </a:lnTo>
                  <a:lnTo>
                    <a:pt x="2441143" y="6248"/>
                  </a:lnTo>
                  <a:lnTo>
                    <a:pt x="2487795" y="13909"/>
                  </a:lnTo>
                  <a:lnTo>
                    <a:pt x="2533440" y="24463"/>
                  </a:lnTo>
                  <a:lnTo>
                    <a:pt x="2577979" y="37809"/>
                  </a:lnTo>
                  <a:lnTo>
                    <a:pt x="2621313" y="53850"/>
                  </a:lnTo>
                  <a:lnTo>
                    <a:pt x="2663343" y="72486"/>
                  </a:lnTo>
                  <a:lnTo>
                    <a:pt x="2703969" y="93617"/>
                  </a:lnTo>
                  <a:lnTo>
                    <a:pt x="2743092" y="117144"/>
                  </a:lnTo>
                  <a:lnTo>
                    <a:pt x="2780613" y="142968"/>
                  </a:lnTo>
                  <a:lnTo>
                    <a:pt x="2816432" y="170990"/>
                  </a:lnTo>
                  <a:lnTo>
                    <a:pt x="2850451" y="201110"/>
                  </a:lnTo>
                  <a:lnTo>
                    <a:pt x="2882570" y="233230"/>
                  </a:lnTo>
                  <a:lnTo>
                    <a:pt x="2912689" y="267249"/>
                  </a:lnTo>
                  <a:lnTo>
                    <a:pt x="2940710" y="303069"/>
                  </a:lnTo>
                  <a:lnTo>
                    <a:pt x="2966534" y="340590"/>
                  </a:lnTo>
                  <a:lnTo>
                    <a:pt x="2990060" y="379714"/>
                  </a:lnTo>
                  <a:lnTo>
                    <a:pt x="3011191" y="420340"/>
                  </a:lnTo>
                  <a:lnTo>
                    <a:pt x="3029826" y="462370"/>
                  </a:lnTo>
                  <a:lnTo>
                    <a:pt x="3045866" y="505705"/>
                  </a:lnTo>
                  <a:lnTo>
                    <a:pt x="3059213" y="550244"/>
                  </a:lnTo>
                  <a:lnTo>
                    <a:pt x="3069766" y="595890"/>
                  </a:lnTo>
                  <a:lnTo>
                    <a:pt x="3077427" y="642542"/>
                  </a:lnTo>
                  <a:lnTo>
                    <a:pt x="3082097" y="690102"/>
                  </a:lnTo>
                  <a:lnTo>
                    <a:pt x="3083675" y="738469"/>
                  </a:lnTo>
                  <a:lnTo>
                    <a:pt x="3082097" y="786837"/>
                  </a:lnTo>
                  <a:lnTo>
                    <a:pt x="3077427" y="834396"/>
                  </a:lnTo>
                  <a:lnTo>
                    <a:pt x="3069766" y="881048"/>
                  </a:lnTo>
                  <a:lnTo>
                    <a:pt x="3059213" y="926693"/>
                  </a:lnTo>
                  <a:lnTo>
                    <a:pt x="3045866" y="971233"/>
                  </a:lnTo>
                  <a:lnTo>
                    <a:pt x="3029826" y="1014567"/>
                  </a:lnTo>
                  <a:lnTo>
                    <a:pt x="3011191" y="1056596"/>
                  </a:lnTo>
                  <a:lnTo>
                    <a:pt x="2990060" y="1097222"/>
                  </a:lnTo>
                  <a:lnTo>
                    <a:pt x="2966534" y="1136345"/>
                  </a:lnTo>
                  <a:lnTo>
                    <a:pt x="2940710" y="1173866"/>
                  </a:lnTo>
                  <a:lnTo>
                    <a:pt x="2912689" y="1209685"/>
                  </a:lnTo>
                  <a:lnTo>
                    <a:pt x="2882570" y="1243704"/>
                  </a:lnTo>
                  <a:lnTo>
                    <a:pt x="2850451" y="1275823"/>
                  </a:lnTo>
                  <a:lnTo>
                    <a:pt x="2816432" y="1305942"/>
                  </a:lnTo>
                  <a:lnTo>
                    <a:pt x="2780613" y="1333963"/>
                  </a:lnTo>
                  <a:lnTo>
                    <a:pt x="2743092" y="1359787"/>
                  </a:lnTo>
                  <a:lnTo>
                    <a:pt x="2703969" y="1383314"/>
                  </a:lnTo>
                  <a:lnTo>
                    <a:pt x="2663343" y="1404444"/>
                  </a:lnTo>
                  <a:lnTo>
                    <a:pt x="2621313" y="1423079"/>
                  </a:lnTo>
                  <a:lnTo>
                    <a:pt x="2577979" y="1439119"/>
                  </a:lnTo>
                  <a:lnTo>
                    <a:pt x="2533440" y="1452466"/>
                  </a:lnTo>
                  <a:lnTo>
                    <a:pt x="2487795" y="1463019"/>
                  </a:lnTo>
                  <a:lnTo>
                    <a:pt x="2441143" y="1470680"/>
                  </a:lnTo>
                  <a:lnTo>
                    <a:pt x="2393584" y="1475350"/>
                  </a:lnTo>
                  <a:lnTo>
                    <a:pt x="2345216" y="1476928"/>
                  </a:lnTo>
                  <a:close/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8239970" y="436827"/>
            <a:ext cx="637540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14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7011453" y="3234312"/>
            <a:ext cx="7901940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1550" dirty="0">
                <a:solidFill>
                  <a:srgbClr val="F2F2F2"/>
                </a:solidFill>
              </a:rPr>
              <a:t>THERE</a:t>
            </a:r>
            <a:r>
              <a:rPr sz="11550" spc="-380" dirty="0">
                <a:solidFill>
                  <a:srgbClr val="F2F2F2"/>
                </a:solidFill>
              </a:rPr>
              <a:t> </a:t>
            </a:r>
            <a:r>
              <a:rPr sz="11550" spc="-25" dirty="0">
                <a:solidFill>
                  <a:srgbClr val="F2F2F2"/>
                </a:solidFill>
              </a:rPr>
              <a:t>ARE</a:t>
            </a:r>
            <a:endParaRPr sz="11550" dirty="0"/>
          </a:p>
        </p:txBody>
      </p:sp>
      <p:sp>
        <p:nvSpPr>
          <p:cNvPr id="22" name="object 15">
            <a:extLst>
              <a:ext uri="{FF2B5EF4-FFF2-40B4-BE49-F238E27FC236}">
                <a16:creationId xmlns:a16="http://schemas.microsoft.com/office/drawing/2014/main" id="{FDE0D7ED-8F28-463C-BEF3-E7927F92AD41}"/>
              </a:ext>
            </a:extLst>
          </p:cNvPr>
          <p:cNvSpPr txBox="1"/>
          <p:nvPr/>
        </p:nvSpPr>
        <p:spPr>
          <a:xfrm>
            <a:off x="3048317" y="5008146"/>
            <a:ext cx="14007465" cy="3218702"/>
          </a:xfrm>
          <a:prstGeom prst="rect">
            <a:avLst/>
          </a:prstGeom>
        </p:spPr>
        <p:txBody>
          <a:bodyPr vert="horz" wrap="square" lIns="0" tIns="398780" rIns="0" bIns="0" rtlCol="0">
            <a:spAutoFit/>
          </a:bodyPr>
          <a:lstStyle/>
          <a:p>
            <a:pPr marR="5080" algn="ctr">
              <a:lnSpc>
                <a:spcPct val="78000"/>
              </a:lnSpc>
            </a:pPr>
            <a:r>
              <a:rPr sz="11550" dirty="0">
                <a:solidFill>
                  <a:srgbClr val="D7FE01"/>
                </a:solidFill>
                <a:latin typeface="Clash Display"/>
                <a:cs typeface="Clash Display"/>
              </a:rPr>
              <a:t>NO</a:t>
            </a:r>
            <a:r>
              <a:rPr sz="11550" spc="-275" dirty="0">
                <a:solidFill>
                  <a:srgbClr val="D7FE01"/>
                </a:solidFill>
                <a:latin typeface="Clash Display"/>
                <a:cs typeface="Clash Display"/>
              </a:rPr>
              <a:t> </a:t>
            </a:r>
            <a:r>
              <a:rPr sz="11550" spc="-20" dirty="0">
                <a:solidFill>
                  <a:srgbClr val="D7FE01"/>
                </a:solidFill>
                <a:latin typeface="Clash Display"/>
                <a:cs typeface="Clash Display"/>
              </a:rPr>
              <a:t>SHORTCUT</a:t>
            </a:r>
            <a:r>
              <a:rPr sz="11550" spc="-270" dirty="0">
                <a:solidFill>
                  <a:srgbClr val="D7FE01"/>
                </a:solidFill>
                <a:latin typeface="Clash Display"/>
                <a:cs typeface="Clash Display"/>
              </a:rPr>
              <a:t> </a:t>
            </a:r>
            <a:r>
              <a:rPr sz="11550" dirty="0">
                <a:solidFill>
                  <a:srgbClr val="D7FE01"/>
                </a:solidFill>
                <a:latin typeface="Clash Display"/>
                <a:cs typeface="Clash Display"/>
              </a:rPr>
              <a:t>TO</a:t>
            </a:r>
            <a:r>
              <a:rPr sz="11550" spc="-270" dirty="0">
                <a:solidFill>
                  <a:srgbClr val="D7FE01"/>
                </a:solidFill>
                <a:latin typeface="Clash Display"/>
                <a:cs typeface="Clash Display"/>
              </a:rPr>
              <a:t> </a:t>
            </a:r>
            <a:r>
              <a:rPr sz="11550" spc="-50" dirty="0">
                <a:solidFill>
                  <a:srgbClr val="D7FE01"/>
                </a:solidFill>
                <a:latin typeface="Clash Display"/>
                <a:cs typeface="Clash Display"/>
              </a:rPr>
              <a:t>A </a:t>
            </a:r>
            <a:r>
              <a:rPr sz="11550" spc="-25" dirty="0">
                <a:solidFill>
                  <a:srgbClr val="D7FE01"/>
                </a:solidFill>
                <a:latin typeface="Clash Display"/>
                <a:cs typeface="Clash Display"/>
              </a:rPr>
              <a:t>REWARDING</a:t>
            </a:r>
            <a:r>
              <a:rPr sz="11550" spc="-475" dirty="0">
                <a:solidFill>
                  <a:srgbClr val="D7FE01"/>
                </a:solidFill>
                <a:latin typeface="Clash Display"/>
                <a:cs typeface="Clash Display"/>
              </a:rPr>
              <a:t> </a:t>
            </a:r>
            <a:r>
              <a:rPr sz="11550" spc="-20" dirty="0">
                <a:solidFill>
                  <a:srgbClr val="D7FE01"/>
                </a:solidFill>
                <a:latin typeface="Clash Display"/>
                <a:cs typeface="Clash Display"/>
              </a:rPr>
              <a:t>LIFE.</a:t>
            </a:r>
            <a:endParaRPr sz="3550" dirty="0">
              <a:latin typeface="Clash Display"/>
              <a:cs typeface="Clash Display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707D8D0-1003-4EFB-9752-EC5C0AF5D485}"/>
              </a:ext>
            </a:extLst>
          </p:cNvPr>
          <p:cNvSpPr txBox="1"/>
          <p:nvPr/>
        </p:nvSpPr>
        <p:spPr>
          <a:xfrm>
            <a:off x="4260850" y="8369924"/>
            <a:ext cx="11839546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D" sz="3550" dirty="0">
                <a:solidFill>
                  <a:srgbClr val="F2F2F2"/>
                </a:solidFill>
                <a:latin typeface="Clash Display" pitchFamily="50" charset="0"/>
              </a:rPr>
              <a:t>Stay motivated. Figure out your purpose because it will keep you on a path.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bject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010570"/>
              </p:ext>
            </p:extLst>
          </p:nvPr>
        </p:nvGraphicFramePr>
        <p:xfrm>
          <a:off x="649194" y="2083706"/>
          <a:ext cx="18878550" cy="8804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06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6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79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757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8038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900" dirty="0">
                        <a:latin typeface="Clash Display" pitchFamily="50" charset="0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3900" dirty="0">
                        <a:latin typeface="Clash Display" pitchFamily="50" charset="0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3900" dirty="0">
                        <a:latin typeface="Clash Display" pitchFamily="50" charset="0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191918"/>
                      </a:solidFill>
                      <a:prstDash val="solid"/>
                    </a:lnL>
                    <a:lnT w="28575">
                      <a:solidFill>
                        <a:srgbClr val="191918"/>
                      </a:solidFill>
                      <a:prstDash val="solid"/>
                    </a:lnT>
                    <a:lnB w="28575">
                      <a:solidFill>
                        <a:srgbClr val="191918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 dirty="0">
                        <a:latin typeface="Clash Display" pitchFamily="50" charset="0"/>
                        <a:cs typeface="Times New Roman"/>
                      </a:endParaRPr>
                    </a:p>
                  </a:txBody>
                  <a:tcPr marL="0" marR="0" marT="0" marB="0">
                    <a:lnR w="28575">
                      <a:solidFill>
                        <a:srgbClr val="191918"/>
                      </a:solidFill>
                      <a:prstDash val="solid"/>
                    </a:lnR>
                    <a:lnT w="28575">
                      <a:solidFill>
                        <a:srgbClr val="191918"/>
                      </a:solidFill>
                      <a:prstDash val="solid"/>
                    </a:lnT>
                    <a:lnB w="28575">
                      <a:solidFill>
                        <a:srgbClr val="191918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4530">
                <a:tc>
                  <a:txBody>
                    <a:bodyPr/>
                    <a:lstStyle/>
                    <a:p>
                      <a:pPr marL="468000" algn="l">
                        <a:lnSpc>
                          <a:spcPct val="100000"/>
                        </a:lnSpc>
                      </a:pPr>
                      <a:r>
                        <a:rPr sz="3550" dirty="0">
                          <a:latin typeface="Clash Display"/>
                          <a:cs typeface="Clash Display"/>
                        </a:rPr>
                        <a:t>SOUTH</a:t>
                      </a:r>
                      <a:r>
                        <a:rPr sz="3550" spc="-130" dirty="0">
                          <a:latin typeface="Clash Display"/>
                          <a:cs typeface="Clash Display"/>
                        </a:rPr>
                        <a:t> </a:t>
                      </a:r>
                      <a:r>
                        <a:rPr sz="3550" spc="-10" dirty="0">
                          <a:latin typeface="Clash Display"/>
                          <a:cs typeface="Clash Display"/>
                        </a:rPr>
                        <a:t>AMERICA</a:t>
                      </a:r>
                      <a:endParaRPr sz="3550" dirty="0">
                        <a:latin typeface="Clash Display"/>
                        <a:cs typeface="Clash Display"/>
                      </a:endParaRPr>
                    </a:p>
                    <a:p>
                      <a:pPr marL="468000" marR="1217295" algn="just">
                        <a:lnSpc>
                          <a:spcPts val="4120"/>
                        </a:lnSpc>
                        <a:spcBef>
                          <a:spcPts val="0"/>
                        </a:spcBef>
                      </a:pPr>
                      <a:r>
                        <a:rPr sz="2300" dirty="0">
                          <a:latin typeface="Clash Display"/>
                          <a:cs typeface="Clash Display"/>
                        </a:rPr>
                        <a:t>Lorem</a:t>
                      </a:r>
                      <a:r>
                        <a:rPr sz="2300" spc="-10" dirty="0">
                          <a:latin typeface="Clash Display"/>
                          <a:cs typeface="Clash Display"/>
                        </a:rPr>
                        <a:t> </a:t>
                      </a:r>
                      <a:r>
                        <a:rPr sz="2300" dirty="0">
                          <a:latin typeface="Clash Display"/>
                          <a:cs typeface="Clash Display"/>
                        </a:rPr>
                        <a:t>ipsum dolor sit amet, </a:t>
                      </a:r>
                      <a:r>
                        <a:rPr sz="2300" spc="-20" dirty="0">
                          <a:latin typeface="Clash Display"/>
                          <a:cs typeface="Clash Display"/>
                        </a:rPr>
                        <a:t>con- </a:t>
                      </a:r>
                      <a:r>
                        <a:rPr sz="2300" dirty="0">
                          <a:latin typeface="Clash Display"/>
                          <a:cs typeface="Clash Display"/>
                        </a:rPr>
                        <a:t>sectetuer adipiscing elit, sed </a:t>
                      </a:r>
                      <a:r>
                        <a:rPr sz="2300" spc="-20" dirty="0">
                          <a:latin typeface="Clash Display"/>
                          <a:cs typeface="Clash Display"/>
                        </a:rPr>
                        <a:t>diam </a:t>
                      </a:r>
                      <a:r>
                        <a:rPr sz="2300" dirty="0">
                          <a:latin typeface="Clash Display"/>
                          <a:cs typeface="Clash Display"/>
                        </a:rPr>
                        <a:t>nonummy nibh euismod </a:t>
                      </a:r>
                      <a:r>
                        <a:rPr sz="2300" spc="-10" dirty="0">
                          <a:latin typeface="Clash Display"/>
                          <a:cs typeface="Clash Display"/>
                        </a:rPr>
                        <a:t>tincidunt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396000" marB="0">
                    <a:lnL w="28575">
                      <a:solidFill>
                        <a:srgbClr val="191918"/>
                      </a:solidFill>
                      <a:prstDash val="solid"/>
                    </a:lnL>
                    <a:lnR w="19050">
                      <a:solidFill>
                        <a:srgbClr val="191918"/>
                      </a:solidFill>
                      <a:prstDash val="solid"/>
                    </a:lnR>
                    <a:lnT w="28575">
                      <a:solidFill>
                        <a:srgbClr val="191918"/>
                      </a:solidFill>
                      <a:prstDash val="solid"/>
                    </a:lnT>
                    <a:lnB w="28575">
                      <a:solidFill>
                        <a:srgbClr val="191918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39420" algn="l">
                        <a:lnSpc>
                          <a:spcPct val="100000"/>
                        </a:lnSpc>
                      </a:pPr>
                      <a:r>
                        <a:rPr sz="3550" spc="-20" dirty="0">
                          <a:latin typeface="Clash Display"/>
                          <a:cs typeface="Clash Display"/>
                        </a:rPr>
                        <a:t>ASIA</a:t>
                      </a:r>
                      <a:endParaRPr sz="3550" dirty="0">
                        <a:latin typeface="Clash Display"/>
                        <a:cs typeface="Clash Display"/>
                      </a:endParaRPr>
                    </a:p>
                    <a:p>
                      <a:pPr marL="441959" marR="1242060" algn="just">
                        <a:lnSpc>
                          <a:spcPts val="4120"/>
                        </a:lnSpc>
                        <a:spcBef>
                          <a:spcPts val="0"/>
                        </a:spcBef>
                      </a:pPr>
                      <a:r>
                        <a:rPr sz="2300" dirty="0">
                          <a:latin typeface="Clash Display"/>
                          <a:cs typeface="Clash Display"/>
                        </a:rPr>
                        <a:t>Lorem</a:t>
                      </a:r>
                      <a:r>
                        <a:rPr sz="2300" spc="-10" dirty="0">
                          <a:latin typeface="Clash Display"/>
                          <a:cs typeface="Clash Display"/>
                        </a:rPr>
                        <a:t> </a:t>
                      </a:r>
                      <a:r>
                        <a:rPr sz="2300" dirty="0">
                          <a:latin typeface="Clash Display"/>
                          <a:cs typeface="Clash Display"/>
                        </a:rPr>
                        <a:t>ipsum dolor sit amet, </a:t>
                      </a:r>
                      <a:r>
                        <a:rPr sz="2300" spc="-20" dirty="0">
                          <a:latin typeface="Clash Display"/>
                          <a:cs typeface="Clash Display"/>
                        </a:rPr>
                        <a:t>con- </a:t>
                      </a:r>
                      <a:r>
                        <a:rPr sz="2300" dirty="0">
                          <a:latin typeface="Clash Display"/>
                          <a:cs typeface="Clash Display"/>
                        </a:rPr>
                        <a:t>sectetuer adipiscing elit, sed </a:t>
                      </a:r>
                      <a:r>
                        <a:rPr sz="2300" spc="-20" dirty="0">
                          <a:latin typeface="Clash Display"/>
                          <a:cs typeface="Clash Display"/>
                        </a:rPr>
                        <a:t>diam </a:t>
                      </a:r>
                      <a:r>
                        <a:rPr sz="2300" dirty="0">
                          <a:latin typeface="Clash Display"/>
                          <a:cs typeface="Clash Display"/>
                        </a:rPr>
                        <a:t>nonummy nibh euismod </a:t>
                      </a:r>
                      <a:r>
                        <a:rPr sz="2300" spc="-10" dirty="0">
                          <a:latin typeface="Clash Display"/>
                          <a:cs typeface="Clash Display"/>
                        </a:rPr>
                        <a:t>tincidunt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396000" marB="0">
                    <a:lnL w="19050">
                      <a:solidFill>
                        <a:srgbClr val="191918"/>
                      </a:solidFill>
                      <a:prstDash val="solid"/>
                    </a:lnL>
                    <a:lnR w="38100">
                      <a:solidFill>
                        <a:srgbClr val="191918"/>
                      </a:solidFill>
                      <a:prstDash val="solid"/>
                    </a:lnR>
                    <a:lnT w="28575">
                      <a:solidFill>
                        <a:srgbClr val="191918"/>
                      </a:solidFill>
                      <a:prstDash val="solid"/>
                    </a:lnT>
                    <a:lnB w="28575">
                      <a:solidFill>
                        <a:srgbClr val="191918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2430" algn="l">
                        <a:lnSpc>
                          <a:spcPct val="100000"/>
                        </a:lnSpc>
                      </a:pPr>
                      <a:r>
                        <a:rPr sz="3550" spc="-10" dirty="0">
                          <a:latin typeface="Clash Display"/>
                          <a:cs typeface="Clash Display"/>
                        </a:rPr>
                        <a:t>EUROPE</a:t>
                      </a:r>
                      <a:endParaRPr sz="3550" dirty="0">
                        <a:latin typeface="Clash Display"/>
                        <a:cs typeface="Clash Display"/>
                      </a:endParaRPr>
                    </a:p>
                    <a:p>
                      <a:pPr marL="406400" marR="1256665" algn="just">
                        <a:lnSpc>
                          <a:spcPts val="4120"/>
                        </a:lnSpc>
                        <a:spcBef>
                          <a:spcPts val="0"/>
                        </a:spcBef>
                      </a:pPr>
                      <a:r>
                        <a:rPr sz="2300" dirty="0">
                          <a:latin typeface="Clash Display"/>
                          <a:cs typeface="Clash Display"/>
                        </a:rPr>
                        <a:t>Lorem</a:t>
                      </a:r>
                      <a:r>
                        <a:rPr sz="2300" spc="-10" dirty="0">
                          <a:latin typeface="Clash Display"/>
                          <a:cs typeface="Clash Display"/>
                        </a:rPr>
                        <a:t> </a:t>
                      </a:r>
                      <a:r>
                        <a:rPr sz="2300" dirty="0">
                          <a:latin typeface="Clash Display"/>
                          <a:cs typeface="Clash Display"/>
                        </a:rPr>
                        <a:t>ipsum dolor sit amet, </a:t>
                      </a:r>
                      <a:r>
                        <a:rPr sz="2300" spc="-20" dirty="0">
                          <a:latin typeface="Clash Display"/>
                          <a:cs typeface="Clash Display"/>
                        </a:rPr>
                        <a:t>con- </a:t>
                      </a:r>
                      <a:r>
                        <a:rPr sz="2300" dirty="0">
                          <a:latin typeface="Clash Display"/>
                          <a:cs typeface="Clash Display"/>
                        </a:rPr>
                        <a:t>sectetuer adipiscing elit, sed </a:t>
                      </a:r>
                      <a:r>
                        <a:rPr sz="2300" spc="-20" dirty="0">
                          <a:latin typeface="Clash Display"/>
                          <a:cs typeface="Clash Display"/>
                        </a:rPr>
                        <a:t>diam </a:t>
                      </a:r>
                      <a:r>
                        <a:rPr sz="2300" dirty="0">
                          <a:latin typeface="Clash Display"/>
                          <a:cs typeface="Clash Display"/>
                        </a:rPr>
                        <a:t>nonummy nibh </a:t>
                      </a:r>
                      <a:r>
                        <a:rPr sz="2300" dirty="0" err="1">
                          <a:latin typeface="Clash Display"/>
                          <a:cs typeface="Clash Display"/>
                        </a:rPr>
                        <a:t>euismod</a:t>
                      </a:r>
                      <a:r>
                        <a:rPr sz="2300" dirty="0">
                          <a:latin typeface="Clash Display"/>
                          <a:cs typeface="Clash Display"/>
                        </a:rPr>
                        <a:t> </a:t>
                      </a:r>
                      <a:r>
                        <a:rPr sz="2300" spc="-10" dirty="0" err="1">
                          <a:latin typeface="Clash Display"/>
                          <a:cs typeface="Clash Display"/>
                        </a:rPr>
                        <a:t>tincidunt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396000" marB="0">
                    <a:lnL w="38100">
                      <a:solidFill>
                        <a:srgbClr val="191918"/>
                      </a:solidFill>
                      <a:prstDash val="solid"/>
                    </a:lnL>
                    <a:lnR w="28575">
                      <a:solidFill>
                        <a:srgbClr val="191918"/>
                      </a:solidFill>
                      <a:prstDash val="solid"/>
                    </a:lnR>
                    <a:lnT w="28575">
                      <a:solidFill>
                        <a:srgbClr val="191918"/>
                      </a:solidFill>
                      <a:prstDash val="solid"/>
                    </a:lnT>
                    <a:lnB w="28575">
                      <a:solidFill>
                        <a:srgbClr val="191918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659665" y="2094177"/>
            <a:ext cx="8513445" cy="5581015"/>
          </a:xfrm>
          <a:custGeom>
            <a:avLst/>
            <a:gdLst/>
            <a:ahLst/>
            <a:cxnLst/>
            <a:rect l="l" t="t" r="r" b="b"/>
            <a:pathLst>
              <a:path w="8513445" h="5581015">
                <a:moveTo>
                  <a:pt x="8512829" y="0"/>
                </a:moveTo>
                <a:lnTo>
                  <a:pt x="0" y="0"/>
                </a:lnTo>
                <a:lnTo>
                  <a:pt x="0" y="5580981"/>
                </a:lnTo>
                <a:lnTo>
                  <a:pt x="8512829" y="5580981"/>
                </a:lnTo>
                <a:lnTo>
                  <a:pt x="8512829" y="0"/>
                </a:lnTo>
                <a:close/>
              </a:path>
            </a:pathLst>
          </a:custGeom>
          <a:solidFill>
            <a:srgbClr val="1919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678103" y="636367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4" h="455294">
                <a:moveTo>
                  <a:pt x="0" y="0"/>
                </a:moveTo>
                <a:lnTo>
                  <a:pt x="227479" y="227479"/>
                </a:lnTo>
                <a:lnTo>
                  <a:pt x="0" y="454959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036526" y="863848"/>
            <a:ext cx="1869439" cy="0"/>
          </a:xfrm>
          <a:custGeom>
            <a:avLst/>
            <a:gdLst/>
            <a:ahLst/>
            <a:cxnLst/>
            <a:rect l="l" t="t" r="r" b="b"/>
            <a:pathLst>
              <a:path w="1869439">
                <a:moveTo>
                  <a:pt x="1869053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583773" y="4160740"/>
            <a:ext cx="670560" cy="670560"/>
          </a:xfrm>
          <a:custGeom>
            <a:avLst/>
            <a:gdLst/>
            <a:ahLst/>
            <a:cxnLst/>
            <a:rect l="l" t="t" r="r" b="b"/>
            <a:pathLst>
              <a:path w="670559" h="670560">
                <a:moveTo>
                  <a:pt x="670136" y="335068"/>
                </a:moveTo>
                <a:lnTo>
                  <a:pt x="666503" y="384582"/>
                </a:lnTo>
                <a:lnTo>
                  <a:pt x="655950" y="431840"/>
                </a:lnTo>
                <a:lnTo>
                  <a:pt x="638994" y="476324"/>
                </a:lnTo>
                <a:lnTo>
                  <a:pt x="616154" y="517516"/>
                </a:lnTo>
                <a:lnTo>
                  <a:pt x="587949" y="554897"/>
                </a:lnTo>
                <a:lnTo>
                  <a:pt x="554897" y="587949"/>
                </a:lnTo>
                <a:lnTo>
                  <a:pt x="517516" y="616154"/>
                </a:lnTo>
                <a:lnTo>
                  <a:pt x="476324" y="638994"/>
                </a:lnTo>
                <a:lnTo>
                  <a:pt x="431840" y="655950"/>
                </a:lnTo>
                <a:lnTo>
                  <a:pt x="384582" y="666503"/>
                </a:lnTo>
                <a:lnTo>
                  <a:pt x="335068" y="670136"/>
                </a:lnTo>
                <a:lnTo>
                  <a:pt x="285552" y="666503"/>
                </a:lnTo>
                <a:lnTo>
                  <a:pt x="238292" y="655950"/>
                </a:lnTo>
                <a:lnTo>
                  <a:pt x="193807" y="638994"/>
                </a:lnTo>
                <a:lnTo>
                  <a:pt x="152616" y="616154"/>
                </a:lnTo>
                <a:lnTo>
                  <a:pt x="115235" y="587949"/>
                </a:lnTo>
                <a:lnTo>
                  <a:pt x="82183" y="554897"/>
                </a:lnTo>
                <a:lnTo>
                  <a:pt x="53979" y="517516"/>
                </a:lnTo>
                <a:lnTo>
                  <a:pt x="31140" y="476324"/>
                </a:lnTo>
                <a:lnTo>
                  <a:pt x="14185" y="431840"/>
                </a:lnTo>
                <a:lnTo>
                  <a:pt x="3632" y="384582"/>
                </a:lnTo>
                <a:lnTo>
                  <a:pt x="0" y="335068"/>
                </a:lnTo>
                <a:lnTo>
                  <a:pt x="3632" y="285554"/>
                </a:lnTo>
                <a:lnTo>
                  <a:pt x="14185" y="238296"/>
                </a:lnTo>
                <a:lnTo>
                  <a:pt x="31140" y="193812"/>
                </a:lnTo>
                <a:lnTo>
                  <a:pt x="53979" y="152620"/>
                </a:lnTo>
                <a:lnTo>
                  <a:pt x="82183" y="115239"/>
                </a:lnTo>
                <a:lnTo>
                  <a:pt x="115235" y="82187"/>
                </a:lnTo>
                <a:lnTo>
                  <a:pt x="152616" y="53981"/>
                </a:lnTo>
                <a:lnTo>
                  <a:pt x="193807" y="31142"/>
                </a:lnTo>
                <a:lnTo>
                  <a:pt x="238292" y="14186"/>
                </a:lnTo>
                <a:lnTo>
                  <a:pt x="285552" y="3633"/>
                </a:lnTo>
                <a:lnTo>
                  <a:pt x="335068" y="0"/>
                </a:lnTo>
                <a:lnTo>
                  <a:pt x="384582" y="3633"/>
                </a:lnTo>
                <a:lnTo>
                  <a:pt x="431840" y="14186"/>
                </a:lnTo>
                <a:lnTo>
                  <a:pt x="476324" y="31142"/>
                </a:lnTo>
                <a:lnTo>
                  <a:pt x="517516" y="53981"/>
                </a:lnTo>
                <a:lnTo>
                  <a:pt x="554897" y="82187"/>
                </a:lnTo>
                <a:lnTo>
                  <a:pt x="587949" y="115239"/>
                </a:lnTo>
                <a:lnTo>
                  <a:pt x="616154" y="152620"/>
                </a:lnTo>
                <a:lnTo>
                  <a:pt x="638994" y="193812"/>
                </a:lnTo>
                <a:lnTo>
                  <a:pt x="655950" y="238296"/>
                </a:lnTo>
                <a:lnTo>
                  <a:pt x="666503" y="285554"/>
                </a:lnTo>
                <a:lnTo>
                  <a:pt x="670136" y="335068"/>
                </a:lnTo>
                <a:close/>
              </a:path>
            </a:pathLst>
          </a:custGeom>
          <a:ln w="24815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575837" y="4156941"/>
            <a:ext cx="3926840" cy="691515"/>
          </a:xfrm>
          <a:custGeom>
            <a:avLst/>
            <a:gdLst/>
            <a:ahLst/>
            <a:cxnLst/>
            <a:rect l="l" t="t" r="r" b="b"/>
            <a:pathLst>
              <a:path w="3926840" h="691514">
                <a:moveTo>
                  <a:pt x="3926582" y="0"/>
                </a:moveTo>
                <a:lnTo>
                  <a:pt x="0" y="0"/>
                </a:lnTo>
                <a:lnTo>
                  <a:pt x="0" y="691078"/>
                </a:lnTo>
                <a:lnTo>
                  <a:pt x="3926582" y="691078"/>
                </a:lnTo>
                <a:lnTo>
                  <a:pt x="3926582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580677" y="2464669"/>
            <a:ext cx="9550400" cy="4844415"/>
          </a:xfrm>
          <a:custGeom>
            <a:avLst/>
            <a:gdLst/>
            <a:ahLst/>
            <a:cxnLst/>
            <a:rect l="l" t="t" r="r" b="b"/>
            <a:pathLst>
              <a:path w="9550400" h="4844415">
                <a:moveTo>
                  <a:pt x="1840852" y="2142413"/>
                </a:moveTo>
                <a:lnTo>
                  <a:pt x="1690065" y="1960219"/>
                </a:lnTo>
                <a:lnTo>
                  <a:pt x="1564411" y="2024176"/>
                </a:lnTo>
                <a:lnTo>
                  <a:pt x="1583258" y="2092172"/>
                </a:lnTo>
                <a:lnTo>
                  <a:pt x="1652536" y="2042083"/>
                </a:lnTo>
                <a:lnTo>
                  <a:pt x="1840852" y="2142413"/>
                </a:lnTo>
                <a:close/>
              </a:path>
              <a:path w="9550400" h="4844415">
                <a:moveTo>
                  <a:pt x="2088616" y="2198967"/>
                </a:moveTo>
                <a:lnTo>
                  <a:pt x="2067026" y="2123579"/>
                </a:lnTo>
                <a:lnTo>
                  <a:pt x="1960232" y="2104732"/>
                </a:lnTo>
                <a:lnTo>
                  <a:pt x="1903679" y="2198967"/>
                </a:lnTo>
                <a:lnTo>
                  <a:pt x="2088616" y="2198967"/>
                </a:lnTo>
                <a:close/>
              </a:path>
              <a:path w="9550400" h="4844415">
                <a:moveTo>
                  <a:pt x="2802115" y="446087"/>
                </a:moveTo>
                <a:lnTo>
                  <a:pt x="2758122" y="414667"/>
                </a:lnTo>
                <a:lnTo>
                  <a:pt x="2758122" y="326707"/>
                </a:lnTo>
                <a:lnTo>
                  <a:pt x="2657614" y="295287"/>
                </a:lnTo>
                <a:lnTo>
                  <a:pt x="2563368" y="238747"/>
                </a:lnTo>
                <a:lnTo>
                  <a:pt x="2443988" y="282727"/>
                </a:lnTo>
                <a:lnTo>
                  <a:pt x="2356027" y="270167"/>
                </a:lnTo>
                <a:lnTo>
                  <a:pt x="2255507" y="351840"/>
                </a:lnTo>
                <a:lnTo>
                  <a:pt x="2180107" y="314134"/>
                </a:lnTo>
                <a:lnTo>
                  <a:pt x="2060740" y="433514"/>
                </a:lnTo>
                <a:lnTo>
                  <a:pt x="1985352" y="408381"/>
                </a:lnTo>
                <a:lnTo>
                  <a:pt x="1878545" y="464934"/>
                </a:lnTo>
                <a:lnTo>
                  <a:pt x="1828292" y="402094"/>
                </a:lnTo>
                <a:lnTo>
                  <a:pt x="1682026" y="418528"/>
                </a:lnTo>
                <a:lnTo>
                  <a:pt x="1410487" y="349097"/>
                </a:lnTo>
                <a:lnTo>
                  <a:pt x="1162316" y="414667"/>
                </a:lnTo>
                <a:lnTo>
                  <a:pt x="1011529" y="358114"/>
                </a:lnTo>
                <a:lnTo>
                  <a:pt x="697395" y="339267"/>
                </a:lnTo>
                <a:lnTo>
                  <a:pt x="527748" y="408381"/>
                </a:lnTo>
                <a:lnTo>
                  <a:pt x="452348" y="389534"/>
                </a:lnTo>
                <a:lnTo>
                  <a:pt x="370687" y="496341"/>
                </a:lnTo>
                <a:lnTo>
                  <a:pt x="276440" y="490054"/>
                </a:lnTo>
                <a:lnTo>
                  <a:pt x="251307" y="596861"/>
                </a:lnTo>
                <a:lnTo>
                  <a:pt x="57962" y="632015"/>
                </a:lnTo>
                <a:lnTo>
                  <a:pt x="106807" y="716241"/>
                </a:lnTo>
                <a:lnTo>
                  <a:pt x="0" y="804202"/>
                </a:lnTo>
                <a:lnTo>
                  <a:pt x="18846" y="848169"/>
                </a:lnTo>
                <a:lnTo>
                  <a:pt x="296075" y="748436"/>
                </a:lnTo>
                <a:lnTo>
                  <a:pt x="336029" y="734199"/>
                </a:lnTo>
                <a:lnTo>
                  <a:pt x="351828" y="728802"/>
                </a:lnTo>
                <a:lnTo>
                  <a:pt x="385876" y="726160"/>
                </a:lnTo>
                <a:lnTo>
                  <a:pt x="442379" y="726452"/>
                </a:lnTo>
                <a:lnTo>
                  <a:pt x="495350" y="727925"/>
                </a:lnTo>
                <a:lnTo>
                  <a:pt x="518795" y="728802"/>
                </a:lnTo>
                <a:lnTo>
                  <a:pt x="546608" y="634568"/>
                </a:lnTo>
                <a:lnTo>
                  <a:pt x="628269" y="709955"/>
                </a:lnTo>
                <a:lnTo>
                  <a:pt x="709955" y="691108"/>
                </a:lnTo>
                <a:lnTo>
                  <a:pt x="783031" y="848169"/>
                </a:lnTo>
                <a:lnTo>
                  <a:pt x="760222" y="967536"/>
                </a:lnTo>
                <a:lnTo>
                  <a:pt x="716241" y="1011529"/>
                </a:lnTo>
                <a:lnTo>
                  <a:pt x="753922" y="1086916"/>
                </a:lnTo>
                <a:lnTo>
                  <a:pt x="581837" y="1412811"/>
                </a:lnTo>
                <a:lnTo>
                  <a:pt x="581837" y="1578533"/>
                </a:lnTo>
                <a:lnTo>
                  <a:pt x="678535" y="1652371"/>
                </a:lnTo>
                <a:lnTo>
                  <a:pt x="692861" y="1718043"/>
                </a:lnTo>
                <a:lnTo>
                  <a:pt x="698957" y="1753679"/>
                </a:lnTo>
                <a:lnTo>
                  <a:pt x="697966" y="1771650"/>
                </a:lnTo>
                <a:lnTo>
                  <a:pt x="691095" y="1784299"/>
                </a:lnTo>
                <a:lnTo>
                  <a:pt x="700532" y="1822691"/>
                </a:lnTo>
                <a:lnTo>
                  <a:pt x="733513" y="1888756"/>
                </a:lnTo>
                <a:lnTo>
                  <a:pt x="768858" y="1951291"/>
                </a:lnTo>
                <a:lnTo>
                  <a:pt x="785342" y="1979066"/>
                </a:lnTo>
                <a:lnTo>
                  <a:pt x="827836" y="1979066"/>
                </a:lnTo>
                <a:lnTo>
                  <a:pt x="753922" y="1708912"/>
                </a:lnTo>
                <a:lnTo>
                  <a:pt x="827836" y="1730806"/>
                </a:lnTo>
                <a:lnTo>
                  <a:pt x="827836" y="1851736"/>
                </a:lnTo>
                <a:lnTo>
                  <a:pt x="926376" y="1979066"/>
                </a:lnTo>
                <a:lnTo>
                  <a:pt x="926376" y="2124951"/>
                </a:lnTo>
                <a:lnTo>
                  <a:pt x="1130896" y="2274366"/>
                </a:lnTo>
                <a:lnTo>
                  <a:pt x="1230922" y="2274366"/>
                </a:lnTo>
                <a:lnTo>
                  <a:pt x="1344510" y="2368613"/>
                </a:lnTo>
                <a:lnTo>
                  <a:pt x="1471574" y="2368613"/>
                </a:lnTo>
                <a:lnTo>
                  <a:pt x="1489011" y="2481694"/>
                </a:lnTo>
                <a:lnTo>
                  <a:pt x="1652536" y="2568346"/>
                </a:lnTo>
                <a:lnTo>
                  <a:pt x="1593697" y="2431186"/>
                </a:lnTo>
                <a:lnTo>
                  <a:pt x="1652536" y="2299614"/>
                </a:lnTo>
                <a:lnTo>
                  <a:pt x="1471574" y="2236914"/>
                </a:lnTo>
                <a:lnTo>
                  <a:pt x="1507858" y="2067026"/>
                </a:lnTo>
                <a:lnTo>
                  <a:pt x="1300530" y="2136140"/>
                </a:lnTo>
                <a:lnTo>
                  <a:pt x="1181163" y="2092172"/>
                </a:lnTo>
                <a:lnTo>
                  <a:pt x="1200010" y="1878545"/>
                </a:lnTo>
                <a:lnTo>
                  <a:pt x="1388491" y="1778025"/>
                </a:lnTo>
                <a:lnTo>
                  <a:pt x="1471574" y="1824863"/>
                </a:lnTo>
                <a:lnTo>
                  <a:pt x="1501584" y="1727758"/>
                </a:lnTo>
                <a:lnTo>
                  <a:pt x="1595818" y="1790585"/>
                </a:lnTo>
                <a:lnTo>
                  <a:pt x="1682026" y="1784553"/>
                </a:lnTo>
                <a:lnTo>
                  <a:pt x="1708912" y="1935099"/>
                </a:lnTo>
                <a:lnTo>
                  <a:pt x="1784299" y="1683778"/>
                </a:lnTo>
                <a:lnTo>
                  <a:pt x="1953945" y="1558137"/>
                </a:lnTo>
                <a:lnTo>
                  <a:pt x="2023046" y="1449070"/>
                </a:lnTo>
                <a:lnTo>
                  <a:pt x="2059178" y="1392415"/>
                </a:lnTo>
                <a:lnTo>
                  <a:pt x="2101875" y="1358747"/>
                </a:lnTo>
                <a:lnTo>
                  <a:pt x="2144776" y="1354721"/>
                </a:lnTo>
                <a:lnTo>
                  <a:pt x="2186508" y="1351876"/>
                </a:lnTo>
                <a:lnTo>
                  <a:pt x="2205253" y="1350797"/>
                </a:lnTo>
                <a:lnTo>
                  <a:pt x="2249233" y="1243990"/>
                </a:lnTo>
                <a:lnTo>
                  <a:pt x="2362327" y="1294257"/>
                </a:lnTo>
                <a:lnTo>
                  <a:pt x="2406307" y="1243990"/>
                </a:lnTo>
                <a:lnTo>
                  <a:pt x="2500541" y="1243990"/>
                </a:lnTo>
                <a:lnTo>
                  <a:pt x="2437714" y="1149743"/>
                </a:lnTo>
                <a:lnTo>
                  <a:pt x="2475407" y="1112050"/>
                </a:lnTo>
                <a:lnTo>
                  <a:pt x="2456561" y="1030376"/>
                </a:lnTo>
                <a:lnTo>
                  <a:pt x="2613634" y="1036662"/>
                </a:lnTo>
                <a:lnTo>
                  <a:pt x="2575928" y="1118336"/>
                </a:lnTo>
                <a:lnTo>
                  <a:pt x="2758122" y="1168590"/>
                </a:lnTo>
                <a:lnTo>
                  <a:pt x="2720441" y="1017816"/>
                </a:lnTo>
                <a:lnTo>
                  <a:pt x="2758122" y="938060"/>
                </a:lnTo>
                <a:lnTo>
                  <a:pt x="2663888" y="835609"/>
                </a:lnTo>
                <a:lnTo>
                  <a:pt x="2689034" y="678535"/>
                </a:lnTo>
                <a:lnTo>
                  <a:pt x="2601760" y="714565"/>
                </a:lnTo>
                <a:lnTo>
                  <a:pt x="2556306" y="731164"/>
                </a:lnTo>
                <a:lnTo>
                  <a:pt x="2537942" y="732434"/>
                </a:lnTo>
                <a:lnTo>
                  <a:pt x="2531961" y="722528"/>
                </a:lnTo>
                <a:lnTo>
                  <a:pt x="2523413" y="698868"/>
                </a:lnTo>
                <a:lnTo>
                  <a:pt x="2494254" y="621995"/>
                </a:lnTo>
                <a:lnTo>
                  <a:pt x="2368600" y="603148"/>
                </a:lnTo>
                <a:lnTo>
                  <a:pt x="2111019" y="885875"/>
                </a:lnTo>
                <a:lnTo>
                  <a:pt x="2073313" y="835609"/>
                </a:lnTo>
                <a:lnTo>
                  <a:pt x="1928812" y="816762"/>
                </a:lnTo>
                <a:lnTo>
                  <a:pt x="1847126" y="735088"/>
                </a:lnTo>
                <a:lnTo>
                  <a:pt x="2016772" y="628281"/>
                </a:lnTo>
                <a:lnTo>
                  <a:pt x="2067026" y="647128"/>
                </a:lnTo>
                <a:lnTo>
                  <a:pt x="2085873" y="559168"/>
                </a:lnTo>
                <a:lnTo>
                  <a:pt x="2167559" y="621995"/>
                </a:lnTo>
                <a:lnTo>
                  <a:pt x="2211540" y="578015"/>
                </a:lnTo>
                <a:lnTo>
                  <a:pt x="2280640" y="590575"/>
                </a:lnTo>
                <a:lnTo>
                  <a:pt x="2305774" y="502627"/>
                </a:lnTo>
                <a:lnTo>
                  <a:pt x="2362327" y="490054"/>
                </a:lnTo>
                <a:lnTo>
                  <a:pt x="2469134" y="395808"/>
                </a:lnTo>
                <a:lnTo>
                  <a:pt x="2582214" y="414667"/>
                </a:lnTo>
                <a:lnTo>
                  <a:pt x="2557081" y="490054"/>
                </a:lnTo>
                <a:lnTo>
                  <a:pt x="2406307" y="534035"/>
                </a:lnTo>
                <a:lnTo>
                  <a:pt x="2425154" y="578015"/>
                </a:lnTo>
                <a:lnTo>
                  <a:pt x="2531961" y="578015"/>
                </a:lnTo>
                <a:lnTo>
                  <a:pt x="2638755" y="653402"/>
                </a:lnTo>
                <a:lnTo>
                  <a:pt x="2701594" y="527761"/>
                </a:lnTo>
                <a:lnTo>
                  <a:pt x="2789542" y="552881"/>
                </a:lnTo>
                <a:lnTo>
                  <a:pt x="2802115" y="446087"/>
                </a:lnTo>
                <a:close/>
              </a:path>
              <a:path w="9550400" h="4844415">
                <a:moveTo>
                  <a:pt x="3091116" y="3103689"/>
                </a:moveTo>
                <a:lnTo>
                  <a:pt x="2990596" y="3003156"/>
                </a:lnTo>
                <a:lnTo>
                  <a:pt x="2959189" y="2896362"/>
                </a:lnTo>
                <a:lnTo>
                  <a:pt x="2802115" y="2901264"/>
                </a:lnTo>
                <a:lnTo>
                  <a:pt x="2670162" y="2858655"/>
                </a:lnTo>
                <a:lnTo>
                  <a:pt x="2550795" y="2632481"/>
                </a:lnTo>
                <a:lnTo>
                  <a:pt x="2356027" y="2626195"/>
                </a:lnTo>
                <a:lnTo>
                  <a:pt x="2293201" y="2506827"/>
                </a:lnTo>
                <a:lnTo>
                  <a:pt x="2286939" y="2400020"/>
                </a:lnTo>
                <a:lnTo>
                  <a:pt x="2131834" y="2465336"/>
                </a:lnTo>
                <a:lnTo>
                  <a:pt x="1941372" y="2387447"/>
                </a:lnTo>
                <a:lnTo>
                  <a:pt x="1790585" y="2525674"/>
                </a:lnTo>
                <a:lnTo>
                  <a:pt x="1702625" y="2538247"/>
                </a:lnTo>
                <a:lnTo>
                  <a:pt x="1716468" y="2580741"/>
                </a:lnTo>
                <a:lnTo>
                  <a:pt x="1728546" y="2619133"/>
                </a:lnTo>
                <a:lnTo>
                  <a:pt x="1740331" y="2657614"/>
                </a:lnTo>
                <a:lnTo>
                  <a:pt x="1633524" y="2846095"/>
                </a:lnTo>
                <a:lnTo>
                  <a:pt x="1633524" y="2964726"/>
                </a:lnTo>
                <a:lnTo>
                  <a:pt x="1564411" y="3028302"/>
                </a:lnTo>
                <a:lnTo>
                  <a:pt x="1715185" y="3172803"/>
                </a:lnTo>
                <a:lnTo>
                  <a:pt x="1828292" y="3424110"/>
                </a:lnTo>
                <a:lnTo>
                  <a:pt x="1928812" y="3461804"/>
                </a:lnTo>
                <a:lnTo>
                  <a:pt x="2010486" y="3662857"/>
                </a:lnTo>
                <a:lnTo>
                  <a:pt x="2010486" y="3847046"/>
                </a:lnTo>
                <a:lnTo>
                  <a:pt x="2079599" y="4391660"/>
                </a:lnTo>
                <a:lnTo>
                  <a:pt x="2242959" y="4749774"/>
                </a:lnTo>
                <a:lnTo>
                  <a:pt x="2494267" y="4844008"/>
                </a:lnTo>
                <a:lnTo>
                  <a:pt x="2356027" y="4686935"/>
                </a:lnTo>
                <a:lnTo>
                  <a:pt x="2412581" y="4548721"/>
                </a:lnTo>
                <a:lnTo>
                  <a:pt x="2330907" y="4504753"/>
                </a:lnTo>
                <a:lnTo>
                  <a:pt x="2456561" y="4309973"/>
                </a:lnTo>
                <a:lnTo>
                  <a:pt x="2726715" y="3863898"/>
                </a:lnTo>
                <a:lnTo>
                  <a:pt x="2695308" y="3744531"/>
                </a:lnTo>
                <a:lnTo>
                  <a:pt x="2895549" y="3691128"/>
                </a:lnTo>
                <a:lnTo>
                  <a:pt x="2984309" y="3505784"/>
                </a:lnTo>
                <a:lnTo>
                  <a:pt x="2952889" y="3311029"/>
                </a:lnTo>
                <a:lnTo>
                  <a:pt x="3091116" y="3103689"/>
                </a:lnTo>
                <a:close/>
              </a:path>
              <a:path w="9550400" h="4844415">
                <a:moveTo>
                  <a:pt x="3983278" y="458838"/>
                </a:moveTo>
                <a:lnTo>
                  <a:pt x="3782225" y="502627"/>
                </a:lnTo>
                <a:lnTo>
                  <a:pt x="3687978" y="490054"/>
                </a:lnTo>
                <a:lnTo>
                  <a:pt x="3731958" y="596861"/>
                </a:lnTo>
                <a:lnTo>
                  <a:pt x="3983278" y="578015"/>
                </a:lnTo>
                <a:lnTo>
                  <a:pt x="3983278" y="458838"/>
                </a:lnTo>
                <a:close/>
              </a:path>
              <a:path w="9550400" h="4844415">
                <a:moveTo>
                  <a:pt x="4096359" y="942416"/>
                </a:moveTo>
                <a:lnTo>
                  <a:pt x="4046105" y="867029"/>
                </a:lnTo>
                <a:lnTo>
                  <a:pt x="3951859" y="923569"/>
                </a:lnTo>
                <a:lnTo>
                  <a:pt x="3983278" y="1047051"/>
                </a:lnTo>
                <a:lnTo>
                  <a:pt x="4096359" y="942416"/>
                </a:lnTo>
                <a:close/>
              </a:path>
              <a:path w="9550400" h="4844415">
                <a:moveTo>
                  <a:pt x="4171759" y="31407"/>
                </a:moveTo>
                <a:lnTo>
                  <a:pt x="3951871" y="62839"/>
                </a:lnTo>
                <a:lnTo>
                  <a:pt x="3882745" y="0"/>
                </a:lnTo>
                <a:lnTo>
                  <a:pt x="3298456" y="31407"/>
                </a:lnTo>
                <a:lnTo>
                  <a:pt x="3248190" y="62839"/>
                </a:lnTo>
                <a:lnTo>
                  <a:pt x="3185363" y="43992"/>
                </a:lnTo>
                <a:lnTo>
                  <a:pt x="3091129" y="100533"/>
                </a:lnTo>
                <a:lnTo>
                  <a:pt x="3022015" y="69113"/>
                </a:lnTo>
                <a:lnTo>
                  <a:pt x="2984309" y="119380"/>
                </a:lnTo>
                <a:lnTo>
                  <a:pt x="2802115" y="157264"/>
                </a:lnTo>
                <a:lnTo>
                  <a:pt x="2971749" y="257606"/>
                </a:lnTo>
                <a:lnTo>
                  <a:pt x="3095599" y="238747"/>
                </a:lnTo>
                <a:lnTo>
                  <a:pt x="3078581" y="293433"/>
                </a:lnTo>
                <a:lnTo>
                  <a:pt x="3070479" y="322783"/>
                </a:lnTo>
                <a:lnTo>
                  <a:pt x="3069094" y="336816"/>
                </a:lnTo>
                <a:lnTo>
                  <a:pt x="3072269" y="345554"/>
                </a:lnTo>
                <a:lnTo>
                  <a:pt x="3080804" y="359689"/>
                </a:lnTo>
                <a:lnTo>
                  <a:pt x="3093478" y="378536"/>
                </a:lnTo>
                <a:lnTo>
                  <a:pt x="3109963" y="402107"/>
                </a:lnTo>
                <a:lnTo>
                  <a:pt x="2990596" y="496341"/>
                </a:lnTo>
                <a:lnTo>
                  <a:pt x="3028289" y="678548"/>
                </a:lnTo>
                <a:lnTo>
                  <a:pt x="3109963" y="658888"/>
                </a:lnTo>
                <a:lnTo>
                  <a:pt x="3179089" y="716241"/>
                </a:lnTo>
                <a:lnTo>
                  <a:pt x="3260750" y="552894"/>
                </a:lnTo>
                <a:lnTo>
                  <a:pt x="3480651" y="508901"/>
                </a:lnTo>
                <a:lnTo>
                  <a:pt x="3501682" y="436753"/>
                </a:lnTo>
                <a:lnTo>
                  <a:pt x="3782225" y="414667"/>
                </a:lnTo>
                <a:lnTo>
                  <a:pt x="3807358" y="289013"/>
                </a:lnTo>
                <a:lnTo>
                  <a:pt x="3854577" y="288823"/>
                </a:lnTo>
                <a:lnTo>
                  <a:pt x="3878821" y="287439"/>
                </a:lnTo>
                <a:lnTo>
                  <a:pt x="3887749" y="283705"/>
                </a:lnTo>
                <a:lnTo>
                  <a:pt x="3889032" y="276440"/>
                </a:lnTo>
                <a:lnTo>
                  <a:pt x="3892956" y="249542"/>
                </a:lnTo>
                <a:lnTo>
                  <a:pt x="3901592" y="202628"/>
                </a:lnTo>
                <a:lnTo>
                  <a:pt x="3914165" y="138226"/>
                </a:lnTo>
                <a:lnTo>
                  <a:pt x="4115206" y="106807"/>
                </a:lnTo>
                <a:lnTo>
                  <a:pt x="4171759" y="31407"/>
                </a:lnTo>
                <a:close/>
              </a:path>
              <a:path w="9550400" h="4844415">
                <a:moveTo>
                  <a:pt x="4284840" y="992682"/>
                </a:moveTo>
                <a:lnTo>
                  <a:pt x="4215727" y="841895"/>
                </a:lnTo>
                <a:lnTo>
                  <a:pt x="4215727" y="735088"/>
                </a:lnTo>
                <a:lnTo>
                  <a:pt x="4096359" y="754430"/>
                </a:lnTo>
                <a:lnTo>
                  <a:pt x="4096359" y="885812"/>
                </a:lnTo>
                <a:lnTo>
                  <a:pt x="4171746" y="912685"/>
                </a:lnTo>
                <a:lnTo>
                  <a:pt x="4152900" y="967549"/>
                </a:lnTo>
                <a:lnTo>
                  <a:pt x="4077512" y="1017803"/>
                </a:lnTo>
                <a:lnTo>
                  <a:pt x="4284840" y="992682"/>
                </a:lnTo>
                <a:close/>
              </a:path>
              <a:path w="9550400" h="4844415">
                <a:moveTo>
                  <a:pt x="5842965" y="3461804"/>
                </a:moveTo>
                <a:lnTo>
                  <a:pt x="5836094" y="3432251"/>
                </a:lnTo>
                <a:lnTo>
                  <a:pt x="5820981" y="3385629"/>
                </a:lnTo>
                <a:lnTo>
                  <a:pt x="5805868" y="3342538"/>
                </a:lnTo>
                <a:lnTo>
                  <a:pt x="5798998" y="3323590"/>
                </a:lnTo>
                <a:lnTo>
                  <a:pt x="5740679" y="3396234"/>
                </a:lnTo>
                <a:lnTo>
                  <a:pt x="5709463" y="3433534"/>
                </a:lnTo>
                <a:lnTo>
                  <a:pt x="5694731" y="3447275"/>
                </a:lnTo>
                <a:lnTo>
                  <a:pt x="5685891" y="3449243"/>
                </a:lnTo>
                <a:lnTo>
                  <a:pt x="5579834" y="3449243"/>
                </a:lnTo>
                <a:lnTo>
                  <a:pt x="5606897" y="3614890"/>
                </a:lnTo>
                <a:lnTo>
                  <a:pt x="5541403" y="3713111"/>
                </a:lnTo>
                <a:lnTo>
                  <a:pt x="5635637" y="3838765"/>
                </a:lnTo>
                <a:lnTo>
                  <a:pt x="5744057" y="3581184"/>
                </a:lnTo>
                <a:lnTo>
                  <a:pt x="5801245" y="3522764"/>
                </a:lnTo>
                <a:lnTo>
                  <a:pt x="5830608" y="3490861"/>
                </a:lnTo>
                <a:lnTo>
                  <a:pt x="5841428" y="3474275"/>
                </a:lnTo>
                <a:lnTo>
                  <a:pt x="5842965" y="3461804"/>
                </a:lnTo>
                <a:close/>
              </a:path>
              <a:path w="9550400" h="4844415">
                <a:moveTo>
                  <a:pt x="5855538" y="2531961"/>
                </a:moveTo>
                <a:lnTo>
                  <a:pt x="5706516" y="2520861"/>
                </a:lnTo>
                <a:lnTo>
                  <a:pt x="5629351" y="2513888"/>
                </a:lnTo>
                <a:lnTo>
                  <a:pt x="5591657" y="2500541"/>
                </a:lnTo>
                <a:lnTo>
                  <a:pt x="5540908" y="2426525"/>
                </a:lnTo>
                <a:lnTo>
                  <a:pt x="5435371" y="2275929"/>
                </a:lnTo>
                <a:lnTo>
                  <a:pt x="5283797" y="2060740"/>
                </a:lnTo>
                <a:lnTo>
                  <a:pt x="5164188" y="1780070"/>
                </a:lnTo>
                <a:lnTo>
                  <a:pt x="4982235" y="1740331"/>
                </a:lnTo>
                <a:lnTo>
                  <a:pt x="4862855" y="1671218"/>
                </a:lnTo>
                <a:lnTo>
                  <a:pt x="4768558" y="1806956"/>
                </a:lnTo>
                <a:lnTo>
                  <a:pt x="4590021" y="1671218"/>
                </a:lnTo>
                <a:lnTo>
                  <a:pt x="4542434" y="1526717"/>
                </a:lnTo>
                <a:lnTo>
                  <a:pt x="4284853" y="1526717"/>
                </a:lnTo>
                <a:lnTo>
                  <a:pt x="3951859" y="1653171"/>
                </a:lnTo>
                <a:lnTo>
                  <a:pt x="3669144" y="2023046"/>
                </a:lnTo>
                <a:lnTo>
                  <a:pt x="3719398" y="2230386"/>
                </a:lnTo>
                <a:lnTo>
                  <a:pt x="3640518" y="2387447"/>
                </a:lnTo>
                <a:lnTo>
                  <a:pt x="3913733" y="2751861"/>
                </a:lnTo>
                <a:lnTo>
                  <a:pt x="4077512" y="2666885"/>
                </a:lnTo>
                <a:lnTo>
                  <a:pt x="4152900" y="2701594"/>
                </a:lnTo>
                <a:lnTo>
                  <a:pt x="4322546" y="2632481"/>
                </a:lnTo>
                <a:lnTo>
                  <a:pt x="4416780" y="2726728"/>
                </a:lnTo>
                <a:lnTo>
                  <a:pt x="4542434" y="2726728"/>
                </a:lnTo>
                <a:lnTo>
                  <a:pt x="4467047" y="2896349"/>
                </a:lnTo>
                <a:lnTo>
                  <a:pt x="4636681" y="3273310"/>
                </a:lnTo>
                <a:lnTo>
                  <a:pt x="4542434" y="3461804"/>
                </a:lnTo>
                <a:lnTo>
                  <a:pt x="4768558" y="4149369"/>
                </a:lnTo>
                <a:lnTo>
                  <a:pt x="5089029" y="4102646"/>
                </a:lnTo>
                <a:lnTo>
                  <a:pt x="5334076" y="3706838"/>
                </a:lnTo>
                <a:lnTo>
                  <a:pt x="5296370" y="3568611"/>
                </a:lnTo>
                <a:lnTo>
                  <a:pt x="5491137" y="3442957"/>
                </a:lnTo>
                <a:lnTo>
                  <a:pt x="5422023" y="3116249"/>
                </a:lnTo>
                <a:lnTo>
                  <a:pt x="5855538" y="2531961"/>
                </a:lnTo>
                <a:close/>
              </a:path>
              <a:path w="9550400" h="4844415">
                <a:moveTo>
                  <a:pt x="7922565" y="3229343"/>
                </a:moveTo>
                <a:lnTo>
                  <a:pt x="7853451" y="3122536"/>
                </a:lnTo>
                <a:lnTo>
                  <a:pt x="7564450" y="3067723"/>
                </a:lnTo>
                <a:lnTo>
                  <a:pt x="7564450" y="2965462"/>
                </a:lnTo>
                <a:lnTo>
                  <a:pt x="7350823" y="2707868"/>
                </a:lnTo>
                <a:lnTo>
                  <a:pt x="7295858" y="2682748"/>
                </a:lnTo>
                <a:lnTo>
                  <a:pt x="7255408" y="2665463"/>
                </a:lnTo>
                <a:lnTo>
                  <a:pt x="7231456" y="2657614"/>
                </a:lnTo>
                <a:lnTo>
                  <a:pt x="7495337" y="3116262"/>
                </a:lnTo>
                <a:lnTo>
                  <a:pt x="7708951" y="3204210"/>
                </a:lnTo>
                <a:lnTo>
                  <a:pt x="7922565" y="3229343"/>
                </a:lnTo>
                <a:close/>
              </a:path>
              <a:path w="9550400" h="4844415">
                <a:moveTo>
                  <a:pt x="8010525" y="2689021"/>
                </a:moveTo>
                <a:lnTo>
                  <a:pt x="7935138" y="2619921"/>
                </a:lnTo>
                <a:lnTo>
                  <a:pt x="7894193" y="2642793"/>
                </a:lnTo>
                <a:lnTo>
                  <a:pt x="7810259" y="2699245"/>
                </a:lnTo>
                <a:lnTo>
                  <a:pt x="7727505" y="2756865"/>
                </a:lnTo>
                <a:lnTo>
                  <a:pt x="7690104" y="2783268"/>
                </a:lnTo>
                <a:lnTo>
                  <a:pt x="7633551" y="2852382"/>
                </a:lnTo>
                <a:lnTo>
                  <a:pt x="7727797" y="3003156"/>
                </a:lnTo>
                <a:lnTo>
                  <a:pt x="7904340" y="3003156"/>
                </a:lnTo>
                <a:lnTo>
                  <a:pt x="7922565" y="2879623"/>
                </a:lnTo>
                <a:lnTo>
                  <a:pt x="7997965" y="2802115"/>
                </a:lnTo>
                <a:lnTo>
                  <a:pt x="7922565" y="2751848"/>
                </a:lnTo>
                <a:lnTo>
                  <a:pt x="8010525" y="2689021"/>
                </a:lnTo>
                <a:close/>
              </a:path>
              <a:path w="9550400" h="4844415">
                <a:moveTo>
                  <a:pt x="8167586" y="2374887"/>
                </a:moveTo>
                <a:lnTo>
                  <a:pt x="8073352" y="2356040"/>
                </a:lnTo>
                <a:lnTo>
                  <a:pt x="8041932" y="2312060"/>
                </a:lnTo>
                <a:lnTo>
                  <a:pt x="8092199" y="2211540"/>
                </a:lnTo>
                <a:lnTo>
                  <a:pt x="7953984" y="2161273"/>
                </a:lnTo>
                <a:lnTo>
                  <a:pt x="7960258" y="2374887"/>
                </a:lnTo>
                <a:lnTo>
                  <a:pt x="8128279" y="2431681"/>
                </a:lnTo>
                <a:lnTo>
                  <a:pt x="8167586" y="2374887"/>
                </a:lnTo>
                <a:close/>
              </a:path>
              <a:path w="9550400" h="4844415">
                <a:moveTo>
                  <a:pt x="8246973" y="2790050"/>
                </a:moveTo>
                <a:lnTo>
                  <a:pt x="8085912" y="2864942"/>
                </a:lnTo>
                <a:lnTo>
                  <a:pt x="8060779" y="2790050"/>
                </a:lnTo>
                <a:lnTo>
                  <a:pt x="8010525" y="2924416"/>
                </a:lnTo>
                <a:lnTo>
                  <a:pt x="7941411" y="2971749"/>
                </a:lnTo>
                <a:lnTo>
                  <a:pt x="7991665" y="3022015"/>
                </a:lnTo>
                <a:lnTo>
                  <a:pt x="7979118" y="3135109"/>
                </a:lnTo>
                <a:lnTo>
                  <a:pt x="8041932" y="3053423"/>
                </a:lnTo>
                <a:lnTo>
                  <a:pt x="8117332" y="3097415"/>
                </a:lnTo>
                <a:lnTo>
                  <a:pt x="8092453" y="2962579"/>
                </a:lnTo>
                <a:lnTo>
                  <a:pt x="8246973" y="2790050"/>
                </a:lnTo>
                <a:close/>
              </a:path>
              <a:path w="9550400" h="4844415">
                <a:moveTo>
                  <a:pt x="8469173" y="1583258"/>
                </a:moveTo>
                <a:lnTo>
                  <a:pt x="8412620" y="1438757"/>
                </a:lnTo>
                <a:lnTo>
                  <a:pt x="8430603" y="1281684"/>
                </a:lnTo>
                <a:lnTo>
                  <a:pt x="8236699" y="1281684"/>
                </a:lnTo>
                <a:lnTo>
                  <a:pt x="8242986" y="1394777"/>
                </a:lnTo>
                <a:lnTo>
                  <a:pt x="8242986" y="1539278"/>
                </a:lnTo>
                <a:lnTo>
                  <a:pt x="8123606" y="1671218"/>
                </a:lnTo>
                <a:lnTo>
                  <a:pt x="8217852" y="1771751"/>
                </a:lnTo>
                <a:lnTo>
                  <a:pt x="8253692" y="1715198"/>
                </a:lnTo>
                <a:lnTo>
                  <a:pt x="8343506" y="1715198"/>
                </a:lnTo>
                <a:lnTo>
                  <a:pt x="8348078" y="1705203"/>
                </a:lnTo>
                <a:lnTo>
                  <a:pt x="8351761" y="1682394"/>
                </a:lnTo>
                <a:lnTo>
                  <a:pt x="8353679" y="1657489"/>
                </a:lnTo>
                <a:lnTo>
                  <a:pt x="8352942" y="1641233"/>
                </a:lnTo>
                <a:lnTo>
                  <a:pt x="8352993" y="1634070"/>
                </a:lnTo>
                <a:lnTo>
                  <a:pt x="8365109" y="1625638"/>
                </a:lnTo>
                <a:lnTo>
                  <a:pt x="8400212" y="1610512"/>
                </a:lnTo>
                <a:lnTo>
                  <a:pt x="8469173" y="1583258"/>
                </a:lnTo>
                <a:close/>
              </a:path>
              <a:path w="9550400" h="4844415">
                <a:moveTo>
                  <a:pt x="8858694" y="546608"/>
                </a:moveTo>
                <a:lnTo>
                  <a:pt x="8274393" y="389547"/>
                </a:lnTo>
                <a:lnTo>
                  <a:pt x="6898475" y="251320"/>
                </a:lnTo>
                <a:lnTo>
                  <a:pt x="6477533" y="163347"/>
                </a:lnTo>
                <a:lnTo>
                  <a:pt x="5918365" y="295300"/>
                </a:lnTo>
                <a:lnTo>
                  <a:pt x="5317033" y="449872"/>
                </a:lnTo>
                <a:lnTo>
                  <a:pt x="4913122" y="320421"/>
                </a:lnTo>
                <a:lnTo>
                  <a:pt x="4385373" y="678535"/>
                </a:lnTo>
                <a:lnTo>
                  <a:pt x="4404220" y="791629"/>
                </a:lnTo>
                <a:lnTo>
                  <a:pt x="4432909" y="807770"/>
                </a:lnTo>
                <a:lnTo>
                  <a:pt x="4561294" y="753935"/>
                </a:lnTo>
                <a:lnTo>
                  <a:pt x="4611548" y="898436"/>
                </a:lnTo>
                <a:lnTo>
                  <a:pt x="4740059" y="753935"/>
                </a:lnTo>
                <a:lnTo>
                  <a:pt x="4674374" y="628281"/>
                </a:lnTo>
                <a:lnTo>
                  <a:pt x="4869129" y="527761"/>
                </a:lnTo>
                <a:lnTo>
                  <a:pt x="4856569" y="609434"/>
                </a:lnTo>
                <a:lnTo>
                  <a:pt x="4787468" y="653415"/>
                </a:lnTo>
                <a:lnTo>
                  <a:pt x="4906835" y="747661"/>
                </a:lnTo>
                <a:lnTo>
                  <a:pt x="4699508" y="973823"/>
                </a:lnTo>
                <a:lnTo>
                  <a:pt x="4549711" y="957033"/>
                </a:lnTo>
                <a:lnTo>
                  <a:pt x="4513885" y="876452"/>
                </a:lnTo>
                <a:lnTo>
                  <a:pt x="4491545" y="876452"/>
                </a:lnTo>
                <a:lnTo>
                  <a:pt x="4460760" y="942416"/>
                </a:lnTo>
                <a:lnTo>
                  <a:pt x="4272267" y="1080643"/>
                </a:lnTo>
                <a:lnTo>
                  <a:pt x="4170578" y="1092898"/>
                </a:lnTo>
                <a:lnTo>
                  <a:pt x="4118356" y="1099388"/>
                </a:lnTo>
                <a:lnTo>
                  <a:pt x="4099115" y="1102296"/>
                </a:lnTo>
                <a:lnTo>
                  <a:pt x="4096359" y="1103782"/>
                </a:lnTo>
                <a:lnTo>
                  <a:pt x="4114038" y="1126528"/>
                </a:lnTo>
                <a:lnTo>
                  <a:pt x="4152900" y="1174635"/>
                </a:lnTo>
                <a:lnTo>
                  <a:pt x="4209453" y="1244003"/>
                </a:lnTo>
                <a:lnTo>
                  <a:pt x="4171746" y="1297863"/>
                </a:lnTo>
                <a:lnTo>
                  <a:pt x="3951859" y="1297863"/>
                </a:lnTo>
                <a:lnTo>
                  <a:pt x="3983278" y="1405356"/>
                </a:lnTo>
                <a:lnTo>
                  <a:pt x="3951859" y="1462087"/>
                </a:lnTo>
                <a:lnTo>
                  <a:pt x="3983278" y="1518818"/>
                </a:lnTo>
                <a:lnTo>
                  <a:pt x="4181170" y="1518818"/>
                </a:lnTo>
                <a:lnTo>
                  <a:pt x="4297413" y="1375930"/>
                </a:lnTo>
                <a:lnTo>
                  <a:pt x="4366526" y="1363370"/>
                </a:lnTo>
                <a:lnTo>
                  <a:pt x="4353953" y="1313103"/>
                </a:lnTo>
                <a:lnTo>
                  <a:pt x="4423067" y="1306830"/>
                </a:lnTo>
                <a:lnTo>
                  <a:pt x="4448200" y="1357083"/>
                </a:lnTo>
                <a:lnTo>
                  <a:pt x="4517314" y="1269123"/>
                </a:lnTo>
                <a:lnTo>
                  <a:pt x="4686935" y="1432471"/>
                </a:lnTo>
                <a:lnTo>
                  <a:pt x="4605274" y="1457604"/>
                </a:lnTo>
                <a:lnTo>
                  <a:pt x="4630394" y="1551838"/>
                </a:lnTo>
                <a:lnTo>
                  <a:pt x="4806315" y="1470164"/>
                </a:lnTo>
                <a:lnTo>
                  <a:pt x="4655528" y="1294244"/>
                </a:lnTo>
                <a:lnTo>
                  <a:pt x="4655718" y="1258125"/>
                </a:lnTo>
                <a:lnTo>
                  <a:pt x="4657102" y="1240853"/>
                </a:lnTo>
                <a:lnTo>
                  <a:pt x="4660824" y="1237703"/>
                </a:lnTo>
                <a:lnTo>
                  <a:pt x="4668088" y="1244003"/>
                </a:lnTo>
                <a:lnTo>
                  <a:pt x="4694987" y="1265643"/>
                </a:lnTo>
                <a:lnTo>
                  <a:pt x="4741913" y="1301013"/>
                </a:lnTo>
                <a:lnTo>
                  <a:pt x="4806315" y="1348625"/>
                </a:lnTo>
                <a:lnTo>
                  <a:pt x="4905032" y="1551838"/>
                </a:lnTo>
                <a:lnTo>
                  <a:pt x="4924437" y="1453781"/>
                </a:lnTo>
                <a:lnTo>
                  <a:pt x="4935664" y="1403413"/>
                </a:lnTo>
                <a:lnTo>
                  <a:pt x="4943030" y="1384858"/>
                </a:lnTo>
                <a:lnTo>
                  <a:pt x="4950815" y="1382217"/>
                </a:lnTo>
                <a:lnTo>
                  <a:pt x="4962995" y="1383195"/>
                </a:lnTo>
                <a:lnTo>
                  <a:pt x="4977523" y="1385354"/>
                </a:lnTo>
                <a:lnTo>
                  <a:pt x="4994795" y="1388491"/>
                </a:lnTo>
                <a:lnTo>
                  <a:pt x="5019929" y="1539278"/>
                </a:lnTo>
                <a:lnTo>
                  <a:pt x="5134724" y="1551838"/>
                </a:lnTo>
                <a:lnTo>
                  <a:pt x="5164188" y="1521802"/>
                </a:lnTo>
                <a:lnTo>
                  <a:pt x="5200637" y="1551838"/>
                </a:lnTo>
                <a:lnTo>
                  <a:pt x="5317033" y="1551838"/>
                </a:lnTo>
                <a:lnTo>
                  <a:pt x="5290096" y="1765465"/>
                </a:lnTo>
                <a:lnTo>
                  <a:pt x="5619470" y="2393670"/>
                </a:lnTo>
                <a:lnTo>
                  <a:pt x="6087999" y="2085873"/>
                </a:lnTo>
                <a:lnTo>
                  <a:pt x="5981179" y="1953945"/>
                </a:lnTo>
                <a:lnTo>
                  <a:pt x="5780138" y="2010486"/>
                </a:lnTo>
                <a:lnTo>
                  <a:pt x="5698464" y="1809432"/>
                </a:lnTo>
                <a:lnTo>
                  <a:pt x="5786425" y="1790585"/>
                </a:lnTo>
                <a:lnTo>
                  <a:pt x="5893232" y="1884832"/>
                </a:lnTo>
                <a:lnTo>
                  <a:pt x="6050305" y="1878558"/>
                </a:lnTo>
                <a:lnTo>
                  <a:pt x="6138253" y="1966506"/>
                </a:lnTo>
                <a:lnTo>
                  <a:pt x="6339306" y="1966506"/>
                </a:lnTo>
                <a:lnTo>
                  <a:pt x="6427267" y="2123579"/>
                </a:lnTo>
                <a:lnTo>
                  <a:pt x="6477533" y="2129866"/>
                </a:lnTo>
                <a:lnTo>
                  <a:pt x="6666014" y="2575941"/>
                </a:lnTo>
                <a:lnTo>
                  <a:pt x="6816788" y="2506827"/>
                </a:lnTo>
                <a:lnTo>
                  <a:pt x="6816788" y="2299614"/>
                </a:lnTo>
                <a:lnTo>
                  <a:pt x="6980148" y="2079599"/>
                </a:lnTo>
                <a:lnTo>
                  <a:pt x="7130936" y="2148700"/>
                </a:lnTo>
                <a:lnTo>
                  <a:pt x="7262876" y="2318347"/>
                </a:lnTo>
                <a:lnTo>
                  <a:pt x="7489050" y="2751848"/>
                </a:lnTo>
                <a:lnTo>
                  <a:pt x="7432510" y="2393734"/>
                </a:lnTo>
                <a:lnTo>
                  <a:pt x="7489050" y="2373528"/>
                </a:lnTo>
                <a:lnTo>
                  <a:pt x="7583297" y="2557094"/>
                </a:lnTo>
                <a:lnTo>
                  <a:pt x="7765491" y="2337193"/>
                </a:lnTo>
                <a:lnTo>
                  <a:pt x="7526744" y="2104720"/>
                </a:lnTo>
                <a:lnTo>
                  <a:pt x="7690104" y="2010486"/>
                </a:lnTo>
                <a:lnTo>
                  <a:pt x="7765491" y="2104783"/>
                </a:lnTo>
                <a:lnTo>
                  <a:pt x="8005102" y="1800009"/>
                </a:lnTo>
                <a:lnTo>
                  <a:pt x="7803197" y="1589544"/>
                </a:lnTo>
                <a:lnTo>
                  <a:pt x="7878585" y="1551838"/>
                </a:lnTo>
                <a:lnTo>
                  <a:pt x="7734084" y="1457604"/>
                </a:lnTo>
                <a:lnTo>
                  <a:pt x="7740370" y="1394777"/>
                </a:lnTo>
                <a:lnTo>
                  <a:pt x="7822044" y="1457604"/>
                </a:lnTo>
                <a:lnTo>
                  <a:pt x="7884858" y="1401064"/>
                </a:lnTo>
                <a:lnTo>
                  <a:pt x="8029372" y="1633524"/>
                </a:lnTo>
                <a:lnTo>
                  <a:pt x="8111045" y="1551838"/>
                </a:lnTo>
                <a:lnTo>
                  <a:pt x="7979118" y="1401064"/>
                </a:lnTo>
                <a:lnTo>
                  <a:pt x="8054505" y="1419910"/>
                </a:lnTo>
                <a:lnTo>
                  <a:pt x="8035645" y="1344523"/>
                </a:lnTo>
                <a:lnTo>
                  <a:pt x="8097406" y="1333525"/>
                </a:lnTo>
                <a:lnTo>
                  <a:pt x="8129117" y="1327238"/>
                </a:lnTo>
                <a:lnTo>
                  <a:pt x="8140801" y="1323314"/>
                </a:lnTo>
                <a:lnTo>
                  <a:pt x="8142465" y="1319390"/>
                </a:lnTo>
                <a:lnTo>
                  <a:pt x="8142465" y="1145578"/>
                </a:lnTo>
                <a:lnTo>
                  <a:pt x="8293252" y="1193723"/>
                </a:lnTo>
                <a:lnTo>
                  <a:pt x="8085912" y="917282"/>
                </a:lnTo>
                <a:lnTo>
                  <a:pt x="7866012" y="898436"/>
                </a:lnTo>
                <a:lnTo>
                  <a:pt x="7966545" y="741375"/>
                </a:lnTo>
                <a:lnTo>
                  <a:pt x="8211566" y="785355"/>
                </a:lnTo>
                <a:lnTo>
                  <a:pt x="8261832" y="753935"/>
                </a:lnTo>
                <a:lnTo>
                  <a:pt x="8217865" y="653415"/>
                </a:lnTo>
                <a:lnTo>
                  <a:pt x="8393773" y="722515"/>
                </a:lnTo>
                <a:lnTo>
                  <a:pt x="8356079" y="835609"/>
                </a:lnTo>
                <a:lnTo>
                  <a:pt x="8557120" y="1068082"/>
                </a:lnTo>
                <a:lnTo>
                  <a:pt x="8646376" y="904468"/>
                </a:lnTo>
                <a:lnTo>
                  <a:pt x="8481720" y="735076"/>
                </a:lnTo>
                <a:lnTo>
                  <a:pt x="8638794" y="747661"/>
                </a:lnTo>
                <a:lnTo>
                  <a:pt x="8646376" y="653415"/>
                </a:lnTo>
                <a:lnTo>
                  <a:pt x="8745601" y="672261"/>
                </a:lnTo>
                <a:lnTo>
                  <a:pt x="8646376" y="584238"/>
                </a:lnTo>
                <a:lnTo>
                  <a:pt x="8814727" y="596861"/>
                </a:lnTo>
                <a:lnTo>
                  <a:pt x="8858694" y="546608"/>
                </a:lnTo>
                <a:close/>
              </a:path>
              <a:path w="9550400" h="4844415">
                <a:moveTo>
                  <a:pt x="8971775" y="3838765"/>
                </a:moveTo>
                <a:lnTo>
                  <a:pt x="8745614" y="3556038"/>
                </a:lnTo>
                <a:lnTo>
                  <a:pt x="8783307" y="3468090"/>
                </a:lnTo>
                <a:lnTo>
                  <a:pt x="8682787" y="3304730"/>
                </a:lnTo>
                <a:lnTo>
                  <a:pt x="8616886" y="3489490"/>
                </a:lnTo>
                <a:lnTo>
                  <a:pt x="8488020" y="3417824"/>
                </a:lnTo>
                <a:lnTo>
                  <a:pt x="8557120" y="3292170"/>
                </a:lnTo>
                <a:lnTo>
                  <a:pt x="8539251" y="3292271"/>
                </a:lnTo>
                <a:lnTo>
                  <a:pt x="8499005" y="3292957"/>
                </a:lnTo>
                <a:lnTo>
                  <a:pt x="8456409" y="3294824"/>
                </a:lnTo>
                <a:lnTo>
                  <a:pt x="8431466" y="3298456"/>
                </a:lnTo>
                <a:lnTo>
                  <a:pt x="8423427" y="3301200"/>
                </a:lnTo>
                <a:lnTo>
                  <a:pt x="8414194" y="3296882"/>
                </a:lnTo>
                <a:lnTo>
                  <a:pt x="8397900" y="3280778"/>
                </a:lnTo>
                <a:lnTo>
                  <a:pt x="8368652" y="3248202"/>
                </a:lnTo>
                <a:lnTo>
                  <a:pt x="8351723" y="3269907"/>
                </a:lnTo>
                <a:lnTo>
                  <a:pt x="8313382" y="3318243"/>
                </a:lnTo>
                <a:lnTo>
                  <a:pt x="8272259" y="3367989"/>
                </a:lnTo>
                <a:lnTo>
                  <a:pt x="8246973" y="3393948"/>
                </a:lnTo>
                <a:lnTo>
                  <a:pt x="8237868" y="3397567"/>
                </a:lnTo>
                <a:lnTo>
                  <a:pt x="8229828" y="3394722"/>
                </a:lnTo>
                <a:lnTo>
                  <a:pt x="8218373" y="3381743"/>
                </a:lnTo>
                <a:lnTo>
                  <a:pt x="8199006" y="3354997"/>
                </a:lnTo>
                <a:lnTo>
                  <a:pt x="7966545" y="3581184"/>
                </a:lnTo>
                <a:lnTo>
                  <a:pt x="7875448" y="3592169"/>
                </a:lnTo>
                <a:lnTo>
                  <a:pt x="7807515" y="3602380"/>
                </a:lnTo>
                <a:lnTo>
                  <a:pt x="7765491" y="3612591"/>
                </a:lnTo>
                <a:lnTo>
                  <a:pt x="7730160" y="3678580"/>
                </a:lnTo>
                <a:lnTo>
                  <a:pt x="7715237" y="3752240"/>
                </a:lnTo>
                <a:lnTo>
                  <a:pt x="7702664" y="3819918"/>
                </a:lnTo>
                <a:lnTo>
                  <a:pt x="7713269" y="4008107"/>
                </a:lnTo>
                <a:lnTo>
                  <a:pt x="7715237" y="4052392"/>
                </a:lnTo>
                <a:lnTo>
                  <a:pt x="7714348" y="4063873"/>
                </a:lnTo>
                <a:lnTo>
                  <a:pt x="7708163" y="4073588"/>
                </a:lnTo>
                <a:lnTo>
                  <a:pt x="7691374" y="4086847"/>
                </a:lnTo>
                <a:lnTo>
                  <a:pt x="7658684" y="4108932"/>
                </a:lnTo>
                <a:lnTo>
                  <a:pt x="7669682" y="4117771"/>
                </a:lnTo>
                <a:lnTo>
                  <a:pt x="7694816" y="4137202"/>
                </a:lnTo>
                <a:lnTo>
                  <a:pt x="7722311" y="4156633"/>
                </a:lnTo>
                <a:lnTo>
                  <a:pt x="7740370" y="4165473"/>
                </a:lnTo>
                <a:lnTo>
                  <a:pt x="7748714" y="4164419"/>
                </a:lnTo>
                <a:lnTo>
                  <a:pt x="7759992" y="4157116"/>
                </a:lnTo>
                <a:lnTo>
                  <a:pt x="7781887" y="4137266"/>
                </a:lnTo>
                <a:lnTo>
                  <a:pt x="7822044" y="4098607"/>
                </a:lnTo>
                <a:lnTo>
                  <a:pt x="7966545" y="4096372"/>
                </a:lnTo>
                <a:lnTo>
                  <a:pt x="8023098" y="4027259"/>
                </a:lnTo>
                <a:lnTo>
                  <a:pt x="8057896" y="4043476"/>
                </a:lnTo>
                <a:lnTo>
                  <a:pt x="8082242" y="4055491"/>
                </a:lnTo>
                <a:lnTo>
                  <a:pt x="8096948" y="4064431"/>
                </a:lnTo>
                <a:lnTo>
                  <a:pt x="8108785" y="4060621"/>
                </a:lnTo>
                <a:lnTo>
                  <a:pt x="8139531" y="4047452"/>
                </a:lnTo>
                <a:lnTo>
                  <a:pt x="8199006" y="4020985"/>
                </a:lnTo>
                <a:lnTo>
                  <a:pt x="8246973" y="4023969"/>
                </a:lnTo>
                <a:lnTo>
                  <a:pt x="8267751" y="4083723"/>
                </a:lnTo>
                <a:lnTo>
                  <a:pt x="8283372" y="4127462"/>
                </a:lnTo>
                <a:lnTo>
                  <a:pt x="8306600" y="4164685"/>
                </a:lnTo>
                <a:lnTo>
                  <a:pt x="8362353" y="4171759"/>
                </a:lnTo>
                <a:lnTo>
                  <a:pt x="8418906" y="4291127"/>
                </a:lnTo>
                <a:lnTo>
                  <a:pt x="8488020" y="4265993"/>
                </a:lnTo>
                <a:lnTo>
                  <a:pt x="8557120" y="4309973"/>
                </a:lnTo>
                <a:lnTo>
                  <a:pt x="8883828" y="4027259"/>
                </a:lnTo>
                <a:lnTo>
                  <a:pt x="8971775" y="3838765"/>
                </a:lnTo>
                <a:close/>
              </a:path>
              <a:path w="9550400" h="4844415">
                <a:moveTo>
                  <a:pt x="9003195" y="3248202"/>
                </a:moveTo>
                <a:lnTo>
                  <a:pt x="8902675" y="3185363"/>
                </a:lnTo>
                <a:lnTo>
                  <a:pt x="8893251" y="3142958"/>
                </a:lnTo>
                <a:lnTo>
                  <a:pt x="8886761" y="3111157"/>
                </a:lnTo>
                <a:lnTo>
                  <a:pt x="8883815" y="3091129"/>
                </a:lnTo>
                <a:lnTo>
                  <a:pt x="8880945" y="3081744"/>
                </a:lnTo>
                <a:lnTo>
                  <a:pt x="8860853" y="3063240"/>
                </a:lnTo>
                <a:lnTo>
                  <a:pt x="8806307" y="3021761"/>
                </a:lnTo>
                <a:lnTo>
                  <a:pt x="8700071" y="2943479"/>
                </a:lnTo>
                <a:lnTo>
                  <a:pt x="8532000" y="2978035"/>
                </a:lnTo>
                <a:lnTo>
                  <a:pt x="8500580" y="2877515"/>
                </a:lnTo>
                <a:lnTo>
                  <a:pt x="8356079" y="2864942"/>
                </a:lnTo>
                <a:lnTo>
                  <a:pt x="8337232" y="2921482"/>
                </a:lnTo>
                <a:lnTo>
                  <a:pt x="8395525" y="2943479"/>
                </a:lnTo>
                <a:lnTo>
                  <a:pt x="8406333" y="3034588"/>
                </a:lnTo>
                <a:lnTo>
                  <a:pt x="8616886" y="3069132"/>
                </a:lnTo>
                <a:lnTo>
                  <a:pt x="8563407" y="3172803"/>
                </a:lnTo>
                <a:lnTo>
                  <a:pt x="8632520" y="3172803"/>
                </a:lnTo>
                <a:lnTo>
                  <a:pt x="8738895" y="3229343"/>
                </a:lnTo>
                <a:lnTo>
                  <a:pt x="8770747" y="3160230"/>
                </a:lnTo>
                <a:lnTo>
                  <a:pt x="8908961" y="3273323"/>
                </a:lnTo>
                <a:lnTo>
                  <a:pt x="9003195" y="3248202"/>
                </a:lnTo>
                <a:close/>
              </a:path>
              <a:path w="9550400" h="4844415">
                <a:moveTo>
                  <a:pt x="9549803" y="4209453"/>
                </a:moveTo>
                <a:lnTo>
                  <a:pt x="9486976" y="4209453"/>
                </a:lnTo>
                <a:lnTo>
                  <a:pt x="9411576" y="4115219"/>
                </a:lnTo>
                <a:lnTo>
                  <a:pt x="9392742" y="4240860"/>
                </a:lnTo>
                <a:lnTo>
                  <a:pt x="9241942" y="4385373"/>
                </a:lnTo>
                <a:lnTo>
                  <a:pt x="8915248" y="4504741"/>
                </a:lnTo>
                <a:lnTo>
                  <a:pt x="8990635" y="4611548"/>
                </a:lnTo>
                <a:lnTo>
                  <a:pt x="9311056" y="4397934"/>
                </a:lnTo>
                <a:lnTo>
                  <a:pt x="9411576" y="4366526"/>
                </a:lnTo>
                <a:lnTo>
                  <a:pt x="9549803" y="4209453"/>
                </a:lnTo>
                <a:close/>
              </a:path>
            </a:pathLst>
          </a:custGeom>
          <a:solidFill>
            <a:srgbClr val="1919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4619001" y="3181515"/>
            <a:ext cx="206375" cy="483870"/>
          </a:xfrm>
          <a:custGeom>
            <a:avLst/>
            <a:gdLst/>
            <a:ahLst/>
            <a:cxnLst/>
            <a:rect l="l" t="t" r="r" b="b"/>
            <a:pathLst>
              <a:path w="206375" h="483870">
                <a:moveTo>
                  <a:pt x="103063" y="0"/>
                </a:moveTo>
                <a:lnTo>
                  <a:pt x="55122" y="11507"/>
                </a:lnTo>
                <a:lnTo>
                  <a:pt x="19197" y="41857"/>
                </a:lnTo>
                <a:lnTo>
                  <a:pt x="0" y="84787"/>
                </a:lnTo>
                <a:lnTo>
                  <a:pt x="2239" y="134037"/>
                </a:lnTo>
                <a:lnTo>
                  <a:pt x="103063" y="483294"/>
                </a:lnTo>
                <a:lnTo>
                  <a:pt x="203888" y="134037"/>
                </a:lnTo>
                <a:lnTo>
                  <a:pt x="206127" y="84787"/>
                </a:lnTo>
                <a:lnTo>
                  <a:pt x="186930" y="41857"/>
                </a:lnTo>
                <a:lnTo>
                  <a:pt x="151005" y="11507"/>
                </a:lnTo>
                <a:lnTo>
                  <a:pt x="103063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680181" y="3245974"/>
            <a:ext cx="83767" cy="83767"/>
          </a:xfrm>
          <a:prstGeom prst="rect">
            <a:avLst/>
          </a:prstGeom>
        </p:spPr>
      </p:pic>
      <p:sp>
        <p:nvSpPr>
          <p:cNvPr id="14" name="object 14"/>
          <p:cNvSpPr/>
          <p:nvPr/>
        </p:nvSpPr>
        <p:spPr>
          <a:xfrm>
            <a:off x="11477735" y="5275692"/>
            <a:ext cx="206375" cy="483870"/>
          </a:xfrm>
          <a:custGeom>
            <a:avLst/>
            <a:gdLst/>
            <a:ahLst/>
            <a:cxnLst/>
            <a:rect l="l" t="t" r="r" b="b"/>
            <a:pathLst>
              <a:path w="206375" h="483870">
                <a:moveTo>
                  <a:pt x="103063" y="0"/>
                </a:moveTo>
                <a:lnTo>
                  <a:pt x="55122" y="11507"/>
                </a:lnTo>
                <a:lnTo>
                  <a:pt x="19197" y="41857"/>
                </a:lnTo>
                <a:lnTo>
                  <a:pt x="0" y="84787"/>
                </a:lnTo>
                <a:lnTo>
                  <a:pt x="2239" y="134037"/>
                </a:lnTo>
                <a:lnTo>
                  <a:pt x="103063" y="483294"/>
                </a:lnTo>
                <a:lnTo>
                  <a:pt x="203888" y="134037"/>
                </a:lnTo>
                <a:lnTo>
                  <a:pt x="206127" y="84787"/>
                </a:lnTo>
                <a:lnTo>
                  <a:pt x="186930" y="41857"/>
                </a:lnTo>
                <a:lnTo>
                  <a:pt x="151005" y="11507"/>
                </a:lnTo>
                <a:lnTo>
                  <a:pt x="103063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538915" y="5340151"/>
            <a:ext cx="83767" cy="83767"/>
          </a:xfrm>
          <a:prstGeom prst="rect">
            <a:avLst/>
          </a:prstGeom>
        </p:spPr>
      </p:pic>
      <p:sp>
        <p:nvSpPr>
          <p:cNvPr id="16" name="object 16"/>
          <p:cNvSpPr/>
          <p:nvPr/>
        </p:nvSpPr>
        <p:spPr>
          <a:xfrm>
            <a:off x="17058716" y="3830710"/>
            <a:ext cx="206375" cy="483870"/>
          </a:xfrm>
          <a:custGeom>
            <a:avLst/>
            <a:gdLst/>
            <a:ahLst/>
            <a:cxnLst/>
            <a:rect l="l" t="t" r="r" b="b"/>
            <a:pathLst>
              <a:path w="206375" h="483870">
                <a:moveTo>
                  <a:pt x="103063" y="0"/>
                </a:moveTo>
                <a:lnTo>
                  <a:pt x="55122" y="11507"/>
                </a:lnTo>
                <a:lnTo>
                  <a:pt x="19197" y="41857"/>
                </a:lnTo>
                <a:lnTo>
                  <a:pt x="0" y="84787"/>
                </a:lnTo>
                <a:lnTo>
                  <a:pt x="2239" y="134037"/>
                </a:lnTo>
                <a:lnTo>
                  <a:pt x="103063" y="483294"/>
                </a:lnTo>
                <a:lnTo>
                  <a:pt x="203888" y="134037"/>
                </a:lnTo>
                <a:lnTo>
                  <a:pt x="206127" y="84787"/>
                </a:lnTo>
                <a:lnTo>
                  <a:pt x="186930" y="41857"/>
                </a:lnTo>
                <a:lnTo>
                  <a:pt x="151005" y="11507"/>
                </a:lnTo>
                <a:lnTo>
                  <a:pt x="103063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object 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119897" y="3895169"/>
            <a:ext cx="83767" cy="83767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18239965" y="447298"/>
            <a:ext cx="611505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15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30543" y="666664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06193B-8931-45E9-8E53-726B8D63CD64}"/>
              </a:ext>
            </a:extLst>
          </p:cNvPr>
          <p:cNvSpPr txBox="1"/>
          <p:nvPr/>
        </p:nvSpPr>
        <p:spPr>
          <a:xfrm>
            <a:off x="2575837" y="4176702"/>
            <a:ext cx="3881254" cy="6386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tabLst>
                <a:tab pos="6101715" algn="l"/>
              </a:tabLst>
            </a:pPr>
            <a:r>
              <a:rPr lang="en-US" sz="3550" dirty="0">
                <a:solidFill>
                  <a:srgbClr val="191918"/>
                </a:solidFill>
                <a:latin typeface="Clash Display"/>
                <a:cs typeface="Clash Display"/>
              </a:rPr>
              <a:t>1</a:t>
            </a:r>
            <a:r>
              <a:rPr lang="en-US" sz="3550" spc="-20" dirty="0">
                <a:solidFill>
                  <a:srgbClr val="191918"/>
                </a:solidFill>
                <a:latin typeface="Clash Display"/>
                <a:cs typeface="Clash Display"/>
              </a:rPr>
              <a:t> </a:t>
            </a:r>
            <a:r>
              <a:rPr lang="en-US" sz="3550" spc="-10" dirty="0">
                <a:solidFill>
                  <a:srgbClr val="191918"/>
                </a:solidFill>
                <a:latin typeface="Clash Display"/>
                <a:cs typeface="Clash Display"/>
              </a:rPr>
              <a:t>HEADQUARTER</a:t>
            </a:r>
            <a:endParaRPr lang="en-US" sz="3550" dirty="0">
              <a:latin typeface="Clash Display"/>
              <a:cs typeface="Clash Display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D03B06-C09B-4E9A-ABD9-2D378E51412D}"/>
              </a:ext>
            </a:extLst>
          </p:cNvPr>
          <p:cNvSpPr txBox="1"/>
          <p:nvPr/>
        </p:nvSpPr>
        <p:spPr>
          <a:xfrm>
            <a:off x="6724431" y="4192664"/>
            <a:ext cx="389244" cy="6386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tabLst>
                <a:tab pos="6101715" algn="l"/>
              </a:tabLst>
            </a:pPr>
            <a:r>
              <a:rPr lang="en-US" sz="3550" dirty="0">
                <a:solidFill>
                  <a:srgbClr val="F2F2F2"/>
                </a:solidFill>
                <a:latin typeface="Clash Display"/>
                <a:cs typeface="Clash Display"/>
              </a:rPr>
              <a:t>&amp;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C7C1833-7802-4060-884E-1E3D17F37E61}"/>
              </a:ext>
            </a:extLst>
          </p:cNvPr>
          <p:cNvSpPr txBox="1"/>
          <p:nvPr/>
        </p:nvSpPr>
        <p:spPr>
          <a:xfrm>
            <a:off x="2499637" y="4919924"/>
            <a:ext cx="5342613" cy="6386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tabLst>
                <a:tab pos="6101715" algn="l"/>
              </a:tabLst>
            </a:pPr>
            <a:r>
              <a:rPr lang="en-US" sz="3550" dirty="0">
                <a:solidFill>
                  <a:srgbClr val="D7FE01"/>
                </a:solidFill>
                <a:latin typeface="Clash Display"/>
                <a:cs typeface="Clash Display"/>
              </a:rPr>
              <a:t>6 BRANCH OFFICES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88527" y="2250722"/>
            <a:ext cx="4257675" cy="8514715"/>
            <a:chOff x="1088527" y="2250722"/>
            <a:chExt cx="4257675" cy="8514715"/>
          </a:xfrm>
        </p:grpSpPr>
        <p:sp>
          <p:nvSpPr>
            <p:cNvPr id="3" name="object 3"/>
            <p:cNvSpPr/>
            <p:nvPr/>
          </p:nvSpPr>
          <p:spPr>
            <a:xfrm>
              <a:off x="1099893" y="4540992"/>
              <a:ext cx="2114550" cy="6212840"/>
            </a:xfrm>
            <a:custGeom>
              <a:avLst/>
              <a:gdLst/>
              <a:ahLst/>
              <a:cxnLst/>
              <a:rect l="l" t="t" r="r" b="b"/>
              <a:pathLst>
                <a:path w="2114550" h="6212840">
                  <a:moveTo>
                    <a:pt x="2114448" y="0"/>
                  </a:moveTo>
                  <a:lnTo>
                    <a:pt x="0" y="0"/>
                  </a:lnTo>
                  <a:lnTo>
                    <a:pt x="0" y="6212606"/>
                  </a:lnTo>
                  <a:lnTo>
                    <a:pt x="2114448" y="6212606"/>
                  </a:lnTo>
                  <a:lnTo>
                    <a:pt x="2114448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99893" y="4540992"/>
              <a:ext cx="2114550" cy="6212840"/>
            </a:xfrm>
            <a:custGeom>
              <a:avLst/>
              <a:gdLst/>
              <a:ahLst/>
              <a:cxnLst/>
              <a:rect l="l" t="t" r="r" b="b"/>
              <a:pathLst>
                <a:path w="2114550" h="6212840">
                  <a:moveTo>
                    <a:pt x="2114448" y="6212606"/>
                  </a:moveTo>
                  <a:lnTo>
                    <a:pt x="0" y="6212606"/>
                  </a:lnTo>
                  <a:lnTo>
                    <a:pt x="0" y="0"/>
                  </a:lnTo>
                  <a:lnTo>
                    <a:pt x="2114448" y="0"/>
                  </a:lnTo>
                  <a:lnTo>
                    <a:pt x="2114448" y="6212606"/>
                  </a:lnTo>
                  <a:close/>
                </a:path>
              </a:pathLst>
            </a:custGeom>
            <a:ln w="22732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220017" y="2262088"/>
              <a:ext cx="2114550" cy="6212840"/>
            </a:xfrm>
            <a:custGeom>
              <a:avLst/>
              <a:gdLst/>
              <a:ahLst/>
              <a:cxnLst/>
              <a:rect l="l" t="t" r="r" b="b"/>
              <a:pathLst>
                <a:path w="2114550" h="6212840">
                  <a:moveTo>
                    <a:pt x="2114448" y="0"/>
                  </a:moveTo>
                  <a:lnTo>
                    <a:pt x="0" y="0"/>
                  </a:lnTo>
                  <a:lnTo>
                    <a:pt x="0" y="6212596"/>
                  </a:lnTo>
                  <a:lnTo>
                    <a:pt x="2114448" y="6212596"/>
                  </a:lnTo>
                  <a:lnTo>
                    <a:pt x="2114448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220017" y="2262088"/>
              <a:ext cx="2114550" cy="6212840"/>
            </a:xfrm>
            <a:custGeom>
              <a:avLst/>
              <a:gdLst/>
              <a:ahLst/>
              <a:cxnLst/>
              <a:rect l="l" t="t" r="r" b="b"/>
              <a:pathLst>
                <a:path w="2114550" h="6212840">
                  <a:moveTo>
                    <a:pt x="2114448" y="6212596"/>
                  </a:moveTo>
                  <a:lnTo>
                    <a:pt x="0" y="6212596"/>
                  </a:lnTo>
                  <a:lnTo>
                    <a:pt x="0" y="0"/>
                  </a:lnTo>
                  <a:lnTo>
                    <a:pt x="2114448" y="0"/>
                  </a:lnTo>
                  <a:lnTo>
                    <a:pt x="2114448" y="6212596"/>
                  </a:lnTo>
                  <a:close/>
                </a:path>
              </a:pathLst>
            </a:custGeom>
            <a:ln w="22732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225702" y="8479993"/>
              <a:ext cx="2108835" cy="2268220"/>
            </a:xfrm>
            <a:custGeom>
              <a:avLst/>
              <a:gdLst/>
              <a:ahLst/>
              <a:cxnLst/>
              <a:rect l="l" t="t" r="r" b="b"/>
              <a:pathLst>
                <a:path w="2108835" h="2268220">
                  <a:moveTo>
                    <a:pt x="2108763" y="0"/>
                  </a:moveTo>
                  <a:lnTo>
                    <a:pt x="0" y="0"/>
                  </a:lnTo>
                  <a:lnTo>
                    <a:pt x="0" y="2267920"/>
                  </a:lnTo>
                  <a:lnTo>
                    <a:pt x="2108763" y="2267920"/>
                  </a:lnTo>
                  <a:lnTo>
                    <a:pt x="2108763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225702" y="8479993"/>
              <a:ext cx="2108835" cy="2268220"/>
            </a:xfrm>
            <a:custGeom>
              <a:avLst/>
              <a:gdLst/>
              <a:ahLst/>
              <a:cxnLst/>
              <a:rect l="l" t="t" r="r" b="b"/>
              <a:pathLst>
                <a:path w="2108835" h="2268220">
                  <a:moveTo>
                    <a:pt x="2108763" y="2267920"/>
                  </a:moveTo>
                  <a:lnTo>
                    <a:pt x="0" y="2267920"/>
                  </a:lnTo>
                  <a:lnTo>
                    <a:pt x="0" y="0"/>
                  </a:lnTo>
                  <a:lnTo>
                    <a:pt x="2108763" y="0"/>
                  </a:lnTo>
                  <a:lnTo>
                    <a:pt x="2108763" y="2267920"/>
                  </a:lnTo>
                  <a:close/>
                </a:path>
              </a:pathLst>
            </a:custGeom>
            <a:ln w="13716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99893" y="2261711"/>
              <a:ext cx="2108835" cy="2268220"/>
            </a:xfrm>
            <a:custGeom>
              <a:avLst/>
              <a:gdLst/>
              <a:ahLst/>
              <a:cxnLst/>
              <a:rect l="l" t="t" r="r" b="b"/>
              <a:pathLst>
                <a:path w="2108835" h="2268220">
                  <a:moveTo>
                    <a:pt x="2108763" y="0"/>
                  </a:moveTo>
                  <a:lnTo>
                    <a:pt x="0" y="0"/>
                  </a:lnTo>
                  <a:lnTo>
                    <a:pt x="0" y="2267920"/>
                  </a:lnTo>
                  <a:lnTo>
                    <a:pt x="2108763" y="2267920"/>
                  </a:lnTo>
                  <a:lnTo>
                    <a:pt x="2108763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99893" y="2261711"/>
              <a:ext cx="2108835" cy="2268220"/>
            </a:xfrm>
            <a:custGeom>
              <a:avLst/>
              <a:gdLst/>
              <a:ahLst/>
              <a:cxnLst/>
              <a:rect l="l" t="t" r="r" b="b"/>
              <a:pathLst>
                <a:path w="2108835" h="2268220">
                  <a:moveTo>
                    <a:pt x="2108763" y="2267920"/>
                  </a:moveTo>
                  <a:lnTo>
                    <a:pt x="0" y="2267920"/>
                  </a:lnTo>
                  <a:lnTo>
                    <a:pt x="0" y="0"/>
                  </a:lnTo>
                  <a:lnTo>
                    <a:pt x="2108763" y="0"/>
                  </a:lnTo>
                  <a:lnTo>
                    <a:pt x="2108763" y="2267920"/>
                  </a:lnTo>
                  <a:close/>
                </a:path>
              </a:pathLst>
            </a:custGeom>
            <a:ln w="13716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0" y="0"/>
            <a:ext cx="20104100" cy="1675764"/>
            <a:chOff x="0" y="0"/>
            <a:chExt cx="20104100" cy="1675764"/>
          </a:xfrm>
        </p:grpSpPr>
        <p:sp>
          <p:nvSpPr>
            <p:cNvPr id="12" name="object 12"/>
            <p:cNvSpPr/>
            <p:nvPr/>
          </p:nvSpPr>
          <p:spPr>
            <a:xfrm>
              <a:off x="0" y="0"/>
              <a:ext cx="20104100" cy="1675764"/>
            </a:xfrm>
            <a:custGeom>
              <a:avLst/>
              <a:gdLst/>
              <a:ahLst/>
              <a:cxnLst/>
              <a:rect l="l" t="t" r="r" b="b"/>
              <a:pathLst>
                <a:path w="20104100" h="1675764">
                  <a:moveTo>
                    <a:pt x="20104099" y="0"/>
                  </a:moveTo>
                  <a:lnTo>
                    <a:pt x="0" y="0"/>
                  </a:lnTo>
                  <a:lnTo>
                    <a:pt x="0" y="1675341"/>
                  </a:lnTo>
                  <a:lnTo>
                    <a:pt x="20104099" y="1675341"/>
                  </a:lnTo>
                  <a:lnTo>
                    <a:pt x="20104099" y="0"/>
                  </a:lnTo>
                  <a:close/>
                </a:path>
              </a:pathLst>
            </a:custGeom>
            <a:solidFill>
              <a:srgbClr val="D7FE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678100" y="625901"/>
              <a:ext cx="227965" cy="455295"/>
            </a:xfrm>
            <a:custGeom>
              <a:avLst/>
              <a:gdLst/>
              <a:ahLst/>
              <a:cxnLst/>
              <a:rect l="l" t="t" r="r" b="b"/>
              <a:pathLst>
                <a:path w="227964" h="455294">
                  <a:moveTo>
                    <a:pt x="0" y="0"/>
                  </a:moveTo>
                  <a:lnTo>
                    <a:pt x="227479" y="227479"/>
                  </a:lnTo>
                  <a:lnTo>
                    <a:pt x="0" y="454949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036526" y="853377"/>
              <a:ext cx="1869439" cy="0"/>
            </a:xfrm>
            <a:custGeom>
              <a:avLst/>
              <a:gdLst/>
              <a:ahLst/>
              <a:cxnLst/>
              <a:rect l="l" t="t" r="r" b="b"/>
              <a:pathLst>
                <a:path w="1869439">
                  <a:moveTo>
                    <a:pt x="1869053" y="0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1428097" y="2673409"/>
            <a:ext cx="1452245" cy="1452245"/>
            <a:chOff x="1428097" y="2673409"/>
            <a:chExt cx="1452245" cy="1452245"/>
          </a:xfrm>
        </p:grpSpPr>
        <p:sp>
          <p:nvSpPr>
            <p:cNvPr id="16" name="object 16"/>
            <p:cNvSpPr/>
            <p:nvPr/>
          </p:nvSpPr>
          <p:spPr>
            <a:xfrm>
              <a:off x="2153996" y="2673409"/>
              <a:ext cx="0" cy="1452245"/>
            </a:xfrm>
            <a:custGeom>
              <a:avLst/>
              <a:gdLst/>
              <a:ahLst/>
              <a:cxnLst/>
              <a:rect l="l" t="t" r="r" b="b"/>
              <a:pathLst>
                <a:path h="1452245">
                  <a:moveTo>
                    <a:pt x="0" y="0"/>
                  </a:moveTo>
                  <a:lnTo>
                    <a:pt x="0" y="1451788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428097" y="3399305"/>
              <a:ext cx="1452245" cy="0"/>
            </a:xfrm>
            <a:custGeom>
              <a:avLst/>
              <a:gdLst/>
              <a:ahLst/>
              <a:cxnLst/>
              <a:rect l="l" t="t" r="r" b="b"/>
              <a:pathLst>
                <a:path w="1452245">
                  <a:moveTo>
                    <a:pt x="0" y="0"/>
                  </a:moveTo>
                  <a:lnTo>
                    <a:pt x="1451798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640708" y="2886016"/>
              <a:ext cx="1026794" cy="1026794"/>
            </a:xfrm>
            <a:custGeom>
              <a:avLst/>
              <a:gdLst/>
              <a:ahLst/>
              <a:cxnLst/>
              <a:rect l="l" t="t" r="r" b="b"/>
              <a:pathLst>
                <a:path w="1026794" h="1026795">
                  <a:moveTo>
                    <a:pt x="1026576" y="0"/>
                  </a:moveTo>
                  <a:lnTo>
                    <a:pt x="0" y="1026576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640708" y="2886016"/>
              <a:ext cx="1026794" cy="1026794"/>
            </a:xfrm>
            <a:custGeom>
              <a:avLst/>
              <a:gdLst/>
              <a:ahLst/>
              <a:cxnLst/>
              <a:rect l="l" t="t" r="r" b="b"/>
              <a:pathLst>
                <a:path w="1026794" h="1026795">
                  <a:moveTo>
                    <a:pt x="0" y="0"/>
                  </a:moveTo>
                  <a:lnTo>
                    <a:pt x="1026576" y="1026576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" name="object 20"/>
          <p:cNvGrpSpPr/>
          <p:nvPr/>
        </p:nvGrpSpPr>
        <p:grpSpPr>
          <a:xfrm>
            <a:off x="3553687" y="8966411"/>
            <a:ext cx="1452245" cy="1452245"/>
            <a:chOff x="3553687" y="8966411"/>
            <a:chExt cx="1452245" cy="1452245"/>
          </a:xfrm>
        </p:grpSpPr>
        <p:sp>
          <p:nvSpPr>
            <p:cNvPr id="21" name="object 21"/>
            <p:cNvSpPr/>
            <p:nvPr/>
          </p:nvSpPr>
          <p:spPr>
            <a:xfrm>
              <a:off x="4279586" y="8966411"/>
              <a:ext cx="0" cy="1452245"/>
            </a:xfrm>
            <a:custGeom>
              <a:avLst/>
              <a:gdLst/>
              <a:ahLst/>
              <a:cxnLst/>
              <a:rect l="l" t="t" r="r" b="b"/>
              <a:pathLst>
                <a:path h="1452245">
                  <a:moveTo>
                    <a:pt x="0" y="0"/>
                  </a:moveTo>
                  <a:lnTo>
                    <a:pt x="0" y="1451788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553687" y="9692307"/>
              <a:ext cx="1452245" cy="0"/>
            </a:xfrm>
            <a:custGeom>
              <a:avLst/>
              <a:gdLst/>
              <a:ahLst/>
              <a:cxnLst/>
              <a:rect l="l" t="t" r="r" b="b"/>
              <a:pathLst>
                <a:path w="1452245">
                  <a:moveTo>
                    <a:pt x="0" y="0"/>
                  </a:moveTo>
                  <a:lnTo>
                    <a:pt x="1451798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766298" y="9179018"/>
              <a:ext cx="1026794" cy="1026794"/>
            </a:xfrm>
            <a:custGeom>
              <a:avLst/>
              <a:gdLst/>
              <a:ahLst/>
              <a:cxnLst/>
              <a:rect l="l" t="t" r="r" b="b"/>
              <a:pathLst>
                <a:path w="1026795" h="1026795">
                  <a:moveTo>
                    <a:pt x="1026576" y="0"/>
                  </a:moveTo>
                  <a:lnTo>
                    <a:pt x="0" y="1026576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766298" y="9179018"/>
              <a:ext cx="1026794" cy="1026794"/>
            </a:xfrm>
            <a:custGeom>
              <a:avLst/>
              <a:gdLst/>
              <a:ahLst/>
              <a:cxnLst/>
              <a:rect l="l" t="t" r="r" b="b"/>
              <a:pathLst>
                <a:path w="1026795" h="1026795">
                  <a:moveTo>
                    <a:pt x="0" y="0"/>
                  </a:moveTo>
                  <a:lnTo>
                    <a:pt x="1026576" y="1026576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5" name="object 2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9" r="27699"/>
          <a:stretch/>
        </p:blipFill>
        <p:spPr>
          <a:xfrm>
            <a:off x="6021261" y="3234781"/>
            <a:ext cx="2991500" cy="3772712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49" r="29049"/>
          <a:stretch/>
        </p:blipFill>
        <p:spPr>
          <a:xfrm>
            <a:off x="16044569" y="5301095"/>
            <a:ext cx="2810333" cy="3772712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9" r="27699"/>
          <a:stretch/>
        </p:blipFill>
        <p:spPr>
          <a:xfrm>
            <a:off x="12896288" y="7188042"/>
            <a:ext cx="2991490" cy="3772722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9" r="27699"/>
          <a:stretch/>
        </p:blipFill>
        <p:spPr>
          <a:xfrm>
            <a:off x="9342615" y="2362200"/>
            <a:ext cx="2991500" cy="3772722"/>
          </a:xfrm>
          <a:prstGeom prst="rect">
            <a:avLst/>
          </a:prstGeom>
        </p:spPr>
      </p:pic>
      <p:pic>
        <p:nvPicPr>
          <p:cNvPr id="29" name="object 2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9" r="27699"/>
          <a:stretch/>
        </p:blipFill>
        <p:spPr>
          <a:xfrm>
            <a:off x="12714168" y="3056943"/>
            <a:ext cx="2991500" cy="3772701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9" r="27699"/>
          <a:stretch/>
        </p:blipFill>
        <p:spPr>
          <a:xfrm>
            <a:off x="9379065" y="6580731"/>
            <a:ext cx="2926455" cy="3690693"/>
          </a:xfrm>
          <a:prstGeom prst="rect">
            <a:avLst/>
          </a:prstGeom>
        </p:spPr>
      </p:pic>
      <p:sp>
        <p:nvSpPr>
          <p:cNvPr id="32" name="object 32"/>
          <p:cNvSpPr txBox="1"/>
          <p:nvPr/>
        </p:nvSpPr>
        <p:spPr>
          <a:xfrm>
            <a:off x="18239970" y="436827"/>
            <a:ext cx="636270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16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6" name="object 31">
            <a:extLst>
              <a:ext uri="{FF2B5EF4-FFF2-40B4-BE49-F238E27FC236}">
                <a16:creationId xmlns:a16="http://schemas.microsoft.com/office/drawing/2014/main" id="{4BEE8B8C-5915-4A03-87D9-557D97707D25}"/>
              </a:ext>
            </a:extLst>
          </p:cNvPr>
          <p:cNvSpPr txBox="1"/>
          <p:nvPr/>
        </p:nvSpPr>
        <p:spPr>
          <a:xfrm>
            <a:off x="3275279" y="2514375"/>
            <a:ext cx="1923604" cy="5599078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12500" spc="-10" dirty="0">
                <a:solidFill>
                  <a:srgbClr val="191918"/>
                </a:solidFill>
                <a:latin typeface="Clash Display"/>
                <a:cs typeface="Clash Display"/>
              </a:rPr>
              <a:t>BOARD</a:t>
            </a:r>
            <a:endParaRPr sz="12500" dirty="0">
              <a:latin typeface="Clash Display"/>
              <a:cs typeface="Clash Display"/>
            </a:endParaRPr>
          </a:p>
        </p:txBody>
      </p:sp>
      <p:sp>
        <p:nvSpPr>
          <p:cNvPr id="37" name="object 31">
            <a:extLst>
              <a:ext uri="{FF2B5EF4-FFF2-40B4-BE49-F238E27FC236}">
                <a16:creationId xmlns:a16="http://schemas.microsoft.com/office/drawing/2014/main" id="{3CE5EDCF-3F66-4B12-80FF-2B90424C3422}"/>
              </a:ext>
            </a:extLst>
          </p:cNvPr>
          <p:cNvSpPr txBox="1"/>
          <p:nvPr/>
        </p:nvSpPr>
        <p:spPr>
          <a:xfrm>
            <a:off x="1154210" y="2538402"/>
            <a:ext cx="1923604" cy="749935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R="2535555" algn="l"/>
            <a:r>
              <a:rPr sz="12500" spc="-20" dirty="0">
                <a:solidFill>
                  <a:srgbClr val="191918"/>
                </a:solidFill>
                <a:latin typeface="Clash Display"/>
                <a:cs typeface="Clash Display"/>
              </a:rPr>
              <a:t>MOOD</a:t>
            </a:r>
            <a:endParaRPr sz="1250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17729370" y="1981466"/>
            <a:ext cx="1299845" cy="1299845"/>
            <a:chOff x="17729370" y="1981466"/>
            <a:chExt cx="1299845" cy="1299845"/>
          </a:xfrm>
        </p:grpSpPr>
        <p:sp>
          <p:nvSpPr>
            <p:cNvPr id="4" name="object 4"/>
            <p:cNvSpPr/>
            <p:nvPr/>
          </p:nvSpPr>
          <p:spPr>
            <a:xfrm>
              <a:off x="18379020" y="1981466"/>
              <a:ext cx="0" cy="1299845"/>
            </a:xfrm>
            <a:custGeom>
              <a:avLst/>
              <a:gdLst/>
              <a:ahLst/>
              <a:cxnLst/>
              <a:rect l="l" t="t" r="r" b="b"/>
              <a:pathLst>
                <a:path h="1299845">
                  <a:moveTo>
                    <a:pt x="0" y="0"/>
                  </a:moveTo>
                  <a:lnTo>
                    <a:pt x="0" y="129930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7729370" y="2631116"/>
              <a:ext cx="1299845" cy="0"/>
            </a:xfrm>
            <a:custGeom>
              <a:avLst/>
              <a:gdLst/>
              <a:ahLst/>
              <a:cxnLst/>
              <a:rect l="l" t="t" r="r" b="b"/>
              <a:pathLst>
                <a:path w="1299844">
                  <a:moveTo>
                    <a:pt x="0" y="0"/>
                  </a:moveTo>
                  <a:lnTo>
                    <a:pt x="1299300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919643" y="2171747"/>
              <a:ext cx="918844" cy="918844"/>
            </a:xfrm>
            <a:custGeom>
              <a:avLst/>
              <a:gdLst/>
              <a:ahLst/>
              <a:cxnLst/>
              <a:rect l="l" t="t" r="r" b="b"/>
              <a:pathLst>
                <a:path w="918844" h="918844">
                  <a:moveTo>
                    <a:pt x="918746" y="0"/>
                  </a:moveTo>
                  <a:lnTo>
                    <a:pt x="0" y="918746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7919646" y="2171747"/>
              <a:ext cx="918844" cy="918844"/>
            </a:xfrm>
            <a:custGeom>
              <a:avLst/>
              <a:gdLst/>
              <a:ahLst/>
              <a:cxnLst/>
              <a:rect l="l" t="t" r="r" b="b"/>
              <a:pathLst>
                <a:path w="918844" h="918844">
                  <a:moveTo>
                    <a:pt x="0" y="0"/>
                  </a:moveTo>
                  <a:lnTo>
                    <a:pt x="918746" y="918746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5109792" y="5560040"/>
            <a:ext cx="14994890" cy="5748655"/>
          </a:xfrm>
          <a:custGeom>
            <a:avLst/>
            <a:gdLst/>
            <a:ahLst/>
            <a:cxnLst/>
            <a:rect l="l" t="t" r="r" b="b"/>
            <a:pathLst>
              <a:path w="14994890" h="5748655">
                <a:moveTo>
                  <a:pt x="14994307" y="0"/>
                </a:moveTo>
                <a:lnTo>
                  <a:pt x="0" y="0"/>
                </a:lnTo>
                <a:lnTo>
                  <a:pt x="0" y="5748516"/>
                </a:lnTo>
                <a:lnTo>
                  <a:pt x="14994307" y="5748516"/>
                </a:lnTo>
                <a:lnTo>
                  <a:pt x="14994307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object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10" r="22010"/>
          <a:stretch/>
        </p:blipFill>
        <p:spPr>
          <a:xfrm>
            <a:off x="20941" y="0"/>
            <a:ext cx="8711776" cy="8753660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8" r="21158"/>
          <a:stretch/>
        </p:blipFill>
        <p:spPr>
          <a:xfrm>
            <a:off x="5109792" y="5560040"/>
            <a:ext cx="5895108" cy="5748516"/>
          </a:xfrm>
          <a:prstGeom prst="rect">
            <a:avLst/>
          </a:prstGeom>
        </p:spPr>
      </p:pic>
      <p:sp>
        <p:nvSpPr>
          <p:cNvPr id="12" name="object 12"/>
          <p:cNvSpPr/>
          <p:nvPr/>
        </p:nvSpPr>
        <p:spPr>
          <a:xfrm>
            <a:off x="1061491" y="219888"/>
            <a:ext cx="1652270" cy="10879455"/>
          </a:xfrm>
          <a:custGeom>
            <a:avLst/>
            <a:gdLst/>
            <a:ahLst/>
            <a:cxnLst/>
            <a:rect l="l" t="t" r="r" b="b"/>
            <a:pathLst>
              <a:path w="1652270" h="10879455">
                <a:moveTo>
                  <a:pt x="825901" y="0"/>
                </a:moveTo>
                <a:lnTo>
                  <a:pt x="777373" y="1402"/>
                </a:lnTo>
                <a:lnTo>
                  <a:pt x="729584" y="5556"/>
                </a:lnTo>
                <a:lnTo>
                  <a:pt x="682610" y="12385"/>
                </a:lnTo>
                <a:lnTo>
                  <a:pt x="636529" y="21812"/>
                </a:lnTo>
                <a:lnTo>
                  <a:pt x="591420" y="33759"/>
                </a:lnTo>
                <a:lnTo>
                  <a:pt x="547359" y="48148"/>
                </a:lnTo>
                <a:lnTo>
                  <a:pt x="504423" y="64903"/>
                </a:lnTo>
                <a:lnTo>
                  <a:pt x="462691" y="83945"/>
                </a:lnTo>
                <a:lnTo>
                  <a:pt x="422239" y="105197"/>
                </a:lnTo>
                <a:lnTo>
                  <a:pt x="383145" y="128582"/>
                </a:lnTo>
                <a:lnTo>
                  <a:pt x="345487" y="154023"/>
                </a:lnTo>
                <a:lnTo>
                  <a:pt x="309342" y="181441"/>
                </a:lnTo>
                <a:lnTo>
                  <a:pt x="274787" y="210759"/>
                </a:lnTo>
                <a:lnTo>
                  <a:pt x="241901" y="241901"/>
                </a:lnTo>
                <a:lnTo>
                  <a:pt x="210759" y="274787"/>
                </a:lnTo>
                <a:lnTo>
                  <a:pt x="181441" y="309342"/>
                </a:lnTo>
                <a:lnTo>
                  <a:pt x="154023" y="345487"/>
                </a:lnTo>
                <a:lnTo>
                  <a:pt x="128582" y="383145"/>
                </a:lnTo>
                <a:lnTo>
                  <a:pt x="105197" y="422239"/>
                </a:lnTo>
                <a:lnTo>
                  <a:pt x="83945" y="462691"/>
                </a:lnTo>
                <a:lnTo>
                  <a:pt x="64903" y="504423"/>
                </a:lnTo>
                <a:lnTo>
                  <a:pt x="48148" y="547359"/>
                </a:lnTo>
                <a:lnTo>
                  <a:pt x="33759" y="591420"/>
                </a:lnTo>
                <a:lnTo>
                  <a:pt x="21812" y="636529"/>
                </a:lnTo>
                <a:lnTo>
                  <a:pt x="12385" y="682610"/>
                </a:lnTo>
                <a:lnTo>
                  <a:pt x="5556" y="729584"/>
                </a:lnTo>
                <a:lnTo>
                  <a:pt x="1402" y="777373"/>
                </a:lnTo>
                <a:lnTo>
                  <a:pt x="0" y="825901"/>
                </a:lnTo>
                <a:lnTo>
                  <a:pt x="0" y="10053348"/>
                </a:lnTo>
                <a:lnTo>
                  <a:pt x="1402" y="10101876"/>
                </a:lnTo>
                <a:lnTo>
                  <a:pt x="5556" y="10149665"/>
                </a:lnTo>
                <a:lnTo>
                  <a:pt x="12385" y="10196639"/>
                </a:lnTo>
                <a:lnTo>
                  <a:pt x="21812" y="10242719"/>
                </a:lnTo>
                <a:lnTo>
                  <a:pt x="33759" y="10287829"/>
                </a:lnTo>
                <a:lnTo>
                  <a:pt x="48148" y="10331890"/>
                </a:lnTo>
                <a:lnTo>
                  <a:pt x="64903" y="10374826"/>
                </a:lnTo>
                <a:lnTo>
                  <a:pt x="83945" y="10416558"/>
                </a:lnTo>
                <a:lnTo>
                  <a:pt x="105197" y="10457010"/>
                </a:lnTo>
                <a:lnTo>
                  <a:pt x="128582" y="10496104"/>
                </a:lnTo>
                <a:lnTo>
                  <a:pt x="154023" y="10533762"/>
                </a:lnTo>
                <a:lnTo>
                  <a:pt x="181441" y="10569907"/>
                </a:lnTo>
                <a:lnTo>
                  <a:pt x="210759" y="10604462"/>
                </a:lnTo>
                <a:lnTo>
                  <a:pt x="241901" y="10637348"/>
                </a:lnTo>
                <a:lnTo>
                  <a:pt x="274787" y="10668490"/>
                </a:lnTo>
                <a:lnTo>
                  <a:pt x="309342" y="10697808"/>
                </a:lnTo>
                <a:lnTo>
                  <a:pt x="345487" y="10725226"/>
                </a:lnTo>
                <a:lnTo>
                  <a:pt x="383145" y="10750666"/>
                </a:lnTo>
                <a:lnTo>
                  <a:pt x="422239" y="10774051"/>
                </a:lnTo>
                <a:lnTo>
                  <a:pt x="462691" y="10795304"/>
                </a:lnTo>
                <a:lnTo>
                  <a:pt x="504423" y="10814346"/>
                </a:lnTo>
                <a:lnTo>
                  <a:pt x="547359" y="10831100"/>
                </a:lnTo>
                <a:lnTo>
                  <a:pt x="591420" y="10845490"/>
                </a:lnTo>
                <a:lnTo>
                  <a:pt x="636529" y="10857437"/>
                </a:lnTo>
                <a:lnTo>
                  <a:pt x="682610" y="10866864"/>
                </a:lnTo>
                <a:lnTo>
                  <a:pt x="729584" y="10873693"/>
                </a:lnTo>
                <a:lnTo>
                  <a:pt x="777373" y="10877847"/>
                </a:lnTo>
                <a:lnTo>
                  <a:pt x="825901" y="10879249"/>
                </a:lnTo>
                <a:lnTo>
                  <a:pt x="874429" y="10877847"/>
                </a:lnTo>
                <a:lnTo>
                  <a:pt x="922219" y="10873693"/>
                </a:lnTo>
                <a:lnTo>
                  <a:pt x="969192" y="10866864"/>
                </a:lnTo>
                <a:lnTo>
                  <a:pt x="1015273" y="10857437"/>
                </a:lnTo>
                <a:lnTo>
                  <a:pt x="1060382" y="10845490"/>
                </a:lnTo>
                <a:lnTo>
                  <a:pt x="1104444" y="10831100"/>
                </a:lnTo>
                <a:lnTo>
                  <a:pt x="1147379" y="10814346"/>
                </a:lnTo>
                <a:lnTo>
                  <a:pt x="1189112" y="10795304"/>
                </a:lnTo>
                <a:lnTo>
                  <a:pt x="1229563" y="10774051"/>
                </a:lnTo>
                <a:lnTo>
                  <a:pt x="1268657" y="10750666"/>
                </a:lnTo>
                <a:lnTo>
                  <a:pt x="1306315" y="10725226"/>
                </a:lnTo>
                <a:lnTo>
                  <a:pt x="1342460" y="10697808"/>
                </a:lnTo>
                <a:lnTo>
                  <a:pt x="1377015" y="10668490"/>
                </a:lnTo>
                <a:lnTo>
                  <a:pt x="1409902" y="10637348"/>
                </a:lnTo>
                <a:lnTo>
                  <a:pt x="1441043" y="10604462"/>
                </a:lnTo>
                <a:lnTo>
                  <a:pt x="1470361" y="10569907"/>
                </a:lnTo>
                <a:lnTo>
                  <a:pt x="1497779" y="10533762"/>
                </a:lnTo>
                <a:lnTo>
                  <a:pt x="1523220" y="10496104"/>
                </a:lnTo>
                <a:lnTo>
                  <a:pt x="1546605" y="10457010"/>
                </a:lnTo>
                <a:lnTo>
                  <a:pt x="1567857" y="10416558"/>
                </a:lnTo>
                <a:lnTo>
                  <a:pt x="1586899" y="10374826"/>
                </a:lnTo>
                <a:lnTo>
                  <a:pt x="1603654" y="10331890"/>
                </a:lnTo>
                <a:lnTo>
                  <a:pt x="1618043" y="10287829"/>
                </a:lnTo>
                <a:lnTo>
                  <a:pt x="1629990" y="10242719"/>
                </a:lnTo>
                <a:lnTo>
                  <a:pt x="1639417" y="10196639"/>
                </a:lnTo>
                <a:lnTo>
                  <a:pt x="1646246" y="10149665"/>
                </a:lnTo>
                <a:lnTo>
                  <a:pt x="1650401" y="10101876"/>
                </a:lnTo>
                <a:lnTo>
                  <a:pt x="1651803" y="10053348"/>
                </a:lnTo>
                <a:lnTo>
                  <a:pt x="1651803" y="825901"/>
                </a:lnTo>
                <a:lnTo>
                  <a:pt x="1650401" y="777373"/>
                </a:lnTo>
                <a:lnTo>
                  <a:pt x="1646246" y="729584"/>
                </a:lnTo>
                <a:lnTo>
                  <a:pt x="1639417" y="682610"/>
                </a:lnTo>
                <a:lnTo>
                  <a:pt x="1629990" y="636529"/>
                </a:lnTo>
                <a:lnTo>
                  <a:pt x="1618043" y="591420"/>
                </a:lnTo>
                <a:lnTo>
                  <a:pt x="1603654" y="547359"/>
                </a:lnTo>
                <a:lnTo>
                  <a:pt x="1586899" y="504423"/>
                </a:lnTo>
                <a:lnTo>
                  <a:pt x="1567857" y="462691"/>
                </a:lnTo>
                <a:lnTo>
                  <a:pt x="1546605" y="422239"/>
                </a:lnTo>
                <a:lnTo>
                  <a:pt x="1523220" y="383145"/>
                </a:lnTo>
                <a:lnTo>
                  <a:pt x="1497779" y="345487"/>
                </a:lnTo>
                <a:lnTo>
                  <a:pt x="1470361" y="309342"/>
                </a:lnTo>
                <a:lnTo>
                  <a:pt x="1441043" y="274787"/>
                </a:lnTo>
                <a:lnTo>
                  <a:pt x="1409902" y="241901"/>
                </a:lnTo>
                <a:lnTo>
                  <a:pt x="1377015" y="210759"/>
                </a:lnTo>
                <a:lnTo>
                  <a:pt x="1342460" y="181441"/>
                </a:lnTo>
                <a:lnTo>
                  <a:pt x="1306315" y="154023"/>
                </a:lnTo>
                <a:lnTo>
                  <a:pt x="1268657" y="128582"/>
                </a:lnTo>
                <a:lnTo>
                  <a:pt x="1229563" y="105197"/>
                </a:lnTo>
                <a:lnTo>
                  <a:pt x="1189112" y="83945"/>
                </a:lnTo>
                <a:lnTo>
                  <a:pt x="1147379" y="64903"/>
                </a:lnTo>
                <a:lnTo>
                  <a:pt x="1104444" y="48148"/>
                </a:lnTo>
                <a:lnTo>
                  <a:pt x="1060382" y="33759"/>
                </a:lnTo>
                <a:lnTo>
                  <a:pt x="1015273" y="21812"/>
                </a:lnTo>
                <a:lnTo>
                  <a:pt x="969192" y="12385"/>
                </a:lnTo>
                <a:lnTo>
                  <a:pt x="922219" y="5556"/>
                </a:lnTo>
                <a:lnTo>
                  <a:pt x="874429" y="1402"/>
                </a:lnTo>
                <a:lnTo>
                  <a:pt x="825901" y="0"/>
                </a:lnTo>
                <a:close/>
              </a:path>
            </a:pathLst>
          </a:custGeom>
          <a:solidFill>
            <a:srgbClr val="1919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883414" y="763402"/>
            <a:ext cx="0" cy="1360805"/>
          </a:xfrm>
          <a:custGeom>
            <a:avLst/>
            <a:gdLst/>
            <a:ahLst/>
            <a:cxnLst/>
            <a:rect l="l" t="t" r="r" b="b"/>
            <a:pathLst>
              <a:path h="1360805">
                <a:moveTo>
                  <a:pt x="0" y="0"/>
                </a:moveTo>
                <a:lnTo>
                  <a:pt x="0" y="1360513"/>
                </a:lnTo>
              </a:path>
            </a:pathLst>
          </a:custGeom>
          <a:ln w="23559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203160" y="1443657"/>
            <a:ext cx="1360805" cy="0"/>
          </a:xfrm>
          <a:custGeom>
            <a:avLst/>
            <a:gdLst/>
            <a:ahLst/>
            <a:cxnLst/>
            <a:rect l="l" t="t" r="r" b="b"/>
            <a:pathLst>
              <a:path w="1360805">
                <a:moveTo>
                  <a:pt x="0" y="0"/>
                </a:moveTo>
                <a:lnTo>
                  <a:pt x="1360513" y="0"/>
                </a:lnTo>
              </a:path>
            </a:pathLst>
          </a:custGeom>
          <a:ln w="23559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02403" y="962646"/>
            <a:ext cx="962025" cy="962025"/>
          </a:xfrm>
          <a:custGeom>
            <a:avLst/>
            <a:gdLst/>
            <a:ahLst/>
            <a:cxnLst/>
            <a:rect l="l" t="t" r="r" b="b"/>
            <a:pathLst>
              <a:path w="962025" h="962025">
                <a:moveTo>
                  <a:pt x="962023" y="0"/>
                </a:moveTo>
                <a:lnTo>
                  <a:pt x="0" y="962023"/>
                </a:lnTo>
              </a:path>
            </a:pathLst>
          </a:custGeom>
          <a:ln w="23559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402403" y="962646"/>
            <a:ext cx="962025" cy="962025"/>
          </a:xfrm>
          <a:custGeom>
            <a:avLst/>
            <a:gdLst/>
            <a:ahLst/>
            <a:cxnLst/>
            <a:rect l="l" t="t" r="r" b="b"/>
            <a:pathLst>
              <a:path w="962025" h="962025">
                <a:moveTo>
                  <a:pt x="0" y="0"/>
                </a:moveTo>
                <a:lnTo>
                  <a:pt x="962023" y="962023"/>
                </a:lnTo>
              </a:path>
            </a:pathLst>
          </a:custGeom>
          <a:ln w="23559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883414" y="1999918"/>
            <a:ext cx="0" cy="8626475"/>
          </a:xfrm>
          <a:custGeom>
            <a:avLst/>
            <a:gdLst/>
            <a:ahLst/>
            <a:cxnLst/>
            <a:rect l="l" t="t" r="r" b="b"/>
            <a:pathLst>
              <a:path h="8626475">
                <a:moveTo>
                  <a:pt x="0" y="0"/>
                </a:moveTo>
                <a:lnTo>
                  <a:pt x="0" y="8625967"/>
                </a:lnTo>
              </a:path>
            </a:pathLst>
          </a:custGeom>
          <a:ln w="23559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203160" y="9945633"/>
            <a:ext cx="1360805" cy="0"/>
          </a:xfrm>
          <a:custGeom>
            <a:avLst/>
            <a:gdLst/>
            <a:ahLst/>
            <a:cxnLst/>
            <a:rect l="l" t="t" r="r" b="b"/>
            <a:pathLst>
              <a:path w="1360805">
                <a:moveTo>
                  <a:pt x="0" y="0"/>
                </a:moveTo>
                <a:lnTo>
                  <a:pt x="1360513" y="0"/>
                </a:lnTo>
              </a:path>
            </a:pathLst>
          </a:custGeom>
          <a:ln w="23559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402403" y="9464621"/>
            <a:ext cx="962025" cy="962025"/>
          </a:xfrm>
          <a:custGeom>
            <a:avLst/>
            <a:gdLst/>
            <a:ahLst/>
            <a:cxnLst/>
            <a:rect l="l" t="t" r="r" b="b"/>
            <a:pathLst>
              <a:path w="962025" h="962025">
                <a:moveTo>
                  <a:pt x="962023" y="0"/>
                </a:moveTo>
                <a:lnTo>
                  <a:pt x="0" y="962023"/>
                </a:lnTo>
              </a:path>
            </a:pathLst>
          </a:custGeom>
          <a:ln w="23559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402403" y="9464621"/>
            <a:ext cx="962025" cy="962025"/>
          </a:xfrm>
          <a:custGeom>
            <a:avLst/>
            <a:gdLst/>
            <a:ahLst/>
            <a:cxnLst/>
            <a:rect l="l" t="t" r="r" b="b"/>
            <a:pathLst>
              <a:path w="962025" h="962025">
                <a:moveTo>
                  <a:pt x="0" y="0"/>
                </a:moveTo>
                <a:lnTo>
                  <a:pt x="962023" y="962023"/>
                </a:lnTo>
              </a:path>
            </a:pathLst>
          </a:custGeom>
          <a:ln w="23559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9610626" y="1677457"/>
            <a:ext cx="7593965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11550" spc="-10" dirty="0">
                <a:solidFill>
                  <a:srgbClr val="232220"/>
                </a:solidFill>
              </a:rPr>
              <a:t>WELCOME</a:t>
            </a:r>
            <a:endParaRPr sz="11550" dirty="0"/>
          </a:p>
        </p:txBody>
      </p:sp>
      <p:sp>
        <p:nvSpPr>
          <p:cNvPr id="22" name="object 22"/>
          <p:cNvSpPr txBox="1"/>
          <p:nvPr/>
        </p:nvSpPr>
        <p:spPr>
          <a:xfrm>
            <a:off x="11926786" y="3081813"/>
            <a:ext cx="7034530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11550" spc="-10" dirty="0">
                <a:solidFill>
                  <a:srgbClr val="232220"/>
                </a:solidFill>
                <a:latin typeface="Clash Display"/>
                <a:cs typeface="Clash Display"/>
              </a:rPr>
              <a:t>MESSAGE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2255272" y="7325332"/>
            <a:ext cx="5449570" cy="15963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just">
              <a:lnSpc>
                <a:spcPct val="149400"/>
              </a:lnSpc>
            </a:pPr>
            <a:r>
              <a:rPr sz="2300" dirty="0">
                <a:solidFill>
                  <a:srgbClr val="191918"/>
                </a:solidFill>
                <a:latin typeface="Clash Display"/>
                <a:cs typeface="Clash Display"/>
              </a:rPr>
              <a:t>Welcome</a:t>
            </a:r>
            <a:r>
              <a:rPr sz="2300" spc="-10" dirty="0">
                <a:solidFill>
                  <a:srgbClr val="191918"/>
                </a:solidFill>
                <a:latin typeface="Clash Display"/>
                <a:cs typeface="Clash Display"/>
              </a:rPr>
              <a:t> </a:t>
            </a:r>
            <a:r>
              <a:rPr sz="2300" dirty="0">
                <a:solidFill>
                  <a:srgbClr val="191918"/>
                </a:solidFill>
                <a:latin typeface="Clash Display"/>
                <a:cs typeface="Clash Display"/>
              </a:rPr>
              <a:t>to our company. We've </a:t>
            </a:r>
            <a:r>
              <a:rPr sz="2300" spc="-20" dirty="0">
                <a:solidFill>
                  <a:srgbClr val="191918"/>
                </a:solidFill>
                <a:latin typeface="Clash Display"/>
                <a:cs typeface="Clash Display"/>
              </a:rPr>
              <a:t>come </a:t>
            </a:r>
            <a:r>
              <a:rPr sz="2300" dirty="0">
                <a:solidFill>
                  <a:srgbClr val="191918"/>
                </a:solidFill>
                <a:latin typeface="Clash Display"/>
                <a:cs typeface="Clash Display"/>
              </a:rPr>
              <a:t>to tell</a:t>
            </a:r>
            <a:r>
              <a:rPr sz="2300" spc="420" dirty="0">
                <a:solidFill>
                  <a:srgbClr val="191918"/>
                </a:solidFill>
                <a:latin typeface="Clash Display"/>
                <a:cs typeface="Clash Display"/>
              </a:rPr>
              <a:t> </a:t>
            </a:r>
            <a:r>
              <a:rPr sz="2300" dirty="0">
                <a:solidFill>
                  <a:srgbClr val="191918"/>
                </a:solidFill>
                <a:latin typeface="Clash Display"/>
                <a:cs typeface="Clash Display"/>
              </a:rPr>
              <a:t>you everything you need to </a:t>
            </a:r>
            <a:r>
              <a:rPr sz="2300" spc="-20" dirty="0">
                <a:solidFill>
                  <a:srgbClr val="191918"/>
                </a:solidFill>
                <a:latin typeface="Clash Display"/>
                <a:cs typeface="Clash Display"/>
              </a:rPr>
              <a:t>know </a:t>
            </a:r>
            <a:r>
              <a:rPr sz="2300" dirty="0">
                <a:solidFill>
                  <a:srgbClr val="191918"/>
                </a:solidFill>
                <a:latin typeface="Clash Display"/>
                <a:cs typeface="Clash Display"/>
              </a:rPr>
              <a:t>about our </a:t>
            </a:r>
            <a:r>
              <a:rPr sz="2300" spc="-10" dirty="0">
                <a:solidFill>
                  <a:srgbClr val="191918"/>
                </a:solidFill>
                <a:latin typeface="Clash Display"/>
                <a:cs typeface="Clash Display"/>
              </a:rPr>
              <a:t>company.</a:t>
            </a:r>
            <a:endParaRPr sz="230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78098" y="625901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4" h="455294">
                <a:moveTo>
                  <a:pt x="0" y="0"/>
                </a:moveTo>
                <a:lnTo>
                  <a:pt x="227479" y="227479"/>
                </a:lnTo>
                <a:lnTo>
                  <a:pt x="0" y="454949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36526" y="853377"/>
            <a:ext cx="1869439" cy="0"/>
          </a:xfrm>
          <a:custGeom>
            <a:avLst/>
            <a:gdLst/>
            <a:ahLst/>
            <a:cxnLst/>
            <a:rect l="l" t="t" r="r" b="b"/>
            <a:pathLst>
              <a:path w="1869439">
                <a:moveTo>
                  <a:pt x="1869053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34511" y="9737923"/>
            <a:ext cx="13518515" cy="984885"/>
          </a:xfrm>
          <a:custGeom>
            <a:avLst/>
            <a:gdLst/>
            <a:ahLst/>
            <a:cxnLst/>
            <a:rect l="l" t="t" r="r" b="b"/>
            <a:pathLst>
              <a:path w="13518515" h="984884">
                <a:moveTo>
                  <a:pt x="13025781" y="0"/>
                </a:moveTo>
                <a:lnTo>
                  <a:pt x="492131" y="0"/>
                </a:lnTo>
                <a:lnTo>
                  <a:pt x="444735" y="2252"/>
                </a:lnTo>
                <a:lnTo>
                  <a:pt x="398613" y="8874"/>
                </a:lnTo>
                <a:lnTo>
                  <a:pt x="353972" y="19657"/>
                </a:lnTo>
                <a:lnTo>
                  <a:pt x="311019" y="34396"/>
                </a:lnTo>
                <a:lnTo>
                  <a:pt x="269959" y="52884"/>
                </a:lnTo>
                <a:lnTo>
                  <a:pt x="230999" y="74916"/>
                </a:lnTo>
                <a:lnTo>
                  <a:pt x="194345" y="100284"/>
                </a:lnTo>
                <a:lnTo>
                  <a:pt x="160204" y="128784"/>
                </a:lnTo>
                <a:lnTo>
                  <a:pt x="128780" y="160208"/>
                </a:lnTo>
                <a:lnTo>
                  <a:pt x="100281" y="194350"/>
                </a:lnTo>
                <a:lnTo>
                  <a:pt x="74913" y="231004"/>
                </a:lnTo>
                <a:lnTo>
                  <a:pt x="52882" y="269964"/>
                </a:lnTo>
                <a:lnTo>
                  <a:pt x="34394" y="311023"/>
                </a:lnTo>
                <a:lnTo>
                  <a:pt x="19656" y="353976"/>
                </a:lnTo>
                <a:lnTo>
                  <a:pt x="8873" y="398616"/>
                </a:lnTo>
                <a:lnTo>
                  <a:pt x="2252" y="444736"/>
                </a:lnTo>
                <a:lnTo>
                  <a:pt x="0" y="492131"/>
                </a:lnTo>
                <a:lnTo>
                  <a:pt x="2252" y="539526"/>
                </a:lnTo>
                <a:lnTo>
                  <a:pt x="8873" y="585646"/>
                </a:lnTo>
                <a:lnTo>
                  <a:pt x="19656" y="630286"/>
                </a:lnTo>
                <a:lnTo>
                  <a:pt x="34394" y="673239"/>
                </a:lnTo>
                <a:lnTo>
                  <a:pt x="52882" y="714298"/>
                </a:lnTo>
                <a:lnTo>
                  <a:pt x="74913" y="753258"/>
                </a:lnTo>
                <a:lnTo>
                  <a:pt x="100281" y="789912"/>
                </a:lnTo>
                <a:lnTo>
                  <a:pt x="128780" y="824055"/>
                </a:lnTo>
                <a:lnTo>
                  <a:pt x="160204" y="855478"/>
                </a:lnTo>
                <a:lnTo>
                  <a:pt x="194345" y="883978"/>
                </a:lnTo>
                <a:lnTo>
                  <a:pt x="230999" y="909347"/>
                </a:lnTo>
                <a:lnTo>
                  <a:pt x="269959" y="931378"/>
                </a:lnTo>
                <a:lnTo>
                  <a:pt x="311019" y="949867"/>
                </a:lnTo>
                <a:lnTo>
                  <a:pt x="353972" y="964606"/>
                </a:lnTo>
                <a:lnTo>
                  <a:pt x="398613" y="975389"/>
                </a:lnTo>
                <a:lnTo>
                  <a:pt x="444735" y="982010"/>
                </a:lnTo>
                <a:lnTo>
                  <a:pt x="492131" y="984263"/>
                </a:lnTo>
                <a:lnTo>
                  <a:pt x="13025781" y="984263"/>
                </a:lnTo>
                <a:lnTo>
                  <a:pt x="13073177" y="982010"/>
                </a:lnTo>
                <a:lnTo>
                  <a:pt x="13119299" y="975389"/>
                </a:lnTo>
                <a:lnTo>
                  <a:pt x="13163940" y="964606"/>
                </a:lnTo>
                <a:lnTo>
                  <a:pt x="13206893" y="949867"/>
                </a:lnTo>
                <a:lnTo>
                  <a:pt x="13247953" y="931378"/>
                </a:lnTo>
                <a:lnTo>
                  <a:pt x="13286913" y="909347"/>
                </a:lnTo>
                <a:lnTo>
                  <a:pt x="13323567" y="883978"/>
                </a:lnTo>
                <a:lnTo>
                  <a:pt x="13357708" y="855478"/>
                </a:lnTo>
                <a:lnTo>
                  <a:pt x="13389132" y="824055"/>
                </a:lnTo>
                <a:lnTo>
                  <a:pt x="13417631" y="789912"/>
                </a:lnTo>
                <a:lnTo>
                  <a:pt x="13442999" y="753258"/>
                </a:lnTo>
                <a:lnTo>
                  <a:pt x="13465030" y="714298"/>
                </a:lnTo>
                <a:lnTo>
                  <a:pt x="13483518" y="673239"/>
                </a:lnTo>
                <a:lnTo>
                  <a:pt x="13498256" y="630286"/>
                </a:lnTo>
                <a:lnTo>
                  <a:pt x="13509039" y="585646"/>
                </a:lnTo>
                <a:lnTo>
                  <a:pt x="13515660" y="539526"/>
                </a:lnTo>
                <a:lnTo>
                  <a:pt x="13517913" y="492131"/>
                </a:lnTo>
                <a:lnTo>
                  <a:pt x="13515660" y="444736"/>
                </a:lnTo>
                <a:lnTo>
                  <a:pt x="13509039" y="398616"/>
                </a:lnTo>
                <a:lnTo>
                  <a:pt x="13498256" y="353976"/>
                </a:lnTo>
                <a:lnTo>
                  <a:pt x="13483518" y="311023"/>
                </a:lnTo>
                <a:lnTo>
                  <a:pt x="13465030" y="269964"/>
                </a:lnTo>
                <a:lnTo>
                  <a:pt x="13442999" y="231004"/>
                </a:lnTo>
                <a:lnTo>
                  <a:pt x="13417631" y="194350"/>
                </a:lnTo>
                <a:lnTo>
                  <a:pt x="13389132" y="160208"/>
                </a:lnTo>
                <a:lnTo>
                  <a:pt x="13357708" y="128784"/>
                </a:lnTo>
                <a:lnTo>
                  <a:pt x="13323567" y="100284"/>
                </a:lnTo>
                <a:lnTo>
                  <a:pt x="13286913" y="74916"/>
                </a:lnTo>
                <a:lnTo>
                  <a:pt x="13247953" y="52884"/>
                </a:lnTo>
                <a:lnTo>
                  <a:pt x="13206893" y="34396"/>
                </a:lnTo>
                <a:lnTo>
                  <a:pt x="13163940" y="19657"/>
                </a:lnTo>
                <a:lnTo>
                  <a:pt x="13119299" y="8874"/>
                </a:lnTo>
                <a:lnTo>
                  <a:pt x="13073177" y="2252"/>
                </a:lnTo>
                <a:lnTo>
                  <a:pt x="13025781" y="0"/>
                </a:lnTo>
                <a:close/>
              </a:path>
            </a:pathLst>
          </a:custGeom>
          <a:solidFill>
            <a:srgbClr val="19191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object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9" r="27699"/>
          <a:stretch/>
        </p:blipFill>
        <p:spPr>
          <a:xfrm>
            <a:off x="5001303" y="2619082"/>
            <a:ext cx="2991490" cy="377271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9" r="27699"/>
          <a:stretch/>
        </p:blipFill>
        <p:spPr>
          <a:xfrm>
            <a:off x="1487368" y="3403592"/>
            <a:ext cx="2926455" cy="3690683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45" r="26245"/>
          <a:stretch/>
        </p:blipFill>
        <p:spPr>
          <a:xfrm>
            <a:off x="12182791" y="5540135"/>
            <a:ext cx="2926455" cy="3464826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9" r="27699"/>
          <a:stretch/>
        </p:blipFill>
        <p:spPr>
          <a:xfrm>
            <a:off x="15680067" y="6513938"/>
            <a:ext cx="2926455" cy="3690683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9" r="27699"/>
          <a:stretch/>
        </p:blipFill>
        <p:spPr>
          <a:xfrm>
            <a:off x="8652553" y="3690306"/>
            <a:ext cx="2926455" cy="3690693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18239970" y="436827"/>
            <a:ext cx="558165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17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pc="-10" dirty="0"/>
              <a:t>BOARD</a:t>
            </a:r>
          </a:p>
        </p:txBody>
      </p:sp>
      <p:sp>
        <p:nvSpPr>
          <p:cNvPr id="17" name="object 16">
            <a:extLst>
              <a:ext uri="{FF2B5EF4-FFF2-40B4-BE49-F238E27FC236}">
                <a16:creationId xmlns:a16="http://schemas.microsoft.com/office/drawing/2014/main" id="{EC3BB34C-5FF9-4568-9197-E3CF2EC9B78A}"/>
              </a:ext>
            </a:extLst>
          </p:cNvPr>
          <p:cNvSpPr txBox="1"/>
          <p:nvPr/>
        </p:nvSpPr>
        <p:spPr>
          <a:xfrm>
            <a:off x="1365250" y="6751060"/>
            <a:ext cx="7630232" cy="29302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18950" spc="-20" dirty="0">
                <a:solidFill>
                  <a:srgbClr val="191918"/>
                </a:solidFill>
                <a:latin typeface="Clash Display"/>
                <a:cs typeface="Clash Display"/>
              </a:rPr>
              <a:t>MOOD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9" name="object 16">
            <a:extLst>
              <a:ext uri="{FF2B5EF4-FFF2-40B4-BE49-F238E27FC236}">
                <a16:creationId xmlns:a16="http://schemas.microsoft.com/office/drawing/2014/main" id="{BA174013-6AA5-4FE2-A5F7-D8EB68C2D911}"/>
              </a:ext>
            </a:extLst>
          </p:cNvPr>
          <p:cNvSpPr txBox="1"/>
          <p:nvPr/>
        </p:nvSpPr>
        <p:spPr>
          <a:xfrm>
            <a:off x="2782635" y="10049059"/>
            <a:ext cx="10887361" cy="36804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D7FE01"/>
                </a:solidFill>
                <a:latin typeface="Clash Display"/>
                <a:cs typeface="Clash Display"/>
              </a:rPr>
              <a:t>Visual ideas that aesthetically inspire us and represent our company and </a:t>
            </a:r>
            <a:r>
              <a:rPr sz="2300" spc="-10" dirty="0">
                <a:solidFill>
                  <a:srgbClr val="D7FE01"/>
                </a:solidFill>
                <a:latin typeface="Clash Display"/>
                <a:cs typeface="Clash Display"/>
              </a:rPr>
              <a:t>brand</a:t>
            </a:r>
            <a:endParaRPr sz="230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678098" y="625901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4" h="455294">
                <a:moveTo>
                  <a:pt x="0" y="0"/>
                </a:moveTo>
                <a:lnTo>
                  <a:pt x="227479" y="227479"/>
                </a:lnTo>
                <a:lnTo>
                  <a:pt x="0" y="454949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36526" y="853377"/>
            <a:ext cx="1869439" cy="0"/>
          </a:xfrm>
          <a:custGeom>
            <a:avLst/>
            <a:gdLst/>
            <a:ahLst/>
            <a:cxnLst/>
            <a:rect l="l" t="t" r="r" b="b"/>
            <a:pathLst>
              <a:path w="1869439">
                <a:moveTo>
                  <a:pt x="1869053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1068030" y="2177944"/>
            <a:ext cx="8764270" cy="1948180"/>
            <a:chOff x="1068030" y="2177944"/>
            <a:chExt cx="8764270" cy="1948180"/>
          </a:xfrm>
        </p:grpSpPr>
        <p:sp>
          <p:nvSpPr>
            <p:cNvPr id="7" name="object 7"/>
            <p:cNvSpPr/>
            <p:nvPr/>
          </p:nvSpPr>
          <p:spPr>
            <a:xfrm>
              <a:off x="1068030" y="2177944"/>
              <a:ext cx="8764270" cy="1948180"/>
            </a:xfrm>
            <a:custGeom>
              <a:avLst/>
              <a:gdLst/>
              <a:ahLst/>
              <a:cxnLst/>
              <a:rect l="l" t="t" r="r" b="b"/>
              <a:pathLst>
                <a:path w="8764270" h="1948179">
                  <a:moveTo>
                    <a:pt x="7790338" y="0"/>
                  </a:moveTo>
                  <a:lnTo>
                    <a:pt x="973792" y="0"/>
                  </a:lnTo>
                  <a:lnTo>
                    <a:pt x="925190" y="1191"/>
                  </a:lnTo>
                  <a:lnTo>
                    <a:pt x="877205" y="4729"/>
                  </a:lnTo>
                  <a:lnTo>
                    <a:pt x="829893" y="10558"/>
                  </a:lnTo>
                  <a:lnTo>
                    <a:pt x="783309" y="18621"/>
                  </a:lnTo>
                  <a:lnTo>
                    <a:pt x="737509" y="28864"/>
                  </a:lnTo>
                  <a:lnTo>
                    <a:pt x="692550" y="41229"/>
                  </a:lnTo>
                  <a:lnTo>
                    <a:pt x="648486" y="55662"/>
                  </a:lnTo>
                  <a:lnTo>
                    <a:pt x="605373" y="72107"/>
                  </a:lnTo>
                  <a:lnTo>
                    <a:pt x="563268" y="90507"/>
                  </a:lnTo>
                  <a:lnTo>
                    <a:pt x="522226" y="110807"/>
                  </a:lnTo>
                  <a:lnTo>
                    <a:pt x="482302" y="132952"/>
                  </a:lnTo>
                  <a:lnTo>
                    <a:pt x="443554" y="156885"/>
                  </a:lnTo>
                  <a:lnTo>
                    <a:pt x="406036" y="182550"/>
                  </a:lnTo>
                  <a:lnTo>
                    <a:pt x="369804" y="209893"/>
                  </a:lnTo>
                  <a:lnTo>
                    <a:pt x="334915" y="238856"/>
                  </a:lnTo>
                  <a:lnTo>
                    <a:pt x="301423" y="269385"/>
                  </a:lnTo>
                  <a:lnTo>
                    <a:pt x="269385" y="301423"/>
                  </a:lnTo>
                  <a:lnTo>
                    <a:pt x="238856" y="334915"/>
                  </a:lnTo>
                  <a:lnTo>
                    <a:pt x="209893" y="369804"/>
                  </a:lnTo>
                  <a:lnTo>
                    <a:pt x="182550" y="406036"/>
                  </a:lnTo>
                  <a:lnTo>
                    <a:pt x="156885" y="443554"/>
                  </a:lnTo>
                  <a:lnTo>
                    <a:pt x="132952" y="482302"/>
                  </a:lnTo>
                  <a:lnTo>
                    <a:pt x="110807" y="522226"/>
                  </a:lnTo>
                  <a:lnTo>
                    <a:pt x="90507" y="563268"/>
                  </a:lnTo>
                  <a:lnTo>
                    <a:pt x="72107" y="605373"/>
                  </a:lnTo>
                  <a:lnTo>
                    <a:pt x="55662" y="648486"/>
                  </a:lnTo>
                  <a:lnTo>
                    <a:pt x="41229" y="692550"/>
                  </a:lnTo>
                  <a:lnTo>
                    <a:pt x="28864" y="737509"/>
                  </a:lnTo>
                  <a:lnTo>
                    <a:pt x="18621" y="783309"/>
                  </a:lnTo>
                  <a:lnTo>
                    <a:pt x="10558" y="829893"/>
                  </a:lnTo>
                  <a:lnTo>
                    <a:pt x="4729" y="877205"/>
                  </a:lnTo>
                  <a:lnTo>
                    <a:pt x="1191" y="925190"/>
                  </a:lnTo>
                  <a:lnTo>
                    <a:pt x="0" y="973792"/>
                  </a:lnTo>
                  <a:lnTo>
                    <a:pt x="1191" y="1022393"/>
                  </a:lnTo>
                  <a:lnTo>
                    <a:pt x="4729" y="1070378"/>
                  </a:lnTo>
                  <a:lnTo>
                    <a:pt x="10558" y="1117691"/>
                  </a:lnTo>
                  <a:lnTo>
                    <a:pt x="18621" y="1164275"/>
                  </a:lnTo>
                  <a:lnTo>
                    <a:pt x="28864" y="1210074"/>
                  </a:lnTo>
                  <a:lnTo>
                    <a:pt x="41229" y="1255034"/>
                  </a:lnTo>
                  <a:lnTo>
                    <a:pt x="55662" y="1299098"/>
                  </a:lnTo>
                  <a:lnTo>
                    <a:pt x="72107" y="1342211"/>
                  </a:lnTo>
                  <a:lnTo>
                    <a:pt x="90507" y="1384316"/>
                  </a:lnTo>
                  <a:lnTo>
                    <a:pt x="110807" y="1425358"/>
                  </a:lnTo>
                  <a:lnTo>
                    <a:pt x="132952" y="1465281"/>
                  </a:lnTo>
                  <a:lnTo>
                    <a:pt x="156885" y="1504030"/>
                  </a:lnTo>
                  <a:lnTo>
                    <a:pt x="182550" y="1541548"/>
                  </a:lnTo>
                  <a:lnTo>
                    <a:pt x="209893" y="1577779"/>
                  </a:lnTo>
                  <a:lnTo>
                    <a:pt x="238856" y="1612669"/>
                  </a:lnTo>
                  <a:lnTo>
                    <a:pt x="269385" y="1646161"/>
                  </a:lnTo>
                  <a:lnTo>
                    <a:pt x="301423" y="1678199"/>
                  </a:lnTo>
                  <a:lnTo>
                    <a:pt x="334915" y="1708728"/>
                  </a:lnTo>
                  <a:lnTo>
                    <a:pt x="369804" y="1737691"/>
                  </a:lnTo>
                  <a:lnTo>
                    <a:pt x="406036" y="1765033"/>
                  </a:lnTo>
                  <a:lnTo>
                    <a:pt x="443554" y="1790699"/>
                  </a:lnTo>
                  <a:lnTo>
                    <a:pt x="482302" y="1814632"/>
                  </a:lnTo>
                  <a:lnTo>
                    <a:pt x="522226" y="1836776"/>
                  </a:lnTo>
                  <a:lnTo>
                    <a:pt x="563268" y="1857077"/>
                  </a:lnTo>
                  <a:lnTo>
                    <a:pt x="605373" y="1875477"/>
                  </a:lnTo>
                  <a:lnTo>
                    <a:pt x="648486" y="1891921"/>
                  </a:lnTo>
                  <a:lnTo>
                    <a:pt x="692550" y="1906354"/>
                  </a:lnTo>
                  <a:lnTo>
                    <a:pt x="737509" y="1918720"/>
                  </a:lnTo>
                  <a:lnTo>
                    <a:pt x="783309" y="1928962"/>
                  </a:lnTo>
                  <a:lnTo>
                    <a:pt x="829893" y="1937026"/>
                  </a:lnTo>
                  <a:lnTo>
                    <a:pt x="877205" y="1942854"/>
                  </a:lnTo>
                  <a:lnTo>
                    <a:pt x="925190" y="1946392"/>
                  </a:lnTo>
                  <a:lnTo>
                    <a:pt x="973792" y="1947584"/>
                  </a:lnTo>
                  <a:lnTo>
                    <a:pt x="7790338" y="1947584"/>
                  </a:lnTo>
                  <a:lnTo>
                    <a:pt x="7838940" y="1946392"/>
                  </a:lnTo>
                  <a:lnTo>
                    <a:pt x="7886925" y="1942854"/>
                  </a:lnTo>
                  <a:lnTo>
                    <a:pt x="7934237" y="1937026"/>
                  </a:lnTo>
                  <a:lnTo>
                    <a:pt x="7980821" y="1928962"/>
                  </a:lnTo>
                  <a:lnTo>
                    <a:pt x="8026621" y="1918720"/>
                  </a:lnTo>
                  <a:lnTo>
                    <a:pt x="8071580" y="1906354"/>
                  </a:lnTo>
                  <a:lnTo>
                    <a:pt x="8115645" y="1891921"/>
                  </a:lnTo>
                  <a:lnTo>
                    <a:pt x="8158757" y="1875477"/>
                  </a:lnTo>
                  <a:lnTo>
                    <a:pt x="8200862" y="1857077"/>
                  </a:lnTo>
                  <a:lnTo>
                    <a:pt x="8241904" y="1836776"/>
                  </a:lnTo>
                  <a:lnTo>
                    <a:pt x="8281828" y="1814632"/>
                  </a:lnTo>
                  <a:lnTo>
                    <a:pt x="8320576" y="1790699"/>
                  </a:lnTo>
                  <a:lnTo>
                    <a:pt x="8358094" y="1765033"/>
                  </a:lnTo>
                  <a:lnTo>
                    <a:pt x="8394326" y="1737691"/>
                  </a:lnTo>
                  <a:lnTo>
                    <a:pt x="8429215" y="1708728"/>
                  </a:lnTo>
                  <a:lnTo>
                    <a:pt x="8462707" y="1678199"/>
                  </a:lnTo>
                  <a:lnTo>
                    <a:pt x="8494745" y="1646161"/>
                  </a:lnTo>
                  <a:lnTo>
                    <a:pt x="8525274" y="1612669"/>
                  </a:lnTo>
                  <a:lnTo>
                    <a:pt x="8554237" y="1577779"/>
                  </a:lnTo>
                  <a:lnTo>
                    <a:pt x="8581580" y="1541548"/>
                  </a:lnTo>
                  <a:lnTo>
                    <a:pt x="8607245" y="1504030"/>
                  </a:lnTo>
                  <a:lnTo>
                    <a:pt x="8631178" y="1465281"/>
                  </a:lnTo>
                  <a:lnTo>
                    <a:pt x="8653323" y="1425358"/>
                  </a:lnTo>
                  <a:lnTo>
                    <a:pt x="8673623" y="1384316"/>
                  </a:lnTo>
                  <a:lnTo>
                    <a:pt x="8692023" y="1342211"/>
                  </a:lnTo>
                  <a:lnTo>
                    <a:pt x="8708468" y="1299098"/>
                  </a:lnTo>
                  <a:lnTo>
                    <a:pt x="8722901" y="1255034"/>
                  </a:lnTo>
                  <a:lnTo>
                    <a:pt x="8735266" y="1210074"/>
                  </a:lnTo>
                  <a:lnTo>
                    <a:pt x="8745509" y="1164275"/>
                  </a:lnTo>
                  <a:lnTo>
                    <a:pt x="8753572" y="1117691"/>
                  </a:lnTo>
                  <a:lnTo>
                    <a:pt x="8759401" y="1070378"/>
                  </a:lnTo>
                  <a:lnTo>
                    <a:pt x="8762939" y="1022393"/>
                  </a:lnTo>
                  <a:lnTo>
                    <a:pt x="8764131" y="973792"/>
                  </a:lnTo>
                  <a:lnTo>
                    <a:pt x="8762939" y="925190"/>
                  </a:lnTo>
                  <a:lnTo>
                    <a:pt x="8759401" y="877205"/>
                  </a:lnTo>
                  <a:lnTo>
                    <a:pt x="8753572" y="829893"/>
                  </a:lnTo>
                  <a:lnTo>
                    <a:pt x="8745509" y="783309"/>
                  </a:lnTo>
                  <a:lnTo>
                    <a:pt x="8735266" y="737509"/>
                  </a:lnTo>
                  <a:lnTo>
                    <a:pt x="8722901" y="692550"/>
                  </a:lnTo>
                  <a:lnTo>
                    <a:pt x="8708468" y="648486"/>
                  </a:lnTo>
                  <a:lnTo>
                    <a:pt x="8692023" y="605373"/>
                  </a:lnTo>
                  <a:lnTo>
                    <a:pt x="8673623" y="563268"/>
                  </a:lnTo>
                  <a:lnTo>
                    <a:pt x="8653323" y="522226"/>
                  </a:lnTo>
                  <a:lnTo>
                    <a:pt x="8631178" y="482302"/>
                  </a:lnTo>
                  <a:lnTo>
                    <a:pt x="8607245" y="443554"/>
                  </a:lnTo>
                  <a:lnTo>
                    <a:pt x="8581580" y="406036"/>
                  </a:lnTo>
                  <a:lnTo>
                    <a:pt x="8554237" y="369804"/>
                  </a:lnTo>
                  <a:lnTo>
                    <a:pt x="8525274" y="334915"/>
                  </a:lnTo>
                  <a:lnTo>
                    <a:pt x="8494745" y="301423"/>
                  </a:lnTo>
                  <a:lnTo>
                    <a:pt x="8462707" y="269385"/>
                  </a:lnTo>
                  <a:lnTo>
                    <a:pt x="8429215" y="238856"/>
                  </a:lnTo>
                  <a:lnTo>
                    <a:pt x="8394326" y="209893"/>
                  </a:lnTo>
                  <a:lnTo>
                    <a:pt x="8358094" y="182550"/>
                  </a:lnTo>
                  <a:lnTo>
                    <a:pt x="8320576" y="156885"/>
                  </a:lnTo>
                  <a:lnTo>
                    <a:pt x="8281828" y="132952"/>
                  </a:lnTo>
                  <a:lnTo>
                    <a:pt x="8241904" y="110807"/>
                  </a:lnTo>
                  <a:lnTo>
                    <a:pt x="8200862" y="90507"/>
                  </a:lnTo>
                  <a:lnTo>
                    <a:pt x="8158757" y="72107"/>
                  </a:lnTo>
                  <a:lnTo>
                    <a:pt x="8115645" y="55662"/>
                  </a:lnTo>
                  <a:lnTo>
                    <a:pt x="8071580" y="41229"/>
                  </a:lnTo>
                  <a:lnTo>
                    <a:pt x="8026621" y="28864"/>
                  </a:lnTo>
                  <a:lnTo>
                    <a:pt x="7980821" y="18621"/>
                  </a:lnTo>
                  <a:lnTo>
                    <a:pt x="7934237" y="10558"/>
                  </a:lnTo>
                  <a:lnTo>
                    <a:pt x="7886925" y="4729"/>
                  </a:lnTo>
                  <a:lnTo>
                    <a:pt x="7838940" y="1191"/>
                  </a:lnTo>
                  <a:lnTo>
                    <a:pt x="7790338" y="0"/>
                  </a:lnTo>
                  <a:close/>
                </a:path>
              </a:pathLst>
            </a:custGeom>
            <a:solidFill>
              <a:srgbClr val="D7FE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677393" y="2651393"/>
              <a:ext cx="495300" cy="990600"/>
            </a:xfrm>
            <a:custGeom>
              <a:avLst/>
              <a:gdLst/>
              <a:ahLst/>
              <a:cxnLst/>
              <a:rect l="l" t="t" r="r" b="b"/>
              <a:pathLst>
                <a:path w="495300" h="990600">
                  <a:moveTo>
                    <a:pt x="0" y="0"/>
                  </a:moveTo>
                  <a:lnTo>
                    <a:pt x="495105" y="495105"/>
                  </a:lnTo>
                  <a:lnTo>
                    <a:pt x="0" y="99021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104556" y="3146501"/>
              <a:ext cx="4068445" cy="0"/>
            </a:xfrm>
            <a:custGeom>
              <a:avLst/>
              <a:gdLst/>
              <a:ahLst/>
              <a:cxnLst/>
              <a:rect l="l" t="t" r="r" b="b"/>
              <a:pathLst>
                <a:path w="4068445">
                  <a:moveTo>
                    <a:pt x="4067938" y="0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" name="object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9" r="27699"/>
          <a:stretch/>
        </p:blipFill>
        <p:spPr>
          <a:xfrm>
            <a:off x="1082228" y="4479538"/>
            <a:ext cx="4205997" cy="5304382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0" r="14530"/>
          <a:stretch/>
        </p:blipFill>
        <p:spPr>
          <a:xfrm>
            <a:off x="9995046" y="4521223"/>
            <a:ext cx="4887421" cy="387537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3" r="15683"/>
          <a:stretch/>
        </p:blipFill>
        <p:spPr>
          <a:xfrm>
            <a:off x="4711898" y="5554260"/>
            <a:ext cx="6108012" cy="500589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2" r="17062"/>
          <a:stretch/>
        </p:blipFill>
        <p:spPr>
          <a:xfrm>
            <a:off x="13402733" y="6710172"/>
            <a:ext cx="4925776" cy="4205997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9" r="27699"/>
          <a:stretch/>
        </p:blipFill>
        <p:spPr>
          <a:xfrm>
            <a:off x="15738986" y="4502658"/>
            <a:ext cx="3307051" cy="4170679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1602173" y="2254008"/>
            <a:ext cx="3130550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11550" spc="-25" dirty="0">
                <a:solidFill>
                  <a:srgbClr val="191918"/>
                </a:solidFill>
                <a:latin typeface="Clash Display"/>
                <a:cs typeface="Clash Display"/>
              </a:rPr>
              <a:t>OUR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8239970" y="436827"/>
            <a:ext cx="617220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18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262275" y="2259395"/>
            <a:ext cx="8145780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11550" spc="-10" dirty="0">
                <a:solidFill>
                  <a:srgbClr val="F2F2F2"/>
                </a:solidFill>
                <a:latin typeface="Clash Display"/>
                <a:cs typeface="Clash Display"/>
              </a:rPr>
              <a:t>PORTFOLIO</a:t>
            </a:r>
            <a:endParaRPr sz="1155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78103" y="625901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4" h="455294">
                <a:moveTo>
                  <a:pt x="0" y="0"/>
                </a:moveTo>
                <a:lnTo>
                  <a:pt x="227479" y="227479"/>
                </a:lnTo>
                <a:lnTo>
                  <a:pt x="0" y="454949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36526" y="853377"/>
            <a:ext cx="1869439" cy="0"/>
          </a:xfrm>
          <a:custGeom>
            <a:avLst/>
            <a:gdLst/>
            <a:ahLst/>
            <a:cxnLst/>
            <a:rect l="l" t="t" r="r" b="b"/>
            <a:pathLst>
              <a:path w="1869439">
                <a:moveTo>
                  <a:pt x="1869053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768181" y="9821137"/>
            <a:ext cx="17884140" cy="1068070"/>
            <a:chOff x="768181" y="9821137"/>
            <a:chExt cx="17884140" cy="1068070"/>
          </a:xfrm>
        </p:grpSpPr>
        <p:sp>
          <p:nvSpPr>
            <p:cNvPr id="8" name="object 8"/>
            <p:cNvSpPr/>
            <p:nvPr/>
          </p:nvSpPr>
          <p:spPr>
            <a:xfrm>
              <a:off x="5605709" y="9831608"/>
              <a:ext cx="13036550" cy="1047115"/>
            </a:xfrm>
            <a:custGeom>
              <a:avLst/>
              <a:gdLst/>
              <a:ahLst/>
              <a:cxnLst/>
              <a:rect l="l" t="t" r="r" b="b"/>
              <a:pathLst>
                <a:path w="13036550" h="1047115">
                  <a:moveTo>
                    <a:pt x="12512592" y="0"/>
                  </a:moveTo>
                  <a:lnTo>
                    <a:pt x="523345" y="0"/>
                  </a:lnTo>
                  <a:lnTo>
                    <a:pt x="475711" y="2138"/>
                  </a:lnTo>
                  <a:lnTo>
                    <a:pt x="429275" y="8431"/>
                  </a:lnTo>
                  <a:lnTo>
                    <a:pt x="384222" y="18694"/>
                  </a:lnTo>
                  <a:lnTo>
                    <a:pt x="340736" y="32741"/>
                  </a:lnTo>
                  <a:lnTo>
                    <a:pt x="299002" y="50389"/>
                  </a:lnTo>
                  <a:lnTo>
                    <a:pt x="259206" y="71451"/>
                  </a:lnTo>
                  <a:lnTo>
                    <a:pt x="221531" y="95745"/>
                  </a:lnTo>
                  <a:lnTo>
                    <a:pt x="186163" y="123084"/>
                  </a:lnTo>
                  <a:lnTo>
                    <a:pt x="153287" y="153284"/>
                  </a:lnTo>
                  <a:lnTo>
                    <a:pt x="123086" y="186161"/>
                  </a:lnTo>
                  <a:lnTo>
                    <a:pt x="95747" y="221529"/>
                  </a:lnTo>
                  <a:lnTo>
                    <a:pt x="71453" y="259204"/>
                  </a:lnTo>
                  <a:lnTo>
                    <a:pt x="50390" y="299002"/>
                  </a:lnTo>
                  <a:lnTo>
                    <a:pt x="32742" y="340737"/>
                  </a:lnTo>
                  <a:lnTo>
                    <a:pt x="18694" y="384224"/>
                  </a:lnTo>
                  <a:lnTo>
                    <a:pt x="8432" y="429279"/>
                  </a:lnTo>
                  <a:lnTo>
                    <a:pt x="2138" y="475718"/>
                  </a:lnTo>
                  <a:lnTo>
                    <a:pt x="0" y="523355"/>
                  </a:lnTo>
                  <a:lnTo>
                    <a:pt x="2138" y="570991"/>
                  </a:lnTo>
                  <a:lnTo>
                    <a:pt x="8432" y="617428"/>
                  </a:lnTo>
                  <a:lnTo>
                    <a:pt x="18694" y="662482"/>
                  </a:lnTo>
                  <a:lnTo>
                    <a:pt x="32742" y="705969"/>
                  </a:lnTo>
                  <a:lnTo>
                    <a:pt x="50390" y="747702"/>
                  </a:lnTo>
                  <a:lnTo>
                    <a:pt x="71453" y="787499"/>
                  </a:lnTo>
                  <a:lnTo>
                    <a:pt x="95747" y="825173"/>
                  </a:lnTo>
                  <a:lnTo>
                    <a:pt x="123086" y="860541"/>
                  </a:lnTo>
                  <a:lnTo>
                    <a:pt x="153287" y="893417"/>
                  </a:lnTo>
                  <a:lnTo>
                    <a:pt x="186163" y="923617"/>
                  </a:lnTo>
                  <a:lnTo>
                    <a:pt x="221531" y="950956"/>
                  </a:lnTo>
                  <a:lnTo>
                    <a:pt x="259206" y="975249"/>
                  </a:lnTo>
                  <a:lnTo>
                    <a:pt x="299002" y="996312"/>
                  </a:lnTo>
                  <a:lnTo>
                    <a:pt x="340736" y="1013959"/>
                  </a:lnTo>
                  <a:lnTo>
                    <a:pt x="384222" y="1028006"/>
                  </a:lnTo>
                  <a:lnTo>
                    <a:pt x="429275" y="1038269"/>
                  </a:lnTo>
                  <a:lnTo>
                    <a:pt x="475711" y="1044562"/>
                  </a:lnTo>
                  <a:lnTo>
                    <a:pt x="523345" y="1046701"/>
                  </a:lnTo>
                  <a:lnTo>
                    <a:pt x="12512592" y="1046701"/>
                  </a:lnTo>
                  <a:lnTo>
                    <a:pt x="12560228" y="1044562"/>
                  </a:lnTo>
                  <a:lnTo>
                    <a:pt x="12606665" y="1038269"/>
                  </a:lnTo>
                  <a:lnTo>
                    <a:pt x="12651719" y="1028006"/>
                  </a:lnTo>
                  <a:lnTo>
                    <a:pt x="12695206" y="1013959"/>
                  </a:lnTo>
                  <a:lnTo>
                    <a:pt x="12736939" y="996312"/>
                  </a:lnTo>
                  <a:lnTo>
                    <a:pt x="12776736" y="975249"/>
                  </a:lnTo>
                  <a:lnTo>
                    <a:pt x="12814410" y="950956"/>
                  </a:lnTo>
                  <a:lnTo>
                    <a:pt x="12849778" y="923617"/>
                  </a:lnTo>
                  <a:lnTo>
                    <a:pt x="12882654" y="893417"/>
                  </a:lnTo>
                  <a:lnTo>
                    <a:pt x="12912854" y="860541"/>
                  </a:lnTo>
                  <a:lnTo>
                    <a:pt x="12940193" y="825173"/>
                  </a:lnTo>
                  <a:lnTo>
                    <a:pt x="12964486" y="787499"/>
                  </a:lnTo>
                  <a:lnTo>
                    <a:pt x="12985549" y="747702"/>
                  </a:lnTo>
                  <a:lnTo>
                    <a:pt x="13003196" y="705969"/>
                  </a:lnTo>
                  <a:lnTo>
                    <a:pt x="13017243" y="662482"/>
                  </a:lnTo>
                  <a:lnTo>
                    <a:pt x="13027506" y="617428"/>
                  </a:lnTo>
                  <a:lnTo>
                    <a:pt x="13033799" y="570991"/>
                  </a:lnTo>
                  <a:lnTo>
                    <a:pt x="13035938" y="523355"/>
                  </a:lnTo>
                  <a:lnTo>
                    <a:pt x="13033799" y="475718"/>
                  </a:lnTo>
                  <a:lnTo>
                    <a:pt x="13027506" y="429279"/>
                  </a:lnTo>
                  <a:lnTo>
                    <a:pt x="13017243" y="384224"/>
                  </a:lnTo>
                  <a:lnTo>
                    <a:pt x="13003196" y="340737"/>
                  </a:lnTo>
                  <a:lnTo>
                    <a:pt x="12985549" y="299002"/>
                  </a:lnTo>
                  <a:lnTo>
                    <a:pt x="12964486" y="259204"/>
                  </a:lnTo>
                  <a:lnTo>
                    <a:pt x="12940193" y="221529"/>
                  </a:lnTo>
                  <a:lnTo>
                    <a:pt x="12912854" y="186161"/>
                  </a:lnTo>
                  <a:lnTo>
                    <a:pt x="12882654" y="153284"/>
                  </a:lnTo>
                  <a:lnTo>
                    <a:pt x="12849778" y="123084"/>
                  </a:lnTo>
                  <a:lnTo>
                    <a:pt x="12814410" y="95745"/>
                  </a:lnTo>
                  <a:lnTo>
                    <a:pt x="12776736" y="71451"/>
                  </a:lnTo>
                  <a:lnTo>
                    <a:pt x="12736939" y="50389"/>
                  </a:lnTo>
                  <a:lnTo>
                    <a:pt x="12695206" y="32741"/>
                  </a:lnTo>
                  <a:lnTo>
                    <a:pt x="12651719" y="18694"/>
                  </a:lnTo>
                  <a:lnTo>
                    <a:pt x="12606665" y="8431"/>
                  </a:lnTo>
                  <a:lnTo>
                    <a:pt x="12560228" y="2138"/>
                  </a:lnTo>
                  <a:lnTo>
                    <a:pt x="12512592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605709" y="9831608"/>
              <a:ext cx="13036550" cy="1047115"/>
            </a:xfrm>
            <a:custGeom>
              <a:avLst/>
              <a:gdLst/>
              <a:ahLst/>
              <a:cxnLst/>
              <a:rect l="l" t="t" r="r" b="b"/>
              <a:pathLst>
                <a:path w="13036550" h="1047115">
                  <a:moveTo>
                    <a:pt x="12512592" y="1046701"/>
                  </a:moveTo>
                  <a:lnTo>
                    <a:pt x="523345" y="1046701"/>
                  </a:lnTo>
                  <a:lnTo>
                    <a:pt x="475711" y="1044562"/>
                  </a:lnTo>
                  <a:lnTo>
                    <a:pt x="429275" y="1038269"/>
                  </a:lnTo>
                  <a:lnTo>
                    <a:pt x="384222" y="1028006"/>
                  </a:lnTo>
                  <a:lnTo>
                    <a:pt x="340736" y="1013959"/>
                  </a:lnTo>
                  <a:lnTo>
                    <a:pt x="299002" y="996312"/>
                  </a:lnTo>
                  <a:lnTo>
                    <a:pt x="259206" y="975249"/>
                  </a:lnTo>
                  <a:lnTo>
                    <a:pt x="221531" y="950956"/>
                  </a:lnTo>
                  <a:lnTo>
                    <a:pt x="186163" y="923617"/>
                  </a:lnTo>
                  <a:lnTo>
                    <a:pt x="153287" y="893417"/>
                  </a:lnTo>
                  <a:lnTo>
                    <a:pt x="123086" y="860541"/>
                  </a:lnTo>
                  <a:lnTo>
                    <a:pt x="95747" y="825173"/>
                  </a:lnTo>
                  <a:lnTo>
                    <a:pt x="71453" y="787499"/>
                  </a:lnTo>
                  <a:lnTo>
                    <a:pt x="50390" y="747702"/>
                  </a:lnTo>
                  <a:lnTo>
                    <a:pt x="32742" y="705969"/>
                  </a:lnTo>
                  <a:lnTo>
                    <a:pt x="18694" y="662482"/>
                  </a:lnTo>
                  <a:lnTo>
                    <a:pt x="8432" y="617428"/>
                  </a:lnTo>
                  <a:lnTo>
                    <a:pt x="2138" y="570991"/>
                  </a:lnTo>
                  <a:lnTo>
                    <a:pt x="0" y="523355"/>
                  </a:lnTo>
                  <a:lnTo>
                    <a:pt x="2138" y="475718"/>
                  </a:lnTo>
                  <a:lnTo>
                    <a:pt x="8432" y="429279"/>
                  </a:lnTo>
                  <a:lnTo>
                    <a:pt x="18694" y="384224"/>
                  </a:lnTo>
                  <a:lnTo>
                    <a:pt x="32742" y="340737"/>
                  </a:lnTo>
                  <a:lnTo>
                    <a:pt x="50390" y="299002"/>
                  </a:lnTo>
                  <a:lnTo>
                    <a:pt x="71453" y="259204"/>
                  </a:lnTo>
                  <a:lnTo>
                    <a:pt x="95747" y="221529"/>
                  </a:lnTo>
                  <a:lnTo>
                    <a:pt x="123086" y="186161"/>
                  </a:lnTo>
                  <a:lnTo>
                    <a:pt x="153287" y="153284"/>
                  </a:lnTo>
                  <a:lnTo>
                    <a:pt x="186163" y="123084"/>
                  </a:lnTo>
                  <a:lnTo>
                    <a:pt x="221531" y="95745"/>
                  </a:lnTo>
                  <a:lnTo>
                    <a:pt x="259206" y="71451"/>
                  </a:lnTo>
                  <a:lnTo>
                    <a:pt x="299002" y="50389"/>
                  </a:lnTo>
                  <a:lnTo>
                    <a:pt x="340736" y="32741"/>
                  </a:lnTo>
                  <a:lnTo>
                    <a:pt x="384222" y="18694"/>
                  </a:lnTo>
                  <a:lnTo>
                    <a:pt x="429275" y="8431"/>
                  </a:lnTo>
                  <a:lnTo>
                    <a:pt x="475711" y="2138"/>
                  </a:lnTo>
                  <a:lnTo>
                    <a:pt x="523345" y="0"/>
                  </a:lnTo>
                  <a:lnTo>
                    <a:pt x="12512592" y="0"/>
                  </a:lnTo>
                  <a:lnTo>
                    <a:pt x="12560228" y="2138"/>
                  </a:lnTo>
                  <a:lnTo>
                    <a:pt x="12606665" y="8431"/>
                  </a:lnTo>
                  <a:lnTo>
                    <a:pt x="12651719" y="18694"/>
                  </a:lnTo>
                  <a:lnTo>
                    <a:pt x="12695206" y="32741"/>
                  </a:lnTo>
                  <a:lnTo>
                    <a:pt x="12736939" y="50389"/>
                  </a:lnTo>
                  <a:lnTo>
                    <a:pt x="12776736" y="71451"/>
                  </a:lnTo>
                  <a:lnTo>
                    <a:pt x="12814410" y="95745"/>
                  </a:lnTo>
                  <a:lnTo>
                    <a:pt x="12849778" y="123084"/>
                  </a:lnTo>
                  <a:lnTo>
                    <a:pt x="12882654" y="153284"/>
                  </a:lnTo>
                  <a:lnTo>
                    <a:pt x="12912854" y="186161"/>
                  </a:lnTo>
                  <a:lnTo>
                    <a:pt x="12940193" y="221529"/>
                  </a:lnTo>
                  <a:lnTo>
                    <a:pt x="12964486" y="259204"/>
                  </a:lnTo>
                  <a:lnTo>
                    <a:pt x="12985549" y="299002"/>
                  </a:lnTo>
                  <a:lnTo>
                    <a:pt x="13003196" y="340737"/>
                  </a:lnTo>
                  <a:lnTo>
                    <a:pt x="13017243" y="384224"/>
                  </a:lnTo>
                  <a:lnTo>
                    <a:pt x="13027506" y="429279"/>
                  </a:lnTo>
                  <a:lnTo>
                    <a:pt x="13033799" y="475718"/>
                  </a:lnTo>
                  <a:lnTo>
                    <a:pt x="13035938" y="523355"/>
                  </a:lnTo>
                  <a:lnTo>
                    <a:pt x="13033799" y="570991"/>
                  </a:lnTo>
                  <a:lnTo>
                    <a:pt x="13027506" y="617428"/>
                  </a:lnTo>
                  <a:lnTo>
                    <a:pt x="13017243" y="662482"/>
                  </a:lnTo>
                  <a:lnTo>
                    <a:pt x="13003196" y="705969"/>
                  </a:lnTo>
                  <a:lnTo>
                    <a:pt x="12985549" y="747702"/>
                  </a:lnTo>
                  <a:lnTo>
                    <a:pt x="12964486" y="787499"/>
                  </a:lnTo>
                  <a:lnTo>
                    <a:pt x="12940193" y="825173"/>
                  </a:lnTo>
                  <a:lnTo>
                    <a:pt x="12912854" y="860541"/>
                  </a:lnTo>
                  <a:lnTo>
                    <a:pt x="12882654" y="893417"/>
                  </a:lnTo>
                  <a:lnTo>
                    <a:pt x="12849778" y="923617"/>
                  </a:lnTo>
                  <a:lnTo>
                    <a:pt x="12814410" y="950956"/>
                  </a:lnTo>
                  <a:lnTo>
                    <a:pt x="12776736" y="975249"/>
                  </a:lnTo>
                  <a:lnTo>
                    <a:pt x="12736939" y="996312"/>
                  </a:lnTo>
                  <a:lnTo>
                    <a:pt x="12695206" y="1013959"/>
                  </a:lnTo>
                  <a:lnTo>
                    <a:pt x="12651719" y="1028006"/>
                  </a:lnTo>
                  <a:lnTo>
                    <a:pt x="12606665" y="1038269"/>
                  </a:lnTo>
                  <a:lnTo>
                    <a:pt x="12560228" y="1044562"/>
                  </a:lnTo>
                  <a:lnTo>
                    <a:pt x="12512592" y="1046701"/>
                  </a:lnTo>
                  <a:close/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78652" y="9831608"/>
              <a:ext cx="13036550" cy="1047115"/>
            </a:xfrm>
            <a:custGeom>
              <a:avLst/>
              <a:gdLst/>
              <a:ahLst/>
              <a:cxnLst/>
              <a:rect l="l" t="t" r="r" b="b"/>
              <a:pathLst>
                <a:path w="13036550" h="1047115">
                  <a:moveTo>
                    <a:pt x="12512582" y="0"/>
                  </a:moveTo>
                  <a:lnTo>
                    <a:pt x="523345" y="0"/>
                  </a:lnTo>
                  <a:lnTo>
                    <a:pt x="475709" y="2138"/>
                  </a:lnTo>
                  <a:lnTo>
                    <a:pt x="429272" y="8431"/>
                  </a:lnTo>
                  <a:lnTo>
                    <a:pt x="384218" y="18694"/>
                  </a:lnTo>
                  <a:lnTo>
                    <a:pt x="340732" y="32741"/>
                  </a:lnTo>
                  <a:lnTo>
                    <a:pt x="298998" y="50389"/>
                  </a:lnTo>
                  <a:lnTo>
                    <a:pt x="259201" y="71451"/>
                  </a:lnTo>
                  <a:lnTo>
                    <a:pt x="221527" y="95745"/>
                  </a:lnTo>
                  <a:lnTo>
                    <a:pt x="186159" y="123084"/>
                  </a:lnTo>
                  <a:lnTo>
                    <a:pt x="153283" y="153284"/>
                  </a:lnTo>
                  <a:lnTo>
                    <a:pt x="123083" y="186161"/>
                  </a:lnTo>
                  <a:lnTo>
                    <a:pt x="95744" y="221529"/>
                  </a:lnTo>
                  <a:lnTo>
                    <a:pt x="71451" y="259204"/>
                  </a:lnTo>
                  <a:lnTo>
                    <a:pt x="50388" y="299002"/>
                  </a:lnTo>
                  <a:lnTo>
                    <a:pt x="32741" y="340737"/>
                  </a:lnTo>
                  <a:lnTo>
                    <a:pt x="18694" y="384224"/>
                  </a:lnTo>
                  <a:lnTo>
                    <a:pt x="8431" y="429279"/>
                  </a:lnTo>
                  <a:lnTo>
                    <a:pt x="2138" y="475718"/>
                  </a:lnTo>
                  <a:lnTo>
                    <a:pt x="0" y="523355"/>
                  </a:lnTo>
                  <a:lnTo>
                    <a:pt x="2138" y="570991"/>
                  </a:lnTo>
                  <a:lnTo>
                    <a:pt x="8431" y="617428"/>
                  </a:lnTo>
                  <a:lnTo>
                    <a:pt x="18694" y="662482"/>
                  </a:lnTo>
                  <a:lnTo>
                    <a:pt x="32741" y="705969"/>
                  </a:lnTo>
                  <a:lnTo>
                    <a:pt x="50388" y="747702"/>
                  </a:lnTo>
                  <a:lnTo>
                    <a:pt x="71451" y="787499"/>
                  </a:lnTo>
                  <a:lnTo>
                    <a:pt x="95744" y="825173"/>
                  </a:lnTo>
                  <a:lnTo>
                    <a:pt x="123083" y="860541"/>
                  </a:lnTo>
                  <a:lnTo>
                    <a:pt x="153283" y="893417"/>
                  </a:lnTo>
                  <a:lnTo>
                    <a:pt x="186159" y="923617"/>
                  </a:lnTo>
                  <a:lnTo>
                    <a:pt x="221527" y="950956"/>
                  </a:lnTo>
                  <a:lnTo>
                    <a:pt x="259201" y="975249"/>
                  </a:lnTo>
                  <a:lnTo>
                    <a:pt x="298998" y="996312"/>
                  </a:lnTo>
                  <a:lnTo>
                    <a:pt x="340732" y="1013959"/>
                  </a:lnTo>
                  <a:lnTo>
                    <a:pt x="384218" y="1028006"/>
                  </a:lnTo>
                  <a:lnTo>
                    <a:pt x="429272" y="1038269"/>
                  </a:lnTo>
                  <a:lnTo>
                    <a:pt x="475709" y="1044562"/>
                  </a:lnTo>
                  <a:lnTo>
                    <a:pt x="523345" y="1046701"/>
                  </a:lnTo>
                  <a:lnTo>
                    <a:pt x="12512582" y="1046701"/>
                  </a:lnTo>
                  <a:lnTo>
                    <a:pt x="12560217" y="1044562"/>
                  </a:lnTo>
                  <a:lnTo>
                    <a:pt x="12606655" y="1038269"/>
                  </a:lnTo>
                  <a:lnTo>
                    <a:pt x="12651709" y="1028006"/>
                  </a:lnTo>
                  <a:lnTo>
                    <a:pt x="12695196" y="1013959"/>
                  </a:lnTo>
                  <a:lnTo>
                    <a:pt x="12736931" y="996312"/>
                  </a:lnTo>
                  <a:lnTo>
                    <a:pt x="12776728" y="975249"/>
                  </a:lnTo>
                  <a:lnTo>
                    <a:pt x="12814403" y="950956"/>
                  </a:lnTo>
                  <a:lnTo>
                    <a:pt x="12849772" y="923617"/>
                  </a:lnTo>
                  <a:lnTo>
                    <a:pt x="12882649" y="893417"/>
                  </a:lnTo>
                  <a:lnTo>
                    <a:pt x="12912850" y="860541"/>
                  </a:lnTo>
                  <a:lnTo>
                    <a:pt x="12940190" y="825173"/>
                  </a:lnTo>
                  <a:lnTo>
                    <a:pt x="12964484" y="787499"/>
                  </a:lnTo>
                  <a:lnTo>
                    <a:pt x="12985547" y="747702"/>
                  </a:lnTo>
                  <a:lnTo>
                    <a:pt x="13003195" y="705969"/>
                  </a:lnTo>
                  <a:lnTo>
                    <a:pt x="13017243" y="662482"/>
                  </a:lnTo>
                  <a:lnTo>
                    <a:pt x="13027506" y="617428"/>
                  </a:lnTo>
                  <a:lnTo>
                    <a:pt x="13033799" y="570991"/>
                  </a:lnTo>
                  <a:lnTo>
                    <a:pt x="13035938" y="523355"/>
                  </a:lnTo>
                  <a:lnTo>
                    <a:pt x="13033799" y="475718"/>
                  </a:lnTo>
                  <a:lnTo>
                    <a:pt x="13027506" y="429279"/>
                  </a:lnTo>
                  <a:lnTo>
                    <a:pt x="13017243" y="384224"/>
                  </a:lnTo>
                  <a:lnTo>
                    <a:pt x="13003195" y="340737"/>
                  </a:lnTo>
                  <a:lnTo>
                    <a:pt x="12985547" y="299002"/>
                  </a:lnTo>
                  <a:lnTo>
                    <a:pt x="12964484" y="259204"/>
                  </a:lnTo>
                  <a:lnTo>
                    <a:pt x="12940190" y="221529"/>
                  </a:lnTo>
                  <a:lnTo>
                    <a:pt x="12912850" y="186161"/>
                  </a:lnTo>
                  <a:lnTo>
                    <a:pt x="12882649" y="153284"/>
                  </a:lnTo>
                  <a:lnTo>
                    <a:pt x="12849772" y="123084"/>
                  </a:lnTo>
                  <a:lnTo>
                    <a:pt x="12814403" y="95745"/>
                  </a:lnTo>
                  <a:lnTo>
                    <a:pt x="12776728" y="71451"/>
                  </a:lnTo>
                  <a:lnTo>
                    <a:pt x="12736931" y="50389"/>
                  </a:lnTo>
                  <a:lnTo>
                    <a:pt x="12695196" y="32741"/>
                  </a:lnTo>
                  <a:lnTo>
                    <a:pt x="12651709" y="18694"/>
                  </a:lnTo>
                  <a:lnTo>
                    <a:pt x="12606655" y="8431"/>
                  </a:lnTo>
                  <a:lnTo>
                    <a:pt x="12560217" y="2138"/>
                  </a:lnTo>
                  <a:lnTo>
                    <a:pt x="12512582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78652" y="9831608"/>
              <a:ext cx="13036550" cy="1047115"/>
            </a:xfrm>
            <a:custGeom>
              <a:avLst/>
              <a:gdLst/>
              <a:ahLst/>
              <a:cxnLst/>
              <a:rect l="l" t="t" r="r" b="b"/>
              <a:pathLst>
                <a:path w="13036550" h="1047115">
                  <a:moveTo>
                    <a:pt x="12512582" y="1046701"/>
                  </a:moveTo>
                  <a:lnTo>
                    <a:pt x="523345" y="1046701"/>
                  </a:lnTo>
                  <a:lnTo>
                    <a:pt x="475709" y="1044562"/>
                  </a:lnTo>
                  <a:lnTo>
                    <a:pt x="429272" y="1038269"/>
                  </a:lnTo>
                  <a:lnTo>
                    <a:pt x="384218" y="1028006"/>
                  </a:lnTo>
                  <a:lnTo>
                    <a:pt x="340732" y="1013959"/>
                  </a:lnTo>
                  <a:lnTo>
                    <a:pt x="298998" y="996312"/>
                  </a:lnTo>
                  <a:lnTo>
                    <a:pt x="259201" y="975249"/>
                  </a:lnTo>
                  <a:lnTo>
                    <a:pt x="221527" y="950956"/>
                  </a:lnTo>
                  <a:lnTo>
                    <a:pt x="186159" y="923617"/>
                  </a:lnTo>
                  <a:lnTo>
                    <a:pt x="153283" y="893417"/>
                  </a:lnTo>
                  <a:lnTo>
                    <a:pt x="123083" y="860541"/>
                  </a:lnTo>
                  <a:lnTo>
                    <a:pt x="95744" y="825173"/>
                  </a:lnTo>
                  <a:lnTo>
                    <a:pt x="71451" y="787499"/>
                  </a:lnTo>
                  <a:lnTo>
                    <a:pt x="50388" y="747702"/>
                  </a:lnTo>
                  <a:lnTo>
                    <a:pt x="32741" y="705969"/>
                  </a:lnTo>
                  <a:lnTo>
                    <a:pt x="18694" y="662482"/>
                  </a:lnTo>
                  <a:lnTo>
                    <a:pt x="8431" y="617428"/>
                  </a:lnTo>
                  <a:lnTo>
                    <a:pt x="2138" y="570991"/>
                  </a:lnTo>
                  <a:lnTo>
                    <a:pt x="0" y="523355"/>
                  </a:lnTo>
                  <a:lnTo>
                    <a:pt x="2138" y="475718"/>
                  </a:lnTo>
                  <a:lnTo>
                    <a:pt x="8431" y="429279"/>
                  </a:lnTo>
                  <a:lnTo>
                    <a:pt x="18694" y="384224"/>
                  </a:lnTo>
                  <a:lnTo>
                    <a:pt x="32741" y="340737"/>
                  </a:lnTo>
                  <a:lnTo>
                    <a:pt x="50388" y="299002"/>
                  </a:lnTo>
                  <a:lnTo>
                    <a:pt x="71451" y="259204"/>
                  </a:lnTo>
                  <a:lnTo>
                    <a:pt x="95744" y="221529"/>
                  </a:lnTo>
                  <a:lnTo>
                    <a:pt x="123083" y="186161"/>
                  </a:lnTo>
                  <a:lnTo>
                    <a:pt x="153283" y="153284"/>
                  </a:lnTo>
                  <a:lnTo>
                    <a:pt x="186159" y="123084"/>
                  </a:lnTo>
                  <a:lnTo>
                    <a:pt x="221527" y="95745"/>
                  </a:lnTo>
                  <a:lnTo>
                    <a:pt x="259201" y="71451"/>
                  </a:lnTo>
                  <a:lnTo>
                    <a:pt x="298998" y="50389"/>
                  </a:lnTo>
                  <a:lnTo>
                    <a:pt x="340732" y="32741"/>
                  </a:lnTo>
                  <a:lnTo>
                    <a:pt x="384218" y="18694"/>
                  </a:lnTo>
                  <a:lnTo>
                    <a:pt x="429272" y="8431"/>
                  </a:lnTo>
                  <a:lnTo>
                    <a:pt x="475709" y="2138"/>
                  </a:lnTo>
                  <a:lnTo>
                    <a:pt x="523345" y="0"/>
                  </a:lnTo>
                  <a:lnTo>
                    <a:pt x="12512582" y="0"/>
                  </a:lnTo>
                  <a:lnTo>
                    <a:pt x="12560217" y="2138"/>
                  </a:lnTo>
                  <a:lnTo>
                    <a:pt x="12606655" y="8431"/>
                  </a:lnTo>
                  <a:lnTo>
                    <a:pt x="12651709" y="18694"/>
                  </a:lnTo>
                  <a:lnTo>
                    <a:pt x="12695196" y="32741"/>
                  </a:lnTo>
                  <a:lnTo>
                    <a:pt x="12736931" y="50389"/>
                  </a:lnTo>
                  <a:lnTo>
                    <a:pt x="12776728" y="71451"/>
                  </a:lnTo>
                  <a:lnTo>
                    <a:pt x="12814403" y="95745"/>
                  </a:lnTo>
                  <a:lnTo>
                    <a:pt x="12849772" y="123084"/>
                  </a:lnTo>
                  <a:lnTo>
                    <a:pt x="12882649" y="153284"/>
                  </a:lnTo>
                  <a:lnTo>
                    <a:pt x="12912850" y="186161"/>
                  </a:lnTo>
                  <a:lnTo>
                    <a:pt x="12940190" y="221529"/>
                  </a:lnTo>
                  <a:lnTo>
                    <a:pt x="12964484" y="259204"/>
                  </a:lnTo>
                  <a:lnTo>
                    <a:pt x="12985547" y="299002"/>
                  </a:lnTo>
                  <a:lnTo>
                    <a:pt x="13003195" y="340737"/>
                  </a:lnTo>
                  <a:lnTo>
                    <a:pt x="13017243" y="384224"/>
                  </a:lnTo>
                  <a:lnTo>
                    <a:pt x="13027506" y="429279"/>
                  </a:lnTo>
                  <a:lnTo>
                    <a:pt x="13033799" y="475718"/>
                  </a:lnTo>
                  <a:lnTo>
                    <a:pt x="13035938" y="523355"/>
                  </a:lnTo>
                  <a:lnTo>
                    <a:pt x="13033799" y="570991"/>
                  </a:lnTo>
                  <a:lnTo>
                    <a:pt x="13027506" y="617428"/>
                  </a:lnTo>
                  <a:lnTo>
                    <a:pt x="13017243" y="662482"/>
                  </a:lnTo>
                  <a:lnTo>
                    <a:pt x="13003195" y="705969"/>
                  </a:lnTo>
                  <a:lnTo>
                    <a:pt x="12985547" y="747702"/>
                  </a:lnTo>
                  <a:lnTo>
                    <a:pt x="12964484" y="787499"/>
                  </a:lnTo>
                  <a:lnTo>
                    <a:pt x="12940190" y="825173"/>
                  </a:lnTo>
                  <a:lnTo>
                    <a:pt x="12912850" y="860541"/>
                  </a:lnTo>
                  <a:lnTo>
                    <a:pt x="12882649" y="893417"/>
                  </a:lnTo>
                  <a:lnTo>
                    <a:pt x="12849772" y="923617"/>
                  </a:lnTo>
                  <a:lnTo>
                    <a:pt x="12814403" y="950956"/>
                  </a:lnTo>
                  <a:lnTo>
                    <a:pt x="12776728" y="975249"/>
                  </a:lnTo>
                  <a:lnTo>
                    <a:pt x="12736931" y="996312"/>
                  </a:lnTo>
                  <a:lnTo>
                    <a:pt x="12695196" y="1013959"/>
                  </a:lnTo>
                  <a:lnTo>
                    <a:pt x="12651709" y="1028006"/>
                  </a:lnTo>
                  <a:lnTo>
                    <a:pt x="12606655" y="1038269"/>
                  </a:lnTo>
                  <a:lnTo>
                    <a:pt x="12560217" y="1044562"/>
                  </a:lnTo>
                  <a:lnTo>
                    <a:pt x="12512582" y="1046701"/>
                  </a:lnTo>
                  <a:close/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2" name="object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0" r="14530"/>
          <a:stretch/>
        </p:blipFill>
        <p:spPr>
          <a:xfrm>
            <a:off x="1363958" y="2246727"/>
            <a:ext cx="6313169" cy="500589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7" r="11077"/>
          <a:stretch/>
        </p:blipFill>
        <p:spPr>
          <a:xfrm>
            <a:off x="9279109" y="2701488"/>
            <a:ext cx="6313169" cy="4561766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9" r="27699"/>
          <a:stretch/>
        </p:blipFill>
        <p:spPr>
          <a:xfrm>
            <a:off x="5864135" y="3492783"/>
            <a:ext cx="4459225" cy="5623744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9" r="27699"/>
          <a:stretch/>
        </p:blipFill>
        <p:spPr>
          <a:xfrm>
            <a:off x="14353405" y="3639365"/>
            <a:ext cx="4459225" cy="5623744"/>
          </a:xfrm>
          <a:prstGeom prst="rect">
            <a:avLst/>
          </a:prstGeom>
        </p:spPr>
      </p:pic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8239966" y="436827"/>
            <a:ext cx="733591" cy="7902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pc="-25" dirty="0"/>
              <a:t>19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913933" y="10133685"/>
            <a:ext cx="1060577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We could say things with color and shapes that we couldn't say any other </a:t>
            </a:r>
            <a:r>
              <a:rPr sz="2300" spc="-25" dirty="0">
                <a:solidFill>
                  <a:srgbClr val="232220"/>
                </a:solidFill>
                <a:latin typeface="Clash Display"/>
                <a:cs typeface="Clash Display"/>
              </a:rPr>
              <a:t>way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743700" y="10135151"/>
            <a:ext cx="268224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spc="-10" dirty="0">
                <a:solidFill>
                  <a:srgbClr val="191918"/>
                </a:solidFill>
                <a:latin typeface="Clash Display"/>
                <a:cs typeface="Clash Display"/>
              </a:rPr>
              <a:t>www.example.com</a:t>
            </a:r>
            <a:endParaRPr sz="230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19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8334824" y="2237364"/>
            <a:ext cx="1452245" cy="1452245"/>
            <a:chOff x="8334824" y="2237364"/>
            <a:chExt cx="1452245" cy="1452245"/>
          </a:xfrm>
        </p:grpSpPr>
        <p:sp>
          <p:nvSpPr>
            <p:cNvPr id="5" name="object 5"/>
            <p:cNvSpPr/>
            <p:nvPr/>
          </p:nvSpPr>
          <p:spPr>
            <a:xfrm>
              <a:off x="9060720" y="2237364"/>
              <a:ext cx="0" cy="1452245"/>
            </a:xfrm>
            <a:custGeom>
              <a:avLst/>
              <a:gdLst/>
              <a:ahLst/>
              <a:cxnLst/>
              <a:rect l="l" t="t" r="r" b="b"/>
              <a:pathLst>
                <a:path h="1452245">
                  <a:moveTo>
                    <a:pt x="0" y="0"/>
                  </a:moveTo>
                  <a:lnTo>
                    <a:pt x="0" y="1451788"/>
                  </a:lnTo>
                </a:path>
              </a:pathLst>
            </a:custGeom>
            <a:ln w="20941">
              <a:solidFill>
                <a:srgbClr val="F2F2F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334824" y="2963260"/>
              <a:ext cx="1452245" cy="0"/>
            </a:xfrm>
            <a:custGeom>
              <a:avLst/>
              <a:gdLst/>
              <a:ahLst/>
              <a:cxnLst/>
              <a:rect l="l" t="t" r="r" b="b"/>
              <a:pathLst>
                <a:path w="1452245">
                  <a:moveTo>
                    <a:pt x="0" y="0"/>
                  </a:moveTo>
                  <a:lnTo>
                    <a:pt x="1451798" y="0"/>
                  </a:lnTo>
                </a:path>
              </a:pathLst>
            </a:custGeom>
            <a:ln w="20941">
              <a:solidFill>
                <a:srgbClr val="F2F2F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547432" y="2449972"/>
              <a:ext cx="1026794" cy="1026794"/>
            </a:xfrm>
            <a:custGeom>
              <a:avLst/>
              <a:gdLst/>
              <a:ahLst/>
              <a:cxnLst/>
              <a:rect l="l" t="t" r="r" b="b"/>
              <a:pathLst>
                <a:path w="1026795" h="1026795">
                  <a:moveTo>
                    <a:pt x="1026576" y="0"/>
                  </a:moveTo>
                  <a:lnTo>
                    <a:pt x="0" y="1026576"/>
                  </a:lnTo>
                </a:path>
              </a:pathLst>
            </a:custGeom>
            <a:ln w="20941">
              <a:solidFill>
                <a:srgbClr val="F2F2F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547432" y="2449972"/>
              <a:ext cx="1026794" cy="1026794"/>
            </a:xfrm>
            <a:custGeom>
              <a:avLst/>
              <a:gdLst/>
              <a:ahLst/>
              <a:cxnLst/>
              <a:rect l="l" t="t" r="r" b="b"/>
              <a:pathLst>
                <a:path w="1026795" h="1026795">
                  <a:moveTo>
                    <a:pt x="0" y="0"/>
                  </a:moveTo>
                  <a:lnTo>
                    <a:pt x="1026576" y="1026576"/>
                  </a:lnTo>
                </a:path>
              </a:pathLst>
            </a:custGeom>
            <a:ln w="20941">
              <a:solidFill>
                <a:srgbClr val="F2F2F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4036526" y="615430"/>
            <a:ext cx="1879600" cy="476250"/>
            <a:chOff x="4036526" y="615430"/>
            <a:chExt cx="1879600" cy="476250"/>
          </a:xfrm>
        </p:grpSpPr>
        <p:sp>
          <p:nvSpPr>
            <p:cNvPr id="10" name="object 10"/>
            <p:cNvSpPr/>
            <p:nvPr/>
          </p:nvSpPr>
          <p:spPr>
            <a:xfrm>
              <a:off x="5678103" y="625901"/>
              <a:ext cx="227965" cy="455295"/>
            </a:xfrm>
            <a:custGeom>
              <a:avLst/>
              <a:gdLst/>
              <a:ahLst/>
              <a:cxnLst/>
              <a:rect l="l" t="t" r="r" b="b"/>
              <a:pathLst>
                <a:path w="227964" h="455294">
                  <a:moveTo>
                    <a:pt x="0" y="0"/>
                  </a:moveTo>
                  <a:lnTo>
                    <a:pt x="227479" y="227479"/>
                  </a:lnTo>
                  <a:lnTo>
                    <a:pt x="0" y="454949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036526" y="853377"/>
              <a:ext cx="1869439" cy="0"/>
            </a:xfrm>
            <a:custGeom>
              <a:avLst/>
              <a:gdLst/>
              <a:ahLst/>
              <a:cxnLst/>
              <a:rect l="l" t="t" r="r" b="b"/>
              <a:pathLst>
                <a:path w="1869439">
                  <a:moveTo>
                    <a:pt x="1869053" y="0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0" y="5539098"/>
            <a:ext cx="20104100" cy="5769610"/>
          </a:xfrm>
          <a:custGeom>
            <a:avLst/>
            <a:gdLst/>
            <a:ahLst/>
            <a:cxnLst/>
            <a:rect l="l" t="t" r="r" b="b"/>
            <a:pathLst>
              <a:path w="20104100" h="5769609">
                <a:moveTo>
                  <a:pt x="20104099" y="0"/>
                </a:moveTo>
                <a:lnTo>
                  <a:pt x="0" y="0"/>
                </a:lnTo>
                <a:lnTo>
                  <a:pt x="0" y="5769457"/>
                </a:lnTo>
                <a:lnTo>
                  <a:pt x="20104099" y="5769457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28422" y="7235381"/>
            <a:ext cx="7644130" cy="1057910"/>
          </a:xfrm>
          <a:custGeom>
            <a:avLst/>
            <a:gdLst/>
            <a:ahLst/>
            <a:cxnLst/>
            <a:rect l="l" t="t" r="r" b="b"/>
            <a:pathLst>
              <a:path w="7644130" h="1057909">
                <a:moveTo>
                  <a:pt x="7643746" y="1057559"/>
                </a:moveTo>
                <a:lnTo>
                  <a:pt x="0" y="1057559"/>
                </a:lnTo>
                <a:lnTo>
                  <a:pt x="0" y="0"/>
                </a:lnTo>
                <a:lnTo>
                  <a:pt x="7643746" y="0"/>
                </a:lnTo>
                <a:lnTo>
                  <a:pt x="7643746" y="1057559"/>
                </a:lnTo>
                <a:close/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10967" y="7235381"/>
            <a:ext cx="1047115" cy="1047115"/>
          </a:xfrm>
          <a:custGeom>
            <a:avLst/>
            <a:gdLst/>
            <a:ahLst/>
            <a:cxnLst/>
            <a:rect l="l" t="t" r="r" b="b"/>
            <a:pathLst>
              <a:path w="1047114" h="1047115">
                <a:moveTo>
                  <a:pt x="523544" y="0"/>
                </a:moveTo>
                <a:lnTo>
                  <a:pt x="0" y="0"/>
                </a:lnTo>
                <a:lnTo>
                  <a:pt x="0" y="1047088"/>
                </a:lnTo>
                <a:lnTo>
                  <a:pt x="523544" y="1047088"/>
                </a:lnTo>
                <a:lnTo>
                  <a:pt x="571197" y="1044948"/>
                </a:lnTo>
                <a:lnTo>
                  <a:pt x="617651" y="1038653"/>
                </a:lnTo>
                <a:lnTo>
                  <a:pt x="662722" y="1028386"/>
                </a:lnTo>
                <a:lnTo>
                  <a:pt x="706224" y="1014333"/>
                </a:lnTo>
                <a:lnTo>
                  <a:pt x="747974" y="996679"/>
                </a:lnTo>
                <a:lnTo>
                  <a:pt x="787785" y="975608"/>
                </a:lnTo>
                <a:lnTo>
                  <a:pt x="825474" y="951306"/>
                </a:lnTo>
                <a:lnTo>
                  <a:pt x="860856" y="923956"/>
                </a:lnTo>
                <a:lnTo>
                  <a:pt x="893745" y="893745"/>
                </a:lnTo>
                <a:lnTo>
                  <a:pt x="923956" y="860856"/>
                </a:lnTo>
                <a:lnTo>
                  <a:pt x="951306" y="825474"/>
                </a:lnTo>
                <a:lnTo>
                  <a:pt x="975608" y="787785"/>
                </a:lnTo>
                <a:lnTo>
                  <a:pt x="996679" y="747974"/>
                </a:lnTo>
                <a:lnTo>
                  <a:pt x="1014333" y="706224"/>
                </a:lnTo>
                <a:lnTo>
                  <a:pt x="1028386" y="662722"/>
                </a:lnTo>
                <a:lnTo>
                  <a:pt x="1038653" y="617651"/>
                </a:lnTo>
                <a:lnTo>
                  <a:pt x="1044948" y="571197"/>
                </a:lnTo>
                <a:lnTo>
                  <a:pt x="1047088" y="523544"/>
                </a:lnTo>
                <a:lnTo>
                  <a:pt x="1044948" y="475891"/>
                </a:lnTo>
                <a:lnTo>
                  <a:pt x="1038653" y="429437"/>
                </a:lnTo>
                <a:lnTo>
                  <a:pt x="1028386" y="384366"/>
                </a:lnTo>
                <a:lnTo>
                  <a:pt x="1014333" y="340863"/>
                </a:lnTo>
                <a:lnTo>
                  <a:pt x="996679" y="299114"/>
                </a:lnTo>
                <a:lnTo>
                  <a:pt x="975608" y="259302"/>
                </a:lnTo>
                <a:lnTo>
                  <a:pt x="951306" y="221613"/>
                </a:lnTo>
                <a:lnTo>
                  <a:pt x="923956" y="186232"/>
                </a:lnTo>
                <a:lnTo>
                  <a:pt x="893745" y="153343"/>
                </a:lnTo>
                <a:lnTo>
                  <a:pt x="860856" y="123131"/>
                </a:lnTo>
                <a:lnTo>
                  <a:pt x="825474" y="95782"/>
                </a:lnTo>
                <a:lnTo>
                  <a:pt x="787785" y="71479"/>
                </a:lnTo>
                <a:lnTo>
                  <a:pt x="747974" y="50408"/>
                </a:lnTo>
                <a:lnTo>
                  <a:pt x="706224" y="32754"/>
                </a:lnTo>
                <a:lnTo>
                  <a:pt x="662722" y="18701"/>
                </a:lnTo>
                <a:lnTo>
                  <a:pt x="617651" y="8435"/>
                </a:lnTo>
                <a:lnTo>
                  <a:pt x="571197" y="2139"/>
                </a:lnTo>
                <a:lnTo>
                  <a:pt x="5235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1106122" y="7162085"/>
            <a:ext cx="7644130" cy="1057910"/>
          </a:xfrm>
          <a:custGeom>
            <a:avLst/>
            <a:gdLst/>
            <a:ahLst/>
            <a:cxnLst/>
            <a:rect l="l" t="t" r="r" b="b"/>
            <a:pathLst>
              <a:path w="7644130" h="1057909">
                <a:moveTo>
                  <a:pt x="7643746" y="1057559"/>
                </a:moveTo>
                <a:lnTo>
                  <a:pt x="0" y="1057559"/>
                </a:lnTo>
                <a:lnTo>
                  <a:pt x="0" y="0"/>
                </a:lnTo>
                <a:lnTo>
                  <a:pt x="7643746" y="0"/>
                </a:lnTo>
                <a:lnTo>
                  <a:pt x="7643746" y="1057559"/>
                </a:lnTo>
                <a:close/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1088667" y="7162085"/>
            <a:ext cx="1047115" cy="1047115"/>
          </a:xfrm>
          <a:custGeom>
            <a:avLst/>
            <a:gdLst/>
            <a:ahLst/>
            <a:cxnLst/>
            <a:rect l="l" t="t" r="r" b="b"/>
            <a:pathLst>
              <a:path w="1047115" h="1047115">
                <a:moveTo>
                  <a:pt x="523544" y="0"/>
                </a:moveTo>
                <a:lnTo>
                  <a:pt x="0" y="0"/>
                </a:lnTo>
                <a:lnTo>
                  <a:pt x="0" y="1047088"/>
                </a:lnTo>
                <a:lnTo>
                  <a:pt x="523544" y="1047088"/>
                </a:lnTo>
                <a:lnTo>
                  <a:pt x="571197" y="1044948"/>
                </a:lnTo>
                <a:lnTo>
                  <a:pt x="617651" y="1038653"/>
                </a:lnTo>
                <a:lnTo>
                  <a:pt x="662722" y="1028386"/>
                </a:lnTo>
                <a:lnTo>
                  <a:pt x="706224" y="1014333"/>
                </a:lnTo>
                <a:lnTo>
                  <a:pt x="747974" y="996679"/>
                </a:lnTo>
                <a:lnTo>
                  <a:pt x="787785" y="975608"/>
                </a:lnTo>
                <a:lnTo>
                  <a:pt x="825474" y="951306"/>
                </a:lnTo>
                <a:lnTo>
                  <a:pt x="860856" y="923956"/>
                </a:lnTo>
                <a:lnTo>
                  <a:pt x="893745" y="893745"/>
                </a:lnTo>
                <a:lnTo>
                  <a:pt x="923956" y="860856"/>
                </a:lnTo>
                <a:lnTo>
                  <a:pt x="951306" y="825474"/>
                </a:lnTo>
                <a:lnTo>
                  <a:pt x="975608" y="787785"/>
                </a:lnTo>
                <a:lnTo>
                  <a:pt x="996679" y="747974"/>
                </a:lnTo>
                <a:lnTo>
                  <a:pt x="1014333" y="706224"/>
                </a:lnTo>
                <a:lnTo>
                  <a:pt x="1028386" y="662722"/>
                </a:lnTo>
                <a:lnTo>
                  <a:pt x="1038653" y="617651"/>
                </a:lnTo>
                <a:lnTo>
                  <a:pt x="1044948" y="571197"/>
                </a:lnTo>
                <a:lnTo>
                  <a:pt x="1047088" y="523544"/>
                </a:lnTo>
                <a:lnTo>
                  <a:pt x="1044948" y="475891"/>
                </a:lnTo>
                <a:lnTo>
                  <a:pt x="1038653" y="429437"/>
                </a:lnTo>
                <a:lnTo>
                  <a:pt x="1028386" y="384366"/>
                </a:lnTo>
                <a:lnTo>
                  <a:pt x="1014333" y="340863"/>
                </a:lnTo>
                <a:lnTo>
                  <a:pt x="996679" y="299114"/>
                </a:lnTo>
                <a:lnTo>
                  <a:pt x="975608" y="259302"/>
                </a:lnTo>
                <a:lnTo>
                  <a:pt x="951306" y="221613"/>
                </a:lnTo>
                <a:lnTo>
                  <a:pt x="923956" y="186232"/>
                </a:lnTo>
                <a:lnTo>
                  <a:pt x="893745" y="153343"/>
                </a:lnTo>
                <a:lnTo>
                  <a:pt x="860856" y="123131"/>
                </a:lnTo>
                <a:lnTo>
                  <a:pt x="825474" y="95782"/>
                </a:lnTo>
                <a:lnTo>
                  <a:pt x="787785" y="71479"/>
                </a:lnTo>
                <a:lnTo>
                  <a:pt x="747974" y="50408"/>
                </a:lnTo>
                <a:lnTo>
                  <a:pt x="706224" y="32754"/>
                </a:lnTo>
                <a:lnTo>
                  <a:pt x="662722" y="18701"/>
                </a:lnTo>
                <a:lnTo>
                  <a:pt x="617651" y="8435"/>
                </a:lnTo>
                <a:lnTo>
                  <a:pt x="571197" y="2139"/>
                </a:lnTo>
                <a:lnTo>
                  <a:pt x="5235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object 1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43" b="18043"/>
          <a:stretch/>
        </p:blipFill>
        <p:spPr>
          <a:xfrm>
            <a:off x="11873983" y="2240769"/>
            <a:ext cx="7863634" cy="2827139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18239970" y="436827"/>
            <a:ext cx="844550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20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138269" y="2017720"/>
            <a:ext cx="6947534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11550" spc="-10" dirty="0">
                <a:solidFill>
                  <a:srgbClr val="F2F2F2"/>
                </a:solidFill>
              </a:rPr>
              <a:t>BUSINESS</a:t>
            </a:r>
            <a:endParaRPr sz="11550" dirty="0"/>
          </a:p>
        </p:txBody>
      </p:sp>
      <p:sp>
        <p:nvSpPr>
          <p:cNvPr id="22" name="object 22"/>
          <p:cNvSpPr txBox="1"/>
          <p:nvPr/>
        </p:nvSpPr>
        <p:spPr>
          <a:xfrm>
            <a:off x="1215963" y="3389825"/>
            <a:ext cx="11046460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11550" spc="-10" dirty="0">
                <a:solidFill>
                  <a:srgbClr val="F2F2F2"/>
                </a:solidFill>
                <a:latin typeface="Clash Display"/>
                <a:cs typeface="Clash Display"/>
              </a:rPr>
              <a:t>PERFORMANCE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693520" y="7476045"/>
            <a:ext cx="4815205" cy="565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550" dirty="0">
                <a:latin typeface="Clash Display"/>
                <a:cs typeface="Clash Display"/>
              </a:rPr>
              <a:t>SUBTITLE</a:t>
            </a:r>
            <a:r>
              <a:rPr sz="3550" spc="350" dirty="0">
                <a:latin typeface="Clash Display"/>
                <a:cs typeface="Clash Display"/>
              </a:rPr>
              <a:t> </a:t>
            </a:r>
            <a:r>
              <a:rPr sz="3550" dirty="0">
                <a:latin typeface="Clash Display"/>
                <a:cs typeface="Clash Display"/>
              </a:rPr>
              <a:t>GOES</a:t>
            </a:r>
            <a:r>
              <a:rPr sz="3550" spc="360" dirty="0">
                <a:latin typeface="Clash Display"/>
                <a:cs typeface="Clash Display"/>
              </a:rPr>
              <a:t> </a:t>
            </a:r>
            <a:r>
              <a:rPr sz="3550" spc="-20" dirty="0">
                <a:latin typeface="Clash Display"/>
                <a:cs typeface="Clash Display"/>
              </a:rPr>
              <a:t>HERE</a:t>
            </a:r>
            <a:endParaRPr sz="3550" dirty="0">
              <a:latin typeface="Clash Display"/>
              <a:cs typeface="Clash Display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26918" y="8456807"/>
            <a:ext cx="7558405" cy="10127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latin typeface="Clash Display"/>
                <a:cs typeface="Clash Display"/>
              </a:rPr>
              <a:t>Lorem ipsum dolor sit amet, consectetur adipiscing </a:t>
            </a:r>
            <a:r>
              <a:rPr sz="2300" spc="-10" dirty="0">
                <a:latin typeface="Clash Display"/>
                <a:cs typeface="Clash Display"/>
              </a:rPr>
              <a:t>elit, </a:t>
            </a:r>
            <a:r>
              <a:rPr sz="2300" dirty="0">
                <a:latin typeface="Clash Display"/>
                <a:cs typeface="Clash Display"/>
              </a:rPr>
              <a:t>sed</a:t>
            </a:r>
            <a:r>
              <a:rPr sz="2300" spc="-10" dirty="0">
                <a:latin typeface="Clash Display"/>
                <a:cs typeface="Clash Display"/>
              </a:rPr>
              <a:t> </a:t>
            </a:r>
            <a:r>
              <a:rPr sz="2300" dirty="0">
                <a:latin typeface="Clash Display"/>
                <a:cs typeface="Clash Display"/>
              </a:rPr>
              <a:t>do eiusmod tempor incididunt ut labore et </a:t>
            </a:r>
            <a:r>
              <a:rPr sz="2300" spc="-10" dirty="0">
                <a:latin typeface="Clash Display"/>
                <a:cs typeface="Clash Display"/>
              </a:rPr>
              <a:t>dolore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2786641" y="7406399"/>
            <a:ext cx="5182206" cy="55848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550" dirty="0">
                <a:latin typeface="Clash Display"/>
                <a:cs typeface="Clash Display"/>
              </a:rPr>
              <a:t>SUBTITLE</a:t>
            </a:r>
            <a:r>
              <a:rPr sz="3550" spc="350" dirty="0">
                <a:latin typeface="Clash Display"/>
                <a:cs typeface="Clash Display"/>
              </a:rPr>
              <a:t> </a:t>
            </a:r>
            <a:r>
              <a:rPr sz="3550" dirty="0">
                <a:latin typeface="Clash Display"/>
                <a:cs typeface="Clash Display"/>
              </a:rPr>
              <a:t>GOES</a:t>
            </a:r>
            <a:r>
              <a:rPr sz="3550" spc="360" dirty="0">
                <a:latin typeface="Clash Display"/>
                <a:cs typeface="Clash Display"/>
              </a:rPr>
              <a:t> </a:t>
            </a:r>
            <a:r>
              <a:rPr sz="3550" spc="-20" dirty="0">
                <a:latin typeface="Clash Display"/>
                <a:cs typeface="Clash Display"/>
              </a:rPr>
              <a:t>HERE</a:t>
            </a:r>
            <a:endParaRPr sz="3550" dirty="0">
              <a:latin typeface="Clash Display"/>
              <a:cs typeface="Clash Display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104619" y="8383509"/>
            <a:ext cx="7558405" cy="10127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latin typeface="Clash Display"/>
                <a:cs typeface="Clash Display"/>
              </a:rPr>
              <a:t>Lorem ipsum dolor sit amet, consectetur adipiscing </a:t>
            </a:r>
            <a:r>
              <a:rPr sz="2300" spc="-10" dirty="0">
                <a:latin typeface="Clash Display"/>
                <a:cs typeface="Clash Display"/>
              </a:rPr>
              <a:t>elit, </a:t>
            </a:r>
            <a:r>
              <a:rPr sz="2300" dirty="0">
                <a:latin typeface="Clash Display"/>
                <a:cs typeface="Clash Display"/>
              </a:rPr>
              <a:t>sed</a:t>
            </a:r>
            <a:r>
              <a:rPr sz="2300" spc="-10" dirty="0">
                <a:latin typeface="Clash Display"/>
                <a:cs typeface="Clash Display"/>
              </a:rPr>
              <a:t> </a:t>
            </a:r>
            <a:r>
              <a:rPr sz="2300" dirty="0">
                <a:latin typeface="Clash Display"/>
                <a:cs typeface="Clash Display"/>
              </a:rPr>
              <a:t>do eiusmod tempor incididunt ut labore et </a:t>
            </a:r>
            <a:r>
              <a:rPr sz="2300" spc="-10" dirty="0">
                <a:latin typeface="Clash Display"/>
                <a:cs typeface="Clash Display"/>
              </a:rPr>
              <a:t>dolore</a:t>
            </a:r>
            <a:endParaRPr sz="230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78103" y="625901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4" h="455294">
                <a:moveTo>
                  <a:pt x="0" y="0"/>
                </a:moveTo>
                <a:lnTo>
                  <a:pt x="227479" y="227479"/>
                </a:lnTo>
                <a:lnTo>
                  <a:pt x="0" y="454949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36526" y="853377"/>
            <a:ext cx="1869439" cy="0"/>
          </a:xfrm>
          <a:custGeom>
            <a:avLst/>
            <a:gdLst/>
            <a:ahLst/>
            <a:cxnLst/>
            <a:rect l="l" t="t" r="r" b="b"/>
            <a:pathLst>
              <a:path w="1869439">
                <a:moveTo>
                  <a:pt x="1869053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1829" y="2502541"/>
            <a:ext cx="9067800" cy="1057910"/>
          </a:xfrm>
          <a:custGeom>
            <a:avLst/>
            <a:gdLst/>
            <a:ahLst/>
            <a:cxnLst/>
            <a:rect l="l" t="t" r="r" b="b"/>
            <a:pathLst>
              <a:path w="9067800" h="1057910">
                <a:moveTo>
                  <a:pt x="9067378" y="1057559"/>
                </a:moveTo>
                <a:lnTo>
                  <a:pt x="0" y="1057559"/>
                </a:lnTo>
                <a:lnTo>
                  <a:pt x="0" y="0"/>
                </a:lnTo>
                <a:lnTo>
                  <a:pt x="9067378" y="0"/>
                </a:lnTo>
                <a:lnTo>
                  <a:pt x="9067378" y="1057559"/>
                </a:lnTo>
                <a:close/>
              </a:path>
            </a:pathLst>
          </a:custGeom>
          <a:ln w="22805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81829" y="5277326"/>
            <a:ext cx="9067800" cy="1057910"/>
          </a:xfrm>
          <a:custGeom>
            <a:avLst/>
            <a:gdLst/>
            <a:ahLst/>
            <a:cxnLst/>
            <a:rect l="l" t="t" r="r" b="b"/>
            <a:pathLst>
              <a:path w="9067800" h="1057910">
                <a:moveTo>
                  <a:pt x="9067378" y="1057559"/>
                </a:moveTo>
                <a:lnTo>
                  <a:pt x="0" y="1057559"/>
                </a:lnTo>
                <a:lnTo>
                  <a:pt x="0" y="0"/>
                </a:lnTo>
                <a:lnTo>
                  <a:pt x="9067378" y="0"/>
                </a:lnTo>
                <a:lnTo>
                  <a:pt x="9067378" y="1057559"/>
                </a:lnTo>
                <a:close/>
              </a:path>
            </a:pathLst>
          </a:custGeom>
          <a:ln w="22805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4374" y="2513012"/>
            <a:ext cx="1047115" cy="1047115"/>
          </a:xfrm>
          <a:custGeom>
            <a:avLst/>
            <a:gdLst/>
            <a:ahLst/>
            <a:cxnLst/>
            <a:rect l="l" t="t" r="r" b="b"/>
            <a:pathLst>
              <a:path w="1047114" h="1047114">
                <a:moveTo>
                  <a:pt x="523544" y="0"/>
                </a:moveTo>
                <a:lnTo>
                  <a:pt x="0" y="0"/>
                </a:lnTo>
                <a:lnTo>
                  <a:pt x="0" y="1047088"/>
                </a:lnTo>
                <a:lnTo>
                  <a:pt x="523544" y="1047088"/>
                </a:lnTo>
                <a:lnTo>
                  <a:pt x="571197" y="1044948"/>
                </a:lnTo>
                <a:lnTo>
                  <a:pt x="617651" y="1038653"/>
                </a:lnTo>
                <a:lnTo>
                  <a:pt x="662722" y="1028386"/>
                </a:lnTo>
                <a:lnTo>
                  <a:pt x="706224" y="1014333"/>
                </a:lnTo>
                <a:lnTo>
                  <a:pt x="747974" y="996679"/>
                </a:lnTo>
                <a:lnTo>
                  <a:pt x="787785" y="975608"/>
                </a:lnTo>
                <a:lnTo>
                  <a:pt x="825474" y="951306"/>
                </a:lnTo>
                <a:lnTo>
                  <a:pt x="860856" y="923956"/>
                </a:lnTo>
                <a:lnTo>
                  <a:pt x="893745" y="893745"/>
                </a:lnTo>
                <a:lnTo>
                  <a:pt x="923956" y="860856"/>
                </a:lnTo>
                <a:lnTo>
                  <a:pt x="951306" y="825474"/>
                </a:lnTo>
                <a:lnTo>
                  <a:pt x="975608" y="787785"/>
                </a:lnTo>
                <a:lnTo>
                  <a:pt x="996679" y="747974"/>
                </a:lnTo>
                <a:lnTo>
                  <a:pt x="1014333" y="706224"/>
                </a:lnTo>
                <a:lnTo>
                  <a:pt x="1028386" y="662722"/>
                </a:lnTo>
                <a:lnTo>
                  <a:pt x="1038653" y="617651"/>
                </a:lnTo>
                <a:lnTo>
                  <a:pt x="1044948" y="571197"/>
                </a:lnTo>
                <a:lnTo>
                  <a:pt x="1047088" y="523544"/>
                </a:lnTo>
                <a:lnTo>
                  <a:pt x="1044948" y="475891"/>
                </a:lnTo>
                <a:lnTo>
                  <a:pt x="1038653" y="429437"/>
                </a:lnTo>
                <a:lnTo>
                  <a:pt x="1028386" y="384366"/>
                </a:lnTo>
                <a:lnTo>
                  <a:pt x="1014333" y="340863"/>
                </a:lnTo>
                <a:lnTo>
                  <a:pt x="996679" y="299114"/>
                </a:lnTo>
                <a:lnTo>
                  <a:pt x="975608" y="259302"/>
                </a:lnTo>
                <a:lnTo>
                  <a:pt x="951306" y="221613"/>
                </a:lnTo>
                <a:lnTo>
                  <a:pt x="923956" y="186232"/>
                </a:lnTo>
                <a:lnTo>
                  <a:pt x="893745" y="153343"/>
                </a:lnTo>
                <a:lnTo>
                  <a:pt x="860856" y="123131"/>
                </a:lnTo>
                <a:lnTo>
                  <a:pt x="825474" y="95782"/>
                </a:lnTo>
                <a:lnTo>
                  <a:pt x="787785" y="71479"/>
                </a:lnTo>
                <a:lnTo>
                  <a:pt x="747974" y="50408"/>
                </a:lnTo>
                <a:lnTo>
                  <a:pt x="706224" y="32754"/>
                </a:lnTo>
                <a:lnTo>
                  <a:pt x="662722" y="18701"/>
                </a:lnTo>
                <a:lnTo>
                  <a:pt x="617651" y="8435"/>
                </a:lnTo>
                <a:lnTo>
                  <a:pt x="571197" y="2139"/>
                </a:lnTo>
                <a:lnTo>
                  <a:pt x="5235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4374" y="5277326"/>
            <a:ext cx="1047115" cy="1047115"/>
          </a:xfrm>
          <a:custGeom>
            <a:avLst/>
            <a:gdLst/>
            <a:ahLst/>
            <a:cxnLst/>
            <a:rect l="l" t="t" r="r" b="b"/>
            <a:pathLst>
              <a:path w="1047114" h="1047114">
                <a:moveTo>
                  <a:pt x="523544" y="0"/>
                </a:moveTo>
                <a:lnTo>
                  <a:pt x="0" y="0"/>
                </a:lnTo>
                <a:lnTo>
                  <a:pt x="0" y="1047088"/>
                </a:lnTo>
                <a:lnTo>
                  <a:pt x="523544" y="1047088"/>
                </a:lnTo>
                <a:lnTo>
                  <a:pt x="571197" y="1044948"/>
                </a:lnTo>
                <a:lnTo>
                  <a:pt x="617651" y="1038653"/>
                </a:lnTo>
                <a:lnTo>
                  <a:pt x="662722" y="1028386"/>
                </a:lnTo>
                <a:lnTo>
                  <a:pt x="706224" y="1014333"/>
                </a:lnTo>
                <a:lnTo>
                  <a:pt x="747974" y="996679"/>
                </a:lnTo>
                <a:lnTo>
                  <a:pt x="787785" y="975608"/>
                </a:lnTo>
                <a:lnTo>
                  <a:pt x="825474" y="951306"/>
                </a:lnTo>
                <a:lnTo>
                  <a:pt x="860856" y="923956"/>
                </a:lnTo>
                <a:lnTo>
                  <a:pt x="893745" y="893745"/>
                </a:lnTo>
                <a:lnTo>
                  <a:pt x="923956" y="860856"/>
                </a:lnTo>
                <a:lnTo>
                  <a:pt x="951306" y="825474"/>
                </a:lnTo>
                <a:lnTo>
                  <a:pt x="975608" y="787785"/>
                </a:lnTo>
                <a:lnTo>
                  <a:pt x="996679" y="747974"/>
                </a:lnTo>
                <a:lnTo>
                  <a:pt x="1014333" y="706224"/>
                </a:lnTo>
                <a:lnTo>
                  <a:pt x="1028386" y="662722"/>
                </a:lnTo>
                <a:lnTo>
                  <a:pt x="1038653" y="617651"/>
                </a:lnTo>
                <a:lnTo>
                  <a:pt x="1044948" y="571197"/>
                </a:lnTo>
                <a:lnTo>
                  <a:pt x="1047088" y="523544"/>
                </a:lnTo>
                <a:lnTo>
                  <a:pt x="1044948" y="475891"/>
                </a:lnTo>
                <a:lnTo>
                  <a:pt x="1038653" y="429437"/>
                </a:lnTo>
                <a:lnTo>
                  <a:pt x="1028386" y="384366"/>
                </a:lnTo>
                <a:lnTo>
                  <a:pt x="1014333" y="340863"/>
                </a:lnTo>
                <a:lnTo>
                  <a:pt x="996679" y="299114"/>
                </a:lnTo>
                <a:lnTo>
                  <a:pt x="975608" y="259302"/>
                </a:lnTo>
                <a:lnTo>
                  <a:pt x="951306" y="221613"/>
                </a:lnTo>
                <a:lnTo>
                  <a:pt x="923956" y="186232"/>
                </a:lnTo>
                <a:lnTo>
                  <a:pt x="893745" y="153343"/>
                </a:lnTo>
                <a:lnTo>
                  <a:pt x="860856" y="123131"/>
                </a:lnTo>
                <a:lnTo>
                  <a:pt x="825474" y="95782"/>
                </a:lnTo>
                <a:lnTo>
                  <a:pt x="787785" y="71479"/>
                </a:lnTo>
                <a:lnTo>
                  <a:pt x="747974" y="50408"/>
                </a:lnTo>
                <a:lnTo>
                  <a:pt x="706224" y="32754"/>
                </a:lnTo>
                <a:lnTo>
                  <a:pt x="662722" y="18701"/>
                </a:lnTo>
                <a:lnTo>
                  <a:pt x="617651" y="8435"/>
                </a:lnTo>
                <a:lnTo>
                  <a:pt x="571197" y="2139"/>
                </a:lnTo>
                <a:lnTo>
                  <a:pt x="5235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" name="object 11"/>
          <p:cNvGrpSpPr/>
          <p:nvPr/>
        </p:nvGrpSpPr>
        <p:grpSpPr>
          <a:xfrm>
            <a:off x="785316" y="8124475"/>
            <a:ext cx="9100185" cy="1080770"/>
            <a:chOff x="785316" y="8124475"/>
            <a:chExt cx="9100185" cy="1080770"/>
          </a:xfrm>
        </p:grpSpPr>
        <p:sp>
          <p:nvSpPr>
            <p:cNvPr id="12" name="object 12"/>
            <p:cNvSpPr/>
            <p:nvPr/>
          </p:nvSpPr>
          <p:spPr>
            <a:xfrm>
              <a:off x="806666" y="8135878"/>
              <a:ext cx="9067800" cy="1057910"/>
            </a:xfrm>
            <a:custGeom>
              <a:avLst/>
              <a:gdLst/>
              <a:ahLst/>
              <a:cxnLst/>
              <a:rect l="l" t="t" r="r" b="b"/>
              <a:pathLst>
                <a:path w="9067800" h="1057909">
                  <a:moveTo>
                    <a:pt x="9067378" y="1057559"/>
                  </a:moveTo>
                  <a:lnTo>
                    <a:pt x="0" y="1057559"/>
                  </a:lnTo>
                  <a:lnTo>
                    <a:pt x="0" y="0"/>
                  </a:lnTo>
                  <a:lnTo>
                    <a:pt x="9067378" y="0"/>
                  </a:lnTo>
                  <a:lnTo>
                    <a:pt x="9067378" y="1057559"/>
                  </a:lnTo>
                  <a:close/>
                </a:path>
              </a:pathLst>
            </a:custGeom>
            <a:ln w="22805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85316" y="8135878"/>
              <a:ext cx="1047115" cy="1047115"/>
            </a:xfrm>
            <a:custGeom>
              <a:avLst/>
              <a:gdLst/>
              <a:ahLst/>
              <a:cxnLst/>
              <a:rect l="l" t="t" r="r" b="b"/>
              <a:pathLst>
                <a:path w="1047114" h="1047115">
                  <a:moveTo>
                    <a:pt x="523544" y="0"/>
                  </a:moveTo>
                  <a:lnTo>
                    <a:pt x="0" y="0"/>
                  </a:lnTo>
                  <a:lnTo>
                    <a:pt x="0" y="1047088"/>
                  </a:lnTo>
                  <a:lnTo>
                    <a:pt x="523544" y="1047088"/>
                  </a:lnTo>
                  <a:lnTo>
                    <a:pt x="571197" y="1044948"/>
                  </a:lnTo>
                  <a:lnTo>
                    <a:pt x="617651" y="1038653"/>
                  </a:lnTo>
                  <a:lnTo>
                    <a:pt x="662722" y="1028386"/>
                  </a:lnTo>
                  <a:lnTo>
                    <a:pt x="706224" y="1014333"/>
                  </a:lnTo>
                  <a:lnTo>
                    <a:pt x="747974" y="996679"/>
                  </a:lnTo>
                  <a:lnTo>
                    <a:pt x="787785" y="975608"/>
                  </a:lnTo>
                  <a:lnTo>
                    <a:pt x="825474" y="951306"/>
                  </a:lnTo>
                  <a:lnTo>
                    <a:pt x="860856" y="923956"/>
                  </a:lnTo>
                  <a:lnTo>
                    <a:pt x="893745" y="893745"/>
                  </a:lnTo>
                  <a:lnTo>
                    <a:pt x="923956" y="860856"/>
                  </a:lnTo>
                  <a:lnTo>
                    <a:pt x="951306" y="825474"/>
                  </a:lnTo>
                  <a:lnTo>
                    <a:pt x="975608" y="787785"/>
                  </a:lnTo>
                  <a:lnTo>
                    <a:pt x="996679" y="747974"/>
                  </a:lnTo>
                  <a:lnTo>
                    <a:pt x="1014333" y="706224"/>
                  </a:lnTo>
                  <a:lnTo>
                    <a:pt x="1028386" y="662722"/>
                  </a:lnTo>
                  <a:lnTo>
                    <a:pt x="1038653" y="617651"/>
                  </a:lnTo>
                  <a:lnTo>
                    <a:pt x="1044948" y="571197"/>
                  </a:lnTo>
                  <a:lnTo>
                    <a:pt x="1047088" y="523544"/>
                  </a:lnTo>
                  <a:lnTo>
                    <a:pt x="1044948" y="475891"/>
                  </a:lnTo>
                  <a:lnTo>
                    <a:pt x="1038653" y="429437"/>
                  </a:lnTo>
                  <a:lnTo>
                    <a:pt x="1028386" y="384366"/>
                  </a:lnTo>
                  <a:lnTo>
                    <a:pt x="1014333" y="340863"/>
                  </a:lnTo>
                  <a:lnTo>
                    <a:pt x="996679" y="299114"/>
                  </a:lnTo>
                  <a:lnTo>
                    <a:pt x="975608" y="259302"/>
                  </a:lnTo>
                  <a:lnTo>
                    <a:pt x="951306" y="221613"/>
                  </a:lnTo>
                  <a:lnTo>
                    <a:pt x="923956" y="186232"/>
                  </a:lnTo>
                  <a:lnTo>
                    <a:pt x="893745" y="153343"/>
                  </a:lnTo>
                  <a:lnTo>
                    <a:pt x="860856" y="123131"/>
                  </a:lnTo>
                  <a:lnTo>
                    <a:pt x="825474" y="95782"/>
                  </a:lnTo>
                  <a:lnTo>
                    <a:pt x="787785" y="71479"/>
                  </a:lnTo>
                  <a:lnTo>
                    <a:pt x="747974" y="50408"/>
                  </a:lnTo>
                  <a:lnTo>
                    <a:pt x="706224" y="32754"/>
                  </a:lnTo>
                  <a:lnTo>
                    <a:pt x="662722" y="18701"/>
                  </a:lnTo>
                  <a:lnTo>
                    <a:pt x="617651" y="8435"/>
                  </a:lnTo>
                  <a:lnTo>
                    <a:pt x="571197" y="2139"/>
                  </a:lnTo>
                  <a:lnTo>
                    <a:pt x="5235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4" name="object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2" r="22762"/>
          <a:stretch/>
        </p:blipFill>
        <p:spPr>
          <a:xfrm>
            <a:off x="11151492" y="2293123"/>
            <a:ext cx="8041650" cy="8303412"/>
          </a:xfrm>
          <a:prstGeom prst="rect">
            <a:avLst/>
          </a:prstGeom>
        </p:spPr>
      </p:pic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pc="-25" dirty="0"/>
              <a:t>21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90796" y="3682083"/>
            <a:ext cx="9236710" cy="10127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latin typeface="Clash Display"/>
                <a:cs typeface="Clash Display"/>
              </a:rPr>
              <a:t>Lorem</a:t>
            </a:r>
            <a:r>
              <a:rPr sz="2300" spc="-10" dirty="0">
                <a:latin typeface="Clash Display"/>
                <a:cs typeface="Clash Display"/>
              </a:rPr>
              <a:t> </a:t>
            </a:r>
            <a:r>
              <a:rPr sz="2300" dirty="0">
                <a:latin typeface="Clash Display"/>
                <a:cs typeface="Clash Display"/>
              </a:rPr>
              <a:t>ipsum dolor sit amet, consectetur adipiscing elit, sed do </a:t>
            </a:r>
            <a:r>
              <a:rPr sz="2300" spc="-10" dirty="0">
                <a:latin typeface="Clash Display"/>
                <a:cs typeface="Clash Display"/>
              </a:rPr>
              <a:t>eius- </a:t>
            </a:r>
            <a:r>
              <a:rPr sz="2300" dirty="0">
                <a:latin typeface="Clash Display"/>
                <a:cs typeface="Clash Display"/>
              </a:rPr>
              <a:t>mod tempor incididunt ut labore et dolore magna </a:t>
            </a:r>
            <a:r>
              <a:rPr sz="2300" spc="-10" dirty="0">
                <a:latin typeface="Clash Display"/>
                <a:cs typeface="Clash Display"/>
              </a:rPr>
              <a:t>aliqua.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90796" y="6540634"/>
            <a:ext cx="9236710" cy="10127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latin typeface="Clash Display"/>
                <a:cs typeface="Clash Display"/>
              </a:rPr>
              <a:t>Lorem</a:t>
            </a:r>
            <a:r>
              <a:rPr sz="2300" spc="-10" dirty="0">
                <a:latin typeface="Clash Display"/>
                <a:cs typeface="Clash Display"/>
              </a:rPr>
              <a:t> </a:t>
            </a:r>
            <a:r>
              <a:rPr sz="2300" dirty="0">
                <a:latin typeface="Clash Display"/>
                <a:cs typeface="Clash Display"/>
              </a:rPr>
              <a:t>ipsum dolor sit amet, consectetur adipiscing elit, sed do </a:t>
            </a:r>
            <a:r>
              <a:rPr sz="2300" spc="-10" dirty="0">
                <a:latin typeface="Clash Display"/>
                <a:cs typeface="Clash Display"/>
              </a:rPr>
              <a:t>eius- </a:t>
            </a:r>
            <a:r>
              <a:rPr sz="2300" dirty="0">
                <a:latin typeface="Clash Display"/>
                <a:cs typeface="Clash Display"/>
              </a:rPr>
              <a:t>mod tempor incididunt ut labore et dolore magna </a:t>
            </a:r>
            <a:r>
              <a:rPr sz="2300" spc="-10" dirty="0">
                <a:latin typeface="Clash Display"/>
                <a:cs typeface="Clash Display"/>
              </a:rPr>
              <a:t>aliqua.</a:t>
            </a:r>
            <a:endParaRPr sz="2300">
              <a:latin typeface="Clash Display"/>
              <a:cs typeface="Clash Display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11738" y="9399185"/>
            <a:ext cx="9236710" cy="10127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latin typeface="Clash Display"/>
                <a:cs typeface="Clash Display"/>
              </a:rPr>
              <a:t>Lorem</a:t>
            </a:r>
            <a:r>
              <a:rPr sz="2300" spc="-10" dirty="0">
                <a:latin typeface="Clash Display"/>
                <a:cs typeface="Clash Display"/>
              </a:rPr>
              <a:t> </a:t>
            </a:r>
            <a:r>
              <a:rPr sz="2300" dirty="0">
                <a:latin typeface="Clash Display"/>
                <a:cs typeface="Clash Display"/>
              </a:rPr>
              <a:t>ipsum dolor sit amet, consectetur adipiscing elit, sed do </a:t>
            </a:r>
            <a:r>
              <a:rPr sz="2300" spc="-10" dirty="0">
                <a:latin typeface="Clash Display"/>
                <a:cs typeface="Clash Display"/>
              </a:rPr>
              <a:t>eius- </a:t>
            </a:r>
            <a:r>
              <a:rPr sz="2300" dirty="0">
                <a:latin typeface="Clash Display"/>
                <a:cs typeface="Clash Display"/>
              </a:rPr>
              <a:t>mod tempor incididunt ut labore et dolore magna </a:t>
            </a:r>
            <a:r>
              <a:rPr sz="2300" spc="-10" dirty="0">
                <a:latin typeface="Clash Display"/>
                <a:cs typeface="Clash Display"/>
              </a:rPr>
              <a:t>aliqua.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24" name="object 23">
            <a:extLst>
              <a:ext uri="{FF2B5EF4-FFF2-40B4-BE49-F238E27FC236}">
                <a16:creationId xmlns:a16="http://schemas.microsoft.com/office/drawing/2014/main" id="{7ED2FAF4-8658-4EF2-9E42-36EB7BA40EB3}"/>
              </a:ext>
            </a:extLst>
          </p:cNvPr>
          <p:cNvSpPr txBox="1"/>
          <p:nvPr/>
        </p:nvSpPr>
        <p:spPr>
          <a:xfrm>
            <a:off x="2813050" y="2751096"/>
            <a:ext cx="4815205" cy="565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550" dirty="0">
                <a:latin typeface="Clash Display"/>
                <a:cs typeface="Clash Display"/>
              </a:rPr>
              <a:t>SUBTITLE</a:t>
            </a:r>
            <a:r>
              <a:rPr sz="3550" spc="350" dirty="0">
                <a:latin typeface="Clash Display"/>
                <a:cs typeface="Clash Display"/>
              </a:rPr>
              <a:t> </a:t>
            </a:r>
            <a:r>
              <a:rPr sz="3550" dirty="0">
                <a:latin typeface="Clash Display"/>
                <a:cs typeface="Clash Display"/>
              </a:rPr>
              <a:t>GOES</a:t>
            </a:r>
            <a:r>
              <a:rPr sz="3550" spc="360" dirty="0">
                <a:latin typeface="Clash Display"/>
                <a:cs typeface="Clash Display"/>
              </a:rPr>
              <a:t> </a:t>
            </a:r>
            <a:r>
              <a:rPr sz="3550" spc="-20" dirty="0">
                <a:latin typeface="Clash Display"/>
                <a:cs typeface="Clash Display"/>
              </a:rPr>
              <a:t>HERE</a:t>
            </a:r>
            <a:endParaRPr sz="3550" dirty="0">
              <a:latin typeface="Clash Display"/>
              <a:cs typeface="Clash Display"/>
            </a:endParaRPr>
          </a:p>
        </p:txBody>
      </p:sp>
      <p:sp>
        <p:nvSpPr>
          <p:cNvPr id="27" name="object 23">
            <a:extLst>
              <a:ext uri="{FF2B5EF4-FFF2-40B4-BE49-F238E27FC236}">
                <a16:creationId xmlns:a16="http://schemas.microsoft.com/office/drawing/2014/main" id="{343E57B2-9038-411B-881F-C1239E1D9C8A}"/>
              </a:ext>
            </a:extLst>
          </p:cNvPr>
          <p:cNvSpPr txBox="1"/>
          <p:nvPr/>
        </p:nvSpPr>
        <p:spPr>
          <a:xfrm>
            <a:off x="2813049" y="5502275"/>
            <a:ext cx="4815205" cy="565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550" dirty="0">
                <a:latin typeface="Clash Display"/>
                <a:cs typeface="Clash Display"/>
              </a:rPr>
              <a:t>SUBTITLE</a:t>
            </a:r>
            <a:r>
              <a:rPr sz="3550" spc="350" dirty="0">
                <a:latin typeface="Clash Display"/>
                <a:cs typeface="Clash Display"/>
              </a:rPr>
              <a:t> </a:t>
            </a:r>
            <a:r>
              <a:rPr sz="3550" dirty="0">
                <a:latin typeface="Clash Display"/>
                <a:cs typeface="Clash Display"/>
              </a:rPr>
              <a:t>GOES</a:t>
            </a:r>
            <a:r>
              <a:rPr sz="3550" spc="360" dirty="0">
                <a:latin typeface="Clash Display"/>
                <a:cs typeface="Clash Display"/>
              </a:rPr>
              <a:t> </a:t>
            </a:r>
            <a:r>
              <a:rPr sz="3550" spc="-20" dirty="0">
                <a:latin typeface="Clash Display"/>
                <a:cs typeface="Clash Display"/>
              </a:rPr>
              <a:t>HERE</a:t>
            </a:r>
            <a:endParaRPr sz="3550" dirty="0">
              <a:latin typeface="Clash Display"/>
              <a:cs typeface="Clash Display"/>
            </a:endParaRPr>
          </a:p>
        </p:txBody>
      </p:sp>
      <p:sp>
        <p:nvSpPr>
          <p:cNvPr id="28" name="object 23">
            <a:extLst>
              <a:ext uri="{FF2B5EF4-FFF2-40B4-BE49-F238E27FC236}">
                <a16:creationId xmlns:a16="http://schemas.microsoft.com/office/drawing/2014/main" id="{C6ECC5DE-8563-410F-B526-EC0F5F5CC69B}"/>
              </a:ext>
            </a:extLst>
          </p:cNvPr>
          <p:cNvSpPr txBox="1"/>
          <p:nvPr/>
        </p:nvSpPr>
        <p:spPr>
          <a:xfrm>
            <a:off x="2813049" y="8381940"/>
            <a:ext cx="4815205" cy="565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550" dirty="0">
                <a:latin typeface="Clash Display"/>
                <a:cs typeface="Clash Display"/>
              </a:rPr>
              <a:t>SUBTITLE</a:t>
            </a:r>
            <a:r>
              <a:rPr sz="3550" spc="350" dirty="0">
                <a:latin typeface="Clash Display"/>
                <a:cs typeface="Clash Display"/>
              </a:rPr>
              <a:t> </a:t>
            </a:r>
            <a:r>
              <a:rPr sz="3550" dirty="0">
                <a:latin typeface="Clash Display"/>
                <a:cs typeface="Clash Display"/>
              </a:rPr>
              <a:t>GOES</a:t>
            </a:r>
            <a:r>
              <a:rPr sz="3550" spc="360" dirty="0">
                <a:latin typeface="Clash Display"/>
                <a:cs typeface="Clash Display"/>
              </a:rPr>
              <a:t> </a:t>
            </a:r>
            <a:r>
              <a:rPr sz="3550" spc="-20" dirty="0">
                <a:latin typeface="Clash Display"/>
                <a:cs typeface="Clash Display"/>
              </a:rPr>
              <a:t>HERE</a:t>
            </a:r>
            <a:endParaRPr sz="355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bg object 17">
            <a:extLst>
              <a:ext uri="{FF2B5EF4-FFF2-40B4-BE49-F238E27FC236}">
                <a16:creationId xmlns:a16="http://schemas.microsoft.com/office/drawing/2014/main" id="{1F320C9B-81B9-472C-A11D-47825A6F8557}"/>
              </a:ext>
            </a:extLst>
          </p:cNvPr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g object 18">
            <a:extLst>
              <a:ext uri="{FF2B5EF4-FFF2-40B4-BE49-F238E27FC236}">
                <a16:creationId xmlns:a16="http://schemas.microsoft.com/office/drawing/2014/main" id="{28755A29-995E-4D68-AF87-A2CE941A8E9D}"/>
              </a:ext>
            </a:extLst>
          </p:cNvPr>
          <p:cNvSpPr/>
          <p:nvPr/>
        </p:nvSpPr>
        <p:spPr>
          <a:xfrm>
            <a:off x="13812020" y="2456343"/>
            <a:ext cx="0" cy="1149985"/>
          </a:xfrm>
          <a:custGeom>
            <a:avLst/>
            <a:gdLst/>
            <a:ahLst/>
            <a:cxnLst/>
            <a:rect l="l" t="t" r="r" b="b"/>
            <a:pathLst>
              <a:path h="1149985">
                <a:moveTo>
                  <a:pt x="0" y="0"/>
                </a:moveTo>
                <a:lnTo>
                  <a:pt x="0" y="1149954"/>
                </a:lnTo>
              </a:path>
            </a:pathLst>
          </a:custGeom>
          <a:ln w="20941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g object 19">
            <a:extLst>
              <a:ext uri="{FF2B5EF4-FFF2-40B4-BE49-F238E27FC236}">
                <a16:creationId xmlns:a16="http://schemas.microsoft.com/office/drawing/2014/main" id="{25FE759F-7C8F-46CE-A807-183F4B554EBB}"/>
              </a:ext>
            </a:extLst>
          </p:cNvPr>
          <p:cNvSpPr/>
          <p:nvPr/>
        </p:nvSpPr>
        <p:spPr>
          <a:xfrm>
            <a:off x="13237047" y="3031321"/>
            <a:ext cx="1149985" cy="0"/>
          </a:xfrm>
          <a:custGeom>
            <a:avLst/>
            <a:gdLst/>
            <a:ahLst/>
            <a:cxnLst/>
            <a:rect l="l" t="t" r="r" b="b"/>
            <a:pathLst>
              <a:path w="1149984">
                <a:moveTo>
                  <a:pt x="0" y="0"/>
                </a:moveTo>
                <a:lnTo>
                  <a:pt x="1149944" y="0"/>
                </a:lnTo>
              </a:path>
            </a:pathLst>
          </a:custGeom>
          <a:ln w="20941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g object 20">
            <a:extLst>
              <a:ext uri="{FF2B5EF4-FFF2-40B4-BE49-F238E27FC236}">
                <a16:creationId xmlns:a16="http://schemas.microsoft.com/office/drawing/2014/main" id="{4A6273C2-4A9D-4D60-B9FE-1AE2702B0A3C}"/>
              </a:ext>
            </a:extLst>
          </p:cNvPr>
          <p:cNvSpPr/>
          <p:nvPr/>
        </p:nvSpPr>
        <p:spPr>
          <a:xfrm>
            <a:off x="13405453" y="2624756"/>
            <a:ext cx="813435" cy="813435"/>
          </a:xfrm>
          <a:custGeom>
            <a:avLst/>
            <a:gdLst/>
            <a:ahLst/>
            <a:cxnLst/>
            <a:rect l="l" t="t" r="r" b="b"/>
            <a:pathLst>
              <a:path w="813434" h="813435">
                <a:moveTo>
                  <a:pt x="813137" y="0"/>
                </a:moveTo>
                <a:lnTo>
                  <a:pt x="0" y="813127"/>
                </a:lnTo>
              </a:path>
            </a:pathLst>
          </a:custGeom>
          <a:ln w="20941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g object 21">
            <a:extLst>
              <a:ext uri="{FF2B5EF4-FFF2-40B4-BE49-F238E27FC236}">
                <a16:creationId xmlns:a16="http://schemas.microsoft.com/office/drawing/2014/main" id="{AD2C4E5F-AD3B-4CAE-977C-5CC31313DE90}"/>
              </a:ext>
            </a:extLst>
          </p:cNvPr>
          <p:cNvSpPr/>
          <p:nvPr/>
        </p:nvSpPr>
        <p:spPr>
          <a:xfrm>
            <a:off x="13405454" y="2624756"/>
            <a:ext cx="813435" cy="813435"/>
          </a:xfrm>
          <a:custGeom>
            <a:avLst/>
            <a:gdLst/>
            <a:ahLst/>
            <a:cxnLst/>
            <a:rect l="l" t="t" r="r" b="b"/>
            <a:pathLst>
              <a:path w="813434" h="813435">
                <a:moveTo>
                  <a:pt x="0" y="0"/>
                </a:moveTo>
                <a:lnTo>
                  <a:pt x="813137" y="813127"/>
                </a:lnTo>
              </a:path>
            </a:pathLst>
          </a:custGeom>
          <a:ln w="20941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g object 22">
            <a:extLst>
              <a:ext uri="{FF2B5EF4-FFF2-40B4-BE49-F238E27FC236}">
                <a16:creationId xmlns:a16="http://schemas.microsoft.com/office/drawing/2014/main" id="{06F7520E-741B-4AF5-B9BB-5F9587AD2689}"/>
              </a:ext>
            </a:extLst>
          </p:cNvPr>
          <p:cNvSpPr/>
          <p:nvPr/>
        </p:nvSpPr>
        <p:spPr>
          <a:xfrm>
            <a:off x="15225590" y="2456343"/>
            <a:ext cx="0" cy="1149985"/>
          </a:xfrm>
          <a:custGeom>
            <a:avLst/>
            <a:gdLst/>
            <a:ahLst/>
            <a:cxnLst/>
            <a:rect l="l" t="t" r="r" b="b"/>
            <a:pathLst>
              <a:path h="1149985">
                <a:moveTo>
                  <a:pt x="0" y="0"/>
                </a:moveTo>
                <a:lnTo>
                  <a:pt x="0" y="1149954"/>
                </a:lnTo>
              </a:path>
            </a:pathLst>
          </a:custGeom>
          <a:ln w="20941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g object 23">
            <a:extLst>
              <a:ext uri="{FF2B5EF4-FFF2-40B4-BE49-F238E27FC236}">
                <a16:creationId xmlns:a16="http://schemas.microsoft.com/office/drawing/2014/main" id="{57CC59AA-26F2-44D8-82ED-4EF19E0876C2}"/>
              </a:ext>
            </a:extLst>
          </p:cNvPr>
          <p:cNvSpPr/>
          <p:nvPr/>
        </p:nvSpPr>
        <p:spPr>
          <a:xfrm>
            <a:off x="14650617" y="3031321"/>
            <a:ext cx="1149985" cy="0"/>
          </a:xfrm>
          <a:custGeom>
            <a:avLst/>
            <a:gdLst/>
            <a:ahLst/>
            <a:cxnLst/>
            <a:rect l="l" t="t" r="r" b="b"/>
            <a:pathLst>
              <a:path w="1149984">
                <a:moveTo>
                  <a:pt x="0" y="0"/>
                </a:moveTo>
                <a:lnTo>
                  <a:pt x="1149944" y="0"/>
                </a:lnTo>
              </a:path>
            </a:pathLst>
          </a:custGeom>
          <a:ln w="20941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g object 24">
            <a:extLst>
              <a:ext uri="{FF2B5EF4-FFF2-40B4-BE49-F238E27FC236}">
                <a16:creationId xmlns:a16="http://schemas.microsoft.com/office/drawing/2014/main" id="{1D063F93-3656-48D5-A8CC-8202901345FE}"/>
              </a:ext>
            </a:extLst>
          </p:cNvPr>
          <p:cNvSpPr/>
          <p:nvPr/>
        </p:nvSpPr>
        <p:spPr>
          <a:xfrm>
            <a:off x="14819022" y="2624756"/>
            <a:ext cx="813435" cy="813435"/>
          </a:xfrm>
          <a:custGeom>
            <a:avLst/>
            <a:gdLst/>
            <a:ahLst/>
            <a:cxnLst/>
            <a:rect l="l" t="t" r="r" b="b"/>
            <a:pathLst>
              <a:path w="813434" h="813435">
                <a:moveTo>
                  <a:pt x="813137" y="0"/>
                </a:moveTo>
                <a:lnTo>
                  <a:pt x="0" y="813127"/>
                </a:lnTo>
              </a:path>
            </a:pathLst>
          </a:custGeom>
          <a:ln w="20941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g object 25">
            <a:extLst>
              <a:ext uri="{FF2B5EF4-FFF2-40B4-BE49-F238E27FC236}">
                <a16:creationId xmlns:a16="http://schemas.microsoft.com/office/drawing/2014/main" id="{88E90D60-06DF-4DAE-8B2C-814BF2D1C0B6}"/>
              </a:ext>
            </a:extLst>
          </p:cNvPr>
          <p:cNvSpPr/>
          <p:nvPr/>
        </p:nvSpPr>
        <p:spPr>
          <a:xfrm>
            <a:off x="14819023" y="2624756"/>
            <a:ext cx="813435" cy="813435"/>
          </a:xfrm>
          <a:custGeom>
            <a:avLst/>
            <a:gdLst/>
            <a:ahLst/>
            <a:cxnLst/>
            <a:rect l="l" t="t" r="r" b="b"/>
            <a:pathLst>
              <a:path w="813434" h="813435">
                <a:moveTo>
                  <a:pt x="0" y="0"/>
                </a:moveTo>
                <a:lnTo>
                  <a:pt x="813137" y="813127"/>
                </a:lnTo>
              </a:path>
            </a:pathLst>
          </a:custGeom>
          <a:ln w="20941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g object 26">
            <a:extLst>
              <a:ext uri="{FF2B5EF4-FFF2-40B4-BE49-F238E27FC236}">
                <a16:creationId xmlns:a16="http://schemas.microsoft.com/office/drawing/2014/main" id="{B0334DF5-D56C-4895-B6A0-9B565861EC4F}"/>
              </a:ext>
            </a:extLst>
          </p:cNvPr>
          <p:cNvSpPr/>
          <p:nvPr/>
        </p:nvSpPr>
        <p:spPr>
          <a:xfrm>
            <a:off x="5678100" y="625901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4" h="455294">
                <a:moveTo>
                  <a:pt x="0" y="0"/>
                </a:moveTo>
                <a:lnTo>
                  <a:pt x="227479" y="227479"/>
                </a:lnTo>
                <a:lnTo>
                  <a:pt x="0" y="454949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g object 27">
            <a:extLst>
              <a:ext uri="{FF2B5EF4-FFF2-40B4-BE49-F238E27FC236}">
                <a16:creationId xmlns:a16="http://schemas.microsoft.com/office/drawing/2014/main" id="{6BC25729-6B47-453D-B4E9-82FB31063B3F}"/>
              </a:ext>
            </a:extLst>
          </p:cNvPr>
          <p:cNvSpPr/>
          <p:nvPr/>
        </p:nvSpPr>
        <p:spPr>
          <a:xfrm>
            <a:off x="4036526" y="853377"/>
            <a:ext cx="1869439" cy="0"/>
          </a:xfrm>
          <a:custGeom>
            <a:avLst/>
            <a:gdLst/>
            <a:ahLst/>
            <a:cxnLst/>
            <a:rect l="l" t="t" r="r" b="b"/>
            <a:pathLst>
              <a:path w="1869439">
                <a:moveTo>
                  <a:pt x="1869053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g object 28">
            <a:extLst>
              <a:ext uri="{FF2B5EF4-FFF2-40B4-BE49-F238E27FC236}">
                <a16:creationId xmlns:a16="http://schemas.microsoft.com/office/drawing/2014/main" id="{FF7F09DE-A813-4859-940E-58FCA985A2A4}"/>
              </a:ext>
            </a:extLst>
          </p:cNvPr>
          <p:cNvSpPr/>
          <p:nvPr/>
        </p:nvSpPr>
        <p:spPr>
          <a:xfrm>
            <a:off x="12638361" y="3776825"/>
            <a:ext cx="3560445" cy="1435735"/>
          </a:xfrm>
          <a:custGeom>
            <a:avLst/>
            <a:gdLst/>
            <a:ahLst/>
            <a:cxnLst/>
            <a:rect l="l" t="t" r="r" b="b"/>
            <a:pathLst>
              <a:path w="3560444" h="1435735">
                <a:moveTo>
                  <a:pt x="2842531" y="0"/>
                </a:moveTo>
                <a:lnTo>
                  <a:pt x="717569" y="0"/>
                </a:lnTo>
                <a:lnTo>
                  <a:pt x="670389" y="1526"/>
                </a:lnTo>
                <a:lnTo>
                  <a:pt x="624024" y="6042"/>
                </a:lnTo>
                <a:lnTo>
                  <a:pt x="578568" y="13453"/>
                </a:lnTo>
                <a:lnTo>
                  <a:pt x="534115" y="23664"/>
                </a:lnTo>
                <a:lnTo>
                  <a:pt x="490762" y="36582"/>
                </a:lnTo>
                <a:lnTo>
                  <a:pt x="448602" y="52111"/>
                </a:lnTo>
                <a:lnTo>
                  <a:pt x="407729" y="70157"/>
                </a:lnTo>
                <a:lnTo>
                  <a:pt x="368238" y="90625"/>
                </a:lnTo>
                <a:lnTo>
                  <a:pt x="330225" y="113421"/>
                </a:lnTo>
                <a:lnTo>
                  <a:pt x="293782" y="138450"/>
                </a:lnTo>
                <a:lnTo>
                  <a:pt x="259006" y="165618"/>
                </a:lnTo>
                <a:lnTo>
                  <a:pt x="225989" y="194829"/>
                </a:lnTo>
                <a:lnTo>
                  <a:pt x="194828" y="225991"/>
                </a:lnTo>
                <a:lnTo>
                  <a:pt x="165617" y="259007"/>
                </a:lnTo>
                <a:lnTo>
                  <a:pt x="138449" y="293784"/>
                </a:lnTo>
                <a:lnTo>
                  <a:pt x="113420" y="330227"/>
                </a:lnTo>
                <a:lnTo>
                  <a:pt x="90624" y="368242"/>
                </a:lnTo>
                <a:lnTo>
                  <a:pt x="70156" y="407733"/>
                </a:lnTo>
                <a:lnTo>
                  <a:pt x="52111" y="448606"/>
                </a:lnTo>
                <a:lnTo>
                  <a:pt x="36582" y="490767"/>
                </a:lnTo>
                <a:lnTo>
                  <a:pt x="23664" y="534122"/>
                </a:lnTo>
                <a:lnTo>
                  <a:pt x="13453" y="578575"/>
                </a:lnTo>
                <a:lnTo>
                  <a:pt x="6042" y="624032"/>
                </a:lnTo>
                <a:lnTo>
                  <a:pt x="1526" y="670398"/>
                </a:lnTo>
                <a:lnTo>
                  <a:pt x="0" y="717580"/>
                </a:lnTo>
                <a:lnTo>
                  <a:pt x="1526" y="764759"/>
                </a:lnTo>
                <a:lnTo>
                  <a:pt x="6042" y="811123"/>
                </a:lnTo>
                <a:lnTo>
                  <a:pt x="13453" y="856578"/>
                </a:lnTo>
                <a:lnTo>
                  <a:pt x="23664" y="901029"/>
                </a:lnTo>
                <a:lnTo>
                  <a:pt x="36582" y="944382"/>
                </a:lnTo>
                <a:lnTo>
                  <a:pt x="52111" y="986541"/>
                </a:lnTo>
                <a:lnTo>
                  <a:pt x="70156" y="1027414"/>
                </a:lnTo>
                <a:lnTo>
                  <a:pt x="90624" y="1066903"/>
                </a:lnTo>
                <a:lnTo>
                  <a:pt x="113420" y="1104917"/>
                </a:lnTo>
                <a:lnTo>
                  <a:pt x="138449" y="1141359"/>
                </a:lnTo>
                <a:lnTo>
                  <a:pt x="165617" y="1176135"/>
                </a:lnTo>
                <a:lnTo>
                  <a:pt x="194828" y="1209151"/>
                </a:lnTo>
                <a:lnTo>
                  <a:pt x="225989" y="1240311"/>
                </a:lnTo>
                <a:lnTo>
                  <a:pt x="259006" y="1269523"/>
                </a:lnTo>
                <a:lnTo>
                  <a:pt x="293782" y="1296690"/>
                </a:lnTo>
                <a:lnTo>
                  <a:pt x="330225" y="1321719"/>
                </a:lnTo>
                <a:lnTo>
                  <a:pt x="368238" y="1344515"/>
                </a:lnTo>
                <a:lnTo>
                  <a:pt x="407729" y="1364982"/>
                </a:lnTo>
                <a:lnTo>
                  <a:pt x="448602" y="1383028"/>
                </a:lnTo>
                <a:lnTo>
                  <a:pt x="490762" y="1398557"/>
                </a:lnTo>
                <a:lnTo>
                  <a:pt x="534115" y="1411474"/>
                </a:lnTo>
                <a:lnTo>
                  <a:pt x="578568" y="1421686"/>
                </a:lnTo>
                <a:lnTo>
                  <a:pt x="624024" y="1429097"/>
                </a:lnTo>
                <a:lnTo>
                  <a:pt x="670389" y="1433613"/>
                </a:lnTo>
                <a:lnTo>
                  <a:pt x="717569" y="1435139"/>
                </a:lnTo>
                <a:lnTo>
                  <a:pt x="2842531" y="1435139"/>
                </a:lnTo>
                <a:lnTo>
                  <a:pt x="2889711" y="1433613"/>
                </a:lnTo>
                <a:lnTo>
                  <a:pt x="2936077" y="1429097"/>
                </a:lnTo>
                <a:lnTo>
                  <a:pt x="2981533" y="1421686"/>
                </a:lnTo>
                <a:lnTo>
                  <a:pt x="3025985" y="1411474"/>
                </a:lnTo>
                <a:lnTo>
                  <a:pt x="3069338" y="1398557"/>
                </a:lnTo>
                <a:lnTo>
                  <a:pt x="3111498" y="1383028"/>
                </a:lnTo>
                <a:lnTo>
                  <a:pt x="3152371" y="1364982"/>
                </a:lnTo>
                <a:lnTo>
                  <a:pt x="3191862" y="1344515"/>
                </a:lnTo>
                <a:lnTo>
                  <a:pt x="3229875" y="1321719"/>
                </a:lnTo>
                <a:lnTo>
                  <a:pt x="3266318" y="1296690"/>
                </a:lnTo>
                <a:lnTo>
                  <a:pt x="3301094" y="1269523"/>
                </a:lnTo>
                <a:lnTo>
                  <a:pt x="3334111" y="1240311"/>
                </a:lnTo>
                <a:lnTo>
                  <a:pt x="3365272" y="1209151"/>
                </a:lnTo>
                <a:lnTo>
                  <a:pt x="3394483" y="1176135"/>
                </a:lnTo>
                <a:lnTo>
                  <a:pt x="3421651" y="1141359"/>
                </a:lnTo>
                <a:lnTo>
                  <a:pt x="3446680" y="1104917"/>
                </a:lnTo>
                <a:lnTo>
                  <a:pt x="3469476" y="1066903"/>
                </a:lnTo>
                <a:lnTo>
                  <a:pt x="3489944" y="1027414"/>
                </a:lnTo>
                <a:lnTo>
                  <a:pt x="3507989" y="986541"/>
                </a:lnTo>
                <a:lnTo>
                  <a:pt x="3523518" y="944382"/>
                </a:lnTo>
                <a:lnTo>
                  <a:pt x="3536436" y="901029"/>
                </a:lnTo>
                <a:lnTo>
                  <a:pt x="3546647" y="856578"/>
                </a:lnTo>
                <a:lnTo>
                  <a:pt x="3554058" y="811123"/>
                </a:lnTo>
                <a:lnTo>
                  <a:pt x="3558574" y="764759"/>
                </a:lnTo>
                <a:lnTo>
                  <a:pt x="3560101" y="717580"/>
                </a:lnTo>
                <a:lnTo>
                  <a:pt x="3558574" y="670398"/>
                </a:lnTo>
                <a:lnTo>
                  <a:pt x="3554058" y="624032"/>
                </a:lnTo>
                <a:lnTo>
                  <a:pt x="3546647" y="578575"/>
                </a:lnTo>
                <a:lnTo>
                  <a:pt x="3536436" y="534122"/>
                </a:lnTo>
                <a:lnTo>
                  <a:pt x="3523518" y="490767"/>
                </a:lnTo>
                <a:lnTo>
                  <a:pt x="3507989" y="448606"/>
                </a:lnTo>
                <a:lnTo>
                  <a:pt x="3489944" y="407733"/>
                </a:lnTo>
                <a:lnTo>
                  <a:pt x="3469476" y="368242"/>
                </a:lnTo>
                <a:lnTo>
                  <a:pt x="3446680" y="330227"/>
                </a:lnTo>
                <a:lnTo>
                  <a:pt x="3421651" y="293784"/>
                </a:lnTo>
                <a:lnTo>
                  <a:pt x="3394483" y="259007"/>
                </a:lnTo>
                <a:lnTo>
                  <a:pt x="3365272" y="225991"/>
                </a:lnTo>
                <a:lnTo>
                  <a:pt x="3334111" y="194829"/>
                </a:lnTo>
                <a:lnTo>
                  <a:pt x="3301094" y="165618"/>
                </a:lnTo>
                <a:lnTo>
                  <a:pt x="3266318" y="138450"/>
                </a:lnTo>
                <a:lnTo>
                  <a:pt x="3229875" y="113421"/>
                </a:lnTo>
                <a:lnTo>
                  <a:pt x="3191862" y="90625"/>
                </a:lnTo>
                <a:lnTo>
                  <a:pt x="3152371" y="70157"/>
                </a:lnTo>
                <a:lnTo>
                  <a:pt x="3111498" y="52111"/>
                </a:lnTo>
                <a:lnTo>
                  <a:pt x="3069338" y="36582"/>
                </a:lnTo>
                <a:lnTo>
                  <a:pt x="3025985" y="23664"/>
                </a:lnTo>
                <a:lnTo>
                  <a:pt x="2981533" y="13453"/>
                </a:lnTo>
                <a:lnTo>
                  <a:pt x="2936077" y="6042"/>
                </a:lnTo>
                <a:lnTo>
                  <a:pt x="2889711" y="1526"/>
                </a:lnTo>
                <a:lnTo>
                  <a:pt x="2842531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6" name="bg object 29">
            <a:extLst>
              <a:ext uri="{FF2B5EF4-FFF2-40B4-BE49-F238E27FC236}">
                <a16:creationId xmlns:a16="http://schemas.microsoft.com/office/drawing/2014/main" id="{4802EC53-949C-49ED-8360-B26601385D2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2" b="1202"/>
          <a:stretch/>
        </p:blipFill>
        <p:spPr>
          <a:xfrm>
            <a:off x="13130637" y="5916050"/>
            <a:ext cx="2816521" cy="1546204"/>
          </a:xfrm>
          <a:prstGeom prst="roundRect">
            <a:avLst>
              <a:gd name="adj" fmla="val 50000"/>
            </a:avLst>
          </a:prstGeom>
        </p:spPr>
      </p:pic>
      <p:pic>
        <p:nvPicPr>
          <p:cNvPr id="57" name="bg object 30">
            <a:extLst>
              <a:ext uri="{FF2B5EF4-FFF2-40B4-BE49-F238E27FC236}">
                <a16:creationId xmlns:a16="http://schemas.microsoft.com/office/drawing/2014/main" id="{0A4ADAF1-8FBF-4BB3-A423-BE8061B7458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2" b="1202"/>
          <a:stretch/>
        </p:blipFill>
        <p:spPr>
          <a:xfrm>
            <a:off x="4261796" y="7479699"/>
            <a:ext cx="2816521" cy="1546204"/>
          </a:xfrm>
          <a:prstGeom prst="roundRect">
            <a:avLst>
              <a:gd name="adj" fmla="val 50000"/>
            </a:avLst>
          </a:prstGeom>
        </p:spPr>
      </p:pic>
      <p:pic>
        <p:nvPicPr>
          <p:cNvPr id="58" name="bg object 31">
            <a:extLst>
              <a:ext uri="{FF2B5EF4-FFF2-40B4-BE49-F238E27FC236}">
                <a16:creationId xmlns:a16="http://schemas.microsoft.com/office/drawing/2014/main" id="{CBBC0DEB-5394-473D-8310-A7ED053E9B6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2" b="3542"/>
          <a:stretch/>
        </p:blipFill>
        <p:spPr>
          <a:xfrm>
            <a:off x="12978306" y="9011945"/>
            <a:ext cx="2958381" cy="1546193"/>
          </a:xfrm>
          <a:prstGeom prst="roundRect">
            <a:avLst>
              <a:gd name="adj" fmla="val 50000"/>
            </a:avLst>
          </a:prstGeom>
        </p:spPr>
      </p:pic>
      <p:sp>
        <p:nvSpPr>
          <p:cNvPr id="59" name="bg object 32">
            <a:extLst>
              <a:ext uri="{FF2B5EF4-FFF2-40B4-BE49-F238E27FC236}">
                <a16:creationId xmlns:a16="http://schemas.microsoft.com/office/drawing/2014/main" id="{160EC12D-F923-4FE3-9BCB-30E73EEECDBB}"/>
              </a:ext>
            </a:extLst>
          </p:cNvPr>
          <p:cNvSpPr/>
          <p:nvPr/>
        </p:nvSpPr>
        <p:spPr>
          <a:xfrm>
            <a:off x="4266529" y="5916050"/>
            <a:ext cx="11680825" cy="1546225"/>
          </a:xfrm>
          <a:custGeom>
            <a:avLst/>
            <a:gdLst/>
            <a:ahLst/>
            <a:cxnLst/>
            <a:rect l="l" t="t" r="r" b="b"/>
            <a:pathLst>
              <a:path w="11680825" h="1546225">
                <a:moveTo>
                  <a:pt x="11680628" y="1546204"/>
                </a:moveTo>
                <a:lnTo>
                  <a:pt x="0" y="1546204"/>
                </a:lnTo>
                <a:lnTo>
                  <a:pt x="0" y="0"/>
                </a:lnTo>
                <a:lnTo>
                  <a:pt x="11680628" y="0"/>
                </a:lnTo>
                <a:lnTo>
                  <a:pt x="11680628" y="1546204"/>
                </a:lnTo>
                <a:close/>
              </a:path>
            </a:pathLst>
          </a:custGeom>
          <a:ln w="22313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g object 33">
            <a:extLst>
              <a:ext uri="{FF2B5EF4-FFF2-40B4-BE49-F238E27FC236}">
                <a16:creationId xmlns:a16="http://schemas.microsoft.com/office/drawing/2014/main" id="{62110A70-3FF9-4F54-94A0-F60FA625C5C3}"/>
              </a:ext>
            </a:extLst>
          </p:cNvPr>
          <p:cNvSpPr/>
          <p:nvPr/>
        </p:nvSpPr>
        <p:spPr>
          <a:xfrm>
            <a:off x="4266529" y="7462254"/>
            <a:ext cx="11680825" cy="3092450"/>
          </a:xfrm>
          <a:custGeom>
            <a:avLst/>
            <a:gdLst/>
            <a:ahLst/>
            <a:cxnLst/>
            <a:rect l="l" t="t" r="r" b="b"/>
            <a:pathLst>
              <a:path w="11680825" h="3092450">
                <a:moveTo>
                  <a:pt x="11680628" y="3092397"/>
                </a:moveTo>
                <a:lnTo>
                  <a:pt x="0" y="3092397"/>
                </a:lnTo>
                <a:lnTo>
                  <a:pt x="0" y="1546193"/>
                </a:lnTo>
                <a:lnTo>
                  <a:pt x="11680628" y="1546193"/>
                </a:lnTo>
                <a:lnTo>
                  <a:pt x="11680628" y="3092397"/>
                </a:lnTo>
                <a:close/>
              </a:path>
              <a:path w="11680825" h="3092450">
                <a:moveTo>
                  <a:pt x="0" y="0"/>
                </a:moveTo>
                <a:lnTo>
                  <a:pt x="11680628" y="0"/>
                </a:lnTo>
                <a:lnTo>
                  <a:pt x="11680628" y="1546193"/>
                </a:lnTo>
                <a:lnTo>
                  <a:pt x="0" y="1546193"/>
                </a:lnTo>
                <a:lnTo>
                  <a:pt x="0" y="0"/>
                </a:lnTo>
                <a:close/>
              </a:path>
            </a:pathLst>
          </a:custGeom>
          <a:ln w="22313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18239970" y="436827"/>
            <a:ext cx="794385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22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4129587" y="2181304"/>
            <a:ext cx="8616315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1550" dirty="0">
                <a:solidFill>
                  <a:srgbClr val="F2F2F2"/>
                </a:solidFill>
              </a:rPr>
              <a:t>WHAT</a:t>
            </a:r>
            <a:r>
              <a:rPr sz="11550" spc="-365" dirty="0">
                <a:solidFill>
                  <a:srgbClr val="F2F2F2"/>
                </a:solidFill>
              </a:rPr>
              <a:t> </a:t>
            </a:r>
            <a:r>
              <a:rPr sz="11550" spc="-20" dirty="0">
                <a:solidFill>
                  <a:srgbClr val="F2F2F2"/>
                </a:solidFill>
              </a:rPr>
              <a:t>THEY</a:t>
            </a:r>
            <a:endParaRPr sz="11550" dirty="0"/>
          </a:p>
        </p:txBody>
      </p:sp>
      <p:sp>
        <p:nvSpPr>
          <p:cNvPr id="5" name="object 5"/>
          <p:cNvSpPr txBox="1"/>
          <p:nvPr/>
        </p:nvSpPr>
        <p:spPr>
          <a:xfrm>
            <a:off x="4280903" y="3621126"/>
            <a:ext cx="11762105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tabLst>
                <a:tab pos="8690610" algn="l"/>
              </a:tabLst>
            </a:pPr>
            <a:r>
              <a:rPr sz="11550" dirty="0">
                <a:solidFill>
                  <a:srgbClr val="D7FE01"/>
                </a:solidFill>
                <a:latin typeface="Clash Display"/>
                <a:cs typeface="Clash Display"/>
              </a:rPr>
              <a:t>SAY</a:t>
            </a:r>
            <a:r>
              <a:rPr sz="11550" spc="-235" dirty="0">
                <a:solidFill>
                  <a:srgbClr val="D7FE01"/>
                </a:solidFill>
                <a:latin typeface="Clash Display"/>
                <a:cs typeface="Clash Display"/>
              </a:rPr>
              <a:t> </a:t>
            </a:r>
            <a:r>
              <a:rPr sz="11550" spc="-10" dirty="0">
                <a:solidFill>
                  <a:srgbClr val="D7FE01"/>
                </a:solidFill>
                <a:latin typeface="Clash Display"/>
                <a:cs typeface="Clash Display"/>
              </a:rPr>
              <a:t>ABOUT</a:t>
            </a:r>
            <a:r>
              <a:rPr sz="11550" dirty="0">
                <a:solidFill>
                  <a:srgbClr val="D7FE01"/>
                </a:solidFill>
                <a:latin typeface="Clash Display"/>
                <a:cs typeface="Clash Display"/>
              </a:rPr>
              <a:t>	</a:t>
            </a:r>
            <a:r>
              <a:rPr sz="11550" dirty="0">
                <a:solidFill>
                  <a:srgbClr val="191918"/>
                </a:solidFill>
                <a:latin typeface="Clash Display"/>
                <a:cs typeface="Clash Display"/>
              </a:rPr>
              <a:t>US</a:t>
            </a:r>
            <a:r>
              <a:rPr sz="11550" spc="-160" dirty="0">
                <a:solidFill>
                  <a:srgbClr val="191918"/>
                </a:solidFill>
                <a:latin typeface="Clash Display"/>
                <a:cs typeface="Clash Display"/>
              </a:rPr>
              <a:t> </a:t>
            </a:r>
            <a:r>
              <a:rPr sz="11550" spc="-50" dirty="0">
                <a:solidFill>
                  <a:srgbClr val="191918"/>
                </a:solidFill>
                <a:latin typeface="Clash Display"/>
                <a:cs typeface="Clash Display"/>
              </a:rPr>
              <a:t>?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132" name="object 24">
            <a:extLst>
              <a:ext uri="{FF2B5EF4-FFF2-40B4-BE49-F238E27FC236}">
                <a16:creationId xmlns:a16="http://schemas.microsoft.com/office/drawing/2014/main" id="{971F9CE2-B9C8-434E-B383-9BE67A4F83D8}"/>
              </a:ext>
            </a:extLst>
          </p:cNvPr>
          <p:cNvSpPr txBox="1"/>
          <p:nvPr/>
        </p:nvSpPr>
        <p:spPr>
          <a:xfrm>
            <a:off x="5531056" y="6246826"/>
            <a:ext cx="4771200" cy="102560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ctr">
              <a:lnSpc>
                <a:spcPct val="149400"/>
              </a:lnSpc>
            </a:pPr>
            <a:r>
              <a:rPr lang="en-US" sz="2300" dirty="0">
                <a:solidFill>
                  <a:srgbClr val="D7FE01"/>
                </a:solidFill>
                <a:latin typeface="Clash Display"/>
                <a:cs typeface="Clash Display"/>
              </a:rPr>
              <a:t>The oversized shirt is sensational!</a:t>
            </a:r>
          </a:p>
          <a:p>
            <a:pPr marR="5080" algn="ctr">
              <a:lnSpc>
                <a:spcPct val="149400"/>
              </a:lnSpc>
            </a:pPr>
            <a:r>
              <a:rPr lang="en-US" sz="2300" dirty="0">
                <a:solidFill>
                  <a:srgbClr val="D7FE01"/>
                </a:solidFill>
                <a:latin typeface="Clash Display"/>
                <a:cs typeface="Clash Display"/>
              </a:rPr>
              <a:t>- Robert William</a:t>
            </a:r>
            <a:endParaRPr sz="2300" dirty="0">
              <a:solidFill>
                <a:srgbClr val="D7FE01"/>
              </a:solidFill>
              <a:latin typeface="Clash Display"/>
              <a:cs typeface="Clash Display"/>
            </a:endParaRPr>
          </a:p>
        </p:txBody>
      </p:sp>
      <p:sp>
        <p:nvSpPr>
          <p:cNvPr id="134" name="object 24">
            <a:extLst>
              <a:ext uri="{FF2B5EF4-FFF2-40B4-BE49-F238E27FC236}">
                <a16:creationId xmlns:a16="http://schemas.microsoft.com/office/drawing/2014/main" id="{0510A442-E8AE-4D50-B837-EC1C0F788AA8}"/>
              </a:ext>
            </a:extLst>
          </p:cNvPr>
          <p:cNvSpPr txBox="1"/>
          <p:nvPr/>
        </p:nvSpPr>
        <p:spPr>
          <a:xfrm>
            <a:off x="9236531" y="7658992"/>
            <a:ext cx="5526575" cy="102560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ctr">
              <a:lnSpc>
                <a:spcPct val="149400"/>
              </a:lnSpc>
            </a:pPr>
            <a:r>
              <a:rPr lang="en-US" sz="2300" dirty="0">
                <a:solidFill>
                  <a:srgbClr val="D7FE01"/>
                </a:solidFill>
                <a:latin typeface="Clash Display"/>
                <a:cs typeface="Clash Display"/>
              </a:rPr>
              <a:t>Best product, I highly recommend this.</a:t>
            </a:r>
          </a:p>
          <a:p>
            <a:pPr marR="5080" algn="ctr">
              <a:lnSpc>
                <a:spcPct val="149400"/>
              </a:lnSpc>
            </a:pPr>
            <a:r>
              <a:rPr lang="en-US" sz="2300" dirty="0">
                <a:solidFill>
                  <a:srgbClr val="D7FE01"/>
                </a:solidFill>
                <a:latin typeface="Clash Display"/>
                <a:cs typeface="Clash Display"/>
              </a:rPr>
              <a:t>- Jane Doe</a:t>
            </a:r>
            <a:endParaRPr sz="2300" dirty="0">
              <a:solidFill>
                <a:srgbClr val="D7FE01"/>
              </a:solidFill>
              <a:latin typeface="Clash Display"/>
              <a:cs typeface="Clash Display"/>
            </a:endParaRPr>
          </a:p>
        </p:txBody>
      </p:sp>
      <p:sp>
        <p:nvSpPr>
          <p:cNvPr id="136" name="object 24">
            <a:extLst>
              <a:ext uri="{FF2B5EF4-FFF2-40B4-BE49-F238E27FC236}">
                <a16:creationId xmlns:a16="http://schemas.microsoft.com/office/drawing/2014/main" id="{53EC1BD7-1BB3-49F7-98F9-7D5340ED9544}"/>
              </a:ext>
            </a:extLst>
          </p:cNvPr>
          <p:cNvSpPr txBox="1"/>
          <p:nvPr/>
        </p:nvSpPr>
        <p:spPr>
          <a:xfrm>
            <a:off x="5229718" y="9249079"/>
            <a:ext cx="6594611" cy="10127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ctr">
              <a:lnSpc>
                <a:spcPct val="149400"/>
              </a:lnSpc>
            </a:pPr>
            <a:r>
              <a:rPr lang="en-US" sz="2300" dirty="0">
                <a:solidFill>
                  <a:srgbClr val="D7FE01"/>
                </a:solidFill>
                <a:latin typeface="Clash Display"/>
                <a:cs typeface="Clash Display"/>
              </a:rPr>
              <a:t>Best store in Town! definitely will visit regularly</a:t>
            </a:r>
          </a:p>
          <a:p>
            <a:pPr marR="5080" algn="ctr">
              <a:lnSpc>
                <a:spcPct val="149400"/>
              </a:lnSpc>
            </a:pPr>
            <a:r>
              <a:rPr lang="en-US" sz="2300" dirty="0">
                <a:solidFill>
                  <a:srgbClr val="D7FE01"/>
                </a:solidFill>
                <a:latin typeface="Clash Display"/>
                <a:cs typeface="Clash Display"/>
              </a:rPr>
              <a:t>- Artful Dodger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78098" y="646843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4" h="455294">
                <a:moveTo>
                  <a:pt x="0" y="0"/>
                </a:moveTo>
                <a:lnTo>
                  <a:pt x="227479" y="227479"/>
                </a:lnTo>
                <a:lnTo>
                  <a:pt x="0" y="454949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36526" y="874318"/>
            <a:ext cx="1869439" cy="0"/>
          </a:xfrm>
          <a:custGeom>
            <a:avLst/>
            <a:gdLst/>
            <a:ahLst/>
            <a:cxnLst/>
            <a:rect l="l" t="t" r="r" b="b"/>
            <a:pathLst>
              <a:path w="1869439">
                <a:moveTo>
                  <a:pt x="1869053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56104" y="2903987"/>
            <a:ext cx="15335250" cy="7333615"/>
          </a:xfrm>
          <a:custGeom>
            <a:avLst/>
            <a:gdLst/>
            <a:ahLst/>
            <a:cxnLst/>
            <a:rect l="l" t="t" r="r" b="b"/>
            <a:pathLst>
              <a:path w="15335250" h="7333615">
                <a:moveTo>
                  <a:pt x="15334984" y="5028273"/>
                </a:moveTo>
                <a:lnTo>
                  <a:pt x="0" y="5028273"/>
                </a:lnTo>
                <a:lnTo>
                  <a:pt x="0" y="7332993"/>
                </a:lnTo>
                <a:lnTo>
                  <a:pt x="15334984" y="7332993"/>
                </a:lnTo>
                <a:lnTo>
                  <a:pt x="15334984" y="5028273"/>
                </a:lnTo>
                <a:close/>
              </a:path>
              <a:path w="15335250" h="7333615">
                <a:moveTo>
                  <a:pt x="15334984" y="2514130"/>
                </a:moveTo>
                <a:lnTo>
                  <a:pt x="0" y="2514130"/>
                </a:lnTo>
                <a:lnTo>
                  <a:pt x="0" y="4818850"/>
                </a:lnTo>
                <a:lnTo>
                  <a:pt x="15334984" y="4818850"/>
                </a:lnTo>
                <a:lnTo>
                  <a:pt x="15334984" y="2514130"/>
                </a:lnTo>
                <a:close/>
              </a:path>
              <a:path w="15335250" h="7333615">
                <a:moveTo>
                  <a:pt x="15334984" y="0"/>
                </a:moveTo>
                <a:lnTo>
                  <a:pt x="0" y="0"/>
                </a:lnTo>
                <a:lnTo>
                  <a:pt x="0" y="2304719"/>
                </a:lnTo>
                <a:lnTo>
                  <a:pt x="15334984" y="2304719"/>
                </a:lnTo>
                <a:lnTo>
                  <a:pt x="15334984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object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6" r="4876"/>
          <a:stretch/>
        </p:blipFill>
        <p:spPr>
          <a:xfrm>
            <a:off x="13893409" y="2903985"/>
            <a:ext cx="3697677" cy="2304715"/>
          </a:xfrm>
          <a:prstGeom prst="roundRect">
            <a:avLst>
              <a:gd name="adj" fmla="val 50000"/>
            </a:avLst>
          </a:prstGeom>
        </p:spPr>
      </p:pic>
      <p:pic>
        <p:nvPicPr>
          <p:cNvPr id="9" name="object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7" r="4877"/>
          <a:stretch/>
        </p:blipFill>
        <p:spPr>
          <a:xfrm>
            <a:off x="13893409" y="7932250"/>
            <a:ext cx="3697677" cy="2304725"/>
          </a:xfrm>
          <a:prstGeom prst="roundRect">
            <a:avLst>
              <a:gd name="adj" fmla="val 50000"/>
            </a:avLst>
          </a:prstGeom>
        </p:spPr>
      </p:pic>
      <p:pic>
        <p:nvPicPr>
          <p:cNvPr id="10" name="object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6" r="4876"/>
          <a:stretch/>
        </p:blipFill>
        <p:spPr>
          <a:xfrm>
            <a:off x="2256109" y="5418117"/>
            <a:ext cx="3697688" cy="2304725"/>
          </a:xfrm>
          <a:prstGeom prst="roundRect">
            <a:avLst>
              <a:gd name="adj" fmla="val 50000"/>
            </a:avLst>
          </a:prstGeom>
        </p:spPr>
      </p:pic>
      <p:sp>
        <p:nvSpPr>
          <p:cNvPr id="11" name="object 11"/>
          <p:cNvSpPr txBox="1"/>
          <p:nvPr/>
        </p:nvSpPr>
        <p:spPr>
          <a:xfrm>
            <a:off x="18239970" y="457769"/>
            <a:ext cx="808990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23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30543" y="677135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47" name="object 24">
            <a:extLst>
              <a:ext uri="{FF2B5EF4-FFF2-40B4-BE49-F238E27FC236}">
                <a16:creationId xmlns:a16="http://schemas.microsoft.com/office/drawing/2014/main" id="{99647A3F-2584-4126-ADDA-EFA707ED3FAC}"/>
              </a:ext>
            </a:extLst>
          </p:cNvPr>
          <p:cNvSpPr txBox="1"/>
          <p:nvPr/>
        </p:nvSpPr>
        <p:spPr>
          <a:xfrm>
            <a:off x="5218301" y="3600834"/>
            <a:ext cx="5166965" cy="105618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ctr">
              <a:lnSpc>
                <a:spcPct val="149400"/>
              </a:lnSpc>
            </a:pPr>
            <a:r>
              <a:rPr lang="en-US" sz="2400" dirty="0">
                <a:solidFill>
                  <a:srgbClr val="191918"/>
                </a:solidFill>
                <a:latin typeface="Clash Display Light" pitchFamily="50" charset="0"/>
                <a:cs typeface="Clash Display"/>
              </a:rPr>
              <a:t>Very friendly staff. Good product!</a:t>
            </a:r>
          </a:p>
          <a:p>
            <a:pPr marR="5080" algn="ctr">
              <a:lnSpc>
                <a:spcPct val="149400"/>
              </a:lnSpc>
            </a:pPr>
            <a:r>
              <a:rPr lang="en-US" sz="2400" dirty="0">
                <a:solidFill>
                  <a:srgbClr val="191918"/>
                </a:solidFill>
                <a:latin typeface="Clash Display Light" pitchFamily="50" charset="0"/>
                <a:cs typeface="Clash Display"/>
              </a:rPr>
              <a:t>- Nelly Dean</a:t>
            </a:r>
            <a:endParaRPr sz="2400" dirty="0">
              <a:solidFill>
                <a:srgbClr val="191918"/>
              </a:solidFill>
              <a:latin typeface="Clash Display Light" pitchFamily="50" charset="0"/>
              <a:cs typeface="Clash Display"/>
            </a:endParaRPr>
          </a:p>
        </p:txBody>
      </p:sp>
      <p:sp>
        <p:nvSpPr>
          <p:cNvPr id="148" name="object 24">
            <a:extLst>
              <a:ext uri="{FF2B5EF4-FFF2-40B4-BE49-F238E27FC236}">
                <a16:creationId xmlns:a16="http://schemas.microsoft.com/office/drawing/2014/main" id="{A3478BC4-32D2-4758-AAD5-8B07284EEC37}"/>
              </a:ext>
            </a:extLst>
          </p:cNvPr>
          <p:cNvSpPr txBox="1"/>
          <p:nvPr/>
        </p:nvSpPr>
        <p:spPr>
          <a:xfrm>
            <a:off x="8072592" y="5780974"/>
            <a:ext cx="6482729" cy="16064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ctr">
              <a:lnSpc>
                <a:spcPct val="149400"/>
              </a:lnSpc>
            </a:pPr>
            <a:r>
              <a:rPr lang="en-US" sz="2400" dirty="0">
                <a:solidFill>
                  <a:srgbClr val="191918"/>
                </a:solidFill>
                <a:latin typeface="Clash Display Light" pitchFamily="50" charset="0"/>
                <a:cs typeface="Clash Display"/>
              </a:rPr>
              <a:t>Great clothes, great price, and great service.</a:t>
            </a:r>
          </a:p>
          <a:p>
            <a:pPr marR="5080" algn="ctr">
              <a:lnSpc>
                <a:spcPct val="149400"/>
              </a:lnSpc>
            </a:pPr>
            <a:r>
              <a:rPr lang="en-US" sz="2400" dirty="0">
                <a:solidFill>
                  <a:srgbClr val="191918"/>
                </a:solidFill>
                <a:latin typeface="Clash Display Light" pitchFamily="50" charset="0"/>
                <a:cs typeface="Clash Display"/>
              </a:rPr>
              <a:t>Love everything about this store</a:t>
            </a:r>
          </a:p>
          <a:p>
            <a:pPr marR="5080" algn="ctr">
              <a:lnSpc>
                <a:spcPct val="149400"/>
              </a:lnSpc>
            </a:pPr>
            <a:r>
              <a:rPr lang="en-US" sz="2400" dirty="0">
                <a:solidFill>
                  <a:srgbClr val="191918"/>
                </a:solidFill>
                <a:latin typeface="Clash Display Light" pitchFamily="50" charset="0"/>
                <a:cs typeface="Clash Display"/>
              </a:rPr>
              <a:t>- John Johnson</a:t>
            </a:r>
            <a:endParaRPr sz="2400" dirty="0">
              <a:solidFill>
                <a:srgbClr val="191918"/>
              </a:solidFill>
              <a:latin typeface="Clash Display Light" pitchFamily="50" charset="0"/>
              <a:cs typeface="Clash Display"/>
            </a:endParaRPr>
          </a:p>
        </p:txBody>
      </p:sp>
      <p:sp>
        <p:nvSpPr>
          <p:cNvPr id="149" name="object 24">
            <a:extLst>
              <a:ext uri="{FF2B5EF4-FFF2-40B4-BE49-F238E27FC236}">
                <a16:creationId xmlns:a16="http://schemas.microsoft.com/office/drawing/2014/main" id="{272DDF91-8400-42F9-BD2D-F71278367461}"/>
              </a:ext>
            </a:extLst>
          </p:cNvPr>
          <p:cNvSpPr txBox="1"/>
          <p:nvPr/>
        </p:nvSpPr>
        <p:spPr>
          <a:xfrm>
            <a:off x="4538641" y="8615662"/>
            <a:ext cx="6482729" cy="105618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ctr">
              <a:lnSpc>
                <a:spcPct val="149400"/>
              </a:lnSpc>
            </a:pPr>
            <a:r>
              <a:rPr lang="en-US" sz="2400" dirty="0">
                <a:solidFill>
                  <a:srgbClr val="191918"/>
                </a:solidFill>
                <a:latin typeface="Clash Display Light" pitchFamily="50" charset="0"/>
                <a:cs typeface="Clash Display"/>
              </a:rPr>
              <a:t>Stylish, affordable, amazing service!.</a:t>
            </a:r>
          </a:p>
          <a:p>
            <a:pPr marR="5080" algn="ctr">
              <a:lnSpc>
                <a:spcPct val="149400"/>
              </a:lnSpc>
            </a:pPr>
            <a:r>
              <a:rPr lang="en-US" sz="2400" dirty="0">
                <a:solidFill>
                  <a:srgbClr val="191918"/>
                </a:solidFill>
                <a:latin typeface="Clash Display Light" pitchFamily="50" charset="0"/>
                <a:cs typeface="Clash Display"/>
              </a:rPr>
              <a:t>- Dmitri </a:t>
            </a:r>
            <a:r>
              <a:rPr lang="en-US" sz="2400" dirty="0" err="1">
                <a:solidFill>
                  <a:srgbClr val="191918"/>
                </a:solidFill>
                <a:latin typeface="Clash Display Light" pitchFamily="50" charset="0"/>
                <a:cs typeface="Clash Display"/>
              </a:rPr>
              <a:t>Prokofich</a:t>
            </a:r>
            <a:r>
              <a:rPr lang="en-US" sz="2400" dirty="0">
                <a:solidFill>
                  <a:srgbClr val="191918"/>
                </a:solidFill>
                <a:latin typeface="Clash Display Light" pitchFamily="50" charset="0"/>
                <a:cs typeface="Clash Display"/>
              </a:rPr>
              <a:t> </a:t>
            </a:r>
            <a:r>
              <a:rPr lang="en-US" sz="2400" dirty="0" err="1">
                <a:solidFill>
                  <a:srgbClr val="191918"/>
                </a:solidFill>
                <a:latin typeface="Clash Display Light" pitchFamily="50" charset="0"/>
                <a:cs typeface="Clash Display"/>
              </a:rPr>
              <a:t>Razumikhin</a:t>
            </a:r>
            <a:endParaRPr sz="2400" dirty="0">
              <a:solidFill>
                <a:srgbClr val="191918"/>
              </a:solidFill>
              <a:latin typeface="Clash Display Light" pitchFamily="50" charset="0"/>
              <a:cs typeface="Clash Display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19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13134595" y="2418983"/>
            <a:ext cx="6132195" cy="2062480"/>
          </a:xfrm>
          <a:custGeom>
            <a:avLst/>
            <a:gdLst/>
            <a:ahLst/>
            <a:cxnLst/>
            <a:rect l="l" t="t" r="r" b="b"/>
            <a:pathLst>
              <a:path w="6132194" h="2062479">
                <a:moveTo>
                  <a:pt x="6131834" y="0"/>
                </a:moveTo>
                <a:lnTo>
                  <a:pt x="0" y="0"/>
                </a:lnTo>
                <a:lnTo>
                  <a:pt x="0" y="2062429"/>
                </a:lnTo>
                <a:lnTo>
                  <a:pt x="6131834" y="2062429"/>
                </a:lnTo>
                <a:lnTo>
                  <a:pt x="6131834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134595" y="2418983"/>
            <a:ext cx="6132195" cy="2062480"/>
          </a:xfrm>
          <a:custGeom>
            <a:avLst/>
            <a:gdLst/>
            <a:ahLst/>
            <a:cxnLst/>
            <a:rect l="l" t="t" r="r" b="b"/>
            <a:pathLst>
              <a:path w="6132194" h="2062479">
                <a:moveTo>
                  <a:pt x="6131834" y="2062429"/>
                </a:moveTo>
                <a:lnTo>
                  <a:pt x="0" y="2062429"/>
                </a:lnTo>
                <a:lnTo>
                  <a:pt x="0" y="0"/>
                </a:lnTo>
                <a:lnTo>
                  <a:pt x="6131834" y="0"/>
                </a:lnTo>
                <a:lnTo>
                  <a:pt x="6131834" y="2062429"/>
                </a:lnTo>
                <a:close/>
              </a:path>
            </a:pathLst>
          </a:custGeom>
          <a:ln w="29475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556672" y="2765346"/>
            <a:ext cx="0" cy="1376045"/>
          </a:xfrm>
          <a:custGeom>
            <a:avLst/>
            <a:gdLst/>
            <a:ahLst/>
            <a:cxnLst/>
            <a:rect l="l" t="t" r="r" b="b"/>
            <a:pathLst>
              <a:path h="1376045">
                <a:moveTo>
                  <a:pt x="0" y="0"/>
                </a:moveTo>
                <a:lnTo>
                  <a:pt x="0" y="1375905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868713" y="3453306"/>
            <a:ext cx="1376045" cy="0"/>
          </a:xfrm>
          <a:custGeom>
            <a:avLst/>
            <a:gdLst/>
            <a:ahLst/>
            <a:cxnLst/>
            <a:rect l="l" t="t" r="r" b="b"/>
            <a:pathLst>
              <a:path w="1376044">
                <a:moveTo>
                  <a:pt x="0" y="0"/>
                </a:moveTo>
                <a:lnTo>
                  <a:pt x="1375916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070206" y="2966839"/>
            <a:ext cx="973455" cy="973455"/>
          </a:xfrm>
          <a:custGeom>
            <a:avLst/>
            <a:gdLst/>
            <a:ahLst/>
            <a:cxnLst/>
            <a:rect l="l" t="t" r="r" b="b"/>
            <a:pathLst>
              <a:path w="973455" h="973454">
                <a:moveTo>
                  <a:pt x="972923" y="0"/>
                </a:moveTo>
                <a:lnTo>
                  <a:pt x="0" y="972923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070210" y="2966839"/>
            <a:ext cx="973455" cy="973455"/>
          </a:xfrm>
          <a:custGeom>
            <a:avLst/>
            <a:gdLst/>
            <a:ahLst/>
            <a:cxnLst/>
            <a:rect l="l" t="t" r="r" b="b"/>
            <a:pathLst>
              <a:path w="973455" h="973454">
                <a:moveTo>
                  <a:pt x="0" y="0"/>
                </a:moveTo>
                <a:lnTo>
                  <a:pt x="972923" y="972923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208827" y="2765346"/>
            <a:ext cx="0" cy="1376045"/>
          </a:xfrm>
          <a:custGeom>
            <a:avLst/>
            <a:gdLst/>
            <a:ahLst/>
            <a:cxnLst/>
            <a:rect l="l" t="t" r="r" b="b"/>
            <a:pathLst>
              <a:path h="1376045">
                <a:moveTo>
                  <a:pt x="0" y="0"/>
                </a:moveTo>
                <a:lnTo>
                  <a:pt x="0" y="1375905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5520874" y="3453306"/>
            <a:ext cx="1376045" cy="0"/>
          </a:xfrm>
          <a:custGeom>
            <a:avLst/>
            <a:gdLst/>
            <a:ahLst/>
            <a:cxnLst/>
            <a:rect l="l" t="t" r="r" b="b"/>
            <a:pathLst>
              <a:path w="1376044">
                <a:moveTo>
                  <a:pt x="0" y="0"/>
                </a:moveTo>
                <a:lnTo>
                  <a:pt x="1375905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5722361" y="2966839"/>
            <a:ext cx="973455" cy="973455"/>
          </a:xfrm>
          <a:custGeom>
            <a:avLst/>
            <a:gdLst/>
            <a:ahLst/>
            <a:cxnLst/>
            <a:rect l="l" t="t" r="r" b="b"/>
            <a:pathLst>
              <a:path w="973455" h="973454">
                <a:moveTo>
                  <a:pt x="972923" y="0"/>
                </a:moveTo>
                <a:lnTo>
                  <a:pt x="0" y="972923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722365" y="2966839"/>
            <a:ext cx="973455" cy="973455"/>
          </a:xfrm>
          <a:custGeom>
            <a:avLst/>
            <a:gdLst/>
            <a:ahLst/>
            <a:cxnLst/>
            <a:rect l="l" t="t" r="r" b="b"/>
            <a:pathLst>
              <a:path w="973455" h="973454">
                <a:moveTo>
                  <a:pt x="0" y="0"/>
                </a:moveTo>
                <a:lnTo>
                  <a:pt x="972923" y="972923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849894" y="2765346"/>
            <a:ext cx="0" cy="1376045"/>
          </a:xfrm>
          <a:custGeom>
            <a:avLst/>
            <a:gdLst/>
            <a:ahLst/>
            <a:cxnLst/>
            <a:rect l="l" t="t" r="r" b="b"/>
            <a:pathLst>
              <a:path h="1376045">
                <a:moveTo>
                  <a:pt x="0" y="0"/>
                </a:moveTo>
                <a:lnTo>
                  <a:pt x="0" y="1375905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7161940" y="3453306"/>
            <a:ext cx="1376045" cy="0"/>
          </a:xfrm>
          <a:custGeom>
            <a:avLst/>
            <a:gdLst/>
            <a:ahLst/>
            <a:cxnLst/>
            <a:rect l="l" t="t" r="r" b="b"/>
            <a:pathLst>
              <a:path w="1376044">
                <a:moveTo>
                  <a:pt x="0" y="0"/>
                </a:moveTo>
                <a:lnTo>
                  <a:pt x="1375916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7363433" y="2966839"/>
            <a:ext cx="973455" cy="973455"/>
          </a:xfrm>
          <a:custGeom>
            <a:avLst/>
            <a:gdLst/>
            <a:ahLst/>
            <a:cxnLst/>
            <a:rect l="l" t="t" r="r" b="b"/>
            <a:pathLst>
              <a:path w="973455" h="973454">
                <a:moveTo>
                  <a:pt x="972923" y="0"/>
                </a:moveTo>
                <a:lnTo>
                  <a:pt x="0" y="972923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7363437" y="2966839"/>
            <a:ext cx="973455" cy="973455"/>
          </a:xfrm>
          <a:custGeom>
            <a:avLst/>
            <a:gdLst/>
            <a:ahLst/>
            <a:cxnLst/>
            <a:rect l="l" t="t" r="r" b="b"/>
            <a:pathLst>
              <a:path w="973455" h="973454">
                <a:moveTo>
                  <a:pt x="0" y="0"/>
                </a:moveTo>
                <a:lnTo>
                  <a:pt x="972923" y="972923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678098" y="625901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4" h="455294">
                <a:moveTo>
                  <a:pt x="0" y="0"/>
                </a:moveTo>
                <a:lnTo>
                  <a:pt x="227479" y="227479"/>
                </a:lnTo>
                <a:lnTo>
                  <a:pt x="0" y="454949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036526" y="853377"/>
            <a:ext cx="1869439" cy="0"/>
          </a:xfrm>
          <a:custGeom>
            <a:avLst/>
            <a:gdLst/>
            <a:ahLst/>
            <a:cxnLst/>
            <a:rect l="l" t="t" r="r" b="b"/>
            <a:pathLst>
              <a:path w="1869439">
                <a:moveTo>
                  <a:pt x="1869053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37670" y="2418983"/>
            <a:ext cx="7252334" cy="2062480"/>
          </a:xfrm>
          <a:custGeom>
            <a:avLst/>
            <a:gdLst/>
            <a:ahLst/>
            <a:cxnLst/>
            <a:rect l="l" t="t" r="r" b="b"/>
            <a:pathLst>
              <a:path w="7252334" h="2062479">
                <a:moveTo>
                  <a:pt x="7251747" y="0"/>
                </a:moveTo>
                <a:lnTo>
                  <a:pt x="0" y="0"/>
                </a:lnTo>
                <a:lnTo>
                  <a:pt x="0" y="2062429"/>
                </a:lnTo>
                <a:lnTo>
                  <a:pt x="7251747" y="2062429"/>
                </a:lnTo>
                <a:lnTo>
                  <a:pt x="7251747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37670" y="2418983"/>
            <a:ext cx="7252334" cy="2062480"/>
          </a:xfrm>
          <a:custGeom>
            <a:avLst/>
            <a:gdLst/>
            <a:ahLst/>
            <a:cxnLst/>
            <a:rect l="l" t="t" r="r" b="b"/>
            <a:pathLst>
              <a:path w="7252334" h="2062479">
                <a:moveTo>
                  <a:pt x="7251747" y="2062429"/>
                </a:moveTo>
                <a:lnTo>
                  <a:pt x="0" y="2062429"/>
                </a:lnTo>
                <a:lnTo>
                  <a:pt x="0" y="0"/>
                </a:lnTo>
                <a:lnTo>
                  <a:pt x="7251747" y="0"/>
                </a:lnTo>
                <a:lnTo>
                  <a:pt x="7251747" y="2062429"/>
                </a:lnTo>
                <a:close/>
              </a:path>
            </a:pathLst>
          </a:custGeom>
          <a:ln w="22177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089418" y="2418983"/>
            <a:ext cx="5045710" cy="2062480"/>
          </a:xfrm>
          <a:custGeom>
            <a:avLst/>
            <a:gdLst/>
            <a:ahLst/>
            <a:cxnLst/>
            <a:rect l="l" t="t" r="r" b="b"/>
            <a:pathLst>
              <a:path w="5045709" h="2062479">
                <a:moveTo>
                  <a:pt x="5045176" y="0"/>
                </a:moveTo>
                <a:lnTo>
                  <a:pt x="0" y="0"/>
                </a:lnTo>
                <a:lnTo>
                  <a:pt x="0" y="2062429"/>
                </a:lnTo>
                <a:lnTo>
                  <a:pt x="5045176" y="2062429"/>
                </a:lnTo>
                <a:lnTo>
                  <a:pt x="5045176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089418" y="2418983"/>
            <a:ext cx="5045710" cy="2062480"/>
          </a:xfrm>
          <a:custGeom>
            <a:avLst/>
            <a:gdLst/>
            <a:ahLst/>
            <a:cxnLst/>
            <a:rect l="l" t="t" r="r" b="b"/>
            <a:pathLst>
              <a:path w="5045709" h="2062479">
                <a:moveTo>
                  <a:pt x="5045176" y="2062429"/>
                </a:moveTo>
                <a:lnTo>
                  <a:pt x="0" y="2062429"/>
                </a:lnTo>
                <a:lnTo>
                  <a:pt x="0" y="0"/>
                </a:lnTo>
                <a:lnTo>
                  <a:pt x="5045176" y="0"/>
                </a:lnTo>
                <a:lnTo>
                  <a:pt x="5045176" y="2062429"/>
                </a:lnTo>
                <a:close/>
              </a:path>
            </a:pathLst>
          </a:custGeom>
          <a:ln w="21475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object 2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1" r="9821"/>
          <a:stretch/>
        </p:blipFill>
        <p:spPr>
          <a:xfrm>
            <a:off x="13402733" y="5413447"/>
            <a:ext cx="5863695" cy="4104587"/>
          </a:xfrm>
          <a:prstGeom prst="rect">
            <a:avLst/>
          </a:prstGeom>
        </p:spPr>
      </p:pic>
      <p:sp>
        <p:nvSpPr>
          <p:cNvPr id="26" name="object 26"/>
          <p:cNvSpPr/>
          <p:nvPr/>
        </p:nvSpPr>
        <p:spPr>
          <a:xfrm>
            <a:off x="875470" y="4963398"/>
            <a:ext cx="13922375" cy="5133340"/>
          </a:xfrm>
          <a:custGeom>
            <a:avLst/>
            <a:gdLst/>
            <a:ahLst/>
            <a:cxnLst/>
            <a:rect l="l" t="t" r="r" b="b"/>
            <a:pathLst>
              <a:path w="13922375" h="5133340">
                <a:moveTo>
                  <a:pt x="13921869" y="0"/>
                </a:moveTo>
                <a:lnTo>
                  <a:pt x="0" y="0"/>
                </a:lnTo>
                <a:lnTo>
                  <a:pt x="0" y="5132859"/>
                </a:lnTo>
                <a:lnTo>
                  <a:pt x="13921869" y="5132859"/>
                </a:lnTo>
                <a:lnTo>
                  <a:pt x="1392186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837670" y="2418983"/>
            <a:ext cx="18428970" cy="1918474"/>
          </a:xfrm>
          <a:prstGeom prst="rect">
            <a:avLst/>
          </a:prstGeom>
        </p:spPr>
        <p:txBody>
          <a:bodyPr vert="horz" wrap="square" lIns="504000" tIns="40640" rIns="0" bIns="0" rtlCol="0">
            <a:spAutoFit/>
          </a:bodyPr>
          <a:lstStyle/>
          <a:p>
            <a:pPr algn="l">
              <a:lnSpc>
                <a:spcPct val="100000"/>
              </a:lnSpc>
              <a:tabLst>
                <a:tab pos="7760334" algn="l"/>
              </a:tabLst>
            </a:pPr>
            <a:r>
              <a:rPr sz="12200" spc="-10" dirty="0">
                <a:solidFill>
                  <a:srgbClr val="191918"/>
                </a:solidFill>
                <a:latin typeface="Clash Display"/>
                <a:cs typeface="Clash Display"/>
              </a:rPr>
              <a:t>FUTURE</a:t>
            </a:r>
            <a:r>
              <a:rPr lang="en-US" sz="12200" spc="-10" dirty="0">
                <a:solidFill>
                  <a:srgbClr val="191918"/>
                </a:solidFill>
                <a:latin typeface="Clash Display"/>
                <a:cs typeface="Clash Display"/>
              </a:rPr>
              <a:t>    </a:t>
            </a:r>
            <a:r>
              <a:rPr sz="12200" spc="-20" dirty="0">
                <a:solidFill>
                  <a:srgbClr val="191918"/>
                </a:solidFill>
                <a:latin typeface="Clash Display"/>
                <a:cs typeface="Clash Display"/>
              </a:rPr>
              <a:t>PLAN</a:t>
            </a:r>
            <a:endParaRPr sz="12200" dirty="0">
              <a:latin typeface="Clash Display"/>
              <a:cs typeface="Clash Display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pc="-25" dirty="0"/>
              <a:t>24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628811" y="6364794"/>
            <a:ext cx="4476750" cy="2120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latin typeface="Clash Display"/>
                <a:cs typeface="Clash Display"/>
              </a:rPr>
              <a:t>Lorem ipsum dolor sit </a:t>
            </a:r>
            <a:r>
              <a:rPr sz="2300" spc="-10" dirty="0">
                <a:latin typeface="Clash Display"/>
                <a:cs typeface="Clash Display"/>
              </a:rPr>
              <a:t>amet, </a:t>
            </a:r>
            <a:r>
              <a:rPr sz="2300" dirty="0">
                <a:latin typeface="Clash Display"/>
                <a:cs typeface="Clash Display"/>
              </a:rPr>
              <a:t>consectetur adipiscing elit, </a:t>
            </a:r>
            <a:r>
              <a:rPr sz="2300" spc="-25" dirty="0">
                <a:latin typeface="Clash Display"/>
                <a:cs typeface="Clash Display"/>
              </a:rPr>
              <a:t>sed </a:t>
            </a:r>
            <a:r>
              <a:rPr sz="2300" dirty="0">
                <a:latin typeface="Clash Display"/>
                <a:cs typeface="Clash Display"/>
              </a:rPr>
              <a:t>do eiusmod tempor incididunt </a:t>
            </a:r>
            <a:r>
              <a:rPr sz="2300" spc="-25" dirty="0">
                <a:latin typeface="Clash Display"/>
                <a:cs typeface="Clash Display"/>
              </a:rPr>
              <a:t>ut </a:t>
            </a:r>
            <a:r>
              <a:rPr sz="2300" dirty="0">
                <a:latin typeface="Clash Display"/>
                <a:cs typeface="Clash Display"/>
              </a:rPr>
              <a:t>labore et dolore magna </a:t>
            </a:r>
            <a:r>
              <a:rPr sz="2300" spc="-10" dirty="0">
                <a:latin typeface="Clash Display"/>
                <a:cs typeface="Clash Display"/>
              </a:rPr>
              <a:t>aliqua.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908252" y="6435141"/>
            <a:ext cx="147320" cy="565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3550" spc="-5" dirty="0">
                <a:solidFill>
                  <a:srgbClr val="191918"/>
                </a:solidFill>
                <a:latin typeface="Clash Display"/>
                <a:cs typeface="Clash Display"/>
              </a:rPr>
              <a:t>1</a:t>
            </a:r>
            <a:endParaRPr sz="3550" dirty="0">
              <a:latin typeface="Clash Display"/>
              <a:cs typeface="Clash Display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9570992" y="6364940"/>
            <a:ext cx="4476750" cy="2120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latin typeface="Clash Display"/>
                <a:cs typeface="Clash Display"/>
              </a:rPr>
              <a:t>Lorem ipsum dolor sit </a:t>
            </a:r>
            <a:r>
              <a:rPr sz="2300" spc="-10" dirty="0">
                <a:latin typeface="Clash Display"/>
                <a:cs typeface="Clash Display"/>
              </a:rPr>
              <a:t>amet, </a:t>
            </a:r>
            <a:r>
              <a:rPr sz="2300" dirty="0">
                <a:latin typeface="Clash Display"/>
                <a:cs typeface="Clash Display"/>
              </a:rPr>
              <a:t>consectetur adipiscing elit, </a:t>
            </a:r>
            <a:r>
              <a:rPr sz="2300" spc="-25" dirty="0">
                <a:latin typeface="Clash Display"/>
                <a:cs typeface="Clash Display"/>
              </a:rPr>
              <a:t>sed </a:t>
            </a:r>
            <a:r>
              <a:rPr sz="2300" dirty="0">
                <a:latin typeface="Clash Display"/>
                <a:cs typeface="Clash Display"/>
              </a:rPr>
              <a:t>do eiusmod tempor incididunt </a:t>
            </a:r>
            <a:r>
              <a:rPr sz="2300" spc="-25" dirty="0">
                <a:latin typeface="Clash Display"/>
                <a:cs typeface="Clash Display"/>
              </a:rPr>
              <a:t>ut </a:t>
            </a:r>
            <a:r>
              <a:rPr sz="2300" dirty="0">
                <a:latin typeface="Clash Display"/>
                <a:cs typeface="Clash Display"/>
              </a:rPr>
              <a:t>labore et dolore magna </a:t>
            </a:r>
            <a:r>
              <a:rPr sz="2300" spc="-10" dirty="0">
                <a:latin typeface="Clash Display"/>
                <a:cs typeface="Clash Display"/>
              </a:rPr>
              <a:t>aliqua.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850449" y="6435141"/>
            <a:ext cx="288290" cy="565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3550" spc="-5" dirty="0">
                <a:solidFill>
                  <a:srgbClr val="191918"/>
                </a:solidFill>
                <a:latin typeface="Clash Display"/>
                <a:cs typeface="Clash Display"/>
              </a:rPr>
              <a:t>2</a:t>
            </a:r>
            <a:endParaRPr sz="355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8175793" y="2234884"/>
            <a:ext cx="11090910" cy="1026160"/>
          </a:xfrm>
          <a:custGeom>
            <a:avLst/>
            <a:gdLst/>
            <a:ahLst/>
            <a:cxnLst/>
            <a:rect l="l" t="t" r="r" b="b"/>
            <a:pathLst>
              <a:path w="11090910" h="1026160">
                <a:moveTo>
                  <a:pt x="11090636" y="1026021"/>
                </a:moveTo>
                <a:lnTo>
                  <a:pt x="0" y="1026021"/>
                </a:lnTo>
                <a:lnTo>
                  <a:pt x="0" y="0"/>
                </a:lnTo>
                <a:lnTo>
                  <a:pt x="11090636" y="0"/>
                </a:lnTo>
                <a:lnTo>
                  <a:pt x="11090636" y="1026021"/>
                </a:lnTo>
                <a:close/>
              </a:path>
            </a:pathLst>
          </a:custGeom>
          <a:ln w="25674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14259" y="8377740"/>
            <a:ext cx="0" cy="1376045"/>
          </a:xfrm>
          <a:custGeom>
            <a:avLst/>
            <a:gdLst/>
            <a:ahLst/>
            <a:cxnLst/>
            <a:rect l="l" t="t" r="r" b="b"/>
            <a:pathLst>
              <a:path h="1376045">
                <a:moveTo>
                  <a:pt x="0" y="0"/>
                </a:moveTo>
                <a:lnTo>
                  <a:pt x="0" y="1375905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26310" y="9065700"/>
            <a:ext cx="5507990" cy="0"/>
          </a:xfrm>
          <a:custGeom>
            <a:avLst/>
            <a:gdLst/>
            <a:ahLst/>
            <a:cxnLst/>
            <a:rect l="l" t="t" r="r" b="b"/>
            <a:pathLst>
              <a:path w="5507990">
                <a:moveTo>
                  <a:pt x="0" y="0"/>
                </a:moveTo>
                <a:lnTo>
                  <a:pt x="5507518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227803" y="8579233"/>
            <a:ext cx="973455" cy="973455"/>
          </a:xfrm>
          <a:custGeom>
            <a:avLst/>
            <a:gdLst/>
            <a:ahLst/>
            <a:cxnLst/>
            <a:rect l="l" t="t" r="r" b="b"/>
            <a:pathLst>
              <a:path w="973455" h="973454">
                <a:moveTo>
                  <a:pt x="972912" y="0"/>
                </a:moveTo>
                <a:lnTo>
                  <a:pt x="0" y="972923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227803" y="8579233"/>
            <a:ext cx="973455" cy="973455"/>
          </a:xfrm>
          <a:custGeom>
            <a:avLst/>
            <a:gdLst/>
            <a:ahLst/>
            <a:cxnLst/>
            <a:rect l="l" t="t" r="r" b="b"/>
            <a:pathLst>
              <a:path w="973455" h="973454">
                <a:moveTo>
                  <a:pt x="0" y="0"/>
                </a:moveTo>
                <a:lnTo>
                  <a:pt x="972912" y="972923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247788" y="3979968"/>
            <a:ext cx="0" cy="1376045"/>
          </a:xfrm>
          <a:custGeom>
            <a:avLst/>
            <a:gdLst/>
            <a:ahLst/>
            <a:cxnLst/>
            <a:rect l="l" t="t" r="r" b="b"/>
            <a:pathLst>
              <a:path h="1376045">
                <a:moveTo>
                  <a:pt x="0" y="0"/>
                </a:moveTo>
                <a:lnTo>
                  <a:pt x="0" y="1375905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3570267" y="4667929"/>
            <a:ext cx="5365750" cy="0"/>
          </a:xfrm>
          <a:custGeom>
            <a:avLst/>
            <a:gdLst/>
            <a:ahLst/>
            <a:cxnLst/>
            <a:rect l="l" t="t" r="r" b="b"/>
            <a:pathLst>
              <a:path w="5365750">
                <a:moveTo>
                  <a:pt x="0" y="0"/>
                </a:moveTo>
                <a:lnTo>
                  <a:pt x="536548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7761331" y="4181462"/>
            <a:ext cx="973455" cy="973455"/>
          </a:xfrm>
          <a:custGeom>
            <a:avLst/>
            <a:gdLst/>
            <a:ahLst/>
            <a:cxnLst/>
            <a:rect l="l" t="t" r="r" b="b"/>
            <a:pathLst>
              <a:path w="973455" h="973454">
                <a:moveTo>
                  <a:pt x="972912" y="0"/>
                </a:moveTo>
                <a:lnTo>
                  <a:pt x="0" y="972923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7761331" y="4181462"/>
            <a:ext cx="973455" cy="973455"/>
          </a:xfrm>
          <a:custGeom>
            <a:avLst/>
            <a:gdLst/>
            <a:ahLst/>
            <a:cxnLst/>
            <a:rect l="l" t="t" r="r" b="b"/>
            <a:pathLst>
              <a:path w="973455" h="973454">
                <a:moveTo>
                  <a:pt x="0" y="0"/>
                </a:moveTo>
                <a:lnTo>
                  <a:pt x="972912" y="972923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678103" y="625901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4" h="455294">
                <a:moveTo>
                  <a:pt x="0" y="0"/>
                </a:moveTo>
                <a:lnTo>
                  <a:pt x="227479" y="227479"/>
                </a:lnTo>
                <a:lnTo>
                  <a:pt x="0" y="454949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036526" y="853377"/>
            <a:ext cx="1869439" cy="0"/>
          </a:xfrm>
          <a:custGeom>
            <a:avLst/>
            <a:gdLst/>
            <a:ahLst/>
            <a:cxnLst/>
            <a:rect l="l" t="t" r="r" b="b"/>
            <a:pathLst>
              <a:path w="1869439">
                <a:moveTo>
                  <a:pt x="1869053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811245" y="2521133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5" h="455294">
                <a:moveTo>
                  <a:pt x="227479" y="454949"/>
                </a:moveTo>
                <a:lnTo>
                  <a:pt x="0" y="227469"/>
                </a:lnTo>
                <a:lnTo>
                  <a:pt x="227479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811249" y="2748607"/>
            <a:ext cx="10026015" cy="0"/>
          </a:xfrm>
          <a:custGeom>
            <a:avLst/>
            <a:gdLst/>
            <a:ahLst/>
            <a:cxnLst/>
            <a:rect l="l" t="t" r="r" b="b"/>
            <a:pathLst>
              <a:path w="10026015">
                <a:moveTo>
                  <a:pt x="0" y="0"/>
                </a:moveTo>
                <a:lnTo>
                  <a:pt x="10025872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37670" y="3271806"/>
            <a:ext cx="18428970" cy="7199630"/>
          </a:xfrm>
          <a:custGeom>
            <a:avLst/>
            <a:gdLst/>
            <a:ahLst/>
            <a:cxnLst/>
            <a:rect l="l" t="t" r="r" b="b"/>
            <a:pathLst>
              <a:path w="18428970" h="7199630">
                <a:moveTo>
                  <a:pt x="12167168" y="0"/>
                </a:moveTo>
                <a:lnTo>
                  <a:pt x="0" y="0"/>
                </a:lnTo>
                <a:lnTo>
                  <a:pt x="20941" y="4204406"/>
                </a:lnTo>
                <a:lnTo>
                  <a:pt x="6282531" y="4204406"/>
                </a:lnTo>
                <a:lnTo>
                  <a:pt x="6282531" y="7199079"/>
                </a:lnTo>
                <a:lnTo>
                  <a:pt x="18428758" y="7199079"/>
                </a:lnTo>
                <a:lnTo>
                  <a:pt x="18428758" y="2769894"/>
                </a:lnTo>
                <a:lnTo>
                  <a:pt x="12167168" y="2769894"/>
                </a:lnTo>
                <a:lnTo>
                  <a:pt x="12167168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37670" y="2240769"/>
            <a:ext cx="7376795" cy="1026160"/>
          </a:xfrm>
          <a:custGeom>
            <a:avLst/>
            <a:gdLst/>
            <a:ahLst/>
            <a:cxnLst/>
            <a:rect l="l" t="t" r="r" b="b"/>
            <a:pathLst>
              <a:path w="7376795" h="1026160">
                <a:moveTo>
                  <a:pt x="7376738" y="0"/>
                </a:moveTo>
                <a:lnTo>
                  <a:pt x="0" y="0"/>
                </a:lnTo>
                <a:lnTo>
                  <a:pt x="0" y="1026021"/>
                </a:lnTo>
                <a:lnTo>
                  <a:pt x="7376738" y="1026021"/>
                </a:lnTo>
                <a:lnTo>
                  <a:pt x="7376738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37670" y="2240769"/>
            <a:ext cx="7376795" cy="1026160"/>
          </a:xfrm>
          <a:custGeom>
            <a:avLst/>
            <a:gdLst/>
            <a:ahLst/>
            <a:cxnLst/>
            <a:rect l="l" t="t" r="r" b="b"/>
            <a:pathLst>
              <a:path w="7376795" h="1026160">
                <a:moveTo>
                  <a:pt x="7376738" y="1026021"/>
                </a:moveTo>
                <a:lnTo>
                  <a:pt x="0" y="1026021"/>
                </a:lnTo>
                <a:lnTo>
                  <a:pt x="0" y="0"/>
                </a:lnTo>
                <a:lnTo>
                  <a:pt x="7376738" y="0"/>
                </a:lnTo>
                <a:lnTo>
                  <a:pt x="7376738" y="1026021"/>
                </a:lnTo>
                <a:close/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pc="-25" dirty="0"/>
              <a:t>25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48141" y="2446715"/>
            <a:ext cx="7355840" cy="565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23900">
              <a:lnSpc>
                <a:spcPct val="100000"/>
              </a:lnSpc>
              <a:spcBef>
                <a:spcPts val="95"/>
              </a:spcBef>
            </a:pPr>
            <a:r>
              <a:rPr sz="3550" spc="-10" dirty="0">
                <a:solidFill>
                  <a:srgbClr val="232220"/>
                </a:solidFill>
                <a:latin typeface="Clash Display"/>
                <a:cs typeface="Clash Display"/>
              </a:rPr>
              <a:t>COMPANY</a:t>
            </a:r>
            <a:r>
              <a:rPr sz="3550" spc="-130" dirty="0">
                <a:solidFill>
                  <a:srgbClr val="232220"/>
                </a:solidFill>
                <a:latin typeface="Clash Display"/>
                <a:cs typeface="Clash Display"/>
              </a:rPr>
              <a:t> </a:t>
            </a:r>
            <a:r>
              <a:rPr sz="3550" dirty="0">
                <a:solidFill>
                  <a:srgbClr val="232220"/>
                </a:solidFill>
                <a:latin typeface="Clash Display"/>
                <a:cs typeface="Clash Display"/>
              </a:rPr>
              <a:t>FUTURE</a:t>
            </a:r>
            <a:r>
              <a:rPr sz="3550" spc="-130" dirty="0">
                <a:solidFill>
                  <a:srgbClr val="232220"/>
                </a:solidFill>
                <a:latin typeface="Clash Display"/>
                <a:cs typeface="Clash Display"/>
              </a:rPr>
              <a:t> </a:t>
            </a:r>
            <a:r>
              <a:rPr sz="3550" spc="-20" dirty="0">
                <a:solidFill>
                  <a:srgbClr val="232220"/>
                </a:solidFill>
                <a:latin typeface="Clash Display"/>
                <a:cs typeface="Clash Display"/>
              </a:rPr>
              <a:t>PLAN</a:t>
            </a:r>
            <a:endParaRPr sz="3550">
              <a:latin typeface="Clash Display"/>
              <a:cs typeface="Clash Display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253694" y="3943855"/>
            <a:ext cx="4489450" cy="2120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latin typeface="Clash Display"/>
                <a:cs typeface="Clash Display"/>
              </a:rPr>
              <a:t>Lorem ipsum dolor sit </a:t>
            </a:r>
            <a:r>
              <a:rPr sz="2300" spc="-10" dirty="0">
                <a:latin typeface="Clash Display"/>
                <a:cs typeface="Clash Display"/>
              </a:rPr>
              <a:t>amet, </a:t>
            </a:r>
            <a:r>
              <a:rPr sz="2300" dirty="0">
                <a:latin typeface="Clash Display"/>
                <a:cs typeface="Clash Display"/>
              </a:rPr>
              <a:t>consectetur adipiscing elit, </a:t>
            </a:r>
            <a:r>
              <a:rPr sz="2300" spc="-25" dirty="0">
                <a:latin typeface="Clash Display"/>
                <a:cs typeface="Clash Display"/>
              </a:rPr>
              <a:t>sed </a:t>
            </a:r>
            <a:r>
              <a:rPr sz="2300" dirty="0">
                <a:latin typeface="Clash Display"/>
                <a:cs typeface="Clash Display"/>
              </a:rPr>
              <a:t>do eiusmod tempor incididunt </a:t>
            </a:r>
            <a:r>
              <a:rPr sz="2300" spc="-25" dirty="0">
                <a:latin typeface="Clash Display"/>
                <a:cs typeface="Clash Display"/>
              </a:rPr>
              <a:t>ut </a:t>
            </a:r>
            <a:r>
              <a:rPr sz="2300" dirty="0">
                <a:latin typeface="Clash Display"/>
                <a:cs typeface="Clash Display"/>
              </a:rPr>
              <a:t>labore et dolore magna </a:t>
            </a:r>
            <a:r>
              <a:rPr sz="2300" spc="-10" dirty="0">
                <a:latin typeface="Clash Display"/>
                <a:cs typeface="Clash Display"/>
              </a:rPr>
              <a:t>aliqua.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533146" y="4014050"/>
            <a:ext cx="311785" cy="565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550" spc="-5" dirty="0">
                <a:solidFill>
                  <a:srgbClr val="191918"/>
                </a:solidFill>
                <a:latin typeface="Clash Display"/>
                <a:cs typeface="Clash Display"/>
              </a:rPr>
              <a:t>3</a:t>
            </a:r>
            <a:endParaRPr sz="3550" dirty="0">
              <a:latin typeface="Clash Display"/>
              <a:cs typeface="Clash Display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368692" y="3943855"/>
            <a:ext cx="4489450" cy="2120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latin typeface="Clash Display"/>
                <a:cs typeface="Clash Display"/>
              </a:rPr>
              <a:t>Lorem ipsum dolor sit </a:t>
            </a:r>
            <a:r>
              <a:rPr sz="2300" spc="-10" dirty="0">
                <a:latin typeface="Clash Display"/>
                <a:cs typeface="Clash Display"/>
              </a:rPr>
              <a:t>amet, </a:t>
            </a:r>
            <a:r>
              <a:rPr sz="2300" dirty="0">
                <a:latin typeface="Clash Display"/>
                <a:cs typeface="Clash Display"/>
              </a:rPr>
              <a:t>consectetur adipiscing elit, </a:t>
            </a:r>
            <a:r>
              <a:rPr sz="2300" spc="-25" dirty="0">
                <a:latin typeface="Clash Display"/>
                <a:cs typeface="Clash Display"/>
              </a:rPr>
              <a:t>sed </a:t>
            </a:r>
            <a:r>
              <a:rPr sz="2300" dirty="0">
                <a:latin typeface="Clash Display"/>
                <a:cs typeface="Clash Display"/>
              </a:rPr>
              <a:t>do eiusmod tempor incididunt </a:t>
            </a:r>
            <a:r>
              <a:rPr sz="2300" spc="-25" dirty="0">
                <a:latin typeface="Clash Display"/>
                <a:cs typeface="Clash Display"/>
              </a:rPr>
              <a:t>ut </a:t>
            </a:r>
            <a:r>
              <a:rPr sz="2300" dirty="0">
                <a:latin typeface="Clash Display"/>
                <a:cs typeface="Clash Display"/>
              </a:rPr>
              <a:t>labore et dolore magna </a:t>
            </a:r>
            <a:r>
              <a:rPr sz="2300" spc="-10" dirty="0">
                <a:latin typeface="Clash Display"/>
                <a:cs typeface="Clash Display"/>
              </a:rPr>
              <a:t>aliqua.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648143" y="4014050"/>
            <a:ext cx="330200" cy="565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550" spc="-5" dirty="0">
                <a:solidFill>
                  <a:srgbClr val="191918"/>
                </a:solidFill>
                <a:latin typeface="Clash Display"/>
                <a:cs typeface="Clash Display"/>
              </a:rPr>
              <a:t>4</a:t>
            </a:r>
            <a:endParaRPr sz="3550" dirty="0">
              <a:latin typeface="Clash Display"/>
              <a:cs typeface="Clash Display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389633" y="7577252"/>
            <a:ext cx="4489450" cy="2120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latin typeface="Clash Display"/>
                <a:cs typeface="Clash Display"/>
              </a:rPr>
              <a:t>Lorem ipsum dolor sit </a:t>
            </a:r>
            <a:r>
              <a:rPr sz="2300" spc="-10" dirty="0">
                <a:latin typeface="Clash Display"/>
                <a:cs typeface="Clash Display"/>
              </a:rPr>
              <a:t>amet, </a:t>
            </a:r>
            <a:r>
              <a:rPr sz="2300" dirty="0">
                <a:latin typeface="Clash Display"/>
                <a:cs typeface="Clash Display"/>
              </a:rPr>
              <a:t>consectetur adipiscing elit, </a:t>
            </a:r>
            <a:r>
              <a:rPr sz="2300" spc="-25" dirty="0">
                <a:latin typeface="Clash Display"/>
                <a:cs typeface="Clash Display"/>
              </a:rPr>
              <a:t>sed </a:t>
            </a:r>
            <a:r>
              <a:rPr sz="2300" dirty="0">
                <a:latin typeface="Clash Display"/>
                <a:cs typeface="Clash Display"/>
              </a:rPr>
              <a:t>do eiusmod tempor incididunt </a:t>
            </a:r>
            <a:r>
              <a:rPr sz="2300" spc="-25" dirty="0">
                <a:latin typeface="Clash Display"/>
                <a:cs typeface="Clash Display"/>
              </a:rPr>
              <a:t>ut </a:t>
            </a:r>
            <a:r>
              <a:rPr sz="2300" dirty="0">
                <a:latin typeface="Clash Display"/>
                <a:cs typeface="Clash Display"/>
              </a:rPr>
              <a:t>labore et dolore magna </a:t>
            </a:r>
            <a:r>
              <a:rPr sz="2300" spc="-10" dirty="0">
                <a:latin typeface="Clash Display"/>
                <a:cs typeface="Clash Display"/>
              </a:rPr>
              <a:t>aliqua.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669084" y="7647447"/>
            <a:ext cx="311150" cy="565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550" spc="-5" dirty="0">
                <a:solidFill>
                  <a:srgbClr val="191918"/>
                </a:solidFill>
                <a:latin typeface="Clash Display"/>
                <a:cs typeface="Clash Display"/>
              </a:rPr>
              <a:t>5</a:t>
            </a:r>
            <a:endParaRPr sz="3550" dirty="0">
              <a:latin typeface="Clash Display"/>
              <a:cs typeface="Clash Display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4399922" y="7451601"/>
            <a:ext cx="4489450" cy="2120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latin typeface="Clash Display"/>
                <a:cs typeface="Clash Display"/>
              </a:rPr>
              <a:t>Lorem ipsum dolor sit </a:t>
            </a:r>
            <a:r>
              <a:rPr sz="2300" spc="-10" dirty="0">
                <a:latin typeface="Clash Display"/>
                <a:cs typeface="Clash Display"/>
              </a:rPr>
              <a:t>amet, </a:t>
            </a:r>
            <a:r>
              <a:rPr sz="2300" dirty="0">
                <a:latin typeface="Clash Display"/>
                <a:cs typeface="Clash Display"/>
              </a:rPr>
              <a:t>consectetur adipiscing elit, </a:t>
            </a:r>
            <a:r>
              <a:rPr sz="2300" spc="-25" dirty="0">
                <a:latin typeface="Clash Display"/>
                <a:cs typeface="Clash Display"/>
              </a:rPr>
              <a:t>sed </a:t>
            </a:r>
            <a:r>
              <a:rPr sz="2300" dirty="0">
                <a:latin typeface="Clash Display"/>
                <a:cs typeface="Clash Display"/>
              </a:rPr>
              <a:t>do eiusmod tempor incididunt </a:t>
            </a:r>
            <a:r>
              <a:rPr sz="2300" spc="-25" dirty="0">
                <a:latin typeface="Clash Display"/>
                <a:cs typeface="Clash Display"/>
              </a:rPr>
              <a:t>ut </a:t>
            </a:r>
            <a:r>
              <a:rPr sz="2300" dirty="0">
                <a:latin typeface="Clash Display"/>
                <a:cs typeface="Clash Display"/>
              </a:rPr>
              <a:t>labore et dolore magna </a:t>
            </a:r>
            <a:r>
              <a:rPr sz="2300" spc="-10" dirty="0">
                <a:latin typeface="Clash Display"/>
                <a:cs typeface="Clash Display"/>
              </a:rPr>
              <a:t>aliqua.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3679372" y="7521797"/>
            <a:ext cx="328930" cy="565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550" spc="-5" dirty="0">
                <a:solidFill>
                  <a:srgbClr val="191918"/>
                </a:solidFill>
                <a:latin typeface="Clash Display"/>
                <a:cs typeface="Clash Display"/>
              </a:rPr>
              <a:t>6</a:t>
            </a:r>
            <a:endParaRPr sz="355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19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78103" y="625901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4" h="455294">
                <a:moveTo>
                  <a:pt x="0" y="0"/>
                </a:moveTo>
                <a:lnTo>
                  <a:pt x="227479" y="227479"/>
                </a:lnTo>
                <a:lnTo>
                  <a:pt x="0" y="454949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36526" y="853377"/>
            <a:ext cx="1869439" cy="0"/>
          </a:xfrm>
          <a:custGeom>
            <a:avLst/>
            <a:gdLst/>
            <a:ahLst/>
            <a:cxnLst/>
            <a:rect l="l" t="t" r="r" b="b"/>
            <a:pathLst>
              <a:path w="1869439">
                <a:moveTo>
                  <a:pt x="1869053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25092" y="5390952"/>
            <a:ext cx="9605645" cy="4577715"/>
          </a:xfrm>
          <a:custGeom>
            <a:avLst/>
            <a:gdLst/>
            <a:ahLst/>
            <a:cxnLst/>
            <a:rect l="l" t="t" r="r" b="b"/>
            <a:pathLst>
              <a:path w="9605645" h="4577715">
                <a:moveTo>
                  <a:pt x="2643898" y="3255391"/>
                </a:moveTo>
                <a:lnTo>
                  <a:pt x="2643022" y="3206927"/>
                </a:lnTo>
                <a:lnTo>
                  <a:pt x="2640431" y="3158896"/>
                </a:lnTo>
                <a:lnTo>
                  <a:pt x="2636139" y="3111347"/>
                </a:lnTo>
                <a:lnTo>
                  <a:pt x="2630182" y="3064294"/>
                </a:lnTo>
                <a:lnTo>
                  <a:pt x="2622600" y="3017761"/>
                </a:lnTo>
                <a:lnTo>
                  <a:pt x="2613406" y="2971800"/>
                </a:lnTo>
                <a:lnTo>
                  <a:pt x="2602636" y="2926423"/>
                </a:lnTo>
                <a:lnTo>
                  <a:pt x="2590330" y="2881655"/>
                </a:lnTo>
                <a:lnTo>
                  <a:pt x="2576499" y="2837548"/>
                </a:lnTo>
                <a:lnTo>
                  <a:pt x="2561183" y="2794114"/>
                </a:lnTo>
                <a:lnTo>
                  <a:pt x="2544419" y="2751391"/>
                </a:lnTo>
                <a:lnTo>
                  <a:pt x="2526233" y="2709405"/>
                </a:lnTo>
                <a:lnTo>
                  <a:pt x="2506649" y="2668181"/>
                </a:lnTo>
                <a:lnTo>
                  <a:pt x="2485694" y="2627769"/>
                </a:lnTo>
                <a:lnTo>
                  <a:pt x="2463406" y="2588171"/>
                </a:lnTo>
                <a:lnTo>
                  <a:pt x="2439809" y="2549436"/>
                </a:lnTo>
                <a:lnTo>
                  <a:pt x="2414943" y="2511590"/>
                </a:lnTo>
                <a:lnTo>
                  <a:pt x="2388832" y="2474658"/>
                </a:lnTo>
                <a:lnTo>
                  <a:pt x="2361501" y="2438679"/>
                </a:lnTo>
                <a:lnTo>
                  <a:pt x="2332990" y="2403665"/>
                </a:lnTo>
                <a:lnTo>
                  <a:pt x="2303310" y="2369667"/>
                </a:lnTo>
                <a:lnTo>
                  <a:pt x="2272512" y="2336711"/>
                </a:lnTo>
                <a:lnTo>
                  <a:pt x="2240623" y="2304808"/>
                </a:lnTo>
                <a:lnTo>
                  <a:pt x="2207653" y="2274011"/>
                </a:lnTo>
                <a:lnTo>
                  <a:pt x="2173655" y="2244344"/>
                </a:lnTo>
                <a:lnTo>
                  <a:pt x="2138654" y="2215832"/>
                </a:lnTo>
                <a:lnTo>
                  <a:pt x="2102675" y="2188502"/>
                </a:lnTo>
                <a:lnTo>
                  <a:pt x="2065743" y="2162378"/>
                </a:lnTo>
                <a:lnTo>
                  <a:pt x="2027897" y="2137511"/>
                </a:lnTo>
                <a:lnTo>
                  <a:pt x="1989162" y="2113927"/>
                </a:lnTo>
                <a:lnTo>
                  <a:pt x="1949564" y="2091639"/>
                </a:lnTo>
                <a:lnTo>
                  <a:pt x="1909140" y="2070684"/>
                </a:lnTo>
                <a:lnTo>
                  <a:pt x="1867928" y="2051100"/>
                </a:lnTo>
                <a:lnTo>
                  <a:pt x="1825942" y="2032901"/>
                </a:lnTo>
                <a:lnTo>
                  <a:pt x="1783219" y="2016137"/>
                </a:lnTo>
                <a:lnTo>
                  <a:pt x="1739785" y="2000834"/>
                </a:lnTo>
                <a:lnTo>
                  <a:pt x="1695665" y="1987003"/>
                </a:lnTo>
                <a:lnTo>
                  <a:pt x="1650911" y="1974697"/>
                </a:lnTo>
                <a:lnTo>
                  <a:pt x="1605534" y="1963928"/>
                </a:lnTo>
                <a:lnTo>
                  <a:pt x="1559560" y="1954733"/>
                </a:lnTo>
                <a:lnTo>
                  <a:pt x="1513039" y="1947151"/>
                </a:lnTo>
                <a:lnTo>
                  <a:pt x="1465986" y="1941195"/>
                </a:lnTo>
                <a:lnTo>
                  <a:pt x="1418424" y="1936902"/>
                </a:lnTo>
                <a:lnTo>
                  <a:pt x="1370406" y="1934311"/>
                </a:lnTo>
                <a:lnTo>
                  <a:pt x="1321943" y="1933435"/>
                </a:lnTo>
                <a:lnTo>
                  <a:pt x="1273479" y="1934311"/>
                </a:lnTo>
                <a:lnTo>
                  <a:pt x="1225461" y="1936902"/>
                </a:lnTo>
                <a:lnTo>
                  <a:pt x="1177899" y="1941195"/>
                </a:lnTo>
                <a:lnTo>
                  <a:pt x="1130846" y="1947151"/>
                </a:lnTo>
                <a:lnTo>
                  <a:pt x="1084326" y="1954733"/>
                </a:lnTo>
                <a:lnTo>
                  <a:pt x="1038352" y="1963928"/>
                </a:lnTo>
                <a:lnTo>
                  <a:pt x="992974" y="1974697"/>
                </a:lnTo>
                <a:lnTo>
                  <a:pt x="948220" y="1987003"/>
                </a:lnTo>
                <a:lnTo>
                  <a:pt x="904100" y="2000834"/>
                </a:lnTo>
                <a:lnTo>
                  <a:pt x="860666" y="2016137"/>
                </a:lnTo>
                <a:lnTo>
                  <a:pt x="817943" y="2032901"/>
                </a:lnTo>
                <a:lnTo>
                  <a:pt x="775957" y="2051100"/>
                </a:lnTo>
                <a:lnTo>
                  <a:pt x="734745" y="2070684"/>
                </a:lnTo>
                <a:lnTo>
                  <a:pt x="694321" y="2091639"/>
                </a:lnTo>
                <a:lnTo>
                  <a:pt x="654735" y="2113927"/>
                </a:lnTo>
                <a:lnTo>
                  <a:pt x="616000" y="2137511"/>
                </a:lnTo>
                <a:lnTo>
                  <a:pt x="578142" y="2162378"/>
                </a:lnTo>
                <a:lnTo>
                  <a:pt x="541223" y="2188502"/>
                </a:lnTo>
                <a:lnTo>
                  <a:pt x="505231" y="2215832"/>
                </a:lnTo>
                <a:lnTo>
                  <a:pt x="470230" y="2244344"/>
                </a:lnTo>
                <a:lnTo>
                  <a:pt x="436232" y="2274011"/>
                </a:lnTo>
                <a:lnTo>
                  <a:pt x="403263" y="2304808"/>
                </a:lnTo>
                <a:lnTo>
                  <a:pt x="371373" y="2336711"/>
                </a:lnTo>
                <a:lnTo>
                  <a:pt x="340575" y="2369667"/>
                </a:lnTo>
                <a:lnTo>
                  <a:pt x="310896" y="2403665"/>
                </a:lnTo>
                <a:lnTo>
                  <a:pt x="282384" y="2438679"/>
                </a:lnTo>
                <a:lnTo>
                  <a:pt x="255054" y="2474658"/>
                </a:lnTo>
                <a:lnTo>
                  <a:pt x="228942" y="2511590"/>
                </a:lnTo>
                <a:lnTo>
                  <a:pt x="204076" y="2549436"/>
                </a:lnTo>
                <a:lnTo>
                  <a:pt x="180479" y="2588171"/>
                </a:lnTo>
                <a:lnTo>
                  <a:pt x="158191" y="2627769"/>
                </a:lnTo>
                <a:lnTo>
                  <a:pt x="137236" y="2668181"/>
                </a:lnTo>
                <a:lnTo>
                  <a:pt x="117652" y="2709405"/>
                </a:lnTo>
                <a:lnTo>
                  <a:pt x="99466" y="2751391"/>
                </a:lnTo>
                <a:lnTo>
                  <a:pt x="82702" y="2794114"/>
                </a:lnTo>
                <a:lnTo>
                  <a:pt x="67386" y="2837548"/>
                </a:lnTo>
                <a:lnTo>
                  <a:pt x="53568" y="2881655"/>
                </a:lnTo>
                <a:lnTo>
                  <a:pt x="41249" y="2926423"/>
                </a:lnTo>
                <a:lnTo>
                  <a:pt x="30480" y="2971800"/>
                </a:lnTo>
                <a:lnTo>
                  <a:pt x="21297" y="3017761"/>
                </a:lnTo>
                <a:lnTo>
                  <a:pt x="13703" y="3064294"/>
                </a:lnTo>
                <a:lnTo>
                  <a:pt x="7747" y="3111347"/>
                </a:lnTo>
                <a:lnTo>
                  <a:pt x="3467" y="3158896"/>
                </a:lnTo>
                <a:lnTo>
                  <a:pt x="863" y="3206927"/>
                </a:lnTo>
                <a:lnTo>
                  <a:pt x="0" y="3255391"/>
                </a:lnTo>
                <a:lnTo>
                  <a:pt x="863" y="3303854"/>
                </a:lnTo>
                <a:lnTo>
                  <a:pt x="3467" y="3351873"/>
                </a:lnTo>
                <a:lnTo>
                  <a:pt x="7747" y="3399421"/>
                </a:lnTo>
                <a:lnTo>
                  <a:pt x="13703" y="3446488"/>
                </a:lnTo>
                <a:lnTo>
                  <a:pt x="21297" y="3493008"/>
                </a:lnTo>
                <a:lnTo>
                  <a:pt x="30480" y="3538982"/>
                </a:lnTo>
                <a:lnTo>
                  <a:pt x="41249" y="3584359"/>
                </a:lnTo>
                <a:lnTo>
                  <a:pt x="53568" y="3629114"/>
                </a:lnTo>
                <a:lnTo>
                  <a:pt x="67386" y="3673221"/>
                </a:lnTo>
                <a:lnTo>
                  <a:pt x="82702" y="3716655"/>
                </a:lnTo>
                <a:lnTo>
                  <a:pt x="99466" y="3759377"/>
                </a:lnTo>
                <a:lnTo>
                  <a:pt x="117652" y="3801364"/>
                </a:lnTo>
                <a:lnTo>
                  <a:pt x="137236" y="3842588"/>
                </a:lnTo>
                <a:lnTo>
                  <a:pt x="158191" y="3883012"/>
                </a:lnTo>
                <a:lnTo>
                  <a:pt x="180479" y="3922598"/>
                </a:lnTo>
                <a:lnTo>
                  <a:pt x="204076" y="3961333"/>
                </a:lnTo>
                <a:lnTo>
                  <a:pt x="228942" y="3999179"/>
                </a:lnTo>
                <a:lnTo>
                  <a:pt x="255054" y="4036110"/>
                </a:lnTo>
                <a:lnTo>
                  <a:pt x="282384" y="4072090"/>
                </a:lnTo>
                <a:lnTo>
                  <a:pt x="310896" y="4107103"/>
                </a:lnTo>
                <a:lnTo>
                  <a:pt x="340575" y="4141101"/>
                </a:lnTo>
                <a:lnTo>
                  <a:pt x="371373" y="4174058"/>
                </a:lnTo>
                <a:lnTo>
                  <a:pt x="403263" y="4205960"/>
                </a:lnTo>
                <a:lnTo>
                  <a:pt x="436232" y="4236758"/>
                </a:lnTo>
                <a:lnTo>
                  <a:pt x="470230" y="4266425"/>
                </a:lnTo>
                <a:lnTo>
                  <a:pt x="505231" y="4294949"/>
                </a:lnTo>
                <a:lnTo>
                  <a:pt x="541223" y="4322280"/>
                </a:lnTo>
                <a:lnTo>
                  <a:pt x="578142" y="4348391"/>
                </a:lnTo>
                <a:lnTo>
                  <a:pt x="616000" y="4373257"/>
                </a:lnTo>
                <a:lnTo>
                  <a:pt x="654735" y="4396854"/>
                </a:lnTo>
                <a:lnTo>
                  <a:pt x="694321" y="4419143"/>
                </a:lnTo>
                <a:lnTo>
                  <a:pt x="734745" y="4440085"/>
                </a:lnTo>
                <a:lnTo>
                  <a:pt x="775957" y="4459681"/>
                </a:lnTo>
                <a:lnTo>
                  <a:pt x="817943" y="4477867"/>
                </a:lnTo>
                <a:lnTo>
                  <a:pt x="860666" y="4494631"/>
                </a:lnTo>
                <a:lnTo>
                  <a:pt x="904100" y="4509948"/>
                </a:lnTo>
                <a:lnTo>
                  <a:pt x="948220" y="4523765"/>
                </a:lnTo>
                <a:lnTo>
                  <a:pt x="992974" y="4536084"/>
                </a:lnTo>
                <a:lnTo>
                  <a:pt x="1038352" y="4546841"/>
                </a:lnTo>
                <a:lnTo>
                  <a:pt x="1084326" y="4556036"/>
                </a:lnTo>
                <a:lnTo>
                  <a:pt x="1130846" y="4563630"/>
                </a:lnTo>
                <a:lnTo>
                  <a:pt x="1177899" y="4569574"/>
                </a:lnTo>
                <a:lnTo>
                  <a:pt x="1225461" y="4573867"/>
                </a:lnTo>
                <a:lnTo>
                  <a:pt x="1273479" y="4576470"/>
                </a:lnTo>
                <a:lnTo>
                  <a:pt x="1321943" y="4577334"/>
                </a:lnTo>
                <a:lnTo>
                  <a:pt x="1370406" y="4576470"/>
                </a:lnTo>
                <a:lnTo>
                  <a:pt x="1418424" y="4573867"/>
                </a:lnTo>
                <a:lnTo>
                  <a:pt x="1465986" y="4569574"/>
                </a:lnTo>
                <a:lnTo>
                  <a:pt x="1513039" y="4563630"/>
                </a:lnTo>
                <a:lnTo>
                  <a:pt x="1559560" y="4556036"/>
                </a:lnTo>
                <a:lnTo>
                  <a:pt x="1605534" y="4546841"/>
                </a:lnTo>
                <a:lnTo>
                  <a:pt x="1650911" y="4536084"/>
                </a:lnTo>
                <a:lnTo>
                  <a:pt x="1695665" y="4523765"/>
                </a:lnTo>
                <a:lnTo>
                  <a:pt x="1739785" y="4509948"/>
                </a:lnTo>
                <a:lnTo>
                  <a:pt x="1783219" y="4494631"/>
                </a:lnTo>
                <a:lnTo>
                  <a:pt x="1825942" y="4477867"/>
                </a:lnTo>
                <a:lnTo>
                  <a:pt x="1867928" y="4459681"/>
                </a:lnTo>
                <a:lnTo>
                  <a:pt x="1909140" y="4440085"/>
                </a:lnTo>
                <a:lnTo>
                  <a:pt x="1949564" y="4419143"/>
                </a:lnTo>
                <a:lnTo>
                  <a:pt x="1989162" y="4396854"/>
                </a:lnTo>
                <a:lnTo>
                  <a:pt x="2027897" y="4373257"/>
                </a:lnTo>
                <a:lnTo>
                  <a:pt x="2065743" y="4348391"/>
                </a:lnTo>
                <a:lnTo>
                  <a:pt x="2102675" y="4322280"/>
                </a:lnTo>
                <a:lnTo>
                  <a:pt x="2138654" y="4294949"/>
                </a:lnTo>
                <a:lnTo>
                  <a:pt x="2173655" y="4266425"/>
                </a:lnTo>
                <a:lnTo>
                  <a:pt x="2207653" y="4236758"/>
                </a:lnTo>
                <a:lnTo>
                  <a:pt x="2240623" y="4205960"/>
                </a:lnTo>
                <a:lnTo>
                  <a:pt x="2272512" y="4174058"/>
                </a:lnTo>
                <a:lnTo>
                  <a:pt x="2303310" y="4141101"/>
                </a:lnTo>
                <a:lnTo>
                  <a:pt x="2332990" y="4107103"/>
                </a:lnTo>
                <a:lnTo>
                  <a:pt x="2361501" y="4072090"/>
                </a:lnTo>
                <a:lnTo>
                  <a:pt x="2388832" y="4036110"/>
                </a:lnTo>
                <a:lnTo>
                  <a:pt x="2414943" y="3999179"/>
                </a:lnTo>
                <a:lnTo>
                  <a:pt x="2439809" y="3961333"/>
                </a:lnTo>
                <a:lnTo>
                  <a:pt x="2463406" y="3922598"/>
                </a:lnTo>
                <a:lnTo>
                  <a:pt x="2485694" y="3883012"/>
                </a:lnTo>
                <a:lnTo>
                  <a:pt x="2506649" y="3842588"/>
                </a:lnTo>
                <a:lnTo>
                  <a:pt x="2526233" y="3801364"/>
                </a:lnTo>
                <a:lnTo>
                  <a:pt x="2544419" y="3759377"/>
                </a:lnTo>
                <a:lnTo>
                  <a:pt x="2561183" y="3716655"/>
                </a:lnTo>
                <a:lnTo>
                  <a:pt x="2576499" y="3673221"/>
                </a:lnTo>
                <a:lnTo>
                  <a:pt x="2590330" y="3629114"/>
                </a:lnTo>
                <a:lnTo>
                  <a:pt x="2602636" y="3584359"/>
                </a:lnTo>
                <a:lnTo>
                  <a:pt x="2613406" y="3538982"/>
                </a:lnTo>
                <a:lnTo>
                  <a:pt x="2622600" y="3493008"/>
                </a:lnTo>
                <a:lnTo>
                  <a:pt x="2630182" y="3446488"/>
                </a:lnTo>
                <a:lnTo>
                  <a:pt x="2636139" y="3399421"/>
                </a:lnTo>
                <a:lnTo>
                  <a:pt x="2640431" y="3351873"/>
                </a:lnTo>
                <a:lnTo>
                  <a:pt x="2643022" y="3303854"/>
                </a:lnTo>
                <a:lnTo>
                  <a:pt x="2643898" y="3255391"/>
                </a:lnTo>
                <a:close/>
              </a:path>
              <a:path w="9605645" h="4577715">
                <a:moveTo>
                  <a:pt x="9605480" y="821969"/>
                </a:moveTo>
                <a:lnTo>
                  <a:pt x="9604083" y="773671"/>
                </a:lnTo>
                <a:lnTo>
                  <a:pt x="9599943" y="726109"/>
                </a:lnTo>
                <a:lnTo>
                  <a:pt x="9593148" y="679361"/>
                </a:lnTo>
                <a:lnTo>
                  <a:pt x="9583763" y="633501"/>
                </a:lnTo>
                <a:lnTo>
                  <a:pt x="9571876" y="588606"/>
                </a:lnTo>
                <a:lnTo>
                  <a:pt x="9557563" y="544753"/>
                </a:lnTo>
                <a:lnTo>
                  <a:pt x="9540888" y="502031"/>
                </a:lnTo>
                <a:lnTo>
                  <a:pt x="9521927" y="460489"/>
                </a:lnTo>
                <a:lnTo>
                  <a:pt x="9500781" y="420230"/>
                </a:lnTo>
                <a:lnTo>
                  <a:pt x="9477515" y="381330"/>
                </a:lnTo>
                <a:lnTo>
                  <a:pt x="9452191" y="343852"/>
                </a:lnTo>
                <a:lnTo>
                  <a:pt x="9424899" y="307873"/>
                </a:lnTo>
                <a:lnTo>
                  <a:pt x="9395727" y="273481"/>
                </a:lnTo>
                <a:lnTo>
                  <a:pt x="9364739" y="240753"/>
                </a:lnTo>
                <a:lnTo>
                  <a:pt x="9331998" y="209765"/>
                </a:lnTo>
                <a:lnTo>
                  <a:pt x="9297619" y="180581"/>
                </a:lnTo>
                <a:lnTo>
                  <a:pt x="9261640" y="153289"/>
                </a:lnTo>
                <a:lnTo>
                  <a:pt x="9224162" y="127977"/>
                </a:lnTo>
                <a:lnTo>
                  <a:pt x="9185262" y="104698"/>
                </a:lnTo>
                <a:lnTo>
                  <a:pt x="9145003" y="83553"/>
                </a:lnTo>
                <a:lnTo>
                  <a:pt x="9103462" y="64604"/>
                </a:lnTo>
                <a:lnTo>
                  <a:pt x="9060739" y="47929"/>
                </a:lnTo>
                <a:lnTo>
                  <a:pt x="9016886" y="33604"/>
                </a:lnTo>
                <a:lnTo>
                  <a:pt x="8971991" y="21717"/>
                </a:lnTo>
                <a:lnTo>
                  <a:pt x="8926131" y="12331"/>
                </a:lnTo>
                <a:lnTo>
                  <a:pt x="8879383" y="5537"/>
                </a:lnTo>
                <a:lnTo>
                  <a:pt x="8831821" y="1397"/>
                </a:lnTo>
                <a:lnTo>
                  <a:pt x="8783523" y="0"/>
                </a:lnTo>
                <a:lnTo>
                  <a:pt x="930351" y="0"/>
                </a:lnTo>
                <a:lnTo>
                  <a:pt x="882053" y="1397"/>
                </a:lnTo>
                <a:lnTo>
                  <a:pt x="834491" y="5537"/>
                </a:lnTo>
                <a:lnTo>
                  <a:pt x="787742" y="12331"/>
                </a:lnTo>
                <a:lnTo>
                  <a:pt x="741883" y="21717"/>
                </a:lnTo>
                <a:lnTo>
                  <a:pt x="696988" y="33604"/>
                </a:lnTo>
                <a:lnTo>
                  <a:pt x="653135" y="47929"/>
                </a:lnTo>
                <a:lnTo>
                  <a:pt x="610412" y="64604"/>
                </a:lnTo>
                <a:lnTo>
                  <a:pt x="568871" y="83553"/>
                </a:lnTo>
                <a:lnTo>
                  <a:pt x="528612" y="104698"/>
                </a:lnTo>
                <a:lnTo>
                  <a:pt x="489712" y="127977"/>
                </a:lnTo>
                <a:lnTo>
                  <a:pt x="452234" y="153289"/>
                </a:lnTo>
                <a:lnTo>
                  <a:pt x="416255" y="180581"/>
                </a:lnTo>
                <a:lnTo>
                  <a:pt x="381863" y="209765"/>
                </a:lnTo>
                <a:lnTo>
                  <a:pt x="349135" y="240753"/>
                </a:lnTo>
                <a:lnTo>
                  <a:pt x="318147" y="273481"/>
                </a:lnTo>
                <a:lnTo>
                  <a:pt x="288963" y="307873"/>
                </a:lnTo>
                <a:lnTo>
                  <a:pt x="261670" y="343852"/>
                </a:lnTo>
                <a:lnTo>
                  <a:pt x="236359" y="381330"/>
                </a:lnTo>
                <a:lnTo>
                  <a:pt x="213080" y="420230"/>
                </a:lnTo>
                <a:lnTo>
                  <a:pt x="191935" y="460489"/>
                </a:lnTo>
                <a:lnTo>
                  <a:pt x="172974" y="502031"/>
                </a:lnTo>
                <a:lnTo>
                  <a:pt x="156298" y="544753"/>
                </a:lnTo>
                <a:lnTo>
                  <a:pt x="141986" y="588606"/>
                </a:lnTo>
                <a:lnTo>
                  <a:pt x="130098" y="633501"/>
                </a:lnTo>
                <a:lnTo>
                  <a:pt x="120713" y="679361"/>
                </a:lnTo>
                <a:lnTo>
                  <a:pt x="113919" y="726109"/>
                </a:lnTo>
                <a:lnTo>
                  <a:pt x="109778" y="773671"/>
                </a:lnTo>
                <a:lnTo>
                  <a:pt x="108381" y="821969"/>
                </a:lnTo>
                <a:lnTo>
                  <a:pt x="109778" y="870267"/>
                </a:lnTo>
                <a:lnTo>
                  <a:pt x="113919" y="917829"/>
                </a:lnTo>
                <a:lnTo>
                  <a:pt x="120713" y="964577"/>
                </a:lnTo>
                <a:lnTo>
                  <a:pt x="130098" y="1010437"/>
                </a:lnTo>
                <a:lnTo>
                  <a:pt x="141986" y="1055331"/>
                </a:lnTo>
                <a:lnTo>
                  <a:pt x="156298" y="1099185"/>
                </a:lnTo>
                <a:lnTo>
                  <a:pt x="172974" y="1141907"/>
                </a:lnTo>
                <a:lnTo>
                  <a:pt x="191935" y="1183449"/>
                </a:lnTo>
                <a:lnTo>
                  <a:pt x="213080" y="1223708"/>
                </a:lnTo>
                <a:lnTo>
                  <a:pt x="236359" y="1262608"/>
                </a:lnTo>
                <a:lnTo>
                  <a:pt x="261670" y="1300086"/>
                </a:lnTo>
                <a:lnTo>
                  <a:pt x="288963" y="1336065"/>
                </a:lnTo>
                <a:lnTo>
                  <a:pt x="318147" y="1370457"/>
                </a:lnTo>
                <a:lnTo>
                  <a:pt x="349135" y="1403184"/>
                </a:lnTo>
                <a:lnTo>
                  <a:pt x="381863" y="1434172"/>
                </a:lnTo>
                <a:lnTo>
                  <a:pt x="416255" y="1463357"/>
                </a:lnTo>
                <a:lnTo>
                  <a:pt x="452234" y="1490649"/>
                </a:lnTo>
                <a:lnTo>
                  <a:pt x="489712" y="1515960"/>
                </a:lnTo>
                <a:lnTo>
                  <a:pt x="528612" y="1539240"/>
                </a:lnTo>
                <a:lnTo>
                  <a:pt x="568871" y="1560385"/>
                </a:lnTo>
                <a:lnTo>
                  <a:pt x="610412" y="1579333"/>
                </a:lnTo>
                <a:lnTo>
                  <a:pt x="653135" y="1596009"/>
                </a:lnTo>
                <a:lnTo>
                  <a:pt x="696988" y="1610334"/>
                </a:lnTo>
                <a:lnTo>
                  <a:pt x="741883" y="1622221"/>
                </a:lnTo>
                <a:lnTo>
                  <a:pt x="787742" y="1631607"/>
                </a:lnTo>
                <a:lnTo>
                  <a:pt x="834491" y="1638401"/>
                </a:lnTo>
                <a:lnTo>
                  <a:pt x="882053" y="1642541"/>
                </a:lnTo>
                <a:lnTo>
                  <a:pt x="930351" y="1643938"/>
                </a:lnTo>
                <a:lnTo>
                  <a:pt x="8783523" y="1643938"/>
                </a:lnTo>
                <a:lnTo>
                  <a:pt x="8831821" y="1642541"/>
                </a:lnTo>
                <a:lnTo>
                  <a:pt x="8879383" y="1638401"/>
                </a:lnTo>
                <a:lnTo>
                  <a:pt x="8926131" y="1631607"/>
                </a:lnTo>
                <a:lnTo>
                  <a:pt x="8971991" y="1622221"/>
                </a:lnTo>
                <a:lnTo>
                  <a:pt x="9016886" y="1610334"/>
                </a:lnTo>
                <a:lnTo>
                  <a:pt x="9060739" y="1596009"/>
                </a:lnTo>
                <a:lnTo>
                  <a:pt x="9103462" y="1579333"/>
                </a:lnTo>
                <a:lnTo>
                  <a:pt x="9145003" y="1560385"/>
                </a:lnTo>
                <a:lnTo>
                  <a:pt x="9185262" y="1539240"/>
                </a:lnTo>
                <a:lnTo>
                  <a:pt x="9224162" y="1515960"/>
                </a:lnTo>
                <a:lnTo>
                  <a:pt x="9261640" y="1490649"/>
                </a:lnTo>
                <a:lnTo>
                  <a:pt x="9297619" y="1463357"/>
                </a:lnTo>
                <a:lnTo>
                  <a:pt x="9331998" y="1434172"/>
                </a:lnTo>
                <a:lnTo>
                  <a:pt x="9364739" y="1403184"/>
                </a:lnTo>
                <a:lnTo>
                  <a:pt x="9395727" y="1370457"/>
                </a:lnTo>
                <a:lnTo>
                  <a:pt x="9424899" y="1336065"/>
                </a:lnTo>
                <a:lnTo>
                  <a:pt x="9452191" y="1300086"/>
                </a:lnTo>
                <a:lnTo>
                  <a:pt x="9477515" y="1262608"/>
                </a:lnTo>
                <a:lnTo>
                  <a:pt x="9500781" y="1223708"/>
                </a:lnTo>
                <a:lnTo>
                  <a:pt x="9521927" y="1183449"/>
                </a:lnTo>
                <a:lnTo>
                  <a:pt x="9540888" y="1141907"/>
                </a:lnTo>
                <a:lnTo>
                  <a:pt x="9557563" y="1099185"/>
                </a:lnTo>
                <a:lnTo>
                  <a:pt x="9571876" y="1055331"/>
                </a:lnTo>
                <a:lnTo>
                  <a:pt x="9583763" y="1010437"/>
                </a:lnTo>
                <a:lnTo>
                  <a:pt x="9593148" y="964577"/>
                </a:lnTo>
                <a:lnTo>
                  <a:pt x="9599943" y="917829"/>
                </a:lnTo>
                <a:lnTo>
                  <a:pt x="9604083" y="870267"/>
                </a:lnTo>
                <a:lnTo>
                  <a:pt x="9605480" y="821969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078196" y="5392506"/>
            <a:ext cx="7508240" cy="1644014"/>
          </a:xfrm>
          <a:custGeom>
            <a:avLst/>
            <a:gdLst/>
            <a:ahLst/>
            <a:cxnLst/>
            <a:rect l="l" t="t" r="r" b="b"/>
            <a:pathLst>
              <a:path w="7508240" h="1644015">
                <a:moveTo>
                  <a:pt x="6685660" y="1643929"/>
                </a:moveTo>
                <a:lnTo>
                  <a:pt x="821964" y="1643929"/>
                </a:lnTo>
                <a:lnTo>
                  <a:pt x="773668" y="1642533"/>
                </a:lnTo>
                <a:lnTo>
                  <a:pt x="726106" y="1638398"/>
                </a:lnTo>
                <a:lnTo>
                  <a:pt x="679357" y="1631602"/>
                </a:lnTo>
                <a:lnTo>
                  <a:pt x="633496" y="1622220"/>
                </a:lnTo>
                <a:lnTo>
                  <a:pt x="588602" y="1610330"/>
                </a:lnTo>
                <a:lnTo>
                  <a:pt x="544751" y="1596009"/>
                </a:lnTo>
                <a:lnTo>
                  <a:pt x="502020" y="1579334"/>
                </a:lnTo>
                <a:lnTo>
                  <a:pt x="460486" y="1560382"/>
                </a:lnTo>
                <a:lnTo>
                  <a:pt x="420228" y="1539231"/>
                </a:lnTo>
                <a:lnTo>
                  <a:pt x="381320" y="1515958"/>
                </a:lnTo>
                <a:lnTo>
                  <a:pt x="343842" y="1490638"/>
                </a:lnTo>
                <a:lnTo>
                  <a:pt x="307869" y="1463351"/>
                </a:lnTo>
                <a:lnTo>
                  <a:pt x="273479" y="1434172"/>
                </a:lnTo>
                <a:lnTo>
                  <a:pt x="240749" y="1403179"/>
                </a:lnTo>
                <a:lnTo>
                  <a:pt x="209756" y="1370449"/>
                </a:lnTo>
                <a:lnTo>
                  <a:pt x="180577" y="1336059"/>
                </a:lnTo>
                <a:lnTo>
                  <a:pt x="153290" y="1300086"/>
                </a:lnTo>
                <a:lnTo>
                  <a:pt x="127970" y="1262608"/>
                </a:lnTo>
                <a:lnTo>
                  <a:pt x="104697" y="1223700"/>
                </a:lnTo>
                <a:lnTo>
                  <a:pt x="83546" y="1183442"/>
                </a:lnTo>
                <a:lnTo>
                  <a:pt x="64594" y="1141908"/>
                </a:lnTo>
                <a:lnTo>
                  <a:pt x="47919" y="1099177"/>
                </a:lnTo>
                <a:lnTo>
                  <a:pt x="33598" y="1055326"/>
                </a:lnTo>
                <a:lnTo>
                  <a:pt x="21708" y="1010432"/>
                </a:lnTo>
                <a:lnTo>
                  <a:pt x="12326" y="964571"/>
                </a:lnTo>
                <a:lnTo>
                  <a:pt x="5530" y="917822"/>
                </a:lnTo>
                <a:lnTo>
                  <a:pt x="1395" y="870260"/>
                </a:lnTo>
                <a:lnTo>
                  <a:pt x="0" y="821964"/>
                </a:lnTo>
                <a:lnTo>
                  <a:pt x="1395" y="773668"/>
                </a:lnTo>
                <a:lnTo>
                  <a:pt x="5530" y="726106"/>
                </a:lnTo>
                <a:lnTo>
                  <a:pt x="12326" y="679357"/>
                </a:lnTo>
                <a:lnTo>
                  <a:pt x="21708" y="633496"/>
                </a:lnTo>
                <a:lnTo>
                  <a:pt x="33598" y="588602"/>
                </a:lnTo>
                <a:lnTo>
                  <a:pt x="47919" y="544751"/>
                </a:lnTo>
                <a:lnTo>
                  <a:pt x="64594" y="502020"/>
                </a:lnTo>
                <a:lnTo>
                  <a:pt x="83546" y="460486"/>
                </a:lnTo>
                <a:lnTo>
                  <a:pt x="104697" y="420228"/>
                </a:lnTo>
                <a:lnTo>
                  <a:pt x="127970" y="381320"/>
                </a:lnTo>
                <a:lnTo>
                  <a:pt x="153290" y="343842"/>
                </a:lnTo>
                <a:lnTo>
                  <a:pt x="180577" y="307869"/>
                </a:lnTo>
                <a:lnTo>
                  <a:pt x="209756" y="273479"/>
                </a:lnTo>
                <a:lnTo>
                  <a:pt x="240749" y="240749"/>
                </a:lnTo>
                <a:lnTo>
                  <a:pt x="273479" y="209756"/>
                </a:lnTo>
                <a:lnTo>
                  <a:pt x="307869" y="180577"/>
                </a:lnTo>
                <a:lnTo>
                  <a:pt x="343842" y="153290"/>
                </a:lnTo>
                <a:lnTo>
                  <a:pt x="381320" y="127970"/>
                </a:lnTo>
                <a:lnTo>
                  <a:pt x="420228" y="104697"/>
                </a:lnTo>
                <a:lnTo>
                  <a:pt x="460486" y="83546"/>
                </a:lnTo>
                <a:lnTo>
                  <a:pt x="502020" y="64594"/>
                </a:lnTo>
                <a:lnTo>
                  <a:pt x="544751" y="47919"/>
                </a:lnTo>
                <a:lnTo>
                  <a:pt x="588602" y="33598"/>
                </a:lnTo>
                <a:lnTo>
                  <a:pt x="633496" y="21708"/>
                </a:lnTo>
                <a:lnTo>
                  <a:pt x="679357" y="12326"/>
                </a:lnTo>
                <a:lnTo>
                  <a:pt x="726106" y="5530"/>
                </a:lnTo>
                <a:lnTo>
                  <a:pt x="773668" y="1395"/>
                </a:lnTo>
                <a:lnTo>
                  <a:pt x="821964" y="0"/>
                </a:lnTo>
                <a:lnTo>
                  <a:pt x="6685660" y="0"/>
                </a:lnTo>
                <a:lnTo>
                  <a:pt x="6733956" y="1395"/>
                </a:lnTo>
                <a:lnTo>
                  <a:pt x="6781518" y="5530"/>
                </a:lnTo>
                <a:lnTo>
                  <a:pt x="6828267" y="12326"/>
                </a:lnTo>
                <a:lnTo>
                  <a:pt x="6874128" y="21708"/>
                </a:lnTo>
                <a:lnTo>
                  <a:pt x="6919022" y="33598"/>
                </a:lnTo>
                <a:lnTo>
                  <a:pt x="6962873" y="47919"/>
                </a:lnTo>
                <a:lnTo>
                  <a:pt x="7005604" y="64594"/>
                </a:lnTo>
                <a:lnTo>
                  <a:pt x="7047137" y="83546"/>
                </a:lnTo>
                <a:lnTo>
                  <a:pt x="7087396" y="104697"/>
                </a:lnTo>
                <a:lnTo>
                  <a:pt x="7126304" y="127970"/>
                </a:lnTo>
                <a:lnTo>
                  <a:pt x="7163782" y="153290"/>
                </a:lnTo>
                <a:lnTo>
                  <a:pt x="7199755" y="180577"/>
                </a:lnTo>
                <a:lnTo>
                  <a:pt x="7234145" y="209756"/>
                </a:lnTo>
                <a:lnTo>
                  <a:pt x="7266875" y="240749"/>
                </a:lnTo>
                <a:lnTo>
                  <a:pt x="7297868" y="273479"/>
                </a:lnTo>
                <a:lnTo>
                  <a:pt x="7327047" y="307869"/>
                </a:lnTo>
                <a:lnTo>
                  <a:pt x="7354334" y="343842"/>
                </a:lnTo>
                <a:lnTo>
                  <a:pt x="7379653" y="381320"/>
                </a:lnTo>
                <a:lnTo>
                  <a:pt x="7402927" y="420228"/>
                </a:lnTo>
                <a:lnTo>
                  <a:pt x="7424078" y="460486"/>
                </a:lnTo>
                <a:lnTo>
                  <a:pt x="7443030" y="502020"/>
                </a:lnTo>
                <a:lnTo>
                  <a:pt x="7459705" y="544751"/>
                </a:lnTo>
                <a:lnTo>
                  <a:pt x="7474025" y="588602"/>
                </a:lnTo>
                <a:lnTo>
                  <a:pt x="7485915" y="633496"/>
                </a:lnTo>
                <a:lnTo>
                  <a:pt x="7495297" y="679357"/>
                </a:lnTo>
                <a:lnTo>
                  <a:pt x="7502094" y="726106"/>
                </a:lnTo>
                <a:lnTo>
                  <a:pt x="7506229" y="773668"/>
                </a:lnTo>
                <a:lnTo>
                  <a:pt x="7507624" y="821964"/>
                </a:lnTo>
                <a:lnTo>
                  <a:pt x="7506229" y="870260"/>
                </a:lnTo>
                <a:lnTo>
                  <a:pt x="7502094" y="917822"/>
                </a:lnTo>
                <a:lnTo>
                  <a:pt x="7495297" y="964571"/>
                </a:lnTo>
                <a:lnTo>
                  <a:pt x="7485915" y="1010432"/>
                </a:lnTo>
                <a:lnTo>
                  <a:pt x="7474025" y="1055326"/>
                </a:lnTo>
                <a:lnTo>
                  <a:pt x="7459705" y="1099177"/>
                </a:lnTo>
                <a:lnTo>
                  <a:pt x="7443030" y="1141908"/>
                </a:lnTo>
                <a:lnTo>
                  <a:pt x="7424078" y="1183442"/>
                </a:lnTo>
                <a:lnTo>
                  <a:pt x="7402927" y="1223700"/>
                </a:lnTo>
                <a:lnTo>
                  <a:pt x="7379653" y="1262608"/>
                </a:lnTo>
                <a:lnTo>
                  <a:pt x="7354334" y="1300086"/>
                </a:lnTo>
                <a:lnTo>
                  <a:pt x="7327047" y="1336059"/>
                </a:lnTo>
                <a:lnTo>
                  <a:pt x="7297868" y="1370449"/>
                </a:lnTo>
                <a:lnTo>
                  <a:pt x="7266875" y="1403179"/>
                </a:lnTo>
                <a:lnTo>
                  <a:pt x="7234145" y="1434172"/>
                </a:lnTo>
                <a:lnTo>
                  <a:pt x="7199755" y="1463351"/>
                </a:lnTo>
                <a:lnTo>
                  <a:pt x="7163782" y="1490638"/>
                </a:lnTo>
                <a:lnTo>
                  <a:pt x="7126304" y="1515958"/>
                </a:lnTo>
                <a:lnTo>
                  <a:pt x="7087396" y="1539231"/>
                </a:lnTo>
                <a:lnTo>
                  <a:pt x="7047137" y="1560382"/>
                </a:lnTo>
                <a:lnTo>
                  <a:pt x="7005604" y="1579334"/>
                </a:lnTo>
                <a:lnTo>
                  <a:pt x="6962873" y="1596009"/>
                </a:lnTo>
                <a:lnTo>
                  <a:pt x="6919022" y="1610330"/>
                </a:lnTo>
                <a:lnTo>
                  <a:pt x="6874128" y="1622220"/>
                </a:lnTo>
                <a:lnTo>
                  <a:pt x="6828267" y="1631602"/>
                </a:lnTo>
                <a:lnTo>
                  <a:pt x="6781518" y="1638398"/>
                </a:lnTo>
                <a:lnTo>
                  <a:pt x="6733956" y="1642533"/>
                </a:lnTo>
                <a:lnTo>
                  <a:pt x="6685660" y="1643929"/>
                </a:lnTo>
                <a:close/>
              </a:path>
            </a:pathLst>
          </a:custGeom>
          <a:ln w="21946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8239970" y="436827"/>
            <a:ext cx="833755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26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936131" y="2404100"/>
            <a:ext cx="16113125" cy="29159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8950" dirty="0">
                <a:solidFill>
                  <a:srgbClr val="D7FE01"/>
                </a:solidFill>
              </a:rPr>
              <a:t>CREATIVITY </a:t>
            </a:r>
            <a:r>
              <a:rPr sz="18950" spc="-25" dirty="0">
                <a:solidFill>
                  <a:srgbClr val="D7FE01"/>
                </a:solidFill>
              </a:rPr>
              <a:t>IS</a:t>
            </a:r>
            <a:endParaRPr sz="18950" dirty="0"/>
          </a:p>
        </p:txBody>
      </p:sp>
      <p:sp>
        <p:nvSpPr>
          <p:cNvPr id="12" name="object 12"/>
          <p:cNvSpPr txBox="1"/>
          <p:nvPr/>
        </p:nvSpPr>
        <p:spPr>
          <a:xfrm>
            <a:off x="1757917" y="7095476"/>
            <a:ext cx="16678910" cy="29159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ctr">
              <a:lnSpc>
                <a:spcPct val="100000"/>
              </a:lnSpc>
              <a:tabLst>
                <a:tab pos="2430145" algn="l"/>
              </a:tabLst>
            </a:pPr>
            <a:r>
              <a:rPr sz="18950" spc="-50" dirty="0">
                <a:solidFill>
                  <a:srgbClr val="191918"/>
                </a:solidFill>
                <a:latin typeface="Clash Display"/>
                <a:cs typeface="Clash Display"/>
              </a:rPr>
              <a:t>&amp;</a:t>
            </a:r>
            <a:r>
              <a:rPr sz="18950" dirty="0">
                <a:solidFill>
                  <a:srgbClr val="191918"/>
                </a:solidFill>
                <a:latin typeface="Clash Display"/>
                <a:cs typeface="Clash Display"/>
              </a:rPr>
              <a:t>	</a:t>
            </a:r>
            <a:r>
              <a:rPr sz="18950" dirty="0">
                <a:solidFill>
                  <a:srgbClr val="D7FE01"/>
                </a:solidFill>
                <a:latin typeface="Clash Display"/>
                <a:cs typeface="Clash Display"/>
              </a:rPr>
              <a:t>HAVING </a:t>
            </a:r>
            <a:r>
              <a:rPr sz="18950" spc="-25" dirty="0">
                <a:solidFill>
                  <a:srgbClr val="D7FE01"/>
                </a:solidFill>
                <a:latin typeface="Clash Display"/>
                <a:cs typeface="Clash Display"/>
              </a:rPr>
              <a:t>FUN</a:t>
            </a:r>
            <a:endParaRPr sz="18950" dirty="0">
              <a:latin typeface="Clash Display"/>
              <a:cs typeface="Clash Display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16539" y="5883236"/>
            <a:ext cx="8325484" cy="565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550" spc="-10" dirty="0">
                <a:solidFill>
                  <a:srgbClr val="191918"/>
                </a:solidFill>
                <a:latin typeface="Clash Display"/>
                <a:cs typeface="Clash Display"/>
              </a:rPr>
              <a:t>INVENTING,</a:t>
            </a:r>
            <a:r>
              <a:rPr sz="3550" spc="-125" dirty="0">
                <a:solidFill>
                  <a:srgbClr val="191918"/>
                </a:solidFill>
                <a:latin typeface="Clash Display"/>
                <a:cs typeface="Clash Display"/>
              </a:rPr>
              <a:t> </a:t>
            </a:r>
            <a:r>
              <a:rPr sz="3550" spc="-10" dirty="0">
                <a:solidFill>
                  <a:srgbClr val="191918"/>
                </a:solidFill>
                <a:latin typeface="Clash Display"/>
                <a:cs typeface="Clash Display"/>
              </a:rPr>
              <a:t>EXPERIMENTING,</a:t>
            </a:r>
            <a:r>
              <a:rPr sz="3550" spc="-120" dirty="0">
                <a:solidFill>
                  <a:srgbClr val="191918"/>
                </a:solidFill>
                <a:latin typeface="Clash Display"/>
                <a:cs typeface="Clash Display"/>
              </a:rPr>
              <a:t> </a:t>
            </a:r>
            <a:r>
              <a:rPr sz="3550" spc="-10" dirty="0">
                <a:solidFill>
                  <a:srgbClr val="191918"/>
                </a:solidFill>
                <a:latin typeface="Clash Display"/>
                <a:cs typeface="Clash Display"/>
              </a:rPr>
              <a:t>GROWING</a:t>
            </a:r>
            <a:endParaRPr sz="3550" dirty="0">
              <a:latin typeface="Clash Display"/>
              <a:cs typeface="Clash Display"/>
            </a:endParaRPr>
          </a:p>
        </p:txBody>
      </p:sp>
      <p:sp>
        <p:nvSpPr>
          <p:cNvPr id="16" name="object 14">
            <a:extLst>
              <a:ext uri="{FF2B5EF4-FFF2-40B4-BE49-F238E27FC236}">
                <a16:creationId xmlns:a16="http://schemas.microsoft.com/office/drawing/2014/main" id="{3939EBF1-EB61-4A74-A346-B3CB5013258D}"/>
              </a:ext>
            </a:extLst>
          </p:cNvPr>
          <p:cNvSpPr txBox="1"/>
          <p:nvPr/>
        </p:nvSpPr>
        <p:spPr>
          <a:xfrm>
            <a:off x="11439286" y="5684227"/>
            <a:ext cx="6661150" cy="11047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550" dirty="0">
                <a:solidFill>
                  <a:srgbClr val="F2F2F2"/>
                </a:solidFill>
                <a:latin typeface="Clash Display"/>
                <a:cs typeface="Clash Display"/>
              </a:rPr>
              <a:t>TAKING</a:t>
            </a:r>
            <a:r>
              <a:rPr sz="3550" spc="-110" dirty="0">
                <a:solidFill>
                  <a:srgbClr val="F2F2F2"/>
                </a:solidFill>
                <a:latin typeface="Clash Display"/>
                <a:cs typeface="Clash Display"/>
              </a:rPr>
              <a:t> </a:t>
            </a:r>
            <a:r>
              <a:rPr sz="3550" dirty="0">
                <a:solidFill>
                  <a:srgbClr val="F2F2F2"/>
                </a:solidFill>
                <a:latin typeface="Clash Display"/>
                <a:cs typeface="Clash Display"/>
              </a:rPr>
              <a:t>RISK,</a:t>
            </a:r>
            <a:r>
              <a:rPr sz="3550" spc="-105" dirty="0">
                <a:solidFill>
                  <a:srgbClr val="F2F2F2"/>
                </a:solidFill>
                <a:latin typeface="Clash Display"/>
                <a:cs typeface="Clash Display"/>
              </a:rPr>
              <a:t> </a:t>
            </a:r>
            <a:r>
              <a:rPr sz="3550" spc="-10" dirty="0">
                <a:solidFill>
                  <a:srgbClr val="F2F2F2"/>
                </a:solidFill>
                <a:latin typeface="Clash Display"/>
                <a:cs typeface="Clash Display"/>
              </a:rPr>
              <a:t>BREAKING</a:t>
            </a:r>
            <a:r>
              <a:rPr sz="3550" spc="-110" dirty="0">
                <a:solidFill>
                  <a:srgbClr val="F2F2F2"/>
                </a:solidFill>
                <a:latin typeface="Clash Display"/>
                <a:cs typeface="Clash Display"/>
              </a:rPr>
              <a:t> </a:t>
            </a:r>
            <a:r>
              <a:rPr sz="3550" spc="-10" dirty="0">
                <a:solidFill>
                  <a:srgbClr val="F2F2F2"/>
                </a:solidFill>
                <a:latin typeface="Clash Display"/>
                <a:cs typeface="Clash Display"/>
              </a:rPr>
              <a:t>RULES,</a:t>
            </a:r>
            <a:endParaRPr lang="en-US" sz="3550" spc="-10" dirty="0">
              <a:solidFill>
                <a:srgbClr val="F2F2F2"/>
              </a:solidFill>
              <a:latin typeface="Clash Display"/>
              <a:cs typeface="Clash Display"/>
            </a:endParaRPr>
          </a:p>
          <a:p>
            <a:pPr algn="ctr">
              <a:lnSpc>
                <a:spcPct val="100000"/>
              </a:lnSpc>
            </a:pPr>
            <a:r>
              <a:rPr lang="en-ID" sz="3550" spc="-10" dirty="0">
                <a:solidFill>
                  <a:srgbClr val="F2F2F2"/>
                </a:solidFill>
                <a:latin typeface="Clash Display"/>
                <a:cs typeface="Clash Display"/>
              </a:rPr>
              <a:t>MAKING MISTAKES</a:t>
            </a:r>
            <a:endParaRPr sz="355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19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837397" y="1346838"/>
            <a:ext cx="1544955" cy="1023619"/>
            <a:chOff x="9837397" y="1346838"/>
            <a:chExt cx="1544955" cy="1023619"/>
          </a:xfrm>
        </p:grpSpPr>
        <p:sp>
          <p:nvSpPr>
            <p:cNvPr id="3" name="object 3"/>
            <p:cNvSpPr/>
            <p:nvPr/>
          </p:nvSpPr>
          <p:spPr>
            <a:xfrm>
              <a:off x="9847868" y="1357309"/>
              <a:ext cx="501650" cy="1002665"/>
            </a:xfrm>
            <a:custGeom>
              <a:avLst/>
              <a:gdLst/>
              <a:ahLst/>
              <a:cxnLst/>
              <a:rect l="l" t="t" r="r" b="b"/>
              <a:pathLst>
                <a:path w="501650" h="1002664">
                  <a:moveTo>
                    <a:pt x="501272" y="1002545"/>
                  </a:moveTo>
                  <a:lnTo>
                    <a:pt x="0" y="501272"/>
                  </a:lnTo>
                  <a:lnTo>
                    <a:pt x="501272" y="0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847868" y="1858582"/>
              <a:ext cx="1534160" cy="0"/>
            </a:xfrm>
            <a:custGeom>
              <a:avLst/>
              <a:gdLst/>
              <a:ahLst/>
              <a:cxnLst/>
              <a:rect l="l" t="t" r="r" b="b"/>
              <a:pathLst>
                <a:path w="1534159">
                  <a:moveTo>
                    <a:pt x="0" y="0"/>
                  </a:moveTo>
                  <a:lnTo>
                    <a:pt x="1533984" y="0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376921" y="2823233"/>
            <a:ext cx="1544955" cy="1023619"/>
            <a:chOff x="1376921" y="2823233"/>
            <a:chExt cx="1544955" cy="1023619"/>
          </a:xfrm>
        </p:grpSpPr>
        <p:sp>
          <p:nvSpPr>
            <p:cNvPr id="6" name="object 6"/>
            <p:cNvSpPr/>
            <p:nvPr/>
          </p:nvSpPr>
          <p:spPr>
            <a:xfrm>
              <a:off x="2409633" y="2833704"/>
              <a:ext cx="501650" cy="1002665"/>
            </a:xfrm>
            <a:custGeom>
              <a:avLst/>
              <a:gdLst/>
              <a:ahLst/>
              <a:cxnLst/>
              <a:rect l="l" t="t" r="r" b="b"/>
              <a:pathLst>
                <a:path w="501650" h="1002664">
                  <a:moveTo>
                    <a:pt x="0" y="0"/>
                  </a:moveTo>
                  <a:lnTo>
                    <a:pt x="501272" y="501272"/>
                  </a:lnTo>
                  <a:lnTo>
                    <a:pt x="0" y="1002545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376921" y="3334977"/>
              <a:ext cx="1534160" cy="0"/>
            </a:xfrm>
            <a:custGeom>
              <a:avLst/>
              <a:gdLst/>
              <a:ahLst/>
              <a:cxnLst/>
              <a:rect l="l" t="t" r="r" b="b"/>
              <a:pathLst>
                <a:path w="1534160">
                  <a:moveTo>
                    <a:pt x="1533984" y="0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581123" y="1105574"/>
            <a:ext cx="11319510" cy="2974340"/>
            <a:chOff x="581123" y="1105574"/>
            <a:chExt cx="11319510" cy="2974340"/>
          </a:xfrm>
        </p:grpSpPr>
        <p:sp>
          <p:nvSpPr>
            <p:cNvPr id="9" name="object 9"/>
            <p:cNvSpPr/>
            <p:nvPr/>
          </p:nvSpPr>
          <p:spPr>
            <a:xfrm>
              <a:off x="6633301" y="1116087"/>
              <a:ext cx="2953385" cy="1477010"/>
            </a:xfrm>
            <a:custGeom>
              <a:avLst/>
              <a:gdLst/>
              <a:ahLst/>
              <a:cxnLst/>
              <a:rect l="l" t="t" r="r" b="b"/>
              <a:pathLst>
                <a:path w="2953384" h="1477010">
                  <a:moveTo>
                    <a:pt x="2214330" y="0"/>
                  </a:moveTo>
                  <a:lnTo>
                    <a:pt x="738469" y="0"/>
                  </a:lnTo>
                  <a:lnTo>
                    <a:pt x="690102" y="1578"/>
                  </a:lnTo>
                  <a:lnTo>
                    <a:pt x="642542" y="6248"/>
                  </a:lnTo>
                  <a:lnTo>
                    <a:pt x="595890" y="13909"/>
                  </a:lnTo>
                  <a:lnTo>
                    <a:pt x="550244" y="24463"/>
                  </a:lnTo>
                  <a:lnTo>
                    <a:pt x="505705" y="37809"/>
                  </a:lnTo>
                  <a:lnTo>
                    <a:pt x="462370" y="53850"/>
                  </a:lnTo>
                  <a:lnTo>
                    <a:pt x="420340" y="72486"/>
                  </a:lnTo>
                  <a:lnTo>
                    <a:pt x="379714" y="93617"/>
                  </a:lnTo>
                  <a:lnTo>
                    <a:pt x="340590" y="117144"/>
                  </a:lnTo>
                  <a:lnTo>
                    <a:pt x="303069" y="142968"/>
                  </a:lnTo>
                  <a:lnTo>
                    <a:pt x="267249" y="170990"/>
                  </a:lnTo>
                  <a:lnTo>
                    <a:pt x="233230" y="201110"/>
                  </a:lnTo>
                  <a:lnTo>
                    <a:pt x="201110" y="233230"/>
                  </a:lnTo>
                  <a:lnTo>
                    <a:pt x="170990" y="267249"/>
                  </a:lnTo>
                  <a:lnTo>
                    <a:pt x="142968" y="303069"/>
                  </a:lnTo>
                  <a:lnTo>
                    <a:pt x="117144" y="340590"/>
                  </a:lnTo>
                  <a:lnTo>
                    <a:pt x="93617" y="379714"/>
                  </a:lnTo>
                  <a:lnTo>
                    <a:pt x="72486" y="420340"/>
                  </a:lnTo>
                  <a:lnTo>
                    <a:pt x="53850" y="462370"/>
                  </a:lnTo>
                  <a:lnTo>
                    <a:pt x="37809" y="505705"/>
                  </a:lnTo>
                  <a:lnTo>
                    <a:pt x="24463" y="550244"/>
                  </a:lnTo>
                  <a:lnTo>
                    <a:pt x="13909" y="595890"/>
                  </a:lnTo>
                  <a:lnTo>
                    <a:pt x="6248" y="642542"/>
                  </a:lnTo>
                  <a:lnTo>
                    <a:pt x="1578" y="690102"/>
                  </a:lnTo>
                  <a:lnTo>
                    <a:pt x="0" y="738469"/>
                  </a:lnTo>
                  <a:lnTo>
                    <a:pt x="1578" y="786837"/>
                  </a:lnTo>
                  <a:lnTo>
                    <a:pt x="6248" y="834396"/>
                  </a:lnTo>
                  <a:lnTo>
                    <a:pt x="13909" y="881048"/>
                  </a:lnTo>
                  <a:lnTo>
                    <a:pt x="24463" y="926693"/>
                  </a:lnTo>
                  <a:lnTo>
                    <a:pt x="37809" y="971233"/>
                  </a:lnTo>
                  <a:lnTo>
                    <a:pt x="53850" y="1014567"/>
                  </a:lnTo>
                  <a:lnTo>
                    <a:pt x="72486" y="1056596"/>
                  </a:lnTo>
                  <a:lnTo>
                    <a:pt x="93617" y="1097222"/>
                  </a:lnTo>
                  <a:lnTo>
                    <a:pt x="117144" y="1136345"/>
                  </a:lnTo>
                  <a:lnTo>
                    <a:pt x="142968" y="1173866"/>
                  </a:lnTo>
                  <a:lnTo>
                    <a:pt x="170990" y="1209685"/>
                  </a:lnTo>
                  <a:lnTo>
                    <a:pt x="201110" y="1243704"/>
                  </a:lnTo>
                  <a:lnTo>
                    <a:pt x="233230" y="1275823"/>
                  </a:lnTo>
                  <a:lnTo>
                    <a:pt x="267249" y="1305942"/>
                  </a:lnTo>
                  <a:lnTo>
                    <a:pt x="303069" y="1333963"/>
                  </a:lnTo>
                  <a:lnTo>
                    <a:pt x="340590" y="1359787"/>
                  </a:lnTo>
                  <a:lnTo>
                    <a:pt x="379714" y="1383314"/>
                  </a:lnTo>
                  <a:lnTo>
                    <a:pt x="420340" y="1404444"/>
                  </a:lnTo>
                  <a:lnTo>
                    <a:pt x="462370" y="1423079"/>
                  </a:lnTo>
                  <a:lnTo>
                    <a:pt x="505705" y="1439119"/>
                  </a:lnTo>
                  <a:lnTo>
                    <a:pt x="550244" y="1452466"/>
                  </a:lnTo>
                  <a:lnTo>
                    <a:pt x="595890" y="1463019"/>
                  </a:lnTo>
                  <a:lnTo>
                    <a:pt x="642542" y="1470680"/>
                  </a:lnTo>
                  <a:lnTo>
                    <a:pt x="690102" y="1475350"/>
                  </a:lnTo>
                  <a:lnTo>
                    <a:pt x="738469" y="1476928"/>
                  </a:lnTo>
                  <a:lnTo>
                    <a:pt x="2214330" y="1476928"/>
                  </a:lnTo>
                  <a:lnTo>
                    <a:pt x="2262698" y="1475350"/>
                  </a:lnTo>
                  <a:lnTo>
                    <a:pt x="2310257" y="1470680"/>
                  </a:lnTo>
                  <a:lnTo>
                    <a:pt x="2356909" y="1463019"/>
                  </a:lnTo>
                  <a:lnTo>
                    <a:pt x="2402554" y="1452466"/>
                  </a:lnTo>
                  <a:lnTo>
                    <a:pt x="2447093" y="1439119"/>
                  </a:lnTo>
                  <a:lnTo>
                    <a:pt x="2490427" y="1423079"/>
                  </a:lnTo>
                  <a:lnTo>
                    <a:pt x="2532457" y="1404444"/>
                  </a:lnTo>
                  <a:lnTo>
                    <a:pt x="2573083" y="1383314"/>
                  </a:lnTo>
                  <a:lnTo>
                    <a:pt x="2612206" y="1359787"/>
                  </a:lnTo>
                  <a:lnTo>
                    <a:pt x="2649727" y="1333963"/>
                  </a:lnTo>
                  <a:lnTo>
                    <a:pt x="2685546" y="1305942"/>
                  </a:lnTo>
                  <a:lnTo>
                    <a:pt x="2719565" y="1275823"/>
                  </a:lnTo>
                  <a:lnTo>
                    <a:pt x="2751683" y="1243704"/>
                  </a:lnTo>
                  <a:lnTo>
                    <a:pt x="2781803" y="1209685"/>
                  </a:lnTo>
                  <a:lnTo>
                    <a:pt x="2809824" y="1173866"/>
                  </a:lnTo>
                  <a:lnTo>
                    <a:pt x="2835648" y="1136345"/>
                  </a:lnTo>
                  <a:lnTo>
                    <a:pt x="2859174" y="1097222"/>
                  </a:lnTo>
                  <a:lnTo>
                    <a:pt x="2880305" y="1056596"/>
                  </a:lnTo>
                  <a:lnTo>
                    <a:pt x="2898940" y="1014567"/>
                  </a:lnTo>
                  <a:lnTo>
                    <a:pt x="2914980" y="971233"/>
                  </a:lnTo>
                  <a:lnTo>
                    <a:pt x="2928327" y="926693"/>
                  </a:lnTo>
                  <a:lnTo>
                    <a:pt x="2938880" y="881048"/>
                  </a:lnTo>
                  <a:lnTo>
                    <a:pt x="2946541" y="834396"/>
                  </a:lnTo>
                  <a:lnTo>
                    <a:pt x="2951211" y="786837"/>
                  </a:lnTo>
                  <a:lnTo>
                    <a:pt x="2952789" y="738469"/>
                  </a:lnTo>
                  <a:lnTo>
                    <a:pt x="2951211" y="690102"/>
                  </a:lnTo>
                  <a:lnTo>
                    <a:pt x="2946541" y="642542"/>
                  </a:lnTo>
                  <a:lnTo>
                    <a:pt x="2938880" y="595890"/>
                  </a:lnTo>
                  <a:lnTo>
                    <a:pt x="2928327" y="550244"/>
                  </a:lnTo>
                  <a:lnTo>
                    <a:pt x="2914980" y="505705"/>
                  </a:lnTo>
                  <a:lnTo>
                    <a:pt x="2898940" y="462370"/>
                  </a:lnTo>
                  <a:lnTo>
                    <a:pt x="2880305" y="420340"/>
                  </a:lnTo>
                  <a:lnTo>
                    <a:pt x="2859174" y="379714"/>
                  </a:lnTo>
                  <a:lnTo>
                    <a:pt x="2835648" y="340590"/>
                  </a:lnTo>
                  <a:lnTo>
                    <a:pt x="2809824" y="303069"/>
                  </a:lnTo>
                  <a:lnTo>
                    <a:pt x="2781803" y="267249"/>
                  </a:lnTo>
                  <a:lnTo>
                    <a:pt x="2751683" y="233230"/>
                  </a:lnTo>
                  <a:lnTo>
                    <a:pt x="2719565" y="201110"/>
                  </a:lnTo>
                  <a:lnTo>
                    <a:pt x="2685546" y="170990"/>
                  </a:lnTo>
                  <a:lnTo>
                    <a:pt x="2649727" y="142968"/>
                  </a:lnTo>
                  <a:lnTo>
                    <a:pt x="2612206" y="117144"/>
                  </a:lnTo>
                  <a:lnTo>
                    <a:pt x="2573083" y="93617"/>
                  </a:lnTo>
                  <a:lnTo>
                    <a:pt x="2532457" y="72486"/>
                  </a:lnTo>
                  <a:lnTo>
                    <a:pt x="2490427" y="53850"/>
                  </a:lnTo>
                  <a:lnTo>
                    <a:pt x="2447093" y="37809"/>
                  </a:lnTo>
                  <a:lnTo>
                    <a:pt x="2402554" y="24463"/>
                  </a:lnTo>
                  <a:lnTo>
                    <a:pt x="2356909" y="13909"/>
                  </a:lnTo>
                  <a:lnTo>
                    <a:pt x="2310257" y="6248"/>
                  </a:lnTo>
                  <a:lnTo>
                    <a:pt x="2262698" y="1578"/>
                  </a:lnTo>
                  <a:lnTo>
                    <a:pt x="2214330" y="0"/>
                  </a:lnTo>
                  <a:close/>
                </a:path>
              </a:pathLst>
            </a:custGeom>
            <a:solidFill>
              <a:srgbClr val="D7FE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02071" y="1116051"/>
              <a:ext cx="11287760" cy="1477010"/>
            </a:xfrm>
            <a:custGeom>
              <a:avLst/>
              <a:gdLst/>
              <a:ahLst/>
              <a:cxnLst/>
              <a:rect l="l" t="t" r="r" b="b"/>
              <a:pathLst>
                <a:path w="11287760" h="1477010">
                  <a:moveTo>
                    <a:pt x="10549155" y="1476928"/>
                  </a:moveTo>
                  <a:lnTo>
                    <a:pt x="738469" y="1476928"/>
                  </a:lnTo>
                  <a:lnTo>
                    <a:pt x="690102" y="1475350"/>
                  </a:lnTo>
                  <a:lnTo>
                    <a:pt x="642542" y="1470680"/>
                  </a:lnTo>
                  <a:lnTo>
                    <a:pt x="595890" y="1463019"/>
                  </a:lnTo>
                  <a:lnTo>
                    <a:pt x="550244" y="1452466"/>
                  </a:lnTo>
                  <a:lnTo>
                    <a:pt x="505705" y="1439119"/>
                  </a:lnTo>
                  <a:lnTo>
                    <a:pt x="462370" y="1423079"/>
                  </a:lnTo>
                  <a:lnTo>
                    <a:pt x="420340" y="1404444"/>
                  </a:lnTo>
                  <a:lnTo>
                    <a:pt x="379714" y="1383314"/>
                  </a:lnTo>
                  <a:lnTo>
                    <a:pt x="340590" y="1359787"/>
                  </a:lnTo>
                  <a:lnTo>
                    <a:pt x="303069" y="1333963"/>
                  </a:lnTo>
                  <a:lnTo>
                    <a:pt x="267249" y="1305942"/>
                  </a:lnTo>
                  <a:lnTo>
                    <a:pt x="233230" y="1275823"/>
                  </a:lnTo>
                  <a:lnTo>
                    <a:pt x="201110" y="1243704"/>
                  </a:lnTo>
                  <a:lnTo>
                    <a:pt x="170990" y="1209685"/>
                  </a:lnTo>
                  <a:lnTo>
                    <a:pt x="142968" y="1173866"/>
                  </a:lnTo>
                  <a:lnTo>
                    <a:pt x="117144" y="1136345"/>
                  </a:lnTo>
                  <a:lnTo>
                    <a:pt x="93617" y="1097222"/>
                  </a:lnTo>
                  <a:lnTo>
                    <a:pt x="72486" y="1056596"/>
                  </a:lnTo>
                  <a:lnTo>
                    <a:pt x="53850" y="1014567"/>
                  </a:lnTo>
                  <a:lnTo>
                    <a:pt x="37809" y="971233"/>
                  </a:lnTo>
                  <a:lnTo>
                    <a:pt x="24463" y="926693"/>
                  </a:lnTo>
                  <a:lnTo>
                    <a:pt x="13909" y="881048"/>
                  </a:lnTo>
                  <a:lnTo>
                    <a:pt x="6248" y="834396"/>
                  </a:lnTo>
                  <a:lnTo>
                    <a:pt x="1578" y="786837"/>
                  </a:lnTo>
                  <a:lnTo>
                    <a:pt x="0" y="738469"/>
                  </a:lnTo>
                  <a:lnTo>
                    <a:pt x="1578" y="690102"/>
                  </a:lnTo>
                  <a:lnTo>
                    <a:pt x="6248" y="642542"/>
                  </a:lnTo>
                  <a:lnTo>
                    <a:pt x="13909" y="595890"/>
                  </a:lnTo>
                  <a:lnTo>
                    <a:pt x="24463" y="550244"/>
                  </a:lnTo>
                  <a:lnTo>
                    <a:pt x="37809" y="505705"/>
                  </a:lnTo>
                  <a:lnTo>
                    <a:pt x="53850" y="462370"/>
                  </a:lnTo>
                  <a:lnTo>
                    <a:pt x="72486" y="420340"/>
                  </a:lnTo>
                  <a:lnTo>
                    <a:pt x="93617" y="379714"/>
                  </a:lnTo>
                  <a:lnTo>
                    <a:pt x="117144" y="340590"/>
                  </a:lnTo>
                  <a:lnTo>
                    <a:pt x="142968" y="303069"/>
                  </a:lnTo>
                  <a:lnTo>
                    <a:pt x="170990" y="267249"/>
                  </a:lnTo>
                  <a:lnTo>
                    <a:pt x="201110" y="233230"/>
                  </a:lnTo>
                  <a:lnTo>
                    <a:pt x="233230" y="201110"/>
                  </a:lnTo>
                  <a:lnTo>
                    <a:pt x="267249" y="170990"/>
                  </a:lnTo>
                  <a:lnTo>
                    <a:pt x="303069" y="142968"/>
                  </a:lnTo>
                  <a:lnTo>
                    <a:pt x="340590" y="117144"/>
                  </a:lnTo>
                  <a:lnTo>
                    <a:pt x="379714" y="93617"/>
                  </a:lnTo>
                  <a:lnTo>
                    <a:pt x="420340" y="72486"/>
                  </a:lnTo>
                  <a:lnTo>
                    <a:pt x="462370" y="53850"/>
                  </a:lnTo>
                  <a:lnTo>
                    <a:pt x="505705" y="37809"/>
                  </a:lnTo>
                  <a:lnTo>
                    <a:pt x="550244" y="24463"/>
                  </a:lnTo>
                  <a:lnTo>
                    <a:pt x="595890" y="13909"/>
                  </a:lnTo>
                  <a:lnTo>
                    <a:pt x="642542" y="6248"/>
                  </a:lnTo>
                  <a:lnTo>
                    <a:pt x="690102" y="1578"/>
                  </a:lnTo>
                  <a:lnTo>
                    <a:pt x="738469" y="0"/>
                  </a:lnTo>
                  <a:lnTo>
                    <a:pt x="10549155" y="0"/>
                  </a:lnTo>
                  <a:lnTo>
                    <a:pt x="10597522" y="1578"/>
                  </a:lnTo>
                  <a:lnTo>
                    <a:pt x="10645082" y="6248"/>
                  </a:lnTo>
                  <a:lnTo>
                    <a:pt x="10691734" y="13909"/>
                  </a:lnTo>
                  <a:lnTo>
                    <a:pt x="10737379" y="24463"/>
                  </a:lnTo>
                  <a:lnTo>
                    <a:pt x="10781918" y="37809"/>
                  </a:lnTo>
                  <a:lnTo>
                    <a:pt x="10825252" y="53850"/>
                  </a:lnTo>
                  <a:lnTo>
                    <a:pt x="10867282" y="72486"/>
                  </a:lnTo>
                  <a:lnTo>
                    <a:pt x="10907908" y="93617"/>
                  </a:lnTo>
                  <a:lnTo>
                    <a:pt x="10947031" y="117144"/>
                  </a:lnTo>
                  <a:lnTo>
                    <a:pt x="10984551" y="142968"/>
                  </a:lnTo>
                  <a:lnTo>
                    <a:pt x="11020371" y="170990"/>
                  </a:lnTo>
                  <a:lnTo>
                    <a:pt x="11054389" y="201110"/>
                  </a:lnTo>
                  <a:lnTo>
                    <a:pt x="11086508" y="233230"/>
                  </a:lnTo>
                  <a:lnTo>
                    <a:pt x="11116628" y="267249"/>
                  </a:lnTo>
                  <a:lnTo>
                    <a:pt x="11144649" y="303069"/>
                  </a:lnTo>
                  <a:lnTo>
                    <a:pt x="11170472" y="340590"/>
                  </a:lnTo>
                  <a:lnTo>
                    <a:pt x="11193999" y="379714"/>
                  </a:lnTo>
                  <a:lnTo>
                    <a:pt x="11215130" y="420340"/>
                  </a:lnTo>
                  <a:lnTo>
                    <a:pt x="11233765" y="462370"/>
                  </a:lnTo>
                  <a:lnTo>
                    <a:pt x="11249805" y="505705"/>
                  </a:lnTo>
                  <a:lnTo>
                    <a:pt x="11263152" y="550244"/>
                  </a:lnTo>
                  <a:lnTo>
                    <a:pt x="11273705" y="595890"/>
                  </a:lnTo>
                  <a:lnTo>
                    <a:pt x="11281366" y="642542"/>
                  </a:lnTo>
                  <a:lnTo>
                    <a:pt x="11286035" y="690102"/>
                  </a:lnTo>
                  <a:lnTo>
                    <a:pt x="11287614" y="738469"/>
                  </a:lnTo>
                  <a:lnTo>
                    <a:pt x="11286035" y="786837"/>
                  </a:lnTo>
                  <a:lnTo>
                    <a:pt x="11281366" y="834396"/>
                  </a:lnTo>
                  <a:lnTo>
                    <a:pt x="11273705" y="881048"/>
                  </a:lnTo>
                  <a:lnTo>
                    <a:pt x="11263152" y="926693"/>
                  </a:lnTo>
                  <a:lnTo>
                    <a:pt x="11249805" y="971233"/>
                  </a:lnTo>
                  <a:lnTo>
                    <a:pt x="11233765" y="1014567"/>
                  </a:lnTo>
                  <a:lnTo>
                    <a:pt x="11215130" y="1056596"/>
                  </a:lnTo>
                  <a:lnTo>
                    <a:pt x="11193999" y="1097222"/>
                  </a:lnTo>
                  <a:lnTo>
                    <a:pt x="11170472" y="1136345"/>
                  </a:lnTo>
                  <a:lnTo>
                    <a:pt x="11144649" y="1173866"/>
                  </a:lnTo>
                  <a:lnTo>
                    <a:pt x="11116628" y="1209685"/>
                  </a:lnTo>
                  <a:lnTo>
                    <a:pt x="11086508" y="1243704"/>
                  </a:lnTo>
                  <a:lnTo>
                    <a:pt x="11054389" y="1275823"/>
                  </a:lnTo>
                  <a:lnTo>
                    <a:pt x="11020371" y="1305942"/>
                  </a:lnTo>
                  <a:lnTo>
                    <a:pt x="10984551" y="1333963"/>
                  </a:lnTo>
                  <a:lnTo>
                    <a:pt x="10947031" y="1359787"/>
                  </a:lnTo>
                  <a:lnTo>
                    <a:pt x="10907908" y="1383314"/>
                  </a:lnTo>
                  <a:lnTo>
                    <a:pt x="10867282" y="1404444"/>
                  </a:lnTo>
                  <a:lnTo>
                    <a:pt x="10825252" y="1423079"/>
                  </a:lnTo>
                  <a:lnTo>
                    <a:pt x="10781918" y="1439119"/>
                  </a:lnTo>
                  <a:lnTo>
                    <a:pt x="10737379" y="1452466"/>
                  </a:lnTo>
                  <a:lnTo>
                    <a:pt x="10691734" y="1463019"/>
                  </a:lnTo>
                  <a:lnTo>
                    <a:pt x="10645082" y="1470680"/>
                  </a:lnTo>
                  <a:lnTo>
                    <a:pt x="10597522" y="1475350"/>
                  </a:lnTo>
                  <a:lnTo>
                    <a:pt x="10549155" y="1476928"/>
                  </a:lnTo>
                  <a:close/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91600" y="2592482"/>
              <a:ext cx="11298555" cy="1477010"/>
            </a:xfrm>
            <a:custGeom>
              <a:avLst/>
              <a:gdLst/>
              <a:ahLst/>
              <a:cxnLst/>
              <a:rect l="l" t="t" r="r" b="b"/>
              <a:pathLst>
                <a:path w="11298555" h="1477010">
                  <a:moveTo>
                    <a:pt x="10559626" y="1476928"/>
                  </a:moveTo>
                  <a:lnTo>
                    <a:pt x="738469" y="1476928"/>
                  </a:lnTo>
                  <a:lnTo>
                    <a:pt x="690102" y="1475350"/>
                  </a:lnTo>
                  <a:lnTo>
                    <a:pt x="642542" y="1470680"/>
                  </a:lnTo>
                  <a:lnTo>
                    <a:pt x="595890" y="1463019"/>
                  </a:lnTo>
                  <a:lnTo>
                    <a:pt x="550244" y="1452466"/>
                  </a:lnTo>
                  <a:lnTo>
                    <a:pt x="505705" y="1439119"/>
                  </a:lnTo>
                  <a:lnTo>
                    <a:pt x="462370" y="1423079"/>
                  </a:lnTo>
                  <a:lnTo>
                    <a:pt x="420340" y="1404444"/>
                  </a:lnTo>
                  <a:lnTo>
                    <a:pt x="379714" y="1383314"/>
                  </a:lnTo>
                  <a:lnTo>
                    <a:pt x="340590" y="1359787"/>
                  </a:lnTo>
                  <a:lnTo>
                    <a:pt x="303069" y="1333963"/>
                  </a:lnTo>
                  <a:lnTo>
                    <a:pt x="267249" y="1305942"/>
                  </a:lnTo>
                  <a:lnTo>
                    <a:pt x="233230" y="1275823"/>
                  </a:lnTo>
                  <a:lnTo>
                    <a:pt x="201110" y="1243704"/>
                  </a:lnTo>
                  <a:lnTo>
                    <a:pt x="170990" y="1209685"/>
                  </a:lnTo>
                  <a:lnTo>
                    <a:pt x="142968" y="1173866"/>
                  </a:lnTo>
                  <a:lnTo>
                    <a:pt x="117144" y="1136345"/>
                  </a:lnTo>
                  <a:lnTo>
                    <a:pt x="93617" y="1097222"/>
                  </a:lnTo>
                  <a:lnTo>
                    <a:pt x="72486" y="1056596"/>
                  </a:lnTo>
                  <a:lnTo>
                    <a:pt x="53850" y="1014567"/>
                  </a:lnTo>
                  <a:lnTo>
                    <a:pt x="37809" y="971233"/>
                  </a:lnTo>
                  <a:lnTo>
                    <a:pt x="24463" y="926693"/>
                  </a:lnTo>
                  <a:lnTo>
                    <a:pt x="13909" y="881048"/>
                  </a:lnTo>
                  <a:lnTo>
                    <a:pt x="6248" y="834396"/>
                  </a:lnTo>
                  <a:lnTo>
                    <a:pt x="1578" y="786837"/>
                  </a:lnTo>
                  <a:lnTo>
                    <a:pt x="0" y="738469"/>
                  </a:lnTo>
                  <a:lnTo>
                    <a:pt x="1578" y="690102"/>
                  </a:lnTo>
                  <a:lnTo>
                    <a:pt x="6248" y="642542"/>
                  </a:lnTo>
                  <a:lnTo>
                    <a:pt x="13909" y="595890"/>
                  </a:lnTo>
                  <a:lnTo>
                    <a:pt x="24463" y="550244"/>
                  </a:lnTo>
                  <a:lnTo>
                    <a:pt x="37809" y="505705"/>
                  </a:lnTo>
                  <a:lnTo>
                    <a:pt x="53850" y="462370"/>
                  </a:lnTo>
                  <a:lnTo>
                    <a:pt x="72486" y="420340"/>
                  </a:lnTo>
                  <a:lnTo>
                    <a:pt x="93617" y="379714"/>
                  </a:lnTo>
                  <a:lnTo>
                    <a:pt x="117144" y="340590"/>
                  </a:lnTo>
                  <a:lnTo>
                    <a:pt x="142968" y="303069"/>
                  </a:lnTo>
                  <a:lnTo>
                    <a:pt x="170990" y="267249"/>
                  </a:lnTo>
                  <a:lnTo>
                    <a:pt x="201110" y="233230"/>
                  </a:lnTo>
                  <a:lnTo>
                    <a:pt x="233230" y="201110"/>
                  </a:lnTo>
                  <a:lnTo>
                    <a:pt x="267249" y="170990"/>
                  </a:lnTo>
                  <a:lnTo>
                    <a:pt x="303069" y="142968"/>
                  </a:lnTo>
                  <a:lnTo>
                    <a:pt x="340590" y="117144"/>
                  </a:lnTo>
                  <a:lnTo>
                    <a:pt x="379714" y="93617"/>
                  </a:lnTo>
                  <a:lnTo>
                    <a:pt x="420340" y="72486"/>
                  </a:lnTo>
                  <a:lnTo>
                    <a:pt x="462370" y="53850"/>
                  </a:lnTo>
                  <a:lnTo>
                    <a:pt x="505705" y="37809"/>
                  </a:lnTo>
                  <a:lnTo>
                    <a:pt x="550244" y="24463"/>
                  </a:lnTo>
                  <a:lnTo>
                    <a:pt x="595890" y="13909"/>
                  </a:lnTo>
                  <a:lnTo>
                    <a:pt x="642542" y="6248"/>
                  </a:lnTo>
                  <a:lnTo>
                    <a:pt x="690102" y="1578"/>
                  </a:lnTo>
                  <a:lnTo>
                    <a:pt x="738469" y="0"/>
                  </a:lnTo>
                  <a:lnTo>
                    <a:pt x="10559626" y="0"/>
                  </a:lnTo>
                  <a:lnTo>
                    <a:pt x="10607993" y="1578"/>
                  </a:lnTo>
                  <a:lnTo>
                    <a:pt x="10655553" y="6248"/>
                  </a:lnTo>
                  <a:lnTo>
                    <a:pt x="10702205" y="13909"/>
                  </a:lnTo>
                  <a:lnTo>
                    <a:pt x="10747850" y="24463"/>
                  </a:lnTo>
                  <a:lnTo>
                    <a:pt x="10792389" y="37809"/>
                  </a:lnTo>
                  <a:lnTo>
                    <a:pt x="10835723" y="53850"/>
                  </a:lnTo>
                  <a:lnTo>
                    <a:pt x="10877753" y="72486"/>
                  </a:lnTo>
                  <a:lnTo>
                    <a:pt x="10918379" y="93617"/>
                  </a:lnTo>
                  <a:lnTo>
                    <a:pt x="10957502" y="117144"/>
                  </a:lnTo>
                  <a:lnTo>
                    <a:pt x="10995022" y="142968"/>
                  </a:lnTo>
                  <a:lnTo>
                    <a:pt x="11030842" y="170990"/>
                  </a:lnTo>
                  <a:lnTo>
                    <a:pt x="11064860" y="201110"/>
                  </a:lnTo>
                  <a:lnTo>
                    <a:pt x="11096979" y="233230"/>
                  </a:lnTo>
                  <a:lnTo>
                    <a:pt x="11127099" y="267249"/>
                  </a:lnTo>
                  <a:lnTo>
                    <a:pt x="11155120" y="303069"/>
                  </a:lnTo>
                  <a:lnTo>
                    <a:pt x="11180943" y="340590"/>
                  </a:lnTo>
                  <a:lnTo>
                    <a:pt x="11204470" y="379714"/>
                  </a:lnTo>
                  <a:lnTo>
                    <a:pt x="11225600" y="420340"/>
                  </a:lnTo>
                  <a:lnTo>
                    <a:pt x="11244236" y="462370"/>
                  </a:lnTo>
                  <a:lnTo>
                    <a:pt x="11260276" y="505705"/>
                  </a:lnTo>
                  <a:lnTo>
                    <a:pt x="11273622" y="550244"/>
                  </a:lnTo>
                  <a:lnTo>
                    <a:pt x="11284176" y="595890"/>
                  </a:lnTo>
                  <a:lnTo>
                    <a:pt x="11291837" y="642542"/>
                  </a:lnTo>
                  <a:lnTo>
                    <a:pt x="11296506" y="690102"/>
                  </a:lnTo>
                  <a:lnTo>
                    <a:pt x="11298085" y="738469"/>
                  </a:lnTo>
                  <a:lnTo>
                    <a:pt x="11296506" y="786837"/>
                  </a:lnTo>
                  <a:lnTo>
                    <a:pt x="11291837" y="834396"/>
                  </a:lnTo>
                  <a:lnTo>
                    <a:pt x="11284176" y="881048"/>
                  </a:lnTo>
                  <a:lnTo>
                    <a:pt x="11273622" y="926693"/>
                  </a:lnTo>
                  <a:lnTo>
                    <a:pt x="11260276" y="971233"/>
                  </a:lnTo>
                  <a:lnTo>
                    <a:pt x="11244236" y="1014567"/>
                  </a:lnTo>
                  <a:lnTo>
                    <a:pt x="11225600" y="1056596"/>
                  </a:lnTo>
                  <a:lnTo>
                    <a:pt x="11204470" y="1097222"/>
                  </a:lnTo>
                  <a:lnTo>
                    <a:pt x="11180943" y="1136345"/>
                  </a:lnTo>
                  <a:lnTo>
                    <a:pt x="11155120" y="1173866"/>
                  </a:lnTo>
                  <a:lnTo>
                    <a:pt x="11127099" y="1209685"/>
                  </a:lnTo>
                  <a:lnTo>
                    <a:pt x="11096979" y="1243704"/>
                  </a:lnTo>
                  <a:lnTo>
                    <a:pt x="11064860" y="1275823"/>
                  </a:lnTo>
                  <a:lnTo>
                    <a:pt x="11030842" y="1305942"/>
                  </a:lnTo>
                  <a:lnTo>
                    <a:pt x="10995022" y="1333963"/>
                  </a:lnTo>
                  <a:lnTo>
                    <a:pt x="10957502" y="1359787"/>
                  </a:lnTo>
                  <a:lnTo>
                    <a:pt x="10918379" y="1383314"/>
                  </a:lnTo>
                  <a:lnTo>
                    <a:pt x="10877753" y="1404444"/>
                  </a:lnTo>
                  <a:lnTo>
                    <a:pt x="10835723" y="1423079"/>
                  </a:lnTo>
                  <a:lnTo>
                    <a:pt x="10792389" y="1439119"/>
                  </a:lnTo>
                  <a:lnTo>
                    <a:pt x="10747850" y="1452466"/>
                  </a:lnTo>
                  <a:lnTo>
                    <a:pt x="10702205" y="1463019"/>
                  </a:lnTo>
                  <a:lnTo>
                    <a:pt x="10655553" y="1470680"/>
                  </a:lnTo>
                  <a:lnTo>
                    <a:pt x="10607993" y="1475350"/>
                  </a:lnTo>
                  <a:lnTo>
                    <a:pt x="10559626" y="1476928"/>
                  </a:lnTo>
                  <a:close/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3" name="object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539983"/>
              </p:ext>
            </p:extLst>
          </p:nvPr>
        </p:nvGraphicFramePr>
        <p:xfrm>
          <a:off x="801022" y="4777341"/>
          <a:ext cx="10698480" cy="54222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22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76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4700">
                <a:tc>
                  <a:txBody>
                    <a:bodyPr/>
                    <a:lstStyle/>
                    <a:p>
                      <a:pPr marL="270510" algn="l">
                        <a:lnSpc>
                          <a:spcPct val="100000"/>
                        </a:lnSpc>
                        <a:spcBef>
                          <a:spcPts val="1540"/>
                        </a:spcBef>
                      </a:pPr>
                      <a:r>
                        <a:rPr sz="2300" spc="-1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Introduction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195580" marB="0">
                    <a:lnL w="19050">
                      <a:solidFill>
                        <a:srgbClr val="F2F2F2"/>
                      </a:solidFill>
                      <a:prstDash val="solid"/>
                    </a:lnL>
                    <a:lnT w="19050">
                      <a:solidFill>
                        <a:srgbClr val="F2F2F2"/>
                      </a:solidFill>
                      <a:prstDash val="solid"/>
                    </a:lnT>
                    <a:lnB w="19050">
                      <a:solidFill>
                        <a:srgbClr val="F2F2F2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tc>
                  <a:txBody>
                    <a:bodyPr/>
                    <a:lstStyle/>
                    <a:p>
                      <a:pPr marL="3926204" algn="l">
                        <a:lnSpc>
                          <a:spcPct val="100000"/>
                        </a:lnSpc>
                        <a:spcBef>
                          <a:spcPts val="1540"/>
                        </a:spcBef>
                      </a:pPr>
                      <a:r>
                        <a:rPr sz="2300" spc="-25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01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195580" marB="0">
                    <a:lnR w="19050">
                      <a:solidFill>
                        <a:srgbClr val="F2F2F2"/>
                      </a:solidFill>
                      <a:prstDash val="solid"/>
                    </a:lnR>
                    <a:lnT w="19050">
                      <a:solidFill>
                        <a:srgbClr val="F2F2F2"/>
                      </a:solidFill>
                      <a:prstDash val="solid"/>
                    </a:lnT>
                    <a:lnB w="19050">
                      <a:solidFill>
                        <a:srgbClr val="F2F2F2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700">
                <a:tc>
                  <a:txBody>
                    <a:bodyPr/>
                    <a:lstStyle/>
                    <a:p>
                      <a:pPr marL="284480" algn="l">
                        <a:lnSpc>
                          <a:spcPct val="100000"/>
                        </a:lnSpc>
                        <a:spcBef>
                          <a:spcPts val="1785"/>
                        </a:spcBef>
                      </a:pPr>
                      <a:r>
                        <a:rPr sz="230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Who We </a:t>
                      </a:r>
                      <a:r>
                        <a:rPr sz="2300" spc="-25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Are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26695" marB="0">
                    <a:lnL w="19050">
                      <a:solidFill>
                        <a:srgbClr val="F2F2F2"/>
                      </a:solidFill>
                      <a:prstDash val="solid"/>
                    </a:lnL>
                    <a:lnT w="19050">
                      <a:solidFill>
                        <a:srgbClr val="F2F2F2"/>
                      </a:solidFill>
                      <a:prstDash val="solid"/>
                    </a:lnT>
                    <a:lnB w="19050">
                      <a:solidFill>
                        <a:srgbClr val="F2F2F2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tc>
                  <a:txBody>
                    <a:bodyPr/>
                    <a:lstStyle/>
                    <a:p>
                      <a:pPr marL="3937000" algn="l">
                        <a:lnSpc>
                          <a:spcPct val="100000"/>
                        </a:lnSpc>
                        <a:spcBef>
                          <a:spcPts val="1789"/>
                        </a:spcBef>
                      </a:pPr>
                      <a:r>
                        <a:rPr sz="2300" spc="-25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0</a:t>
                      </a:r>
                      <a:r>
                        <a:rPr lang="en-US" sz="2300" spc="-25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3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27329" marB="0">
                    <a:lnR w="19050">
                      <a:solidFill>
                        <a:srgbClr val="F2F2F2"/>
                      </a:solidFill>
                      <a:prstDash val="solid"/>
                    </a:lnR>
                    <a:lnT w="19050">
                      <a:solidFill>
                        <a:srgbClr val="F2F2F2"/>
                      </a:solidFill>
                      <a:prstDash val="solid"/>
                    </a:lnT>
                    <a:lnB w="19050">
                      <a:solidFill>
                        <a:srgbClr val="F2F2F2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4700">
                <a:tc>
                  <a:txBody>
                    <a:bodyPr/>
                    <a:lstStyle/>
                    <a:p>
                      <a:pPr marL="278130" algn="l">
                        <a:lnSpc>
                          <a:spcPct val="100000"/>
                        </a:lnSpc>
                        <a:spcBef>
                          <a:spcPts val="1790"/>
                        </a:spcBef>
                      </a:pPr>
                      <a:r>
                        <a:rPr sz="230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Our </a:t>
                      </a:r>
                      <a:r>
                        <a:rPr sz="2300" spc="-1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History</a:t>
                      </a:r>
                      <a:endParaRPr sz="2300">
                        <a:latin typeface="Clash Display"/>
                        <a:cs typeface="Clash Display"/>
                      </a:endParaRPr>
                    </a:p>
                  </a:txBody>
                  <a:tcPr marL="0" marR="0" marT="227330" marB="0">
                    <a:lnL w="19050">
                      <a:solidFill>
                        <a:srgbClr val="F2F2F2"/>
                      </a:solidFill>
                      <a:prstDash val="solid"/>
                    </a:lnL>
                    <a:lnT w="19050">
                      <a:solidFill>
                        <a:srgbClr val="F2F2F2"/>
                      </a:solidFill>
                      <a:prstDash val="solid"/>
                    </a:lnT>
                    <a:lnB w="19050">
                      <a:solidFill>
                        <a:srgbClr val="F2F2F2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tc>
                  <a:txBody>
                    <a:bodyPr/>
                    <a:lstStyle/>
                    <a:p>
                      <a:pPr marL="3937000" algn="l">
                        <a:lnSpc>
                          <a:spcPct val="100000"/>
                        </a:lnSpc>
                        <a:spcBef>
                          <a:spcPts val="1789"/>
                        </a:spcBef>
                      </a:pPr>
                      <a:r>
                        <a:rPr sz="2300" spc="-25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03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27329" marB="0">
                    <a:lnR w="19050">
                      <a:solidFill>
                        <a:srgbClr val="F2F2F2"/>
                      </a:solidFill>
                      <a:prstDash val="solid"/>
                    </a:lnR>
                    <a:lnT w="19050">
                      <a:solidFill>
                        <a:srgbClr val="F2F2F2"/>
                      </a:solidFill>
                      <a:prstDash val="solid"/>
                    </a:lnT>
                    <a:lnB w="19050">
                      <a:solidFill>
                        <a:srgbClr val="F2F2F2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4700">
                <a:tc>
                  <a:txBody>
                    <a:bodyPr/>
                    <a:lstStyle/>
                    <a:p>
                      <a:pPr marL="284480" algn="l">
                        <a:lnSpc>
                          <a:spcPct val="100000"/>
                        </a:lnSpc>
                        <a:spcBef>
                          <a:spcPts val="1705"/>
                        </a:spcBef>
                      </a:pPr>
                      <a:r>
                        <a:rPr sz="230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What We </a:t>
                      </a:r>
                      <a:r>
                        <a:rPr sz="2300" spc="-25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Do</a:t>
                      </a:r>
                      <a:endParaRPr sz="2300">
                        <a:latin typeface="Clash Display"/>
                        <a:cs typeface="Clash Display"/>
                      </a:endParaRPr>
                    </a:p>
                  </a:txBody>
                  <a:tcPr marL="0" marR="0" marT="216535" marB="0">
                    <a:lnL w="19050">
                      <a:solidFill>
                        <a:srgbClr val="F2F2F2"/>
                      </a:solidFill>
                      <a:prstDash val="solid"/>
                    </a:lnL>
                    <a:lnT w="19050">
                      <a:solidFill>
                        <a:srgbClr val="F2F2F2"/>
                      </a:solidFill>
                      <a:prstDash val="solid"/>
                    </a:lnT>
                    <a:lnB w="19050">
                      <a:solidFill>
                        <a:srgbClr val="F2F2F2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tc>
                  <a:txBody>
                    <a:bodyPr/>
                    <a:lstStyle/>
                    <a:p>
                      <a:pPr marL="3947160" algn="l">
                        <a:lnSpc>
                          <a:spcPct val="100000"/>
                        </a:lnSpc>
                        <a:spcBef>
                          <a:spcPts val="2035"/>
                        </a:spcBef>
                      </a:pPr>
                      <a:r>
                        <a:rPr sz="2300" spc="-25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05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58445" marB="0">
                    <a:lnR w="19050">
                      <a:solidFill>
                        <a:srgbClr val="F2F2F2"/>
                      </a:solidFill>
                      <a:prstDash val="solid"/>
                    </a:lnR>
                    <a:lnT w="19050">
                      <a:solidFill>
                        <a:srgbClr val="F2F2F2"/>
                      </a:solidFill>
                      <a:prstDash val="solid"/>
                    </a:lnT>
                    <a:lnB w="19050">
                      <a:solidFill>
                        <a:srgbClr val="F2F2F2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4700">
                <a:tc>
                  <a:txBody>
                    <a:bodyPr/>
                    <a:lstStyle/>
                    <a:p>
                      <a:pPr marL="288290" algn="l">
                        <a:lnSpc>
                          <a:spcPct val="100000"/>
                        </a:lnSpc>
                        <a:spcBef>
                          <a:spcPts val="1620"/>
                        </a:spcBef>
                      </a:pPr>
                      <a:r>
                        <a:rPr sz="230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Our </a:t>
                      </a:r>
                      <a:r>
                        <a:rPr sz="2300" spc="-1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Services</a:t>
                      </a:r>
                      <a:endParaRPr sz="2300">
                        <a:latin typeface="Clash Display"/>
                        <a:cs typeface="Clash Display"/>
                      </a:endParaRPr>
                    </a:p>
                  </a:txBody>
                  <a:tcPr marL="0" marR="0" marT="205740" marB="0">
                    <a:lnL w="19050">
                      <a:solidFill>
                        <a:srgbClr val="F2F2F2"/>
                      </a:solidFill>
                      <a:prstDash val="solid"/>
                    </a:lnL>
                    <a:lnT w="19050">
                      <a:solidFill>
                        <a:srgbClr val="F2F2F2"/>
                      </a:solidFill>
                      <a:prstDash val="solid"/>
                    </a:lnT>
                    <a:lnB w="19050">
                      <a:solidFill>
                        <a:srgbClr val="F2F2F2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tc>
                  <a:txBody>
                    <a:bodyPr/>
                    <a:lstStyle/>
                    <a:p>
                      <a:pPr marL="3937000" algn="l">
                        <a:lnSpc>
                          <a:spcPct val="100000"/>
                        </a:lnSpc>
                        <a:spcBef>
                          <a:spcPts val="1625"/>
                        </a:spcBef>
                      </a:pPr>
                      <a:r>
                        <a:rPr sz="2300" spc="-25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07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06375" marB="0">
                    <a:lnR w="19050">
                      <a:solidFill>
                        <a:srgbClr val="F2F2F2"/>
                      </a:solidFill>
                      <a:prstDash val="solid"/>
                    </a:lnR>
                    <a:lnT w="19050">
                      <a:solidFill>
                        <a:srgbClr val="F2F2F2"/>
                      </a:solidFill>
                      <a:prstDash val="solid"/>
                    </a:lnT>
                    <a:lnB w="19050">
                      <a:solidFill>
                        <a:srgbClr val="F2F2F2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5335">
                <a:tc>
                  <a:txBody>
                    <a:bodyPr/>
                    <a:lstStyle/>
                    <a:p>
                      <a:pPr marL="294640" algn="l">
                        <a:lnSpc>
                          <a:spcPct val="100000"/>
                        </a:lnSpc>
                        <a:spcBef>
                          <a:spcPts val="1540"/>
                        </a:spcBef>
                      </a:pPr>
                      <a:r>
                        <a:rPr sz="230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Our</a:t>
                      </a:r>
                      <a:r>
                        <a:rPr sz="2300" spc="-1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 Awards</a:t>
                      </a:r>
                      <a:endParaRPr sz="2300">
                        <a:latin typeface="Clash Display"/>
                        <a:cs typeface="Clash Display"/>
                      </a:endParaRPr>
                    </a:p>
                  </a:txBody>
                  <a:tcPr marL="0" marR="0" marT="195580" marB="0">
                    <a:lnL w="19050">
                      <a:solidFill>
                        <a:srgbClr val="F2F2F2"/>
                      </a:solidFill>
                      <a:prstDash val="solid"/>
                    </a:lnL>
                    <a:lnT w="19050">
                      <a:solidFill>
                        <a:srgbClr val="F2F2F2"/>
                      </a:solidFill>
                      <a:prstDash val="solid"/>
                    </a:lnT>
                    <a:lnB w="19050">
                      <a:solidFill>
                        <a:srgbClr val="F2F2F2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tc>
                  <a:txBody>
                    <a:bodyPr/>
                    <a:lstStyle/>
                    <a:p>
                      <a:pPr marL="3947160" algn="l">
                        <a:lnSpc>
                          <a:spcPct val="100000"/>
                        </a:lnSpc>
                        <a:spcBef>
                          <a:spcPts val="1870"/>
                        </a:spcBef>
                      </a:pPr>
                      <a:r>
                        <a:rPr sz="2300" spc="-25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08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37490" marB="0">
                    <a:lnR w="19050">
                      <a:solidFill>
                        <a:srgbClr val="F2F2F2"/>
                      </a:solidFill>
                      <a:prstDash val="solid"/>
                    </a:lnR>
                    <a:lnT w="19050">
                      <a:solidFill>
                        <a:srgbClr val="F2F2F2"/>
                      </a:solidFill>
                      <a:prstDash val="solid"/>
                    </a:lnT>
                    <a:lnB w="19050">
                      <a:solidFill>
                        <a:srgbClr val="F2F2F2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3430">
                <a:tc>
                  <a:txBody>
                    <a:bodyPr/>
                    <a:lstStyle/>
                    <a:p>
                      <a:pPr marL="294640" algn="l">
                        <a:lnSpc>
                          <a:spcPct val="100000"/>
                        </a:lnSpc>
                        <a:spcBef>
                          <a:spcPts val="1530"/>
                        </a:spcBef>
                      </a:pPr>
                      <a:r>
                        <a:rPr sz="230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Our </a:t>
                      </a:r>
                      <a:r>
                        <a:rPr sz="2300" spc="-1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Expert</a:t>
                      </a:r>
                      <a:endParaRPr sz="2300">
                        <a:latin typeface="Clash Display"/>
                        <a:cs typeface="Clash Display"/>
                      </a:endParaRPr>
                    </a:p>
                  </a:txBody>
                  <a:tcPr marL="0" marR="0" marT="194310" marB="0">
                    <a:lnL w="19050">
                      <a:solidFill>
                        <a:srgbClr val="F2F2F2"/>
                      </a:solidFill>
                      <a:prstDash val="solid"/>
                    </a:lnL>
                    <a:lnT w="19050">
                      <a:solidFill>
                        <a:srgbClr val="F2F2F2"/>
                      </a:solidFill>
                      <a:prstDash val="solid"/>
                    </a:lnT>
                    <a:lnB w="19050">
                      <a:solidFill>
                        <a:srgbClr val="F2F2F2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tc>
                  <a:txBody>
                    <a:bodyPr/>
                    <a:lstStyle/>
                    <a:p>
                      <a:pPr marL="3947160" algn="l">
                        <a:lnSpc>
                          <a:spcPct val="100000"/>
                        </a:lnSpc>
                        <a:spcBef>
                          <a:spcPts val="1864"/>
                        </a:spcBef>
                      </a:pPr>
                      <a:r>
                        <a:rPr sz="2300" spc="-25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09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36854" marB="0">
                    <a:lnR w="19050">
                      <a:solidFill>
                        <a:srgbClr val="F2F2F2"/>
                      </a:solidFill>
                      <a:prstDash val="solid"/>
                    </a:lnR>
                    <a:lnT w="19050">
                      <a:solidFill>
                        <a:srgbClr val="F2F2F2"/>
                      </a:solidFill>
                      <a:prstDash val="solid"/>
                    </a:lnT>
                    <a:lnB w="19050">
                      <a:solidFill>
                        <a:srgbClr val="F2F2F2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4" name="objec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859387"/>
              </p:ext>
            </p:extLst>
          </p:nvPr>
        </p:nvGraphicFramePr>
        <p:xfrm>
          <a:off x="12536267" y="1706754"/>
          <a:ext cx="6929120" cy="54216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98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1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3430">
                <a:tc>
                  <a:txBody>
                    <a:bodyPr/>
                    <a:lstStyle/>
                    <a:p>
                      <a:pPr marL="270510" algn="l">
                        <a:lnSpc>
                          <a:spcPct val="100000"/>
                        </a:lnSpc>
                        <a:spcBef>
                          <a:spcPts val="1440"/>
                        </a:spcBef>
                      </a:pPr>
                      <a:r>
                        <a:rPr sz="230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Meet Our Creative </a:t>
                      </a:r>
                      <a:r>
                        <a:rPr sz="2300" spc="-1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People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182880" marB="0">
                    <a:lnL w="28575">
                      <a:solidFill>
                        <a:srgbClr val="D7FE01"/>
                      </a:solidFill>
                      <a:prstDash val="solid"/>
                    </a:lnL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tc>
                  <a:txBody>
                    <a:bodyPr/>
                    <a:lstStyle/>
                    <a:p>
                      <a:pPr marL="1191260" algn="l">
                        <a:lnSpc>
                          <a:spcPct val="100000"/>
                        </a:lnSpc>
                        <a:spcBef>
                          <a:spcPts val="1639"/>
                        </a:spcBef>
                      </a:pPr>
                      <a:r>
                        <a:rPr sz="2300" spc="-25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11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08279" marB="0">
                    <a:lnR w="28575">
                      <a:solidFill>
                        <a:srgbClr val="D7FE01"/>
                      </a:solidFill>
                      <a:prstDash val="solid"/>
                    </a:lnR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5335">
                <a:tc>
                  <a:txBody>
                    <a:bodyPr/>
                    <a:lstStyle/>
                    <a:p>
                      <a:pPr marL="278130" algn="l">
                        <a:lnSpc>
                          <a:spcPct val="100000"/>
                        </a:lnSpc>
                        <a:spcBef>
                          <a:spcPts val="1689"/>
                        </a:spcBef>
                      </a:pPr>
                      <a:r>
                        <a:rPr sz="230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World </a:t>
                      </a:r>
                      <a:r>
                        <a:rPr sz="2300" spc="-25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Map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14629" marB="0">
                    <a:lnL w="28575">
                      <a:solidFill>
                        <a:srgbClr val="D7FE01"/>
                      </a:solidFill>
                      <a:prstDash val="solid"/>
                    </a:lnL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tc>
                  <a:txBody>
                    <a:bodyPr/>
                    <a:lstStyle/>
                    <a:p>
                      <a:pPr marL="1202055" algn="l">
                        <a:lnSpc>
                          <a:spcPct val="100000"/>
                        </a:lnSpc>
                        <a:spcBef>
                          <a:spcPts val="1900"/>
                        </a:spcBef>
                      </a:pPr>
                      <a:r>
                        <a:rPr sz="2300" spc="-25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15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41300" marB="0">
                    <a:lnR w="28575">
                      <a:solidFill>
                        <a:srgbClr val="D7FE01"/>
                      </a:solidFill>
                      <a:prstDash val="solid"/>
                    </a:lnR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4700">
                <a:tc>
                  <a:txBody>
                    <a:bodyPr/>
                    <a:lstStyle/>
                    <a:p>
                      <a:pPr marL="284480" algn="l">
                        <a:lnSpc>
                          <a:spcPct val="100000"/>
                        </a:lnSpc>
                        <a:spcBef>
                          <a:spcPts val="1860"/>
                        </a:spcBef>
                      </a:pPr>
                      <a:r>
                        <a:rPr sz="2300" spc="-1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Moodboard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36220" marB="0">
                    <a:lnL w="28575">
                      <a:solidFill>
                        <a:srgbClr val="D7FE01"/>
                      </a:solidFill>
                      <a:prstDash val="solid"/>
                    </a:lnL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tc>
                  <a:txBody>
                    <a:bodyPr/>
                    <a:lstStyle/>
                    <a:p>
                      <a:pPr marL="1212850" algn="l">
                        <a:lnSpc>
                          <a:spcPct val="100000"/>
                        </a:lnSpc>
                        <a:spcBef>
                          <a:spcPts val="1880"/>
                        </a:spcBef>
                      </a:pPr>
                      <a:r>
                        <a:rPr sz="2300" spc="-25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16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38760" marB="0">
                    <a:lnR w="28575">
                      <a:solidFill>
                        <a:srgbClr val="D7FE01"/>
                      </a:solidFill>
                      <a:prstDash val="solid"/>
                    </a:lnR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4700">
                <a:tc>
                  <a:txBody>
                    <a:bodyPr/>
                    <a:lstStyle/>
                    <a:p>
                      <a:pPr marL="288925" algn="l">
                        <a:lnSpc>
                          <a:spcPct val="100000"/>
                        </a:lnSpc>
                        <a:spcBef>
                          <a:spcPts val="1614"/>
                        </a:spcBef>
                      </a:pPr>
                      <a:r>
                        <a:rPr sz="2300" spc="-1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Portfolio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05104" marB="0">
                    <a:lnL w="28575">
                      <a:solidFill>
                        <a:srgbClr val="D7FE01"/>
                      </a:solidFill>
                      <a:prstDash val="solid"/>
                    </a:lnL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tc>
                  <a:txBody>
                    <a:bodyPr/>
                    <a:lstStyle/>
                    <a:p>
                      <a:pPr marL="1202055" algn="l">
                        <a:lnSpc>
                          <a:spcPct val="100000"/>
                        </a:lnSpc>
                        <a:spcBef>
                          <a:spcPts val="1630"/>
                        </a:spcBef>
                      </a:pPr>
                      <a:r>
                        <a:rPr sz="2300" spc="-25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18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07010" marB="0">
                    <a:lnR w="28575">
                      <a:solidFill>
                        <a:srgbClr val="D7FE01"/>
                      </a:solidFill>
                      <a:prstDash val="solid"/>
                    </a:lnR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5335">
                <a:tc>
                  <a:txBody>
                    <a:bodyPr/>
                    <a:lstStyle/>
                    <a:p>
                      <a:pPr marL="294640" algn="l">
                        <a:lnSpc>
                          <a:spcPct val="100000"/>
                        </a:lnSpc>
                        <a:spcBef>
                          <a:spcPts val="1700"/>
                        </a:spcBef>
                      </a:pPr>
                      <a:r>
                        <a:rPr sz="230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Business </a:t>
                      </a:r>
                      <a:r>
                        <a:rPr sz="2300" spc="-1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Performance</a:t>
                      </a:r>
                      <a:endParaRPr sz="2300">
                        <a:latin typeface="Clash Display"/>
                        <a:cs typeface="Clash Display"/>
                      </a:endParaRPr>
                    </a:p>
                  </a:txBody>
                  <a:tcPr marL="0" marR="0" marT="215900" marB="0">
                    <a:lnL w="28575">
                      <a:solidFill>
                        <a:srgbClr val="D7FE01"/>
                      </a:solidFill>
                      <a:prstDash val="solid"/>
                    </a:lnL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tc>
                  <a:txBody>
                    <a:bodyPr/>
                    <a:lstStyle/>
                    <a:p>
                      <a:pPr marL="1212850" algn="l">
                        <a:lnSpc>
                          <a:spcPct val="100000"/>
                        </a:lnSpc>
                        <a:spcBef>
                          <a:spcPts val="1714"/>
                        </a:spcBef>
                      </a:pPr>
                      <a:r>
                        <a:rPr sz="2300" spc="-25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20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17804" marB="0">
                    <a:lnR w="28575">
                      <a:solidFill>
                        <a:srgbClr val="D7FE01"/>
                      </a:solidFill>
                      <a:prstDash val="solid"/>
                    </a:lnR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4700">
                <a:tc>
                  <a:txBody>
                    <a:bodyPr/>
                    <a:lstStyle/>
                    <a:p>
                      <a:pPr marL="294640" algn="l">
                        <a:lnSpc>
                          <a:spcPct val="100000"/>
                        </a:lnSpc>
                        <a:spcBef>
                          <a:spcPts val="1605"/>
                        </a:spcBef>
                      </a:pPr>
                      <a:r>
                        <a:rPr sz="230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What They </a:t>
                      </a:r>
                      <a:r>
                        <a:rPr sz="2300" spc="-25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Say</a:t>
                      </a:r>
                      <a:endParaRPr sz="2300">
                        <a:latin typeface="Clash Display"/>
                        <a:cs typeface="Clash Display"/>
                      </a:endParaRPr>
                    </a:p>
                  </a:txBody>
                  <a:tcPr marL="0" marR="0" marT="203835" marB="0">
                    <a:lnL w="28575">
                      <a:solidFill>
                        <a:srgbClr val="D7FE01"/>
                      </a:solidFill>
                      <a:prstDash val="solid"/>
                    </a:lnL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tc>
                  <a:txBody>
                    <a:bodyPr/>
                    <a:lstStyle/>
                    <a:p>
                      <a:pPr marL="1212850" algn="l">
                        <a:lnSpc>
                          <a:spcPct val="100000"/>
                        </a:lnSpc>
                        <a:spcBef>
                          <a:spcPts val="1800"/>
                        </a:spcBef>
                      </a:pPr>
                      <a:r>
                        <a:rPr sz="2300" spc="-25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22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28600" marB="0">
                    <a:lnR w="28575">
                      <a:solidFill>
                        <a:srgbClr val="D7FE01"/>
                      </a:solidFill>
                      <a:prstDash val="solid"/>
                    </a:lnR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3430">
                <a:tc>
                  <a:txBody>
                    <a:bodyPr/>
                    <a:lstStyle/>
                    <a:p>
                      <a:pPr marL="294640" algn="l">
                        <a:lnSpc>
                          <a:spcPct val="100000"/>
                        </a:lnSpc>
                        <a:spcBef>
                          <a:spcPts val="1695"/>
                        </a:spcBef>
                      </a:pPr>
                      <a:r>
                        <a:rPr sz="230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Future </a:t>
                      </a:r>
                      <a:r>
                        <a:rPr sz="2300" spc="-2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Plan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15265" marB="0">
                    <a:lnL w="28575">
                      <a:solidFill>
                        <a:srgbClr val="D7FE01"/>
                      </a:solidFill>
                      <a:prstDash val="solid"/>
                    </a:lnL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tc>
                  <a:txBody>
                    <a:bodyPr/>
                    <a:lstStyle/>
                    <a:p>
                      <a:pPr marL="1212850" algn="l">
                        <a:lnSpc>
                          <a:spcPct val="100000"/>
                        </a:lnSpc>
                        <a:spcBef>
                          <a:spcPts val="1705"/>
                        </a:spcBef>
                      </a:pPr>
                      <a:r>
                        <a:rPr sz="2300" spc="-25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24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0" marR="0" marT="216535" marB="0">
                    <a:lnR w="28575">
                      <a:solidFill>
                        <a:srgbClr val="D7FE01"/>
                      </a:solidFill>
                      <a:prstDash val="solid"/>
                    </a:lnR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5" name="object 15"/>
          <p:cNvGrpSpPr/>
          <p:nvPr/>
        </p:nvGrpSpPr>
        <p:grpSpPr>
          <a:xfrm>
            <a:off x="586365" y="-14285"/>
            <a:ext cx="3105150" cy="4095115"/>
            <a:chOff x="586365" y="-14285"/>
            <a:chExt cx="3105150" cy="4095115"/>
          </a:xfrm>
        </p:grpSpPr>
        <p:sp>
          <p:nvSpPr>
            <p:cNvPr id="16" name="object 16"/>
            <p:cNvSpPr/>
            <p:nvPr/>
          </p:nvSpPr>
          <p:spPr>
            <a:xfrm>
              <a:off x="1357590" y="0"/>
              <a:ext cx="37465" cy="1113790"/>
            </a:xfrm>
            <a:custGeom>
              <a:avLst/>
              <a:gdLst/>
              <a:ahLst/>
              <a:cxnLst/>
              <a:rect l="l" t="t" r="r" b="b"/>
              <a:pathLst>
                <a:path w="37465" h="1113790">
                  <a:moveTo>
                    <a:pt x="0" y="1113293"/>
                  </a:moveTo>
                  <a:lnTo>
                    <a:pt x="37119" y="1113293"/>
                  </a:lnTo>
                  <a:lnTo>
                    <a:pt x="37119" y="0"/>
                  </a:lnTo>
                  <a:lnTo>
                    <a:pt x="0" y="0"/>
                  </a:lnTo>
                  <a:lnTo>
                    <a:pt x="0" y="1113293"/>
                  </a:lnTo>
                  <a:close/>
                </a:path>
              </a:pathLst>
            </a:custGeom>
            <a:solidFill>
              <a:srgbClr val="1919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26499" y="463643"/>
              <a:ext cx="1299845" cy="0"/>
            </a:xfrm>
            <a:custGeom>
              <a:avLst/>
              <a:gdLst/>
              <a:ahLst/>
              <a:cxnLst/>
              <a:rect l="l" t="t" r="r" b="b"/>
              <a:pathLst>
                <a:path w="1299845">
                  <a:moveTo>
                    <a:pt x="0" y="0"/>
                  </a:moveTo>
                  <a:lnTo>
                    <a:pt x="1299300" y="0"/>
                  </a:lnTo>
                </a:path>
              </a:pathLst>
            </a:custGeom>
            <a:ln w="37119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916777" y="4274"/>
              <a:ext cx="918844" cy="918844"/>
            </a:xfrm>
            <a:custGeom>
              <a:avLst/>
              <a:gdLst/>
              <a:ahLst/>
              <a:cxnLst/>
              <a:rect l="l" t="t" r="r" b="b"/>
              <a:pathLst>
                <a:path w="918844" h="918844">
                  <a:moveTo>
                    <a:pt x="918746" y="0"/>
                  </a:moveTo>
                  <a:lnTo>
                    <a:pt x="0" y="918746"/>
                  </a:lnTo>
                </a:path>
              </a:pathLst>
            </a:custGeom>
            <a:ln w="37119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916780" y="4274"/>
              <a:ext cx="918844" cy="918844"/>
            </a:xfrm>
            <a:custGeom>
              <a:avLst/>
              <a:gdLst/>
              <a:ahLst/>
              <a:cxnLst/>
              <a:rect l="l" t="t" r="r" b="b"/>
              <a:pathLst>
                <a:path w="918844" h="918844">
                  <a:moveTo>
                    <a:pt x="0" y="0"/>
                  </a:moveTo>
                  <a:lnTo>
                    <a:pt x="918746" y="918746"/>
                  </a:lnTo>
                </a:path>
              </a:pathLst>
            </a:custGeom>
            <a:ln w="37119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96836" y="2593019"/>
              <a:ext cx="3084195" cy="1477010"/>
            </a:xfrm>
            <a:custGeom>
              <a:avLst/>
              <a:gdLst/>
              <a:ahLst/>
              <a:cxnLst/>
              <a:rect l="l" t="t" r="r" b="b"/>
              <a:pathLst>
                <a:path w="3084195" h="1477010">
                  <a:moveTo>
                    <a:pt x="2345216" y="1476928"/>
                  </a:moveTo>
                  <a:lnTo>
                    <a:pt x="738469" y="1476928"/>
                  </a:lnTo>
                  <a:lnTo>
                    <a:pt x="690102" y="1475350"/>
                  </a:lnTo>
                  <a:lnTo>
                    <a:pt x="642542" y="1470680"/>
                  </a:lnTo>
                  <a:lnTo>
                    <a:pt x="595890" y="1463019"/>
                  </a:lnTo>
                  <a:lnTo>
                    <a:pt x="550244" y="1452465"/>
                  </a:lnTo>
                  <a:lnTo>
                    <a:pt x="505705" y="1439118"/>
                  </a:lnTo>
                  <a:lnTo>
                    <a:pt x="462370" y="1423078"/>
                  </a:lnTo>
                  <a:lnTo>
                    <a:pt x="420340" y="1404442"/>
                  </a:lnTo>
                  <a:lnTo>
                    <a:pt x="379714" y="1383311"/>
                  </a:lnTo>
                  <a:lnTo>
                    <a:pt x="340590" y="1359784"/>
                  </a:lnTo>
                  <a:lnTo>
                    <a:pt x="303069" y="1333960"/>
                  </a:lnTo>
                  <a:lnTo>
                    <a:pt x="267249" y="1305939"/>
                  </a:lnTo>
                  <a:lnTo>
                    <a:pt x="233230" y="1275819"/>
                  </a:lnTo>
                  <a:lnTo>
                    <a:pt x="201110" y="1243700"/>
                  </a:lnTo>
                  <a:lnTo>
                    <a:pt x="170990" y="1209681"/>
                  </a:lnTo>
                  <a:lnTo>
                    <a:pt x="142968" y="1173861"/>
                  </a:lnTo>
                  <a:lnTo>
                    <a:pt x="117144" y="1136340"/>
                  </a:lnTo>
                  <a:lnTo>
                    <a:pt x="93617" y="1097217"/>
                  </a:lnTo>
                  <a:lnTo>
                    <a:pt x="72486" y="1056592"/>
                  </a:lnTo>
                  <a:lnTo>
                    <a:pt x="53850" y="1014562"/>
                  </a:lnTo>
                  <a:lnTo>
                    <a:pt x="37809" y="971228"/>
                  </a:lnTo>
                  <a:lnTo>
                    <a:pt x="24463" y="926690"/>
                  </a:lnTo>
                  <a:lnTo>
                    <a:pt x="13909" y="881045"/>
                  </a:lnTo>
                  <a:lnTo>
                    <a:pt x="6248" y="834394"/>
                  </a:lnTo>
                  <a:lnTo>
                    <a:pt x="1578" y="786836"/>
                  </a:lnTo>
                  <a:lnTo>
                    <a:pt x="0" y="738469"/>
                  </a:lnTo>
                  <a:lnTo>
                    <a:pt x="1578" y="690092"/>
                  </a:lnTo>
                  <a:lnTo>
                    <a:pt x="6248" y="642534"/>
                  </a:lnTo>
                  <a:lnTo>
                    <a:pt x="13909" y="595883"/>
                  </a:lnTo>
                  <a:lnTo>
                    <a:pt x="24463" y="550238"/>
                  </a:lnTo>
                  <a:lnTo>
                    <a:pt x="37809" y="505699"/>
                  </a:lnTo>
                  <a:lnTo>
                    <a:pt x="53850" y="462366"/>
                  </a:lnTo>
                  <a:lnTo>
                    <a:pt x="72486" y="420336"/>
                  </a:lnTo>
                  <a:lnTo>
                    <a:pt x="93617" y="379710"/>
                  </a:lnTo>
                  <a:lnTo>
                    <a:pt x="117144" y="340587"/>
                  </a:lnTo>
                  <a:lnTo>
                    <a:pt x="142968" y="303067"/>
                  </a:lnTo>
                  <a:lnTo>
                    <a:pt x="170990" y="267247"/>
                  </a:lnTo>
                  <a:lnTo>
                    <a:pt x="201110" y="233228"/>
                  </a:lnTo>
                  <a:lnTo>
                    <a:pt x="233230" y="201109"/>
                  </a:lnTo>
                  <a:lnTo>
                    <a:pt x="267249" y="170989"/>
                  </a:lnTo>
                  <a:lnTo>
                    <a:pt x="303069" y="142967"/>
                  </a:lnTo>
                  <a:lnTo>
                    <a:pt x="340590" y="117144"/>
                  </a:lnTo>
                  <a:lnTo>
                    <a:pt x="379714" y="93616"/>
                  </a:lnTo>
                  <a:lnTo>
                    <a:pt x="420340" y="72486"/>
                  </a:lnTo>
                  <a:lnTo>
                    <a:pt x="462370" y="53850"/>
                  </a:lnTo>
                  <a:lnTo>
                    <a:pt x="505705" y="37809"/>
                  </a:lnTo>
                  <a:lnTo>
                    <a:pt x="550244" y="24463"/>
                  </a:lnTo>
                  <a:lnTo>
                    <a:pt x="595890" y="13909"/>
                  </a:lnTo>
                  <a:lnTo>
                    <a:pt x="642542" y="6248"/>
                  </a:lnTo>
                  <a:lnTo>
                    <a:pt x="690102" y="1578"/>
                  </a:lnTo>
                  <a:lnTo>
                    <a:pt x="738469" y="0"/>
                  </a:lnTo>
                  <a:lnTo>
                    <a:pt x="2345216" y="0"/>
                  </a:lnTo>
                  <a:lnTo>
                    <a:pt x="2393584" y="1578"/>
                  </a:lnTo>
                  <a:lnTo>
                    <a:pt x="2441143" y="6248"/>
                  </a:lnTo>
                  <a:lnTo>
                    <a:pt x="2487795" y="13909"/>
                  </a:lnTo>
                  <a:lnTo>
                    <a:pt x="2533440" y="24463"/>
                  </a:lnTo>
                  <a:lnTo>
                    <a:pt x="2577979" y="37809"/>
                  </a:lnTo>
                  <a:lnTo>
                    <a:pt x="2621313" y="53850"/>
                  </a:lnTo>
                  <a:lnTo>
                    <a:pt x="2663343" y="72486"/>
                  </a:lnTo>
                  <a:lnTo>
                    <a:pt x="2703969" y="93616"/>
                  </a:lnTo>
                  <a:lnTo>
                    <a:pt x="2743092" y="117144"/>
                  </a:lnTo>
                  <a:lnTo>
                    <a:pt x="2780613" y="142967"/>
                  </a:lnTo>
                  <a:lnTo>
                    <a:pt x="2816432" y="170989"/>
                  </a:lnTo>
                  <a:lnTo>
                    <a:pt x="2850451" y="201109"/>
                  </a:lnTo>
                  <a:lnTo>
                    <a:pt x="2882570" y="233228"/>
                  </a:lnTo>
                  <a:lnTo>
                    <a:pt x="2912689" y="267247"/>
                  </a:lnTo>
                  <a:lnTo>
                    <a:pt x="2940710" y="303067"/>
                  </a:lnTo>
                  <a:lnTo>
                    <a:pt x="2966534" y="340587"/>
                  </a:lnTo>
                  <a:lnTo>
                    <a:pt x="2990060" y="379710"/>
                  </a:lnTo>
                  <a:lnTo>
                    <a:pt x="3011191" y="420336"/>
                  </a:lnTo>
                  <a:lnTo>
                    <a:pt x="3029826" y="462366"/>
                  </a:lnTo>
                  <a:lnTo>
                    <a:pt x="3045866" y="505699"/>
                  </a:lnTo>
                  <a:lnTo>
                    <a:pt x="3059213" y="550238"/>
                  </a:lnTo>
                  <a:lnTo>
                    <a:pt x="3069766" y="595883"/>
                  </a:lnTo>
                  <a:lnTo>
                    <a:pt x="3077427" y="642534"/>
                  </a:lnTo>
                  <a:lnTo>
                    <a:pt x="3082097" y="690092"/>
                  </a:lnTo>
                  <a:lnTo>
                    <a:pt x="3083675" y="738459"/>
                  </a:lnTo>
                  <a:lnTo>
                    <a:pt x="3082097" y="786836"/>
                  </a:lnTo>
                  <a:lnTo>
                    <a:pt x="3077427" y="834394"/>
                  </a:lnTo>
                  <a:lnTo>
                    <a:pt x="3069766" y="881045"/>
                  </a:lnTo>
                  <a:lnTo>
                    <a:pt x="3059213" y="926690"/>
                  </a:lnTo>
                  <a:lnTo>
                    <a:pt x="3045866" y="971228"/>
                  </a:lnTo>
                  <a:lnTo>
                    <a:pt x="3029826" y="1014562"/>
                  </a:lnTo>
                  <a:lnTo>
                    <a:pt x="3011191" y="1056592"/>
                  </a:lnTo>
                  <a:lnTo>
                    <a:pt x="2990060" y="1097217"/>
                  </a:lnTo>
                  <a:lnTo>
                    <a:pt x="2966534" y="1136340"/>
                  </a:lnTo>
                  <a:lnTo>
                    <a:pt x="2940710" y="1173861"/>
                  </a:lnTo>
                  <a:lnTo>
                    <a:pt x="2912689" y="1209681"/>
                  </a:lnTo>
                  <a:lnTo>
                    <a:pt x="2882570" y="1243700"/>
                  </a:lnTo>
                  <a:lnTo>
                    <a:pt x="2850451" y="1275819"/>
                  </a:lnTo>
                  <a:lnTo>
                    <a:pt x="2816432" y="1305939"/>
                  </a:lnTo>
                  <a:lnTo>
                    <a:pt x="2780613" y="1333960"/>
                  </a:lnTo>
                  <a:lnTo>
                    <a:pt x="2743092" y="1359784"/>
                  </a:lnTo>
                  <a:lnTo>
                    <a:pt x="2703969" y="1383311"/>
                  </a:lnTo>
                  <a:lnTo>
                    <a:pt x="2663343" y="1404442"/>
                  </a:lnTo>
                  <a:lnTo>
                    <a:pt x="2621313" y="1423078"/>
                  </a:lnTo>
                  <a:lnTo>
                    <a:pt x="2577979" y="1439118"/>
                  </a:lnTo>
                  <a:lnTo>
                    <a:pt x="2533440" y="1452465"/>
                  </a:lnTo>
                  <a:lnTo>
                    <a:pt x="2487795" y="1463019"/>
                  </a:lnTo>
                  <a:lnTo>
                    <a:pt x="2441143" y="1470680"/>
                  </a:lnTo>
                  <a:lnTo>
                    <a:pt x="2393584" y="1475350"/>
                  </a:lnTo>
                  <a:lnTo>
                    <a:pt x="2345216" y="1476928"/>
                  </a:lnTo>
                  <a:close/>
                </a:path>
              </a:pathLst>
            </a:custGeom>
            <a:ln w="20941">
              <a:solidFill>
                <a:srgbClr val="D7FE0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12">
            <a:extLst>
              <a:ext uri="{FF2B5EF4-FFF2-40B4-BE49-F238E27FC236}">
                <a16:creationId xmlns:a16="http://schemas.microsoft.com/office/drawing/2014/main" id="{C89892F5-176C-4ADB-A83B-BDFA5A2060F5}"/>
              </a:ext>
            </a:extLst>
          </p:cNvPr>
          <p:cNvSpPr txBox="1"/>
          <p:nvPr/>
        </p:nvSpPr>
        <p:spPr>
          <a:xfrm>
            <a:off x="1507935" y="1203129"/>
            <a:ext cx="9359265" cy="152663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1752600" algn="ctr">
              <a:lnSpc>
                <a:spcPts val="11700"/>
              </a:lnSpc>
              <a:tabLst>
                <a:tab pos="5600700" algn="l"/>
              </a:tabLst>
            </a:pPr>
            <a:r>
              <a:rPr sz="11550" spc="-20" dirty="0">
                <a:solidFill>
                  <a:srgbClr val="F2F2F2"/>
                </a:solidFill>
                <a:latin typeface="Clash Display"/>
                <a:cs typeface="Clash Display"/>
              </a:rPr>
              <a:t>TABLE</a:t>
            </a:r>
            <a:r>
              <a:rPr sz="11550" dirty="0">
                <a:solidFill>
                  <a:srgbClr val="F2F2F2"/>
                </a:solidFill>
                <a:latin typeface="Clash Display"/>
                <a:cs typeface="Clash Display"/>
              </a:rPr>
              <a:t>	</a:t>
            </a:r>
            <a:r>
              <a:rPr sz="11550" spc="-25" dirty="0">
                <a:solidFill>
                  <a:srgbClr val="191918"/>
                </a:solidFill>
                <a:latin typeface="Clash Display"/>
                <a:cs typeface="Clash Display"/>
              </a:rPr>
              <a:t>OF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24" name="object 12">
            <a:extLst>
              <a:ext uri="{FF2B5EF4-FFF2-40B4-BE49-F238E27FC236}">
                <a16:creationId xmlns:a16="http://schemas.microsoft.com/office/drawing/2014/main" id="{3BEA932A-6BAD-48C2-B383-B9D18FBAB24F}"/>
              </a:ext>
            </a:extLst>
          </p:cNvPr>
          <p:cNvSpPr txBox="1"/>
          <p:nvPr/>
        </p:nvSpPr>
        <p:spPr>
          <a:xfrm>
            <a:off x="3816945" y="2700346"/>
            <a:ext cx="7251257" cy="152663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ts val="11700"/>
              </a:lnSpc>
            </a:pPr>
            <a:r>
              <a:rPr sz="11550" spc="-10" dirty="0">
                <a:solidFill>
                  <a:srgbClr val="F2F2F2"/>
                </a:solidFill>
                <a:latin typeface="Clash Display"/>
                <a:cs typeface="Clash Display"/>
              </a:rPr>
              <a:t>CONTENT</a:t>
            </a:r>
            <a:endParaRPr sz="1155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12072930" y="1675341"/>
            <a:ext cx="8031480" cy="9633585"/>
          </a:xfrm>
          <a:custGeom>
            <a:avLst/>
            <a:gdLst/>
            <a:ahLst/>
            <a:cxnLst/>
            <a:rect l="l" t="t" r="r" b="b"/>
            <a:pathLst>
              <a:path w="8031480" h="9633585">
                <a:moveTo>
                  <a:pt x="8031169" y="0"/>
                </a:moveTo>
                <a:lnTo>
                  <a:pt x="0" y="0"/>
                </a:lnTo>
                <a:lnTo>
                  <a:pt x="0" y="9633214"/>
                </a:lnTo>
                <a:lnTo>
                  <a:pt x="8031169" y="9633214"/>
                </a:lnTo>
                <a:lnTo>
                  <a:pt x="8031169" y="0"/>
                </a:lnTo>
                <a:close/>
              </a:path>
            </a:pathLst>
          </a:custGeom>
          <a:solidFill>
            <a:srgbClr val="1919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678103" y="625901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4" h="455294">
                <a:moveTo>
                  <a:pt x="0" y="0"/>
                </a:moveTo>
                <a:lnTo>
                  <a:pt x="227479" y="227479"/>
                </a:lnTo>
                <a:lnTo>
                  <a:pt x="0" y="454949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036526" y="853377"/>
            <a:ext cx="1869439" cy="0"/>
          </a:xfrm>
          <a:custGeom>
            <a:avLst/>
            <a:gdLst/>
            <a:ahLst/>
            <a:cxnLst/>
            <a:rect l="l" t="t" r="r" b="b"/>
            <a:pathLst>
              <a:path w="1869439">
                <a:moveTo>
                  <a:pt x="1869053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137278" y="6917420"/>
            <a:ext cx="758190" cy="1515745"/>
          </a:xfrm>
          <a:custGeom>
            <a:avLst/>
            <a:gdLst/>
            <a:ahLst/>
            <a:cxnLst/>
            <a:rect l="l" t="t" r="r" b="b"/>
            <a:pathLst>
              <a:path w="758189" h="1515745">
                <a:moveTo>
                  <a:pt x="0" y="0"/>
                </a:moveTo>
                <a:lnTo>
                  <a:pt x="757861" y="757872"/>
                </a:lnTo>
                <a:lnTo>
                  <a:pt x="0" y="1515733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24040" y="7675292"/>
            <a:ext cx="3471545" cy="0"/>
          </a:xfrm>
          <a:custGeom>
            <a:avLst/>
            <a:gdLst/>
            <a:ahLst/>
            <a:cxnLst/>
            <a:rect l="l" t="t" r="r" b="b"/>
            <a:pathLst>
              <a:path w="3471545">
                <a:moveTo>
                  <a:pt x="3471098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329741" y="4327696"/>
            <a:ext cx="0" cy="1376045"/>
          </a:xfrm>
          <a:custGeom>
            <a:avLst/>
            <a:gdLst/>
            <a:ahLst/>
            <a:cxnLst/>
            <a:rect l="l" t="t" r="r" b="b"/>
            <a:pathLst>
              <a:path h="1376045">
                <a:moveTo>
                  <a:pt x="0" y="0"/>
                </a:moveTo>
                <a:lnTo>
                  <a:pt x="0" y="1375916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41793" y="5015656"/>
            <a:ext cx="1376045" cy="0"/>
          </a:xfrm>
          <a:custGeom>
            <a:avLst/>
            <a:gdLst/>
            <a:ahLst/>
            <a:cxnLst/>
            <a:rect l="l" t="t" r="r" b="b"/>
            <a:pathLst>
              <a:path w="1376045">
                <a:moveTo>
                  <a:pt x="0" y="0"/>
                </a:moveTo>
                <a:lnTo>
                  <a:pt x="1375905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843287" y="4529200"/>
            <a:ext cx="973455" cy="973455"/>
          </a:xfrm>
          <a:custGeom>
            <a:avLst/>
            <a:gdLst/>
            <a:ahLst/>
            <a:cxnLst/>
            <a:rect l="l" t="t" r="r" b="b"/>
            <a:pathLst>
              <a:path w="973454" h="973454">
                <a:moveTo>
                  <a:pt x="972912" y="0"/>
                </a:moveTo>
                <a:lnTo>
                  <a:pt x="0" y="972912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843285" y="4529200"/>
            <a:ext cx="973455" cy="973455"/>
          </a:xfrm>
          <a:custGeom>
            <a:avLst/>
            <a:gdLst/>
            <a:ahLst/>
            <a:cxnLst/>
            <a:rect l="l" t="t" r="r" b="b"/>
            <a:pathLst>
              <a:path w="973454" h="973454">
                <a:moveTo>
                  <a:pt x="0" y="0"/>
                </a:moveTo>
                <a:lnTo>
                  <a:pt x="972912" y="972912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952729" y="4327696"/>
            <a:ext cx="0" cy="1376045"/>
          </a:xfrm>
          <a:custGeom>
            <a:avLst/>
            <a:gdLst/>
            <a:ahLst/>
            <a:cxnLst/>
            <a:rect l="l" t="t" r="r" b="b"/>
            <a:pathLst>
              <a:path h="1376045">
                <a:moveTo>
                  <a:pt x="0" y="0"/>
                </a:moveTo>
                <a:lnTo>
                  <a:pt x="0" y="1375916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264780" y="5015656"/>
            <a:ext cx="1376045" cy="0"/>
          </a:xfrm>
          <a:custGeom>
            <a:avLst/>
            <a:gdLst/>
            <a:ahLst/>
            <a:cxnLst/>
            <a:rect l="l" t="t" r="r" b="b"/>
            <a:pathLst>
              <a:path w="1376045">
                <a:moveTo>
                  <a:pt x="0" y="0"/>
                </a:moveTo>
                <a:lnTo>
                  <a:pt x="1375905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466274" y="4529200"/>
            <a:ext cx="973455" cy="973455"/>
          </a:xfrm>
          <a:custGeom>
            <a:avLst/>
            <a:gdLst/>
            <a:ahLst/>
            <a:cxnLst/>
            <a:rect l="l" t="t" r="r" b="b"/>
            <a:pathLst>
              <a:path w="973454" h="973454">
                <a:moveTo>
                  <a:pt x="972912" y="0"/>
                </a:moveTo>
                <a:lnTo>
                  <a:pt x="0" y="972912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466273" y="4529200"/>
            <a:ext cx="973455" cy="973455"/>
          </a:xfrm>
          <a:custGeom>
            <a:avLst/>
            <a:gdLst/>
            <a:ahLst/>
            <a:cxnLst/>
            <a:rect l="l" t="t" r="r" b="b"/>
            <a:pathLst>
              <a:path w="973454" h="973454">
                <a:moveTo>
                  <a:pt x="0" y="0"/>
                </a:moveTo>
                <a:lnTo>
                  <a:pt x="972912" y="972912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93179" y="3874229"/>
            <a:ext cx="10995025" cy="4942840"/>
          </a:xfrm>
          <a:custGeom>
            <a:avLst/>
            <a:gdLst/>
            <a:ahLst/>
            <a:cxnLst/>
            <a:rect l="l" t="t" r="r" b="b"/>
            <a:pathLst>
              <a:path w="10995025" h="4942840">
                <a:moveTo>
                  <a:pt x="6973608" y="1141336"/>
                </a:moveTo>
                <a:lnTo>
                  <a:pt x="6972605" y="1093089"/>
                </a:lnTo>
                <a:lnTo>
                  <a:pt x="6969633" y="1045349"/>
                </a:lnTo>
                <a:lnTo>
                  <a:pt x="6964718" y="998169"/>
                </a:lnTo>
                <a:lnTo>
                  <a:pt x="6957911" y="951572"/>
                </a:lnTo>
                <a:lnTo>
                  <a:pt x="6949237" y="905598"/>
                </a:lnTo>
                <a:lnTo>
                  <a:pt x="6938746" y="860310"/>
                </a:lnTo>
                <a:lnTo>
                  <a:pt x="6926491" y="815721"/>
                </a:lnTo>
                <a:lnTo>
                  <a:pt x="6912483" y="771880"/>
                </a:lnTo>
                <a:lnTo>
                  <a:pt x="6896786" y="728827"/>
                </a:lnTo>
                <a:lnTo>
                  <a:pt x="6879425" y="686600"/>
                </a:lnTo>
                <a:lnTo>
                  <a:pt x="6860438" y="645236"/>
                </a:lnTo>
                <a:lnTo>
                  <a:pt x="6839890" y="604786"/>
                </a:lnTo>
                <a:lnTo>
                  <a:pt x="6817779" y="565277"/>
                </a:lnTo>
                <a:lnTo>
                  <a:pt x="6794182" y="526757"/>
                </a:lnTo>
                <a:lnTo>
                  <a:pt x="6769125" y="489267"/>
                </a:lnTo>
                <a:lnTo>
                  <a:pt x="6742633" y="452831"/>
                </a:lnTo>
                <a:lnTo>
                  <a:pt x="6714769" y="417512"/>
                </a:lnTo>
                <a:lnTo>
                  <a:pt x="6685559" y="383324"/>
                </a:lnTo>
                <a:lnTo>
                  <a:pt x="6655054" y="350329"/>
                </a:lnTo>
                <a:lnTo>
                  <a:pt x="6623278" y="318554"/>
                </a:lnTo>
                <a:lnTo>
                  <a:pt x="6590284" y="288048"/>
                </a:lnTo>
                <a:lnTo>
                  <a:pt x="6556095" y="258838"/>
                </a:lnTo>
                <a:lnTo>
                  <a:pt x="6520777" y="230974"/>
                </a:lnTo>
                <a:lnTo>
                  <a:pt x="6484340" y="204495"/>
                </a:lnTo>
                <a:lnTo>
                  <a:pt x="6446850" y="179425"/>
                </a:lnTo>
                <a:lnTo>
                  <a:pt x="6408331" y="155829"/>
                </a:lnTo>
                <a:lnTo>
                  <a:pt x="6368821" y="133731"/>
                </a:lnTo>
                <a:lnTo>
                  <a:pt x="6328372" y="113169"/>
                </a:lnTo>
                <a:lnTo>
                  <a:pt x="6287020" y="94183"/>
                </a:lnTo>
                <a:lnTo>
                  <a:pt x="6244793" y="76822"/>
                </a:lnTo>
                <a:lnTo>
                  <a:pt x="6201740" y="61125"/>
                </a:lnTo>
                <a:lnTo>
                  <a:pt x="6157900" y="47129"/>
                </a:lnTo>
                <a:lnTo>
                  <a:pt x="6113310" y="34861"/>
                </a:lnTo>
                <a:lnTo>
                  <a:pt x="6068009" y="24371"/>
                </a:lnTo>
                <a:lnTo>
                  <a:pt x="6022048" y="15709"/>
                </a:lnTo>
                <a:lnTo>
                  <a:pt x="5975451" y="8890"/>
                </a:lnTo>
                <a:lnTo>
                  <a:pt x="5928258" y="3987"/>
                </a:lnTo>
                <a:lnTo>
                  <a:pt x="5880532" y="1003"/>
                </a:lnTo>
                <a:lnTo>
                  <a:pt x="5832284" y="0"/>
                </a:lnTo>
                <a:lnTo>
                  <a:pt x="1141323" y="0"/>
                </a:lnTo>
                <a:lnTo>
                  <a:pt x="1093076" y="1003"/>
                </a:lnTo>
                <a:lnTo>
                  <a:pt x="1045349" y="3987"/>
                </a:lnTo>
                <a:lnTo>
                  <a:pt x="998156" y="8890"/>
                </a:lnTo>
                <a:lnTo>
                  <a:pt x="951560" y="15709"/>
                </a:lnTo>
                <a:lnTo>
                  <a:pt x="905598" y="24371"/>
                </a:lnTo>
                <a:lnTo>
                  <a:pt x="860298" y="34861"/>
                </a:lnTo>
                <a:lnTo>
                  <a:pt x="815708" y="47129"/>
                </a:lnTo>
                <a:lnTo>
                  <a:pt x="771867" y="61125"/>
                </a:lnTo>
                <a:lnTo>
                  <a:pt x="728814" y="76822"/>
                </a:lnTo>
                <a:lnTo>
                  <a:pt x="686587" y="94183"/>
                </a:lnTo>
                <a:lnTo>
                  <a:pt x="645236" y="113169"/>
                </a:lnTo>
                <a:lnTo>
                  <a:pt x="604786" y="133731"/>
                </a:lnTo>
                <a:lnTo>
                  <a:pt x="565277" y="155829"/>
                </a:lnTo>
                <a:lnTo>
                  <a:pt x="526757" y="179425"/>
                </a:lnTo>
                <a:lnTo>
                  <a:pt x="489254" y="204495"/>
                </a:lnTo>
                <a:lnTo>
                  <a:pt x="452831" y="230974"/>
                </a:lnTo>
                <a:lnTo>
                  <a:pt x="417499" y="258838"/>
                </a:lnTo>
                <a:lnTo>
                  <a:pt x="383324" y="288048"/>
                </a:lnTo>
                <a:lnTo>
                  <a:pt x="350329" y="318554"/>
                </a:lnTo>
                <a:lnTo>
                  <a:pt x="318554" y="350329"/>
                </a:lnTo>
                <a:lnTo>
                  <a:pt x="288048" y="383324"/>
                </a:lnTo>
                <a:lnTo>
                  <a:pt x="258838" y="417512"/>
                </a:lnTo>
                <a:lnTo>
                  <a:pt x="230974" y="452831"/>
                </a:lnTo>
                <a:lnTo>
                  <a:pt x="204482" y="489267"/>
                </a:lnTo>
                <a:lnTo>
                  <a:pt x="179425" y="526757"/>
                </a:lnTo>
                <a:lnTo>
                  <a:pt x="155829" y="565277"/>
                </a:lnTo>
                <a:lnTo>
                  <a:pt x="133718" y="604786"/>
                </a:lnTo>
                <a:lnTo>
                  <a:pt x="113157" y="645236"/>
                </a:lnTo>
                <a:lnTo>
                  <a:pt x="94183" y="686600"/>
                </a:lnTo>
                <a:lnTo>
                  <a:pt x="76822" y="728827"/>
                </a:lnTo>
                <a:lnTo>
                  <a:pt x="61125" y="771880"/>
                </a:lnTo>
                <a:lnTo>
                  <a:pt x="47117" y="815721"/>
                </a:lnTo>
                <a:lnTo>
                  <a:pt x="34861" y="860310"/>
                </a:lnTo>
                <a:lnTo>
                  <a:pt x="24371" y="905598"/>
                </a:lnTo>
                <a:lnTo>
                  <a:pt x="15697" y="951572"/>
                </a:lnTo>
                <a:lnTo>
                  <a:pt x="8890" y="998169"/>
                </a:lnTo>
                <a:lnTo>
                  <a:pt x="3975" y="1045349"/>
                </a:lnTo>
                <a:lnTo>
                  <a:pt x="1003" y="1093089"/>
                </a:lnTo>
                <a:lnTo>
                  <a:pt x="0" y="1141336"/>
                </a:lnTo>
                <a:lnTo>
                  <a:pt x="1003" y="1189570"/>
                </a:lnTo>
                <a:lnTo>
                  <a:pt x="3975" y="1237310"/>
                </a:lnTo>
                <a:lnTo>
                  <a:pt x="8890" y="1284490"/>
                </a:lnTo>
                <a:lnTo>
                  <a:pt x="15697" y="1331087"/>
                </a:lnTo>
                <a:lnTo>
                  <a:pt x="24371" y="1377061"/>
                </a:lnTo>
                <a:lnTo>
                  <a:pt x="34861" y="1422349"/>
                </a:lnTo>
                <a:lnTo>
                  <a:pt x="47117" y="1466938"/>
                </a:lnTo>
                <a:lnTo>
                  <a:pt x="61125" y="1510779"/>
                </a:lnTo>
                <a:lnTo>
                  <a:pt x="76822" y="1553832"/>
                </a:lnTo>
                <a:lnTo>
                  <a:pt x="94183" y="1596059"/>
                </a:lnTo>
                <a:lnTo>
                  <a:pt x="113157" y="1637423"/>
                </a:lnTo>
                <a:lnTo>
                  <a:pt x="133718" y="1677873"/>
                </a:lnTo>
                <a:lnTo>
                  <a:pt x="155829" y="1717382"/>
                </a:lnTo>
                <a:lnTo>
                  <a:pt x="179425" y="1755902"/>
                </a:lnTo>
                <a:lnTo>
                  <a:pt x="204482" y="1793392"/>
                </a:lnTo>
                <a:lnTo>
                  <a:pt x="230974" y="1829828"/>
                </a:lnTo>
                <a:lnTo>
                  <a:pt x="258838" y="1865147"/>
                </a:lnTo>
                <a:lnTo>
                  <a:pt x="288048" y="1899335"/>
                </a:lnTo>
                <a:lnTo>
                  <a:pt x="318554" y="1932330"/>
                </a:lnTo>
                <a:lnTo>
                  <a:pt x="350329" y="1964105"/>
                </a:lnTo>
                <a:lnTo>
                  <a:pt x="383324" y="1994611"/>
                </a:lnTo>
                <a:lnTo>
                  <a:pt x="417499" y="2023821"/>
                </a:lnTo>
                <a:lnTo>
                  <a:pt x="452831" y="2051685"/>
                </a:lnTo>
                <a:lnTo>
                  <a:pt x="489254" y="2078164"/>
                </a:lnTo>
                <a:lnTo>
                  <a:pt x="526757" y="2103234"/>
                </a:lnTo>
                <a:lnTo>
                  <a:pt x="565277" y="2126831"/>
                </a:lnTo>
                <a:lnTo>
                  <a:pt x="604786" y="2148929"/>
                </a:lnTo>
                <a:lnTo>
                  <a:pt x="645236" y="2169490"/>
                </a:lnTo>
                <a:lnTo>
                  <a:pt x="686587" y="2188476"/>
                </a:lnTo>
                <a:lnTo>
                  <a:pt x="728814" y="2205837"/>
                </a:lnTo>
                <a:lnTo>
                  <a:pt x="771867" y="2221534"/>
                </a:lnTo>
                <a:lnTo>
                  <a:pt x="815708" y="2235530"/>
                </a:lnTo>
                <a:lnTo>
                  <a:pt x="860298" y="2247798"/>
                </a:lnTo>
                <a:lnTo>
                  <a:pt x="905598" y="2258288"/>
                </a:lnTo>
                <a:lnTo>
                  <a:pt x="951560" y="2266950"/>
                </a:lnTo>
                <a:lnTo>
                  <a:pt x="998156" y="2273770"/>
                </a:lnTo>
                <a:lnTo>
                  <a:pt x="1045349" y="2278672"/>
                </a:lnTo>
                <a:lnTo>
                  <a:pt x="1093076" y="2281656"/>
                </a:lnTo>
                <a:lnTo>
                  <a:pt x="1141323" y="2282660"/>
                </a:lnTo>
                <a:lnTo>
                  <a:pt x="5832284" y="2282660"/>
                </a:lnTo>
                <a:lnTo>
                  <a:pt x="5880532" y="2281656"/>
                </a:lnTo>
                <a:lnTo>
                  <a:pt x="5928258" y="2278672"/>
                </a:lnTo>
                <a:lnTo>
                  <a:pt x="5975451" y="2273770"/>
                </a:lnTo>
                <a:lnTo>
                  <a:pt x="6022048" y="2266950"/>
                </a:lnTo>
                <a:lnTo>
                  <a:pt x="6068009" y="2258288"/>
                </a:lnTo>
                <a:lnTo>
                  <a:pt x="6113310" y="2247798"/>
                </a:lnTo>
                <a:lnTo>
                  <a:pt x="6157900" y="2235530"/>
                </a:lnTo>
                <a:lnTo>
                  <a:pt x="6201740" y="2221534"/>
                </a:lnTo>
                <a:lnTo>
                  <a:pt x="6244793" y="2205837"/>
                </a:lnTo>
                <a:lnTo>
                  <a:pt x="6287020" y="2188476"/>
                </a:lnTo>
                <a:lnTo>
                  <a:pt x="6328372" y="2169490"/>
                </a:lnTo>
                <a:lnTo>
                  <a:pt x="6368821" y="2148929"/>
                </a:lnTo>
                <a:lnTo>
                  <a:pt x="6408331" y="2126831"/>
                </a:lnTo>
                <a:lnTo>
                  <a:pt x="6446850" y="2103234"/>
                </a:lnTo>
                <a:lnTo>
                  <a:pt x="6484340" y="2078164"/>
                </a:lnTo>
                <a:lnTo>
                  <a:pt x="6520777" y="2051685"/>
                </a:lnTo>
                <a:lnTo>
                  <a:pt x="6556095" y="2023821"/>
                </a:lnTo>
                <a:lnTo>
                  <a:pt x="6590284" y="1994611"/>
                </a:lnTo>
                <a:lnTo>
                  <a:pt x="6623278" y="1964105"/>
                </a:lnTo>
                <a:lnTo>
                  <a:pt x="6655054" y="1932330"/>
                </a:lnTo>
                <a:lnTo>
                  <a:pt x="6685559" y="1899335"/>
                </a:lnTo>
                <a:lnTo>
                  <a:pt x="6714769" y="1865147"/>
                </a:lnTo>
                <a:lnTo>
                  <a:pt x="6742633" y="1829828"/>
                </a:lnTo>
                <a:lnTo>
                  <a:pt x="6769125" y="1793392"/>
                </a:lnTo>
                <a:lnTo>
                  <a:pt x="6794182" y="1755902"/>
                </a:lnTo>
                <a:lnTo>
                  <a:pt x="6817779" y="1717382"/>
                </a:lnTo>
                <a:lnTo>
                  <a:pt x="6839890" y="1677873"/>
                </a:lnTo>
                <a:lnTo>
                  <a:pt x="6860438" y="1637423"/>
                </a:lnTo>
                <a:lnTo>
                  <a:pt x="6879425" y="1596059"/>
                </a:lnTo>
                <a:lnTo>
                  <a:pt x="6896786" y="1553832"/>
                </a:lnTo>
                <a:lnTo>
                  <a:pt x="6912483" y="1510779"/>
                </a:lnTo>
                <a:lnTo>
                  <a:pt x="6926491" y="1466938"/>
                </a:lnTo>
                <a:lnTo>
                  <a:pt x="6938746" y="1422349"/>
                </a:lnTo>
                <a:lnTo>
                  <a:pt x="6949237" y="1377061"/>
                </a:lnTo>
                <a:lnTo>
                  <a:pt x="6957911" y="1331087"/>
                </a:lnTo>
                <a:lnTo>
                  <a:pt x="6964718" y="1284490"/>
                </a:lnTo>
                <a:lnTo>
                  <a:pt x="6969633" y="1237310"/>
                </a:lnTo>
                <a:lnTo>
                  <a:pt x="6972605" y="1189570"/>
                </a:lnTo>
                <a:lnTo>
                  <a:pt x="6973608" y="1141336"/>
                </a:lnTo>
                <a:close/>
              </a:path>
              <a:path w="10995025" h="4942840">
                <a:moveTo>
                  <a:pt x="10994428" y="3800932"/>
                </a:moveTo>
                <a:lnTo>
                  <a:pt x="10993425" y="3752685"/>
                </a:lnTo>
                <a:lnTo>
                  <a:pt x="10990453" y="3704958"/>
                </a:lnTo>
                <a:lnTo>
                  <a:pt x="10985538" y="3657765"/>
                </a:lnTo>
                <a:lnTo>
                  <a:pt x="10978731" y="3611168"/>
                </a:lnTo>
                <a:lnTo>
                  <a:pt x="10970057" y="3565207"/>
                </a:lnTo>
                <a:lnTo>
                  <a:pt x="10959567" y="3519906"/>
                </a:lnTo>
                <a:lnTo>
                  <a:pt x="10947311" y="3475317"/>
                </a:lnTo>
                <a:lnTo>
                  <a:pt x="10933303" y="3431476"/>
                </a:lnTo>
                <a:lnTo>
                  <a:pt x="10917606" y="3388423"/>
                </a:lnTo>
                <a:lnTo>
                  <a:pt x="10900245" y="3346208"/>
                </a:lnTo>
                <a:lnTo>
                  <a:pt x="10881258" y="3304844"/>
                </a:lnTo>
                <a:lnTo>
                  <a:pt x="10860710" y="3264395"/>
                </a:lnTo>
                <a:lnTo>
                  <a:pt x="10838599" y="3224885"/>
                </a:lnTo>
                <a:lnTo>
                  <a:pt x="10815003" y="3186366"/>
                </a:lnTo>
                <a:lnTo>
                  <a:pt x="10789945" y="3148876"/>
                </a:lnTo>
                <a:lnTo>
                  <a:pt x="10763453" y="3112439"/>
                </a:lnTo>
                <a:lnTo>
                  <a:pt x="10735589" y="3077121"/>
                </a:lnTo>
                <a:lnTo>
                  <a:pt x="10706379" y="3042932"/>
                </a:lnTo>
                <a:lnTo>
                  <a:pt x="10675874" y="3009938"/>
                </a:lnTo>
                <a:lnTo>
                  <a:pt x="10644099" y="2978162"/>
                </a:lnTo>
                <a:lnTo>
                  <a:pt x="10611104" y="2947657"/>
                </a:lnTo>
                <a:lnTo>
                  <a:pt x="10576916" y="2918447"/>
                </a:lnTo>
                <a:lnTo>
                  <a:pt x="10541597" y="2890583"/>
                </a:lnTo>
                <a:lnTo>
                  <a:pt x="10505161" y="2864091"/>
                </a:lnTo>
                <a:lnTo>
                  <a:pt x="10467670" y="2839034"/>
                </a:lnTo>
                <a:lnTo>
                  <a:pt x="10429151" y="2815437"/>
                </a:lnTo>
                <a:lnTo>
                  <a:pt x="10389641" y="2793327"/>
                </a:lnTo>
                <a:lnTo>
                  <a:pt x="10349192" y="2772778"/>
                </a:lnTo>
                <a:lnTo>
                  <a:pt x="10307841" y="2753791"/>
                </a:lnTo>
                <a:lnTo>
                  <a:pt x="10265613" y="2736431"/>
                </a:lnTo>
                <a:lnTo>
                  <a:pt x="10222560" y="2720733"/>
                </a:lnTo>
                <a:lnTo>
                  <a:pt x="10178720" y="2706725"/>
                </a:lnTo>
                <a:lnTo>
                  <a:pt x="10134130" y="2694470"/>
                </a:lnTo>
                <a:lnTo>
                  <a:pt x="10088829" y="2683980"/>
                </a:lnTo>
                <a:lnTo>
                  <a:pt x="10042868" y="2675305"/>
                </a:lnTo>
                <a:lnTo>
                  <a:pt x="9996272" y="2668498"/>
                </a:lnTo>
                <a:lnTo>
                  <a:pt x="9949078" y="2663583"/>
                </a:lnTo>
                <a:lnTo>
                  <a:pt x="9901352" y="2660612"/>
                </a:lnTo>
                <a:lnTo>
                  <a:pt x="9853104" y="2659608"/>
                </a:lnTo>
                <a:lnTo>
                  <a:pt x="6219710" y="2659608"/>
                </a:lnTo>
                <a:lnTo>
                  <a:pt x="6171463" y="2660612"/>
                </a:lnTo>
                <a:lnTo>
                  <a:pt x="6123724" y="2663583"/>
                </a:lnTo>
                <a:lnTo>
                  <a:pt x="6076543" y="2668498"/>
                </a:lnTo>
                <a:lnTo>
                  <a:pt x="6029947" y="2675305"/>
                </a:lnTo>
                <a:lnTo>
                  <a:pt x="5983973" y="2683980"/>
                </a:lnTo>
                <a:lnTo>
                  <a:pt x="5938685" y="2694470"/>
                </a:lnTo>
                <a:lnTo>
                  <a:pt x="5894095" y="2706725"/>
                </a:lnTo>
                <a:lnTo>
                  <a:pt x="5850255" y="2720733"/>
                </a:lnTo>
                <a:lnTo>
                  <a:pt x="5807202" y="2736431"/>
                </a:lnTo>
                <a:lnTo>
                  <a:pt x="5764974" y="2753791"/>
                </a:lnTo>
                <a:lnTo>
                  <a:pt x="5723610" y="2772778"/>
                </a:lnTo>
                <a:lnTo>
                  <a:pt x="5683161" y="2793327"/>
                </a:lnTo>
                <a:lnTo>
                  <a:pt x="5643651" y="2815437"/>
                </a:lnTo>
                <a:lnTo>
                  <a:pt x="5605132" y="2839034"/>
                </a:lnTo>
                <a:lnTo>
                  <a:pt x="5567642" y="2864091"/>
                </a:lnTo>
                <a:lnTo>
                  <a:pt x="5531205" y="2890583"/>
                </a:lnTo>
                <a:lnTo>
                  <a:pt x="5495887" y="2918447"/>
                </a:lnTo>
                <a:lnTo>
                  <a:pt x="5461698" y="2947657"/>
                </a:lnTo>
                <a:lnTo>
                  <a:pt x="5428704" y="2978162"/>
                </a:lnTo>
                <a:lnTo>
                  <a:pt x="5396928" y="3009938"/>
                </a:lnTo>
                <a:lnTo>
                  <a:pt x="5366423" y="3042932"/>
                </a:lnTo>
                <a:lnTo>
                  <a:pt x="5337213" y="3077121"/>
                </a:lnTo>
                <a:lnTo>
                  <a:pt x="5309349" y="3112439"/>
                </a:lnTo>
                <a:lnTo>
                  <a:pt x="5282870" y="3148876"/>
                </a:lnTo>
                <a:lnTo>
                  <a:pt x="5257800" y="3186366"/>
                </a:lnTo>
                <a:lnTo>
                  <a:pt x="5234203" y="3224885"/>
                </a:lnTo>
                <a:lnTo>
                  <a:pt x="5212105" y="3264395"/>
                </a:lnTo>
                <a:lnTo>
                  <a:pt x="5191544" y="3304844"/>
                </a:lnTo>
                <a:lnTo>
                  <a:pt x="5172557" y="3346208"/>
                </a:lnTo>
                <a:lnTo>
                  <a:pt x="5155196" y="3388423"/>
                </a:lnTo>
                <a:lnTo>
                  <a:pt x="5139499" y="3431476"/>
                </a:lnTo>
                <a:lnTo>
                  <a:pt x="5125504" y="3475317"/>
                </a:lnTo>
                <a:lnTo>
                  <a:pt x="5113236" y="3519906"/>
                </a:lnTo>
                <a:lnTo>
                  <a:pt x="5102745" y="3565207"/>
                </a:lnTo>
                <a:lnTo>
                  <a:pt x="5094084" y="3611168"/>
                </a:lnTo>
                <a:lnTo>
                  <a:pt x="5087277" y="3657765"/>
                </a:lnTo>
                <a:lnTo>
                  <a:pt x="5082362" y="3704958"/>
                </a:lnTo>
                <a:lnTo>
                  <a:pt x="5079377" y="3752685"/>
                </a:lnTo>
                <a:lnTo>
                  <a:pt x="5078374" y="3800932"/>
                </a:lnTo>
                <a:lnTo>
                  <a:pt x="5079377" y="3849179"/>
                </a:lnTo>
                <a:lnTo>
                  <a:pt x="5082362" y="3896918"/>
                </a:lnTo>
                <a:lnTo>
                  <a:pt x="5087277" y="3944099"/>
                </a:lnTo>
                <a:lnTo>
                  <a:pt x="5094084" y="3990695"/>
                </a:lnTo>
                <a:lnTo>
                  <a:pt x="5102745" y="4036657"/>
                </a:lnTo>
                <a:lnTo>
                  <a:pt x="5113236" y="4081957"/>
                </a:lnTo>
                <a:lnTo>
                  <a:pt x="5125504" y="4126547"/>
                </a:lnTo>
                <a:lnTo>
                  <a:pt x="5139499" y="4170388"/>
                </a:lnTo>
                <a:lnTo>
                  <a:pt x="5155196" y="4213441"/>
                </a:lnTo>
                <a:lnTo>
                  <a:pt x="5172557" y="4255668"/>
                </a:lnTo>
                <a:lnTo>
                  <a:pt x="5191544" y="4297032"/>
                </a:lnTo>
                <a:lnTo>
                  <a:pt x="5212105" y="4337482"/>
                </a:lnTo>
                <a:lnTo>
                  <a:pt x="5234203" y="4376979"/>
                </a:lnTo>
                <a:lnTo>
                  <a:pt x="5257800" y="4415510"/>
                </a:lnTo>
                <a:lnTo>
                  <a:pt x="5282870" y="4453001"/>
                </a:lnTo>
                <a:lnTo>
                  <a:pt x="5309349" y="4489424"/>
                </a:lnTo>
                <a:lnTo>
                  <a:pt x="5337213" y="4524756"/>
                </a:lnTo>
                <a:lnTo>
                  <a:pt x="5366423" y="4558931"/>
                </a:lnTo>
                <a:lnTo>
                  <a:pt x="5396928" y="4591926"/>
                </a:lnTo>
                <a:lnTo>
                  <a:pt x="5428704" y="4623701"/>
                </a:lnTo>
                <a:lnTo>
                  <a:pt x="5461698" y="4654220"/>
                </a:lnTo>
                <a:lnTo>
                  <a:pt x="5495887" y="4683430"/>
                </a:lnTo>
                <a:lnTo>
                  <a:pt x="5531205" y="4711293"/>
                </a:lnTo>
                <a:lnTo>
                  <a:pt x="5567642" y="4737773"/>
                </a:lnTo>
                <a:lnTo>
                  <a:pt x="5605132" y="4762830"/>
                </a:lnTo>
                <a:lnTo>
                  <a:pt x="5643651" y="4786439"/>
                </a:lnTo>
                <a:lnTo>
                  <a:pt x="5683161" y="4808537"/>
                </a:lnTo>
                <a:lnTo>
                  <a:pt x="5723610" y="4829099"/>
                </a:lnTo>
                <a:lnTo>
                  <a:pt x="5764974" y="4848072"/>
                </a:lnTo>
                <a:lnTo>
                  <a:pt x="5807202" y="4865433"/>
                </a:lnTo>
                <a:lnTo>
                  <a:pt x="5850255" y="4881143"/>
                </a:lnTo>
                <a:lnTo>
                  <a:pt x="5894095" y="4895139"/>
                </a:lnTo>
                <a:lnTo>
                  <a:pt x="5938685" y="4907407"/>
                </a:lnTo>
                <a:lnTo>
                  <a:pt x="5983973" y="4917884"/>
                </a:lnTo>
                <a:lnTo>
                  <a:pt x="6029947" y="4926558"/>
                </a:lnTo>
                <a:lnTo>
                  <a:pt x="6076543" y="4933366"/>
                </a:lnTo>
                <a:lnTo>
                  <a:pt x="6123724" y="4938280"/>
                </a:lnTo>
                <a:lnTo>
                  <a:pt x="6171463" y="4941265"/>
                </a:lnTo>
                <a:lnTo>
                  <a:pt x="6219710" y="4942256"/>
                </a:lnTo>
                <a:lnTo>
                  <a:pt x="9853104" y="4942256"/>
                </a:lnTo>
                <a:lnTo>
                  <a:pt x="9901352" y="4941265"/>
                </a:lnTo>
                <a:lnTo>
                  <a:pt x="9949078" y="4938280"/>
                </a:lnTo>
                <a:lnTo>
                  <a:pt x="9996272" y="4933366"/>
                </a:lnTo>
                <a:lnTo>
                  <a:pt x="10042868" y="4926558"/>
                </a:lnTo>
                <a:lnTo>
                  <a:pt x="10088829" y="4917884"/>
                </a:lnTo>
                <a:lnTo>
                  <a:pt x="10134130" y="4907407"/>
                </a:lnTo>
                <a:lnTo>
                  <a:pt x="10178720" y="4895139"/>
                </a:lnTo>
                <a:lnTo>
                  <a:pt x="10222560" y="4881143"/>
                </a:lnTo>
                <a:lnTo>
                  <a:pt x="10265613" y="4865433"/>
                </a:lnTo>
                <a:lnTo>
                  <a:pt x="10307841" y="4848072"/>
                </a:lnTo>
                <a:lnTo>
                  <a:pt x="10349192" y="4829099"/>
                </a:lnTo>
                <a:lnTo>
                  <a:pt x="10389641" y="4808537"/>
                </a:lnTo>
                <a:lnTo>
                  <a:pt x="10429151" y="4786439"/>
                </a:lnTo>
                <a:lnTo>
                  <a:pt x="10467670" y="4762830"/>
                </a:lnTo>
                <a:lnTo>
                  <a:pt x="10505161" y="4737773"/>
                </a:lnTo>
                <a:lnTo>
                  <a:pt x="10541597" y="4711293"/>
                </a:lnTo>
                <a:lnTo>
                  <a:pt x="10576916" y="4683430"/>
                </a:lnTo>
                <a:lnTo>
                  <a:pt x="10611104" y="4654220"/>
                </a:lnTo>
                <a:lnTo>
                  <a:pt x="10644099" y="4623701"/>
                </a:lnTo>
                <a:lnTo>
                  <a:pt x="10675874" y="4591926"/>
                </a:lnTo>
                <a:lnTo>
                  <a:pt x="10706379" y="4558931"/>
                </a:lnTo>
                <a:lnTo>
                  <a:pt x="10735589" y="4524756"/>
                </a:lnTo>
                <a:lnTo>
                  <a:pt x="10763453" y="4489424"/>
                </a:lnTo>
                <a:lnTo>
                  <a:pt x="10789945" y="4453001"/>
                </a:lnTo>
                <a:lnTo>
                  <a:pt x="10815003" y="4415510"/>
                </a:lnTo>
                <a:lnTo>
                  <a:pt x="10838599" y="4376979"/>
                </a:lnTo>
                <a:lnTo>
                  <a:pt x="10860710" y="4337482"/>
                </a:lnTo>
                <a:lnTo>
                  <a:pt x="10881258" y="4297032"/>
                </a:lnTo>
                <a:lnTo>
                  <a:pt x="10900245" y="4255668"/>
                </a:lnTo>
                <a:lnTo>
                  <a:pt x="10917606" y="4213441"/>
                </a:lnTo>
                <a:lnTo>
                  <a:pt x="10933303" y="4170388"/>
                </a:lnTo>
                <a:lnTo>
                  <a:pt x="10947311" y="4126547"/>
                </a:lnTo>
                <a:lnTo>
                  <a:pt x="10959567" y="4081957"/>
                </a:lnTo>
                <a:lnTo>
                  <a:pt x="10970057" y="4036657"/>
                </a:lnTo>
                <a:lnTo>
                  <a:pt x="10978731" y="3990695"/>
                </a:lnTo>
                <a:lnTo>
                  <a:pt x="10985538" y="3944099"/>
                </a:lnTo>
                <a:lnTo>
                  <a:pt x="10990453" y="3896918"/>
                </a:lnTo>
                <a:lnTo>
                  <a:pt x="10993425" y="3849179"/>
                </a:lnTo>
                <a:lnTo>
                  <a:pt x="10994428" y="3800932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2575533" y="5560040"/>
            <a:ext cx="2670175" cy="974090"/>
          </a:xfrm>
          <a:custGeom>
            <a:avLst/>
            <a:gdLst/>
            <a:ahLst/>
            <a:cxnLst/>
            <a:rect l="l" t="t" r="r" b="b"/>
            <a:pathLst>
              <a:path w="2670175" h="974090">
                <a:moveTo>
                  <a:pt x="2183179" y="0"/>
                </a:moveTo>
                <a:lnTo>
                  <a:pt x="486896" y="0"/>
                </a:lnTo>
                <a:lnTo>
                  <a:pt x="440003" y="2228"/>
                </a:lnTo>
                <a:lnTo>
                  <a:pt x="394372" y="8779"/>
                </a:lnTo>
                <a:lnTo>
                  <a:pt x="350206" y="19447"/>
                </a:lnTo>
                <a:lnTo>
                  <a:pt x="307710" y="34028"/>
                </a:lnTo>
                <a:lnTo>
                  <a:pt x="267087" y="52319"/>
                </a:lnTo>
                <a:lnTo>
                  <a:pt x="228541" y="74116"/>
                </a:lnTo>
                <a:lnTo>
                  <a:pt x="192277" y="99214"/>
                </a:lnTo>
                <a:lnTo>
                  <a:pt x="158499" y="127409"/>
                </a:lnTo>
                <a:lnTo>
                  <a:pt x="127409" y="158499"/>
                </a:lnTo>
                <a:lnTo>
                  <a:pt x="99214" y="192277"/>
                </a:lnTo>
                <a:lnTo>
                  <a:pt x="74116" y="228541"/>
                </a:lnTo>
                <a:lnTo>
                  <a:pt x="52319" y="267087"/>
                </a:lnTo>
                <a:lnTo>
                  <a:pt x="34028" y="307710"/>
                </a:lnTo>
                <a:lnTo>
                  <a:pt x="19447" y="350206"/>
                </a:lnTo>
                <a:lnTo>
                  <a:pt x="8779" y="394372"/>
                </a:lnTo>
                <a:lnTo>
                  <a:pt x="2228" y="440003"/>
                </a:lnTo>
                <a:lnTo>
                  <a:pt x="0" y="486896"/>
                </a:lnTo>
                <a:lnTo>
                  <a:pt x="2228" y="533788"/>
                </a:lnTo>
                <a:lnTo>
                  <a:pt x="8779" y="579419"/>
                </a:lnTo>
                <a:lnTo>
                  <a:pt x="19447" y="623585"/>
                </a:lnTo>
                <a:lnTo>
                  <a:pt x="34028" y="666082"/>
                </a:lnTo>
                <a:lnTo>
                  <a:pt x="52319" y="706705"/>
                </a:lnTo>
                <a:lnTo>
                  <a:pt x="74116" y="745250"/>
                </a:lnTo>
                <a:lnTo>
                  <a:pt x="99214" y="781514"/>
                </a:lnTo>
                <a:lnTo>
                  <a:pt x="127409" y="815293"/>
                </a:lnTo>
                <a:lnTo>
                  <a:pt x="158499" y="846382"/>
                </a:lnTo>
                <a:lnTo>
                  <a:pt x="192277" y="874577"/>
                </a:lnTo>
                <a:lnTo>
                  <a:pt x="228541" y="899676"/>
                </a:lnTo>
                <a:lnTo>
                  <a:pt x="267087" y="921472"/>
                </a:lnTo>
                <a:lnTo>
                  <a:pt x="307710" y="939763"/>
                </a:lnTo>
                <a:lnTo>
                  <a:pt x="350206" y="954345"/>
                </a:lnTo>
                <a:lnTo>
                  <a:pt x="394372" y="965013"/>
                </a:lnTo>
                <a:lnTo>
                  <a:pt x="440003" y="971563"/>
                </a:lnTo>
                <a:lnTo>
                  <a:pt x="486896" y="973792"/>
                </a:lnTo>
                <a:lnTo>
                  <a:pt x="2183179" y="973792"/>
                </a:lnTo>
                <a:lnTo>
                  <a:pt x="2230072" y="971563"/>
                </a:lnTo>
                <a:lnTo>
                  <a:pt x="2275703" y="965013"/>
                </a:lnTo>
                <a:lnTo>
                  <a:pt x="2319869" y="954345"/>
                </a:lnTo>
                <a:lnTo>
                  <a:pt x="2362365" y="939763"/>
                </a:lnTo>
                <a:lnTo>
                  <a:pt x="2402988" y="921472"/>
                </a:lnTo>
                <a:lnTo>
                  <a:pt x="2441534" y="899676"/>
                </a:lnTo>
                <a:lnTo>
                  <a:pt x="2477798" y="874577"/>
                </a:lnTo>
                <a:lnTo>
                  <a:pt x="2511576" y="846382"/>
                </a:lnTo>
                <a:lnTo>
                  <a:pt x="2542665" y="815293"/>
                </a:lnTo>
                <a:lnTo>
                  <a:pt x="2570861" y="781514"/>
                </a:lnTo>
                <a:lnTo>
                  <a:pt x="2595959" y="745250"/>
                </a:lnTo>
                <a:lnTo>
                  <a:pt x="2617756" y="706705"/>
                </a:lnTo>
                <a:lnTo>
                  <a:pt x="2636047" y="666082"/>
                </a:lnTo>
                <a:lnTo>
                  <a:pt x="2650628" y="623585"/>
                </a:lnTo>
                <a:lnTo>
                  <a:pt x="2661296" y="579419"/>
                </a:lnTo>
                <a:lnTo>
                  <a:pt x="2667846" y="533788"/>
                </a:lnTo>
                <a:lnTo>
                  <a:pt x="2670075" y="486896"/>
                </a:lnTo>
                <a:lnTo>
                  <a:pt x="2667846" y="440003"/>
                </a:lnTo>
                <a:lnTo>
                  <a:pt x="2661296" y="394372"/>
                </a:lnTo>
                <a:lnTo>
                  <a:pt x="2650628" y="350206"/>
                </a:lnTo>
                <a:lnTo>
                  <a:pt x="2636047" y="307710"/>
                </a:lnTo>
                <a:lnTo>
                  <a:pt x="2617756" y="267087"/>
                </a:lnTo>
                <a:lnTo>
                  <a:pt x="2595959" y="228541"/>
                </a:lnTo>
                <a:lnTo>
                  <a:pt x="2570861" y="192277"/>
                </a:lnTo>
                <a:lnTo>
                  <a:pt x="2542665" y="158499"/>
                </a:lnTo>
                <a:lnTo>
                  <a:pt x="2511576" y="127409"/>
                </a:lnTo>
                <a:lnTo>
                  <a:pt x="2477798" y="99214"/>
                </a:lnTo>
                <a:lnTo>
                  <a:pt x="2441534" y="74116"/>
                </a:lnTo>
                <a:lnTo>
                  <a:pt x="2402988" y="52319"/>
                </a:lnTo>
                <a:lnTo>
                  <a:pt x="2362365" y="34028"/>
                </a:lnTo>
                <a:lnTo>
                  <a:pt x="2319869" y="19447"/>
                </a:lnTo>
                <a:lnTo>
                  <a:pt x="2275703" y="8779"/>
                </a:lnTo>
                <a:lnTo>
                  <a:pt x="2230072" y="2228"/>
                </a:lnTo>
                <a:lnTo>
                  <a:pt x="218317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4072869" y="5560040"/>
            <a:ext cx="5471160" cy="974090"/>
          </a:xfrm>
          <a:custGeom>
            <a:avLst/>
            <a:gdLst/>
            <a:ahLst/>
            <a:cxnLst/>
            <a:rect l="l" t="t" r="r" b="b"/>
            <a:pathLst>
              <a:path w="5471159" h="974090">
                <a:moveTo>
                  <a:pt x="4984141" y="973792"/>
                </a:moveTo>
                <a:lnTo>
                  <a:pt x="486896" y="973792"/>
                </a:lnTo>
                <a:lnTo>
                  <a:pt x="440003" y="971563"/>
                </a:lnTo>
                <a:lnTo>
                  <a:pt x="394372" y="965013"/>
                </a:lnTo>
                <a:lnTo>
                  <a:pt x="350206" y="954345"/>
                </a:lnTo>
                <a:lnTo>
                  <a:pt x="307710" y="939763"/>
                </a:lnTo>
                <a:lnTo>
                  <a:pt x="267087" y="921472"/>
                </a:lnTo>
                <a:lnTo>
                  <a:pt x="228541" y="899676"/>
                </a:lnTo>
                <a:lnTo>
                  <a:pt x="192277" y="874577"/>
                </a:lnTo>
                <a:lnTo>
                  <a:pt x="158499" y="846382"/>
                </a:lnTo>
                <a:lnTo>
                  <a:pt x="127409" y="815293"/>
                </a:lnTo>
                <a:lnTo>
                  <a:pt x="99214" y="781514"/>
                </a:lnTo>
                <a:lnTo>
                  <a:pt x="74116" y="745250"/>
                </a:lnTo>
                <a:lnTo>
                  <a:pt x="52319" y="706705"/>
                </a:lnTo>
                <a:lnTo>
                  <a:pt x="34028" y="666082"/>
                </a:lnTo>
                <a:lnTo>
                  <a:pt x="19447" y="623585"/>
                </a:lnTo>
                <a:lnTo>
                  <a:pt x="8779" y="579419"/>
                </a:lnTo>
                <a:lnTo>
                  <a:pt x="2228" y="533788"/>
                </a:lnTo>
                <a:lnTo>
                  <a:pt x="0" y="486896"/>
                </a:lnTo>
                <a:lnTo>
                  <a:pt x="2228" y="440003"/>
                </a:lnTo>
                <a:lnTo>
                  <a:pt x="8779" y="394372"/>
                </a:lnTo>
                <a:lnTo>
                  <a:pt x="19447" y="350206"/>
                </a:lnTo>
                <a:lnTo>
                  <a:pt x="34028" y="307710"/>
                </a:lnTo>
                <a:lnTo>
                  <a:pt x="52319" y="267087"/>
                </a:lnTo>
                <a:lnTo>
                  <a:pt x="74116" y="228541"/>
                </a:lnTo>
                <a:lnTo>
                  <a:pt x="99214" y="192277"/>
                </a:lnTo>
                <a:lnTo>
                  <a:pt x="127409" y="158499"/>
                </a:lnTo>
                <a:lnTo>
                  <a:pt x="158499" y="127409"/>
                </a:lnTo>
                <a:lnTo>
                  <a:pt x="192277" y="99214"/>
                </a:lnTo>
                <a:lnTo>
                  <a:pt x="228541" y="74116"/>
                </a:lnTo>
                <a:lnTo>
                  <a:pt x="267087" y="52319"/>
                </a:lnTo>
                <a:lnTo>
                  <a:pt x="307710" y="34028"/>
                </a:lnTo>
                <a:lnTo>
                  <a:pt x="350206" y="19447"/>
                </a:lnTo>
                <a:lnTo>
                  <a:pt x="394372" y="8779"/>
                </a:lnTo>
                <a:lnTo>
                  <a:pt x="440003" y="2228"/>
                </a:lnTo>
                <a:lnTo>
                  <a:pt x="486896" y="0"/>
                </a:lnTo>
                <a:lnTo>
                  <a:pt x="4984141" y="0"/>
                </a:lnTo>
                <a:lnTo>
                  <a:pt x="5031034" y="2228"/>
                </a:lnTo>
                <a:lnTo>
                  <a:pt x="5076665" y="8779"/>
                </a:lnTo>
                <a:lnTo>
                  <a:pt x="5120831" y="19447"/>
                </a:lnTo>
                <a:lnTo>
                  <a:pt x="5163327" y="34028"/>
                </a:lnTo>
                <a:lnTo>
                  <a:pt x="5203950" y="52319"/>
                </a:lnTo>
                <a:lnTo>
                  <a:pt x="5242495" y="74116"/>
                </a:lnTo>
                <a:lnTo>
                  <a:pt x="5278759" y="99214"/>
                </a:lnTo>
                <a:lnTo>
                  <a:pt x="5312538" y="127409"/>
                </a:lnTo>
                <a:lnTo>
                  <a:pt x="5343627" y="158499"/>
                </a:lnTo>
                <a:lnTo>
                  <a:pt x="5371823" y="192277"/>
                </a:lnTo>
                <a:lnTo>
                  <a:pt x="5396921" y="228541"/>
                </a:lnTo>
                <a:lnTo>
                  <a:pt x="5418717" y="267087"/>
                </a:lnTo>
                <a:lnTo>
                  <a:pt x="5437008" y="307710"/>
                </a:lnTo>
                <a:lnTo>
                  <a:pt x="5451590" y="350206"/>
                </a:lnTo>
                <a:lnTo>
                  <a:pt x="5462258" y="394372"/>
                </a:lnTo>
                <a:lnTo>
                  <a:pt x="5468808" y="440003"/>
                </a:lnTo>
                <a:lnTo>
                  <a:pt x="5471037" y="486896"/>
                </a:lnTo>
                <a:lnTo>
                  <a:pt x="5468808" y="533788"/>
                </a:lnTo>
                <a:lnTo>
                  <a:pt x="5462258" y="579419"/>
                </a:lnTo>
                <a:lnTo>
                  <a:pt x="5451590" y="623585"/>
                </a:lnTo>
                <a:lnTo>
                  <a:pt x="5437008" y="666082"/>
                </a:lnTo>
                <a:lnTo>
                  <a:pt x="5418717" y="706705"/>
                </a:lnTo>
                <a:lnTo>
                  <a:pt x="5396921" y="745250"/>
                </a:lnTo>
                <a:lnTo>
                  <a:pt x="5371823" y="781514"/>
                </a:lnTo>
                <a:lnTo>
                  <a:pt x="5343627" y="815293"/>
                </a:lnTo>
                <a:lnTo>
                  <a:pt x="5312538" y="846382"/>
                </a:lnTo>
                <a:lnTo>
                  <a:pt x="5278759" y="874577"/>
                </a:lnTo>
                <a:lnTo>
                  <a:pt x="5242495" y="899676"/>
                </a:lnTo>
                <a:lnTo>
                  <a:pt x="5203950" y="921472"/>
                </a:lnTo>
                <a:lnTo>
                  <a:pt x="5163327" y="939763"/>
                </a:lnTo>
                <a:lnTo>
                  <a:pt x="5120831" y="954345"/>
                </a:lnTo>
                <a:lnTo>
                  <a:pt x="5076665" y="965013"/>
                </a:lnTo>
                <a:lnTo>
                  <a:pt x="5031034" y="971563"/>
                </a:lnTo>
                <a:lnTo>
                  <a:pt x="4984141" y="973792"/>
                </a:lnTo>
                <a:close/>
              </a:path>
            </a:pathLst>
          </a:custGeom>
          <a:ln w="14460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2627888" y="6827017"/>
            <a:ext cx="2670175" cy="806450"/>
          </a:xfrm>
          <a:custGeom>
            <a:avLst/>
            <a:gdLst/>
            <a:ahLst/>
            <a:cxnLst/>
            <a:rect l="l" t="t" r="r" b="b"/>
            <a:pathLst>
              <a:path w="2670175" h="806450">
                <a:moveTo>
                  <a:pt x="2266946" y="0"/>
                </a:moveTo>
                <a:lnTo>
                  <a:pt x="403129" y="0"/>
                </a:lnTo>
                <a:lnTo>
                  <a:pt x="356115" y="2712"/>
                </a:lnTo>
                <a:lnTo>
                  <a:pt x="310695" y="10646"/>
                </a:lnTo>
                <a:lnTo>
                  <a:pt x="267170" y="23501"/>
                </a:lnTo>
                <a:lnTo>
                  <a:pt x="225842" y="40974"/>
                </a:lnTo>
                <a:lnTo>
                  <a:pt x="187016" y="62762"/>
                </a:lnTo>
                <a:lnTo>
                  <a:pt x="150992" y="88562"/>
                </a:lnTo>
                <a:lnTo>
                  <a:pt x="118073" y="118073"/>
                </a:lnTo>
                <a:lnTo>
                  <a:pt x="88562" y="150992"/>
                </a:lnTo>
                <a:lnTo>
                  <a:pt x="62762" y="187016"/>
                </a:lnTo>
                <a:lnTo>
                  <a:pt x="40974" y="225842"/>
                </a:lnTo>
                <a:lnTo>
                  <a:pt x="23501" y="267170"/>
                </a:lnTo>
                <a:lnTo>
                  <a:pt x="10646" y="310695"/>
                </a:lnTo>
                <a:lnTo>
                  <a:pt x="2712" y="356115"/>
                </a:lnTo>
                <a:lnTo>
                  <a:pt x="0" y="403129"/>
                </a:lnTo>
                <a:lnTo>
                  <a:pt x="2712" y="450142"/>
                </a:lnTo>
                <a:lnTo>
                  <a:pt x="10646" y="495563"/>
                </a:lnTo>
                <a:lnTo>
                  <a:pt x="23501" y="539088"/>
                </a:lnTo>
                <a:lnTo>
                  <a:pt x="40974" y="580415"/>
                </a:lnTo>
                <a:lnTo>
                  <a:pt x="62762" y="619241"/>
                </a:lnTo>
                <a:lnTo>
                  <a:pt x="88562" y="655265"/>
                </a:lnTo>
                <a:lnTo>
                  <a:pt x="118073" y="688184"/>
                </a:lnTo>
                <a:lnTo>
                  <a:pt x="150992" y="717695"/>
                </a:lnTo>
                <a:lnTo>
                  <a:pt x="187016" y="743495"/>
                </a:lnTo>
                <a:lnTo>
                  <a:pt x="225842" y="765283"/>
                </a:lnTo>
                <a:lnTo>
                  <a:pt x="267170" y="782756"/>
                </a:lnTo>
                <a:lnTo>
                  <a:pt x="310695" y="795611"/>
                </a:lnTo>
                <a:lnTo>
                  <a:pt x="356115" y="803546"/>
                </a:lnTo>
                <a:lnTo>
                  <a:pt x="403129" y="806258"/>
                </a:lnTo>
                <a:lnTo>
                  <a:pt x="2266946" y="806258"/>
                </a:lnTo>
                <a:lnTo>
                  <a:pt x="2313960" y="803546"/>
                </a:lnTo>
                <a:lnTo>
                  <a:pt x="2359380" y="795611"/>
                </a:lnTo>
                <a:lnTo>
                  <a:pt x="2402905" y="782756"/>
                </a:lnTo>
                <a:lnTo>
                  <a:pt x="2444232" y="765283"/>
                </a:lnTo>
                <a:lnTo>
                  <a:pt x="2483059" y="743495"/>
                </a:lnTo>
                <a:lnTo>
                  <a:pt x="2519083" y="717695"/>
                </a:lnTo>
                <a:lnTo>
                  <a:pt x="2552002" y="688184"/>
                </a:lnTo>
                <a:lnTo>
                  <a:pt x="2581512" y="655265"/>
                </a:lnTo>
                <a:lnTo>
                  <a:pt x="2607313" y="619241"/>
                </a:lnTo>
                <a:lnTo>
                  <a:pt x="2629101" y="580415"/>
                </a:lnTo>
                <a:lnTo>
                  <a:pt x="2646573" y="539088"/>
                </a:lnTo>
                <a:lnTo>
                  <a:pt x="2659428" y="495563"/>
                </a:lnTo>
                <a:lnTo>
                  <a:pt x="2667363" y="450142"/>
                </a:lnTo>
                <a:lnTo>
                  <a:pt x="2670075" y="403129"/>
                </a:lnTo>
                <a:lnTo>
                  <a:pt x="2667363" y="356115"/>
                </a:lnTo>
                <a:lnTo>
                  <a:pt x="2659428" y="310695"/>
                </a:lnTo>
                <a:lnTo>
                  <a:pt x="2646573" y="267170"/>
                </a:lnTo>
                <a:lnTo>
                  <a:pt x="2629101" y="225842"/>
                </a:lnTo>
                <a:lnTo>
                  <a:pt x="2607313" y="187016"/>
                </a:lnTo>
                <a:lnTo>
                  <a:pt x="2581512" y="150992"/>
                </a:lnTo>
                <a:lnTo>
                  <a:pt x="2552002" y="118073"/>
                </a:lnTo>
                <a:lnTo>
                  <a:pt x="2519083" y="88562"/>
                </a:lnTo>
                <a:lnTo>
                  <a:pt x="2483059" y="62762"/>
                </a:lnTo>
                <a:lnTo>
                  <a:pt x="2444232" y="40974"/>
                </a:lnTo>
                <a:lnTo>
                  <a:pt x="2402905" y="23501"/>
                </a:lnTo>
                <a:lnTo>
                  <a:pt x="2359380" y="10646"/>
                </a:lnTo>
                <a:lnTo>
                  <a:pt x="2313960" y="2712"/>
                </a:lnTo>
                <a:lnTo>
                  <a:pt x="2266946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125224" y="6827017"/>
            <a:ext cx="5471160" cy="806450"/>
          </a:xfrm>
          <a:custGeom>
            <a:avLst/>
            <a:gdLst/>
            <a:ahLst/>
            <a:cxnLst/>
            <a:rect l="l" t="t" r="r" b="b"/>
            <a:pathLst>
              <a:path w="5471159" h="806450">
                <a:moveTo>
                  <a:pt x="5067908" y="806258"/>
                </a:moveTo>
                <a:lnTo>
                  <a:pt x="403129" y="806258"/>
                </a:lnTo>
                <a:lnTo>
                  <a:pt x="356115" y="803546"/>
                </a:lnTo>
                <a:lnTo>
                  <a:pt x="310695" y="795611"/>
                </a:lnTo>
                <a:lnTo>
                  <a:pt x="267170" y="782756"/>
                </a:lnTo>
                <a:lnTo>
                  <a:pt x="225842" y="765283"/>
                </a:lnTo>
                <a:lnTo>
                  <a:pt x="187016" y="743495"/>
                </a:lnTo>
                <a:lnTo>
                  <a:pt x="150992" y="717695"/>
                </a:lnTo>
                <a:lnTo>
                  <a:pt x="118073" y="688184"/>
                </a:lnTo>
                <a:lnTo>
                  <a:pt x="88562" y="655265"/>
                </a:lnTo>
                <a:lnTo>
                  <a:pt x="62762" y="619241"/>
                </a:lnTo>
                <a:lnTo>
                  <a:pt x="40974" y="580415"/>
                </a:lnTo>
                <a:lnTo>
                  <a:pt x="23501" y="539088"/>
                </a:lnTo>
                <a:lnTo>
                  <a:pt x="10646" y="495563"/>
                </a:lnTo>
                <a:lnTo>
                  <a:pt x="2712" y="450142"/>
                </a:lnTo>
                <a:lnTo>
                  <a:pt x="0" y="403129"/>
                </a:lnTo>
                <a:lnTo>
                  <a:pt x="2712" y="356115"/>
                </a:lnTo>
                <a:lnTo>
                  <a:pt x="10646" y="310695"/>
                </a:lnTo>
                <a:lnTo>
                  <a:pt x="23501" y="267170"/>
                </a:lnTo>
                <a:lnTo>
                  <a:pt x="40974" y="225842"/>
                </a:lnTo>
                <a:lnTo>
                  <a:pt x="62762" y="187016"/>
                </a:lnTo>
                <a:lnTo>
                  <a:pt x="88562" y="150992"/>
                </a:lnTo>
                <a:lnTo>
                  <a:pt x="118073" y="118073"/>
                </a:lnTo>
                <a:lnTo>
                  <a:pt x="150992" y="88562"/>
                </a:lnTo>
                <a:lnTo>
                  <a:pt x="187016" y="62762"/>
                </a:lnTo>
                <a:lnTo>
                  <a:pt x="225842" y="40974"/>
                </a:lnTo>
                <a:lnTo>
                  <a:pt x="267170" y="23501"/>
                </a:lnTo>
                <a:lnTo>
                  <a:pt x="310695" y="10646"/>
                </a:lnTo>
                <a:lnTo>
                  <a:pt x="356115" y="2712"/>
                </a:lnTo>
                <a:lnTo>
                  <a:pt x="403129" y="0"/>
                </a:lnTo>
                <a:lnTo>
                  <a:pt x="5067908" y="0"/>
                </a:lnTo>
                <a:lnTo>
                  <a:pt x="5114921" y="2712"/>
                </a:lnTo>
                <a:lnTo>
                  <a:pt x="5160342" y="10646"/>
                </a:lnTo>
                <a:lnTo>
                  <a:pt x="5203867" y="23501"/>
                </a:lnTo>
                <a:lnTo>
                  <a:pt x="5245194" y="40974"/>
                </a:lnTo>
                <a:lnTo>
                  <a:pt x="5284021" y="62762"/>
                </a:lnTo>
                <a:lnTo>
                  <a:pt x="5320045" y="88562"/>
                </a:lnTo>
                <a:lnTo>
                  <a:pt x="5352963" y="118073"/>
                </a:lnTo>
                <a:lnTo>
                  <a:pt x="5382474" y="150992"/>
                </a:lnTo>
                <a:lnTo>
                  <a:pt x="5408275" y="187016"/>
                </a:lnTo>
                <a:lnTo>
                  <a:pt x="5430063" y="225842"/>
                </a:lnTo>
                <a:lnTo>
                  <a:pt x="5447535" y="267170"/>
                </a:lnTo>
                <a:lnTo>
                  <a:pt x="5460390" y="310695"/>
                </a:lnTo>
                <a:lnTo>
                  <a:pt x="5468325" y="356115"/>
                </a:lnTo>
                <a:lnTo>
                  <a:pt x="5471037" y="403129"/>
                </a:lnTo>
                <a:lnTo>
                  <a:pt x="5468325" y="450142"/>
                </a:lnTo>
                <a:lnTo>
                  <a:pt x="5460390" y="495563"/>
                </a:lnTo>
                <a:lnTo>
                  <a:pt x="5447535" y="539088"/>
                </a:lnTo>
                <a:lnTo>
                  <a:pt x="5430063" y="580415"/>
                </a:lnTo>
                <a:lnTo>
                  <a:pt x="5408275" y="619241"/>
                </a:lnTo>
                <a:lnTo>
                  <a:pt x="5382474" y="655265"/>
                </a:lnTo>
                <a:lnTo>
                  <a:pt x="5352963" y="688184"/>
                </a:lnTo>
                <a:lnTo>
                  <a:pt x="5320045" y="717695"/>
                </a:lnTo>
                <a:lnTo>
                  <a:pt x="5284021" y="743495"/>
                </a:lnTo>
                <a:lnTo>
                  <a:pt x="5245194" y="765283"/>
                </a:lnTo>
                <a:lnTo>
                  <a:pt x="5203867" y="782756"/>
                </a:lnTo>
                <a:lnTo>
                  <a:pt x="5160342" y="795611"/>
                </a:lnTo>
                <a:lnTo>
                  <a:pt x="5114921" y="803546"/>
                </a:lnTo>
                <a:lnTo>
                  <a:pt x="5067908" y="806258"/>
                </a:lnTo>
                <a:close/>
              </a:path>
            </a:pathLst>
          </a:custGeom>
          <a:ln w="13151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2627888" y="7905518"/>
            <a:ext cx="2670175" cy="806450"/>
          </a:xfrm>
          <a:custGeom>
            <a:avLst/>
            <a:gdLst/>
            <a:ahLst/>
            <a:cxnLst/>
            <a:rect l="l" t="t" r="r" b="b"/>
            <a:pathLst>
              <a:path w="2670175" h="806450">
                <a:moveTo>
                  <a:pt x="2266946" y="0"/>
                </a:moveTo>
                <a:lnTo>
                  <a:pt x="403129" y="0"/>
                </a:lnTo>
                <a:lnTo>
                  <a:pt x="356115" y="2712"/>
                </a:lnTo>
                <a:lnTo>
                  <a:pt x="310695" y="10646"/>
                </a:lnTo>
                <a:lnTo>
                  <a:pt x="267170" y="23501"/>
                </a:lnTo>
                <a:lnTo>
                  <a:pt x="225842" y="40974"/>
                </a:lnTo>
                <a:lnTo>
                  <a:pt x="187016" y="62762"/>
                </a:lnTo>
                <a:lnTo>
                  <a:pt x="150992" y="88562"/>
                </a:lnTo>
                <a:lnTo>
                  <a:pt x="118073" y="118073"/>
                </a:lnTo>
                <a:lnTo>
                  <a:pt x="88562" y="150992"/>
                </a:lnTo>
                <a:lnTo>
                  <a:pt x="62762" y="187016"/>
                </a:lnTo>
                <a:lnTo>
                  <a:pt x="40974" y="225842"/>
                </a:lnTo>
                <a:lnTo>
                  <a:pt x="23501" y="267170"/>
                </a:lnTo>
                <a:lnTo>
                  <a:pt x="10646" y="310695"/>
                </a:lnTo>
                <a:lnTo>
                  <a:pt x="2712" y="356115"/>
                </a:lnTo>
                <a:lnTo>
                  <a:pt x="0" y="403129"/>
                </a:lnTo>
                <a:lnTo>
                  <a:pt x="2712" y="450142"/>
                </a:lnTo>
                <a:lnTo>
                  <a:pt x="10646" y="495563"/>
                </a:lnTo>
                <a:lnTo>
                  <a:pt x="23501" y="539088"/>
                </a:lnTo>
                <a:lnTo>
                  <a:pt x="40974" y="580415"/>
                </a:lnTo>
                <a:lnTo>
                  <a:pt x="62762" y="619241"/>
                </a:lnTo>
                <a:lnTo>
                  <a:pt x="88562" y="655265"/>
                </a:lnTo>
                <a:lnTo>
                  <a:pt x="118073" y="688184"/>
                </a:lnTo>
                <a:lnTo>
                  <a:pt x="150992" y="717695"/>
                </a:lnTo>
                <a:lnTo>
                  <a:pt x="187016" y="743495"/>
                </a:lnTo>
                <a:lnTo>
                  <a:pt x="225842" y="765283"/>
                </a:lnTo>
                <a:lnTo>
                  <a:pt x="267170" y="782756"/>
                </a:lnTo>
                <a:lnTo>
                  <a:pt x="310695" y="795611"/>
                </a:lnTo>
                <a:lnTo>
                  <a:pt x="356115" y="803546"/>
                </a:lnTo>
                <a:lnTo>
                  <a:pt x="403129" y="806258"/>
                </a:lnTo>
                <a:lnTo>
                  <a:pt x="2266946" y="806258"/>
                </a:lnTo>
                <a:lnTo>
                  <a:pt x="2313960" y="803546"/>
                </a:lnTo>
                <a:lnTo>
                  <a:pt x="2359380" y="795611"/>
                </a:lnTo>
                <a:lnTo>
                  <a:pt x="2402905" y="782756"/>
                </a:lnTo>
                <a:lnTo>
                  <a:pt x="2444232" y="765283"/>
                </a:lnTo>
                <a:lnTo>
                  <a:pt x="2483059" y="743495"/>
                </a:lnTo>
                <a:lnTo>
                  <a:pt x="2519083" y="717695"/>
                </a:lnTo>
                <a:lnTo>
                  <a:pt x="2552002" y="688184"/>
                </a:lnTo>
                <a:lnTo>
                  <a:pt x="2581512" y="655265"/>
                </a:lnTo>
                <a:lnTo>
                  <a:pt x="2607313" y="619241"/>
                </a:lnTo>
                <a:lnTo>
                  <a:pt x="2629101" y="580415"/>
                </a:lnTo>
                <a:lnTo>
                  <a:pt x="2646573" y="539088"/>
                </a:lnTo>
                <a:lnTo>
                  <a:pt x="2659428" y="495563"/>
                </a:lnTo>
                <a:lnTo>
                  <a:pt x="2667363" y="450142"/>
                </a:lnTo>
                <a:lnTo>
                  <a:pt x="2670075" y="403129"/>
                </a:lnTo>
                <a:lnTo>
                  <a:pt x="2667363" y="356115"/>
                </a:lnTo>
                <a:lnTo>
                  <a:pt x="2659428" y="310695"/>
                </a:lnTo>
                <a:lnTo>
                  <a:pt x="2646573" y="267170"/>
                </a:lnTo>
                <a:lnTo>
                  <a:pt x="2629101" y="225842"/>
                </a:lnTo>
                <a:lnTo>
                  <a:pt x="2607313" y="187016"/>
                </a:lnTo>
                <a:lnTo>
                  <a:pt x="2581512" y="150992"/>
                </a:lnTo>
                <a:lnTo>
                  <a:pt x="2552002" y="118073"/>
                </a:lnTo>
                <a:lnTo>
                  <a:pt x="2519083" y="88562"/>
                </a:lnTo>
                <a:lnTo>
                  <a:pt x="2483059" y="62762"/>
                </a:lnTo>
                <a:lnTo>
                  <a:pt x="2444232" y="40974"/>
                </a:lnTo>
                <a:lnTo>
                  <a:pt x="2402905" y="23501"/>
                </a:lnTo>
                <a:lnTo>
                  <a:pt x="2359380" y="10646"/>
                </a:lnTo>
                <a:lnTo>
                  <a:pt x="2313960" y="2712"/>
                </a:lnTo>
                <a:lnTo>
                  <a:pt x="2266946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4125224" y="7905518"/>
            <a:ext cx="5471160" cy="806450"/>
          </a:xfrm>
          <a:custGeom>
            <a:avLst/>
            <a:gdLst/>
            <a:ahLst/>
            <a:cxnLst/>
            <a:rect l="l" t="t" r="r" b="b"/>
            <a:pathLst>
              <a:path w="5471159" h="806450">
                <a:moveTo>
                  <a:pt x="5067908" y="806258"/>
                </a:moveTo>
                <a:lnTo>
                  <a:pt x="403129" y="806258"/>
                </a:lnTo>
                <a:lnTo>
                  <a:pt x="356115" y="803546"/>
                </a:lnTo>
                <a:lnTo>
                  <a:pt x="310695" y="795611"/>
                </a:lnTo>
                <a:lnTo>
                  <a:pt x="267170" y="782756"/>
                </a:lnTo>
                <a:lnTo>
                  <a:pt x="225842" y="765283"/>
                </a:lnTo>
                <a:lnTo>
                  <a:pt x="187016" y="743495"/>
                </a:lnTo>
                <a:lnTo>
                  <a:pt x="150992" y="717695"/>
                </a:lnTo>
                <a:lnTo>
                  <a:pt x="118073" y="688184"/>
                </a:lnTo>
                <a:lnTo>
                  <a:pt x="88562" y="655265"/>
                </a:lnTo>
                <a:lnTo>
                  <a:pt x="62762" y="619241"/>
                </a:lnTo>
                <a:lnTo>
                  <a:pt x="40974" y="580415"/>
                </a:lnTo>
                <a:lnTo>
                  <a:pt x="23501" y="539088"/>
                </a:lnTo>
                <a:lnTo>
                  <a:pt x="10646" y="495563"/>
                </a:lnTo>
                <a:lnTo>
                  <a:pt x="2712" y="450142"/>
                </a:lnTo>
                <a:lnTo>
                  <a:pt x="0" y="403129"/>
                </a:lnTo>
                <a:lnTo>
                  <a:pt x="2712" y="356115"/>
                </a:lnTo>
                <a:lnTo>
                  <a:pt x="10646" y="310695"/>
                </a:lnTo>
                <a:lnTo>
                  <a:pt x="23501" y="267170"/>
                </a:lnTo>
                <a:lnTo>
                  <a:pt x="40974" y="225842"/>
                </a:lnTo>
                <a:lnTo>
                  <a:pt x="62762" y="187016"/>
                </a:lnTo>
                <a:lnTo>
                  <a:pt x="88562" y="150992"/>
                </a:lnTo>
                <a:lnTo>
                  <a:pt x="118073" y="118073"/>
                </a:lnTo>
                <a:lnTo>
                  <a:pt x="150992" y="88562"/>
                </a:lnTo>
                <a:lnTo>
                  <a:pt x="187016" y="62762"/>
                </a:lnTo>
                <a:lnTo>
                  <a:pt x="225842" y="40974"/>
                </a:lnTo>
                <a:lnTo>
                  <a:pt x="267170" y="23501"/>
                </a:lnTo>
                <a:lnTo>
                  <a:pt x="310695" y="10646"/>
                </a:lnTo>
                <a:lnTo>
                  <a:pt x="356115" y="2712"/>
                </a:lnTo>
                <a:lnTo>
                  <a:pt x="403129" y="0"/>
                </a:lnTo>
                <a:lnTo>
                  <a:pt x="5067908" y="0"/>
                </a:lnTo>
                <a:lnTo>
                  <a:pt x="5114921" y="2712"/>
                </a:lnTo>
                <a:lnTo>
                  <a:pt x="5160342" y="10646"/>
                </a:lnTo>
                <a:lnTo>
                  <a:pt x="5203867" y="23501"/>
                </a:lnTo>
                <a:lnTo>
                  <a:pt x="5245194" y="40974"/>
                </a:lnTo>
                <a:lnTo>
                  <a:pt x="5284021" y="62762"/>
                </a:lnTo>
                <a:lnTo>
                  <a:pt x="5320045" y="88562"/>
                </a:lnTo>
                <a:lnTo>
                  <a:pt x="5352963" y="118073"/>
                </a:lnTo>
                <a:lnTo>
                  <a:pt x="5382474" y="150992"/>
                </a:lnTo>
                <a:lnTo>
                  <a:pt x="5408275" y="187016"/>
                </a:lnTo>
                <a:lnTo>
                  <a:pt x="5430063" y="225842"/>
                </a:lnTo>
                <a:lnTo>
                  <a:pt x="5447535" y="267170"/>
                </a:lnTo>
                <a:lnTo>
                  <a:pt x="5460390" y="310695"/>
                </a:lnTo>
                <a:lnTo>
                  <a:pt x="5468325" y="356115"/>
                </a:lnTo>
                <a:lnTo>
                  <a:pt x="5471037" y="403129"/>
                </a:lnTo>
                <a:lnTo>
                  <a:pt x="5468325" y="450142"/>
                </a:lnTo>
                <a:lnTo>
                  <a:pt x="5460390" y="495563"/>
                </a:lnTo>
                <a:lnTo>
                  <a:pt x="5447535" y="539088"/>
                </a:lnTo>
                <a:lnTo>
                  <a:pt x="5430063" y="580415"/>
                </a:lnTo>
                <a:lnTo>
                  <a:pt x="5408275" y="619241"/>
                </a:lnTo>
                <a:lnTo>
                  <a:pt x="5382474" y="655265"/>
                </a:lnTo>
                <a:lnTo>
                  <a:pt x="5352963" y="688184"/>
                </a:lnTo>
                <a:lnTo>
                  <a:pt x="5320045" y="717695"/>
                </a:lnTo>
                <a:lnTo>
                  <a:pt x="5284021" y="743495"/>
                </a:lnTo>
                <a:lnTo>
                  <a:pt x="5245194" y="765283"/>
                </a:lnTo>
                <a:lnTo>
                  <a:pt x="5203867" y="782756"/>
                </a:lnTo>
                <a:lnTo>
                  <a:pt x="5160342" y="795611"/>
                </a:lnTo>
                <a:lnTo>
                  <a:pt x="5114921" y="803546"/>
                </a:lnTo>
                <a:lnTo>
                  <a:pt x="5067908" y="806258"/>
                </a:lnTo>
                <a:close/>
              </a:path>
            </a:pathLst>
          </a:custGeom>
          <a:ln w="13151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18239965" y="436827"/>
            <a:ext cx="755650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27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1196114" y="4059543"/>
            <a:ext cx="5055235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1550" spc="-20" dirty="0"/>
              <a:t>THANK</a:t>
            </a:r>
            <a:endParaRPr sz="11550" dirty="0"/>
          </a:p>
        </p:txBody>
      </p:sp>
      <p:sp>
        <p:nvSpPr>
          <p:cNvPr id="28" name="object 28"/>
          <p:cNvSpPr txBox="1"/>
          <p:nvPr/>
        </p:nvSpPr>
        <p:spPr>
          <a:xfrm>
            <a:off x="12636473" y="4026086"/>
            <a:ext cx="6848475" cy="984885"/>
          </a:xfrm>
          <a:prstGeom prst="rect">
            <a:avLst/>
          </a:prstGeom>
          <a:solidFill>
            <a:srgbClr val="191918"/>
          </a:solidFill>
          <a:ln w="23643">
            <a:solidFill>
              <a:srgbClr val="F2F2F2"/>
            </a:solidFill>
          </a:ln>
        </p:spPr>
        <p:txBody>
          <a:bodyPr vert="horz" wrap="square" lIns="0" tIns="21600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3550" dirty="0">
                <a:solidFill>
                  <a:srgbClr val="F2F2F2"/>
                </a:solidFill>
                <a:latin typeface="Clash Display"/>
                <a:cs typeface="Clash Display"/>
              </a:rPr>
              <a:t>GET</a:t>
            </a:r>
            <a:r>
              <a:rPr sz="3550" spc="-85" dirty="0">
                <a:solidFill>
                  <a:srgbClr val="F2F2F2"/>
                </a:solidFill>
                <a:latin typeface="Clash Display"/>
                <a:cs typeface="Clash Display"/>
              </a:rPr>
              <a:t> </a:t>
            </a:r>
            <a:r>
              <a:rPr sz="3550" dirty="0">
                <a:solidFill>
                  <a:srgbClr val="F2F2F2"/>
                </a:solidFill>
                <a:latin typeface="Clash Display"/>
                <a:cs typeface="Clash Display"/>
              </a:rPr>
              <a:t>IN</a:t>
            </a:r>
            <a:r>
              <a:rPr sz="3550" spc="-85" dirty="0">
                <a:solidFill>
                  <a:srgbClr val="F2F2F2"/>
                </a:solidFill>
                <a:latin typeface="Clash Display"/>
                <a:cs typeface="Clash Display"/>
              </a:rPr>
              <a:t> </a:t>
            </a:r>
            <a:r>
              <a:rPr sz="3550" dirty="0">
                <a:solidFill>
                  <a:srgbClr val="F2F2F2"/>
                </a:solidFill>
                <a:latin typeface="Clash Display"/>
                <a:cs typeface="Clash Display"/>
              </a:rPr>
              <a:t>TOUCH</a:t>
            </a:r>
            <a:r>
              <a:rPr sz="3550" spc="-85" dirty="0">
                <a:solidFill>
                  <a:srgbClr val="F2F2F2"/>
                </a:solidFill>
                <a:latin typeface="Clash Display"/>
                <a:cs typeface="Clash Display"/>
              </a:rPr>
              <a:t> </a:t>
            </a:r>
            <a:r>
              <a:rPr sz="3550" dirty="0">
                <a:solidFill>
                  <a:srgbClr val="F2F2F2"/>
                </a:solidFill>
                <a:latin typeface="Clash Display"/>
                <a:cs typeface="Clash Display"/>
              </a:rPr>
              <a:t>WITH</a:t>
            </a:r>
            <a:r>
              <a:rPr sz="3550" spc="-85" dirty="0">
                <a:solidFill>
                  <a:srgbClr val="F2F2F2"/>
                </a:solidFill>
                <a:latin typeface="Clash Display"/>
                <a:cs typeface="Clash Display"/>
              </a:rPr>
              <a:t> </a:t>
            </a:r>
            <a:r>
              <a:rPr sz="3550" spc="-25" dirty="0">
                <a:solidFill>
                  <a:srgbClr val="F2F2F2"/>
                </a:solidFill>
                <a:latin typeface="Clash Display"/>
                <a:cs typeface="Clash Display"/>
              </a:rPr>
              <a:t>US!</a:t>
            </a:r>
            <a:endParaRPr sz="3550" dirty="0">
              <a:latin typeface="Clash Display"/>
              <a:cs typeface="Clash Display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766625" y="6771502"/>
            <a:ext cx="3119120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1550" spc="-25" dirty="0">
                <a:solidFill>
                  <a:srgbClr val="191918"/>
                </a:solidFill>
                <a:latin typeface="Clash Display"/>
                <a:cs typeface="Clash Display"/>
              </a:rPr>
              <a:t>YOU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3032806" y="5705957"/>
            <a:ext cx="1858010" cy="565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550" spc="-10" dirty="0">
                <a:latin typeface="Clash Display"/>
                <a:cs typeface="Clash Display"/>
              </a:rPr>
              <a:t>Address</a:t>
            </a:r>
            <a:endParaRPr sz="3550" dirty="0">
              <a:latin typeface="Clash Display"/>
              <a:cs typeface="Clash Display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5533740" y="5702683"/>
            <a:ext cx="3578225" cy="7442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F2F2F2"/>
                </a:solidFill>
                <a:latin typeface="Clash Display"/>
                <a:cs typeface="Clash Display"/>
              </a:rPr>
              <a:t>123 Street </a:t>
            </a:r>
            <a:r>
              <a:rPr sz="2300" spc="-10" dirty="0">
                <a:solidFill>
                  <a:srgbClr val="F2F2F2"/>
                </a:solidFill>
                <a:latin typeface="Clash Display"/>
                <a:cs typeface="Clash Display"/>
              </a:rPr>
              <a:t>Name,</a:t>
            </a:r>
            <a:endParaRPr sz="2300" dirty="0">
              <a:latin typeface="Clash Display"/>
              <a:cs typeface="Clash Display"/>
            </a:endParaRPr>
          </a:p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F2F2F2"/>
                </a:solidFill>
                <a:latin typeface="Clash Display"/>
                <a:cs typeface="Clash Display"/>
              </a:rPr>
              <a:t>City Name,Country, </a:t>
            </a:r>
            <a:r>
              <a:rPr sz="2300" spc="-10" dirty="0">
                <a:solidFill>
                  <a:srgbClr val="F2F2F2"/>
                </a:solidFill>
                <a:latin typeface="Clash Display"/>
                <a:cs typeface="Clash Display"/>
              </a:rPr>
              <a:t>12345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3299926" y="6910109"/>
            <a:ext cx="1386205" cy="565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550" spc="-10" dirty="0">
                <a:latin typeface="Clash Display"/>
                <a:cs typeface="Clash Display"/>
              </a:rPr>
              <a:t>Phone</a:t>
            </a:r>
            <a:endParaRPr sz="3550" dirty="0">
              <a:latin typeface="Clash Display"/>
              <a:cs typeface="Clash Display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6096398" y="7067172"/>
            <a:ext cx="251587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F2F2F2"/>
                </a:solidFill>
                <a:latin typeface="Clash Display"/>
                <a:cs typeface="Clash Display"/>
              </a:rPr>
              <a:t>000-</a:t>
            </a:r>
            <a:r>
              <a:rPr sz="2300" spc="-10" dirty="0">
                <a:solidFill>
                  <a:srgbClr val="F2F2F2"/>
                </a:solidFill>
                <a:latin typeface="Clash Display"/>
                <a:cs typeface="Clash Display"/>
              </a:rPr>
              <a:t>1234567890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3102942" y="7988610"/>
            <a:ext cx="1780539" cy="565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550" spc="-10" dirty="0">
                <a:latin typeface="Clash Display"/>
                <a:cs typeface="Clash Display"/>
              </a:rPr>
              <a:t>Website</a:t>
            </a:r>
            <a:endParaRPr sz="3550" dirty="0">
              <a:latin typeface="Clash Display"/>
              <a:cs typeface="Clash Display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6013275" y="8082848"/>
            <a:ext cx="268224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300" spc="-10" dirty="0">
                <a:solidFill>
                  <a:srgbClr val="F2F2F2"/>
                </a:solidFill>
                <a:latin typeface="Clash Display"/>
                <a:cs typeface="Clash Display"/>
              </a:rPr>
              <a:t>www.example.com</a:t>
            </a:r>
            <a:endParaRPr sz="230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75903" y="8697368"/>
            <a:ext cx="10879455" cy="1652270"/>
          </a:xfrm>
          <a:custGeom>
            <a:avLst/>
            <a:gdLst/>
            <a:ahLst/>
            <a:cxnLst/>
            <a:rect l="l" t="t" r="r" b="b"/>
            <a:pathLst>
              <a:path w="10879455" h="1652270">
                <a:moveTo>
                  <a:pt x="10053348" y="0"/>
                </a:moveTo>
                <a:lnTo>
                  <a:pt x="825901" y="0"/>
                </a:lnTo>
                <a:lnTo>
                  <a:pt x="777372" y="1402"/>
                </a:lnTo>
                <a:lnTo>
                  <a:pt x="729582" y="5556"/>
                </a:lnTo>
                <a:lnTo>
                  <a:pt x="682607" y="12385"/>
                </a:lnTo>
                <a:lnTo>
                  <a:pt x="636526" y="21812"/>
                </a:lnTo>
                <a:lnTo>
                  <a:pt x="591416" y="33759"/>
                </a:lnTo>
                <a:lnTo>
                  <a:pt x="547354" y="48148"/>
                </a:lnTo>
                <a:lnTo>
                  <a:pt x="504419" y="64903"/>
                </a:lnTo>
                <a:lnTo>
                  <a:pt x="462686" y="83945"/>
                </a:lnTo>
                <a:lnTo>
                  <a:pt x="422234" y="105197"/>
                </a:lnTo>
                <a:lnTo>
                  <a:pt x="383140" y="128582"/>
                </a:lnTo>
                <a:lnTo>
                  <a:pt x="345482" y="154023"/>
                </a:lnTo>
                <a:lnTo>
                  <a:pt x="309337" y="181441"/>
                </a:lnTo>
                <a:lnTo>
                  <a:pt x="274783" y="210759"/>
                </a:lnTo>
                <a:lnTo>
                  <a:pt x="241897" y="241901"/>
                </a:lnTo>
                <a:lnTo>
                  <a:pt x="210756" y="274787"/>
                </a:lnTo>
                <a:lnTo>
                  <a:pt x="181438" y="309342"/>
                </a:lnTo>
                <a:lnTo>
                  <a:pt x="154020" y="345487"/>
                </a:lnTo>
                <a:lnTo>
                  <a:pt x="128580" y="383145"/>
                </a:lnTo>
                <a:lnTo>
                  <a:pt x="105195" y="422239"/>
                </a:lnTo>
                <a:lnTo>
                  <a:pt x="83943" y="462691"/>
                </a:lnTo>
                <a:lnTo>
                  <a:pt x="64901" y="504423"/>
                </a:lnTo>
                <a:lnTo>
                  <a:pt x="48147" y="547359"/>
                </a:lnTo>
                <a:lnTo>
                  <a:pt x="33758" y="591420"/>
                </a:lnTo>
                <a:lnTo>
                  <a:pt x="21812" y="636529"/>
                </a:lnTo>
                <a:lnTo>
                  <a:pt x="12385" y="682610"/>
                </a:lnTo>
                <a:lnTo>
                  <a:pt x="5556" y="729584"/>
                </a:lnTo>
                <a:lnTo>
                  <a:pt x="1401" y="777373"/>
                </a:lnTo>
                <a:lnTo>
                  <a:pt x="0" y="825901"/>
                </a:lnTo>
                <a:lnTo>
                  <a:pt x="1401" y="874429"/>
                </a:lnTo>
                <a:lnTo>
                  <a:pt x="5556" y="922219"/>
                </a:lnTo>
                <a:lnTo>
                  <a:pt x="12385" y="969192"/>
                </a:lnTo>
                <a:lnTo>
                  <a:pt x="21812" y="1015273"/>
                </a:lnTo>
                <a:lnTo>
                  <a:pt x="33758" y="1060382"/>
                </a:lnTo>
                <a:lnTo>
                  <a:pt x="48147" y="1104444"/>
                </a:lnTo>
                <a:lnTo>
                  <a:pt x="64901" y="1147379"/>
                </a:lnTo>
                <a:lnTo>
                  <a:pt x="83943" y="1189112"/>
                </a:lnTo>
                <a:lnTo>
                  <a:pt x="105195" y="1229563"/>
                </a:lnTo>
                <a:lnTo>
                  <a:pt x="128580" y="1268657"/>
                </a:lnTo>
                <a:lnTo>
                  <a:pt x="154020" y="1306315"/>
                </a:lnTo>
                <a:lnTo>
                  <a:pt x="181438" y="1342460"/>
                </a:lnTo>
                <a:lnTo>
                  <a:pt x="210756" y="1377015"/>
                </a:lnTo>
                <a:lnTo>
                  <a:pt x="241897" y="1409902"/>
                </a:lnTo>
                <a:lnTo>
                  <a:pt x="274783" y="1441043"/>
                </a:lnTo>
                <a:lnTo>
                  <a:pt x="309337" y="1470361"/>
                </a:lnTo>
                <a:lnTo>
                  <a:pt x="345482" y="1497779"/>
                </a:lnTo>
                <a:lnTo>
                  <a:pt x="383140" y="1523220"/>
                </a:lnTo>
                <a:lnTo>
                  <a:pt x="422234" y="1546605"/>
                </a:lnTo>
                <a:lnTo>
                  <a:pt x="462686" y="1567857"/>
                </a:lnTo>
                <a:lnTo>
                  <a:pt x="504419" y="1586899"/>
                </a:lnTo>
                <a:lnTo>
                  <a:pt x="547354" y="1603654"/>
                </a:lnTo>
                <a:lnTo>
                  <a:pt x="591416" y="1618043"/>
                </a:lnTo>
                <a:lnTo>
                  <a:pt x="636526" y="1629990"/>
                </a:lnTo>
                <a:lnTo>
                  <a:pt x="682607" y="1639417"/>
                </a:lnTo>
                <a:lnTo>
                  <a:pt x="729582" y="1646246"/>
                </a:lnTo>
                <a:lnTo>
                  <a:pt x="777372" y="1650401"/>
                </a:lnTo>
                <a:lnTo>
                  <a:pt x="825901" y="1651803"/>
                </a:lnTo>
                <a:lnTo>
                  <a:pt x="10053348" y="1651803"/>
                </a:lnTo>
                <a:lnTo>
                  <a:pt x="10101876" y="1650401"/>
                </a:lnTo>
                <a:lnTo>
                  <a:pt x="10149665" y="1646246"/>
                </a:lnTo>
                <a:lnTo>
                  <a:pt x="10196639" y="1639417"/>
                </a:lnTo>
                <a:lnTo>
                  <a:pt x="10242719" y="1629990"/>
                </a:lnTo>
                <a:lnTo>
                  <a:pt x="10287829" y="1618043"/>
                </a:lnTo>
                <a:lnTo>
                  <a:pt x="10331890" y="1603654"/>
                </a:lnTo>
                <a:lnTo>
                  <a:pt x="10374826" y="1586899"/>
                </a:lnTo>
                <a:lnTo>
                  <a:pt x="10416558" y="1567857"/>
                </a:lnTo>
                <a:lnTo>
                  <a:pt x="10457010" y="1546605"/>
                </a:lnTo>
                <a:lnTo>
                  <a:pt x="10496104" y="1523220"/>
                </a:lnTo>
                <a:lnTo>
                  <a:pt x="10533762" y="1497779"/>
                </a:lnTo>
                <a:lnTo>
                  <a:pt x="10569907" y="1470361"/>
                </a:lnTo>
                <a:lnTo>
                  <a:pt x="10604462" y="1441043"/>
                </a:lnTo>
                <a:lnTo>
                  <a:pt x="10637348" y="1409902"/>
                </a:lnTo>
                <a:lnTo>
                  <a:pt x="10668490" y="1377015"/>
                </a:lnTo>
                <a:lnTo>
                  <a:pt x="10697808" y="1342460"/>
                </a:lnTo>
                <a:lnTo>
                  <a:pt x="10725226" y="1306315"/>
                </a:lnTo>
                <a:lnTo>
                  <a:pt x="10750666" y="1268657"/>
                </a:lnTo>
                <a:lnTo>
                  <a:pt x="10774051" y="1229563"/>
                </a:lnTo>
                <a:lnTo>
                  <a:pt x="10795304" y="1189112"/>
                </a:lnTo>
                <a:lnTo>
                  <a:pt x="10814346" y="1147379"/>
                </a:lnTo>
                <a:lnTo>
                  <a:pt x="10831100" y="1104444"/>
                </a:lnTo>
                <a:lnTo>
                  <a:pt x="10845490" y="1060382"/>
                </a:lnTo>
                <a:lnTo>
                  <a:pt x="10857437" y="1015273"/>
                </a:lnTo>
                <a:lnTo>
                  <a:pt x="10866864" y="969192"/>
                </a:lnTo>
                <a:lnTo>
                  <a:pt x="10873693" y="922219"/>
                </a:lnTo>
                <a:lnTo>
                  <a:pt x="10877847" y="874429"/>
                </a:lnTo>
                <a:lnTo>
                  <a:pt x="10879249" y="825901"/>
                </a:lnTo>
                <a:lnTo>
                  <a:pt x="10877847" y="777373"/>
                </a:lnTo>
                <a:lnTo>
                  <a:pt x="10873693" y="729584"/>
                </a:lnTo>
                <a:lnTo>
                  <a:pt x="10866864" y="682610"/>
                </a:lnTo>
                <a:lnTo>
                  <a:pt x="10857437" y="636529"/>
                </a:lnTo>
                <a:lnTo>
                  <a:pt x="10845490" y="591420"/>
                </a:lnTo>
                <a:lnTo>
                  <a:pt x="10831100" y="547359"/>
                </a:lnTo>
                <a:lnTo>
                  <a:pt x="10814346" y="504423"/>
                </a:lnTo>
                <a:lnTo>
                  <a:pt x="10795304" y="462691"/>
                </a:lnTo>
                <a:lnTo>
                  <a:pt x="10774051" y="422239"/>
                </a:lnTo>
                <a:lnTo>
                  <a:pt x="10750666" y="383145"/>
                </a:lnTo>
                <a:lnTo>
                  <a:pt x="10725226" y="345487"/>
                </a:lnTo>
                <a:lnTo>
                  <a:pt x="10697808" y="309342"/>
                </a:lnTo>
                <a:lnTo>
                  <a:pt x="10668490" y="274787"/>
                </a:lnTo>
                <a:lnTo>
                  <a:pt x="10637348" y="241901"/>
                </a:lnTo>
                <a:lnTo>
                  <a:pt x="10604462" y="210759"/>
                </a:lnTo>
                <a:lnTo>
                  <a:pt x="10569907" y="181441"/>
                </a:lnTo>
                <a:lnTo>
                  <a:pt x="10533762" y="154023"/>
                </a:lnTo>
                <a:lnTo>
                  <a:pt x="10496104" y="128582"/>
                </a:lnTo>
                <a:lnTo>
                  <a:pt x="10457010" y="105197"/>
                </a:lnTo>
                <a:lnTo>
                  <a:pt x="10416558" y="83945"/>
                </a:lnTo>
                <a:lnTo>
                  <a:pt x="10374826" y="64903"/>
                </a:lnTo>
                <a:lnTo>
                  <a:pt x="10331890" y="48148"/>
                </a:lnTo>
                <a:lnTo>
                  <a:pt x="10287829" y="33759"/>
                </a:lnTo>
                <a:lnTo>
                  <a:pt x="10242719" y="21812"/>
                </a:lnTo>
                <a:lnTo>
                  <a:pt x="10196639" y="12385"/>
                </a:lnTo>
                <a:lnTo>
                  <a:pt x="10149665" y="5556"/>
                </a:lnTo>
                <a:lnTo>
                  <a:pt x="10101876" y="1402"/>
                </a:lnTo>
                <a:lnTo>
                  <a:pt x="10053348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  <a:ln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1204167" y="3142611"/>
            <a:ext cx="9256395" cy="1023619"/>
            <a:chOff x="1204167" y="3142611"/>
            <a:chExt cx="9256395" cy="1023619"/>
          </a:xfrm>
        </p:grpSpPr>
        <p:sp>
          <p:nvSpPr>
            <p:cNvPr id="6" name="object 6"/>
            <p:cNvSpPr/>
            <p:nvPr/>
          </p:nvSpPr>
          <p:spPr>
            <a:xfrm>
              <a:off x="1214622" y="3153066"/>
              <a:ext cx="499745" cy="1002665"/>
            </a:xfrm>
            <a:custGeom>
              <a:avLst/>
              <a:gdLst/>
              <a:ahLst/>
              <a:cxnLst/>
              <a:rect l="l" t="t" r="r" b="b"/>
              <a:pathLst>
                <a:path w="499744" h="1002664">
                  <a:moveTo>
                    <a:pt x="499565" y="1002545"/>
                  </a:moveTo>
                  <a:lnTo>
                    <a:pt x="0" y="501272"/>
                  </a:lnTo>
                  <a:lnTo>
                    <a:pt x="499565" y="0"/>
                  </a:lnTo>
                </a:path>
              </a:pathLst>
            </a:custGeom>
            <a:ln w="209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214622" y="3654338"/>
              <a:ext cx="9246235" cy="0"/>
            </a:xfrm>
            <a:custGeom>
              <a:avLst/>
              <a:gdLst/>
              <a:ahLst/>
              <a:cxnLst/>
              <a:rect l="l" t="t" r="r" b="b"/>
              <a:pathLst>
                <a:path w="9246235">
                  <a:moveTo>
                    <a:pt x="0" y="0"/>
                  </a:moveTo>
                  <a:lnTo>
                    <a:pt x="9245791" y="0"/>
                  </a:lnTo>
                </a:path>
              </a:pathLst>
            </a:custGeom>
            <a:ln w="209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4036526" y="615425"/>
            <a:ext cx="1879600" cy="476250"/>
            <a:chOff x="4036526" y="615425"/>
            <a:chExt cx="1879600" cy="476250"/>
          </a:xfrm>
        </p:grpSpPr>
        <p:sp>
          <p:nvSpPr>
            <p:cNvPr id="9" name="object 9"/>
            <p:cNvSpPr/>
            <p:nvPr/>
          </p:nvSpPr>
          <p:spPr>
            <a:xfrm>
              <a:off x="5678103" y="625896"/>
              <a:ext cx="227965" cy="455295"/>
            </a:xfrm>
            <a:custGeom>
              <a:avLst/>
              <a:gdLst/>
              <a:ahLst/>
              <a:cxnLst/>
              <a:rect l="l" t="t" r="r" b="b"/>
              <a:pathLst>
                <a:path w="227964" h="455294">
                  <a:moveTo>
                    <a:pt x="0" y="0"/>
                  </a:moveTo>
                  <a:lnTo>
                    <a:pt x="227479" y="227479"/>
                  </a:lnTo>
                  <a:lnTo>
                    <a:pt x="0" y="454959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036526" y="853377"/>
              <a:ext cx="1869439" cy="0"/>
            </a:xfrm>
            <a:custGeom>
              <a:avLst/>
              <a:gdLst/>
              <a:ahLst/>
              <a:cxnLst/>
              <a:rect l="l" t="t" r="r" b="b"/>
              <a:pathLst>
                <a:path w="1869439">
                  <a:moveTo>
                    <a:pt x="1869053" y="0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1549145" y="8839032"/>
            <a:ext cx="9862820" cy="1360805"/>
            <a:chOff x="1549145" y="8839032"/>
            <a:chExt cx="9862820" cy="1360805"/>
          </a:xfrm>
        </p:grpSpPr>
        <p:sp>
          <p:nvSpPr>
            <p:cNvPr id="12" name="object 12"/>
            <p:cNvSpPr/>
            <p:nvPr/>
          </p:nvSpPr>
          <p:spPr>
            <a:xfrm>
              <a:off x="10051125" y="9519287"/>
              <a:ext cx="1360805" cy="0"/>
            </a:xfrm>
            <a:custGeom>
              <a:avLst/>
              <a:gdLst/>
              <a:ahLst/>
              <a:cxnLst/>
              <a:rect l="l" t="t" r="r" b="b"/>
              <a:pathLst>
                <a:path w="1360804">
                  <a:moveTo>
                    <a:pt x="1360513" y="0"/>
                  </a:moveTo>
                  <a:lnTo>
                    <a:pt x="0" y="0"/>
                  </a:lnTo>
                </a:path>
              </a:pathLst>
            </a:custGeom>
            <a:ln w="235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731378" y="8839032"/>
              <a:ext cx="0" cy="1360805"/>
            </a:xfrm>
            <a:custGeom>
              <a:avLst/>
              <a:gdLst/>
              <a:ahLst/>
              <a:cxnLst/>
              <a:rect l="l" t="t" r="r" b="b"/>
              <a:pathLst>
                <a:path h="1360804">
                  <a:moveTo>
                    <a:pt x="0" y="0"/>
                  </a:moveTo>
                  <a:lnTo>
                    <a:pt x="0" y="1360513"/>
                  </a:lnTo>
                </a:path>
              </a:pathLst>
            </a:custGeom>
            <a:ln w="235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0250372" y="9038280"/>
              <a:ext cx="962025" cy="962025"/>
            </a:xfrm>
            <a:custGeom>
              <a:avLst/>
              <a:gdLst/>
              <a:ahLst/>
              <a:cxnLst/>
              <a:rect l="l" t="t" r="r" b="b"/>
              <a:pathLst>
                <a:path w="962025" h="962025">
                  <a:moveTo>
                    <a:pt x="962023" y="962023"/>
                  </a:moveTo>
                  <a:lnTo>
                    <a:pt x="0" y="0"/>
                  </a:lnTo>
                </a:path>
              </a:pathLst>
            </a:custGeom>
            <a:ln w="235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0250372" y="9038275"/>
              <a:ext cx="962025" cy="962025"/>
            </a:xfrm>
            <a:custGeom>
              <a:avLst/>
              <a:gdLst/>
              <a:ahLst/>
              <a:cxnLst/>
              <a:rect l="l" t="t" r="r" b="b"/>
              <a:pathLst>
                <a:path w="962025" h="962025">
                  <a:moveTo>
                    <a:pt x="962023" y="0"/>
                  </a:moveTo>
                  <a:lnTo>
                    <a:pt x="0" y="962023"/>
                  </a:lnTo>
                </a:path>
              </a:pathLst>
            </a:custGeom>
            <a:ln w="235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549145" y="9519287"/>
              <a:ext cx="8626475" cy="0"/>
            </a:xfrm>
            <a:custGeom>
              <a:avLst/>
              <a:gdLst/>
              <a:ahLst/>
              <a:cxnLst/>
              <a:rect l="l" t="t" r="r" b="b"/>
              <a:pathLst>
                <a:path w="8626475">
                  <a:moveTo>
                    <a:pt x="8625978" y="0"/>
                  </a:moveTo>
                  <a:lnTo>
                    <a:pt x="0" y="0"/>
                  </a:lnTo>
                </a:path>
              </a:pathLst>
            </a:custGeom>
            <a:ln w="235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229408" y="8839032"/>
              <a:ext cx="0" cy="1360805"/>
            </a:xfrm>
            <a:custGeom>
              <a:avLst/>
              <a:gdLst/>
              <a:ahLst/>
              <a:cxnLst/>
              <a:rect l="l" t="t" r="r" b="b"/>
              <a:pathLst>
                <a:path h="1360804">
                  <a:moveTo>
                    <a:pt x="0" y="0"/>
                  </a:moveTo>
                  <a:lnTo>
                    <a:pt x="0" y="1360513"/>
                  </a:lnTo>
                </a:path>
              </a:pathLst>
            </a:custGeom>
            <a:ln w="235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748391" y="9038280"/>
              <a:ext cx="962025" cy="962025"/>
            </a:xfrm>
            <a:custGeom>
              <a:avLst/>
              <a:gdLst/>
              <a:ahLst/>
              <a:cxnLst/>
              <a:rect l="l" t="t" r="r" b="b"/>
              <a:pathLst>
                <a:path w="962025" h="962025">
                  <a:moveTo>
                    <a:pt x="962023" y="962023"/>
                  </a:moveTo>
                  <a:lnTo>
                    <a:pt x="0" y="0"/>
                  </a:lnTo>
                </a:path>
              </a:pathLst>
            </a:custGeom>
            <a:ln w="235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748391" y="9038275"/>
              <a:ext cx="962025" cy="962025"/>
            </a:xfrm>
            <a:custGeom>
              <a:avLst/>
              <a:gdLst/>
              <a:ahLst/>
              <a:cxnLst/>
              <a:rect l="l" t="t" r="r" b="b"/>
              <a:pathLst>
                <a:path w="962025" h="962025">
                  <a:moveTo>
                    <a:pt x="962023" y="0"/>
                  </a:moveTo>
                  <a:lnTo>
                    <a:pt x="0" y="962023"/>
                  </a:lnTo>
                </a:path>
              </a:pathLst>
            </a:custGeom>
            <a:ln w="235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1" name="object 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9" r="28459"/>
          <a:stretch/>
        </p:blipFill>
        <p:spPr>
          <a:xfrm>
            <a:off x="12533650" y="2345478"/>
            <a:ext cx="6303472" cy="8230115"/>
          </a:xfrm>
          <a:prstGeom prst="rect">
            <a:avLst/>
          </a:prstGeom>
        </p:spPr>
      </p:pic>
      <p:sp>
        <p:nvSpPr>
          <p:cNvPr id="22" name="object 22"/>
          <p:cNvSpPr/>
          <p:nvPr/>
        </p:nvSpPr>
        <p:spPr>
          <a:xfrm>
            <a:off x="1308860" y="6366298"/>
            <a:ext cx="14230350" cy="1948180"/>
          </a:xfrm>
          <a:custGeom>
            <a:avLst/>
            <a:gdLst/>
            <a:ahLst/>
            <a:cxnLst/>
            <a:rect l="l" t="t" r="r" b="b"/>
            <a:pathLst>
              <a:path w="14230350" h="1948179">
                <a:moveTo>
                  <a:pt x="14229933" y="0"/>
                </a:moveTo>
                <a:lnTo>
                  <a:pt x="0" y="0"/>
                </a:lnTo>
                <a:lnTo>
                  <a:pt x="0" y="1947584"/>
                </a:lnTo>
                <a:lnTo>
                  <a:pt x="14229933" y="1947584"/>
                </a:lnTo>
                <a:lnTo>
                  <a:pt x="14229933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298389" y="4418713"/>
            <a:ext cx="8397875" cy="1948180"/>
          </a:xfrm>
          <a:custGeom>
            <a:avLst/>
            <a:gdLst/>
            <a:ahLst/>
            <a:cxnLst/>
            <a:rect l="l" t="t" r="r" b="b"/>
            <a:pathLst>
              <a:path w="8397875" h="1948179">
                <a:moveTo>
                  <a:pt x="8397650" y="0"/>
                </a:moveTo>
                <a:lnTo>
                  <a:pt x="0" y="0"/>
                </a:lnTo>
                <a:lnTo>
                  <a:pt x="0" y="1947584"/>
                </a:lnTo>
                <a:lnTo>
                  <a:pt x="8397650" y="1947584"/>
                </a:lnTo>
                <a:lnTo>
                  <a:pt x="8397650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298389" y="4418713"/>
            <a:ext cx="8397875" cy="1948180"/>
          </a:xfrm>
          <a:custGeom>
            <a:avLst/>
            <a:gdLst/>
            <a:ahLst/>
            <a:cxnLst/>
            <a:rect l="l" t="t" r="r" b="b"/>
            <a:pathLst>
              <a:path w="8397875" h="1948179">
                <a:moveTo>
                  <a:pt x="8397650" y="1947584"/>
                </a:moveTo>
                <a:lnTo>
                  <a:pt x="0" y="1947584"/>
                </a:lnTo>
                <a:lnTo>
                  <a:pt x="0" y="0"/>
                </a:lnTo>
                <a:lnTo>
                  <a:pt x="8397650" y="0"/>
                </a:lnTo>
                <a:lnTo>
                  <a:pt x="8397650" y="1947584"/>
                </a:lnTo>
                <a:close/>
              </a:path>
            </a:pathLst>
          </a:custGeom>
          <a:ln w="23569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340029" y="4418713"/>
            <a:ext cx="6188710" cy="1948180"/>
          </a:xfrm>
          <a:custGeom>
            <a:avLst/>
            <a:gdLst/>
            <a:ahLst/>
            <a:cxnLst/>
            <a:rect l="l" t="t" r="r" b="b"/>
            <a:pathLst>
              <a:path w="6188709" h="1948179">
                <a:moveTo>
                  <a:pt x="6188293" y="0"/>
                </a:moveTo>
                <a:lnTo>
                  <a:pt x="0" y="0"/>
                </a:lnTo>
                <a:lnTo>
                  <a:pt x="0" y="1947584"/>
                </a:lnTo>
                <a:lnTo>
                  <a:pt x="6188293" y="1947584"/>
                </a:lnTo>
                <a:lnTo>
                  <a:pt x="6188293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340029" y="4418713"/>
            <a:ext cx="6188710" cy="1948180"/>
          </a:xfrm>
          <a:custGeom>
            <a:avLst/>
            <a:gdLst/>
            <a:ahLst/>
            <a:cxnLst/>
            <a:rect l="l" t="t" r="r" b="b"/>
            <a:pathLst>
              <a:path w="6188709" h="1948179">
                <a:moveTo>
                  <a:pt x="6188293" y="1947584"/>
                </a:moveTo>
                <a:lnTo>
                  <a:pt x="0" y="1947584"/>
                </a:lnTo>
                <a:lnTo>
                  <a:pt x="0" y="0"/>
                </a:lnTo>
                <a:lnTo>
                  <a:pt x="6188293" y="0"/>
                </a:lnTo>
                <a:lnTo>
                  <a:pt x="6188293" y="1947584"/>
                </a:lnTo>
                <a:close/>
              </a:path>
            </a:pathLst>
          </a:custGeom>
          <a:ln w="20240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1303565" y="6366298"/>
            <a:ext cx="14230985" cy="1948180"/>
          </a:xfrm>
          <a:prstGeom prst="rect">
            <a:avLst/>
          </a:prstGeom>
          <a:ln w="23329">
            <a:solidFill>
              <a:srgbClr val="191918"/>
            </a:solidFill>
          </a:ln>
        </p:spPr>
        <p:txBody>
          <a:bodyPr vert="horz" wrap="square" lIns="468000" tIns="108000" rIns="0" bIns="0" rtlCol="0">
            <a:noAutofit/>
          </a:bodyPr>
          <a:lstStyle/>
          <a:p>
            <a:pPr algn="l">
              <a:lnSpc>
                <a:spcPct val="100000"/>
              </a:lnSpc>
            </a:pPr>
            <a:r>
              <a:rPr sz="11550" spc="-10" dirty="0">
                <a:solidFill>
                  <a:srgbClr val="191918"/>
                </a:solidFill>
                <a:latin typeface="Clash Display"/>
                <a:cs typeface="Clash Display"/>
              </a:rPr>
              <a:t>INTRODUCTION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315350" y="4430498"/>
            <a:ext cx="8014970" cy="1850113"/>
          </a:xfrm>
          <a:prstGeom prst="rect">
            <a:avLst/>
          </a:prstGeom>
          <a:solidFill>
            <a:srgbClr val="F2F2F2"/>
          </a:solidFill>
        </p:spPr>
        <p:txBody>
          <a:bodyPr vert="horz" wrap="square" lIns="396000" tIns="7200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11550" spc="-10" dirty="0">
                <a:solidFill>
                  <a:srgbClr val="191918"/>
                </a:solidFill>
                <a:latin typeface="Clash Display"/>
                <a:cs typeface="Clash Display"/>
              </a:rPr>
              <a:t>COMPANY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8239970" y="436827"/>
            <a:ext cx="647065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01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713225" y="4594311"/>
            <a:ext cx="5811030" cy="15963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840740" algn="l">
              <a:lnSpc>
                <a:spcPct val="149400"/>
              </a:lnSpc>
            </a:pPr>
            <a:r>
              <a:rPr sz="2300" dirty="0">
                <a:latin typeface="Clash Display"/>
                <a:cs typeface="Clash Display"/>
              </a:rPr>
              <a:t>We are a fashion company that </a:t>
            </a:r>
            <a:r>
              <a:rPr sz="2300" spc="-20" dirty="0">
                <a:latin typeface="Clash Display"/>
                <a:cs typeface="Clash Display"/>
              </a:rPr>
              <a:t>only </a:t>
            </a:r>
            <a:r>
              <a:rPr sz="2300" dirty="0">
                <a:latin typeface="Clash Display"/>
                <a:cs typeface="Clash Display"/>
              </a:rPr>
              <a:t>provides fashion with high-</a:t>
            </a:r>
            <a:r>
              <a:rPr sz="2300" spc="-10" dirty="0">
                <a:latin typeface="Clash Display"/>
                <a:cs typeface="Clash Display"/>
              </a:rPr>
              <a:t>quality materials</a:t>
            </a:r>
            <a:endParaRPr sz="230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19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0" y="0"/>
            <a:ext cx="20104100" cy="1675764"/>
            <a:chOff x="0" y="0"/>
            <a:chExt cx="20104100" cy="1675764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20104100" cy="1675764"/>
            </a:xfrm>
            <a:custGeom>
              <a:avLst/>
              <a:gdLst/>
              <a:ahLst/>
              <a:cxnLst/>
              <a:rect l="l" t="t" r="r" b="b"/>
              <a:pathLst>
                <a:path w="20104100" h="1675764">
                  <a:moveTo>
                    <a:pt x="20104099" y="0"/>
                  </a:moveTo>
                  <a:lnTo>
                    <a:pt x="0" y="0"/>
                  </a:lnTo>
                  <a:lnTo>
                    <a:pt x="0" y="1675341"/>
                  </a:lnTo>
                  <a:lnTo>
                    <a:pt x="20104099" y="1675341"/>
                  </a:lnTo>
                  <a:lnTo>
                    <a:pt x="20104099" y="0"/>
                  </a:lnTo>
                  <a:close/>
                </a:path>
              </a:pathLst>
            </a:custGeom>
            <a:solidFill>
              <a:srgbClr val="D7FE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678103" y="625896"/>
              <a:ext cx="227965" cy="455295"/>
            </a:xfrm>
            <a:custGeom>
              <a:avLst/>
              <a:gdLst/>
              <a:ahLst/>
              <a:cxnLst/>
              <a:rect l="l" t="t" r="r" b="b"/>
              <a:pathLst>
                <a:path w="227964" h="455294">
                  <a:moveTo>
                    <a:pt x="0" y="0"/>
                  </a:moveTo>
                  <a:lnTo>
                    <a:pt x="227479" y="227479"/>
                  </a:lnTo>
                  <a:lnTo>
                    <a:pt x="0" y="454959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036526" y="853377"/>
              <a:ext cx="1869439" cy="0"/>
            </a:xfrm>
            <a:custGeom>
              <a:avLst/>
              <a:gdLst/>
              <a:ahLst/>
              <a:cxnLst/>
              <a:rect l="l" t="t" r="r" b="b"/>
              <a:pathLst>
                <a:path w="1869439">
                  <a:moveTo>
                    <a:pt x="1869053" y="0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11151492" y="6293002"/>
            <a:ext cx="7099300" cy="4188460"/>
          </a:xfrm>
          <a:custGeom>
            <a:avLst/>
            <a:gdLst/>
            <a:ahLst/>
            <a:cxnLst/>
            <a:rect l="l" t="t" r="r" b="b"/>
            <a:pathLst>
              <a:path w="7099300" h="4188459">
                <a:moveTo>
                  <a:pt x="7099260" y="0"/>
                </a:moveTo>
                <a:lnTo>
                  <a:pt x="0" y="0"/>
                </a:lnTo>
                <a:lnTo>
                  <a:pt x="0" y="4188354"/>
                </a:lnTo>
                <a:lnTo>
                  <a:pt x="7099260" y="4188354"/>
                </a:lnTo>
                <a:lnTo>
                  <a:pt x="7099260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object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4" r="17144"/>
          <a:stretch/>
        </p:blipFill>
        <p:spPr>
          <a:xfrm>
            <a:off x="8921194" y="5628101"/>
            <a:ext cx="5235432" cy="4481538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8239970" y="436827"/>
            <a:ext cx="844550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02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8064596" y="2625765"/>
            <a:ext cx="10552430" cy="29159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18950" dirty="0">
                <a:solidFill>
                  <a:srgbClr val="F2F2F2"/>
                </a:solidFill>
              </a:rPr>
              <a:t>WE </a:t>
            </a:r>
            <a:r>
              <a:rPr sz="18950" spc="-20" dirty="0">
                <a:solidFill>
                  <a:srgbClr val="F2F2F2"/>
                </a:solidFill>
              </a:rPr>
              <a:t>ARE?</a:t>
            </a:r>
            <a:endParaRPr sz="18950" dirty="0"/>
          </a:p>
        </p:txBody>
      </p:sp>
      <p:graphicFrame>
        <p:nvGraphicFramePr>
          <p:cNvPr id="13" name="object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716951"/>
              </p:ext>
            </p:extLst>
          </p:nvPr>
        </p:nvGraphicFramePr>
        <p:xfrm>
          <a:off x="1490876" y="2879493"/>
          <a:ext cx="6353175" cy="70758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53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89382">
                <a:tc>
                  <a:txBody>
                    <a:bodyPr/>
                    <a:lstStyle/>
                    <a:p>
                      <a:pPr marL="0" algn="ctr">
                        <a:lnSpc>
                          <a:spcPts val="19995"/>
                        </a:lnSpc>
                      </a:pPr>
                      <a:r>
                        <a:rPr sz="18950" spc="-25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WHO</a:t>
                      </a:r>
                      <a:endParaRPr sz="18950" dirty="0">
                        <a:latin typeface="Clash Display"/>
                        <a:cs typeface="Clash Display"/>
                      </a:endParaRPr>
                    </a:p>
                  </a:txBody>
                  <a:tcPr marL="0" marR="0" marT="0" marB="0">
                    <a:lnL w="28575">
                      <a:solidFill>
                        <a:srgbClr val="D7FE01"/>
                      </a:solidFill>
                      <a:prstDash val="solid"/>
                    </a:lnL>
                    <a:lnR w="28575">
                      <a:solidFill>
                        <a:srgbClr val="D7FE01"/>
                      </a:solidFill>
                      <a:prstDash val="solid"/>
                    </a:lnR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6315">
                <a:tc>
                  <a:txBody>
                    <a:bodyPr/>
                    <a:lstStyle/>
                    <a:p>
                      <a:pPr marL="0" marR="445770" algn="ctr">
                        <a:lnSpc>
                          <a:spcPct val="149400"/>
                        </a:lnSpc>
                        <a:spcBef>
                          <a:spcPts val="0"/>
                        </a:spcBef>
                      </a:pPr>
                      <a:r>
                        <a:rPr sz="230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Social media</a:t>
                      </a:r>
                      <a:r>
                        <a:rPr sz="2300" spc="42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 </a:t>
                      </a:r>
                      <a:r>
                        <a:rPr sz="230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can also be used to </a:t>
                      </a:r>
                      <a:r>
                        <a:rPr sz="2300" spc="-1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share </a:t>
                      </a:r>
                      <a:r>
                        <a:rPr sz="230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interesting facts, true stories, and </a:t>
                      </a:r>
                      <a:r>
                        <a:rPr sz="2300" spc="-1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other </a:t>
                      </a:r>
                      <a:r>
                        <a:rPr sz="230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important </a:t>
                      </a:r>
                      <a:r>
                        <a:rPr sz="2300" spc="-10" dirty="0">
                          <a:solidFill>
                            <a:srgbClr val="D7FE01"/>
                          </a:solidFill>
                          <a:latin typeface="Clash Display"/>
                          <a:cs typeface="Clash Display"/>
                        </a:rPr>
                        <a:t>information.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432000" marR="36000" marT="288000" marB="0">
                    <a:lnL w="28575">
                      <a:solidFill>
                        <a:srgbClr val="D7FE01"/>
                      </a:solidFill>
                      <a:prstDash val="solid"/>
                    </a:lnL>
                    <a:lnR w="28575">
                      <a:solidFill>
                        <a:srgbClr val="D7FE01"/>
                      </a:solidFill>
                      <a:prstDash val="solid"/>
                    </a:lnR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9490">
                <a:tc>
                  <a:txBody>
                    <a:bodyPr/>
                    <a:lstStyle/>
                    <a:p>
                      <a:pPr marL="0" marR="460375" algn="ctr">
                        <a:lnSpc>
                          <a:spcPct val="149400"/>
                        </a:lnSpc>
                        <a:spcBef>
                          <a:spcPts val="0"/>
                        </a:spcBef>
                      </a:pPr>
                      <a:r>
                        <a:rPr sz="230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When creating your own, remember </a:t>
                      </a:r>
                      <a:r>
                        <a:rPr sz="2300" spc="-25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to </a:t>
                      </a:r>
                      <a:r>
                        <a:rPr sz="230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highlight the most relevant points </a:t>
                      </a:r>
                      <a:r>
                        <a:rPr sz="2300" spc="-25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in </a:t>
                      </a:r>
                      <a:r>
                        <a:rPr sz="230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your </a:t>
                      </a:r>
                      <a:r>
                        <a:rPr sz="2300" spc="-10" dirty="0">
                          <a:solidFill>
                            <a:srgbClr val="F2F2F2"/>
                          </a:solidFill>
                          <a:latin typeface="Clash Display"/>
                          <a:cs typeface="Clash Display"/>
                        </a:rPr>
                        <a:t>design.</a:t>
                      </a:r>
                      <a:endParaRPr sz="2300" dirty="0">
                        <a:latin typeface="Clash Display"/>
                        <a:cs typeface="Clash Display"/>
                      </a:endParaRPr>
                    </a:p>
                  </a:txBody>
                  <a:tcPr marL="432000" marR="0" marT="274955" marB="0">
                    <a:lnL w="28575">
                      <a:solidFill>
                        <a:srgbClr val="D7FE01"/>
                      </a:solidFill>
                      <a:prstDash val="solid"/>
                    </a:lnL>
                    <a:lnR w="28575">
                      <a:solidFill>
                        <a:srgbClr val="D7FE01"/>
                      </a:solidFill>
                      <a:prstDash val="solid"/>
                    </a:lnR>
                    <a:lnT w="28575">
                      <a:solidFill>
                        <a:srgbClr val="D7FE01"/>
                      </a:solidFill>
                      <a:prstDash val="solid"/>
                    </a:lnT>
                    <a:lnB w="28575">
                      <a:solidFill>
                        <a:srgbClr val="D7FE01"/>
                      </a:solidFill>
                      <a:prstDash val="solid"/>
                    </a:lnB>
                    <a:solidFill>
                      <a:srgbClr val="1919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578424" y="5164764"/>
            <a:ext cx="2188845" cy="2188845"/>
          </a:xfrm>
          <a:custGeom>
            <a:avLst/>
            <a:gdLst/>
            <a:ahLst/>
            <a:cxnLst/>
            <a:rect l="l" t="t" r="r" b="b"/>
            <a:pathLst>
              <a:path w="2188845" h="2188845">
                <a:moveTo>
                  <a:pt x="1094207" y="0"/>
                </a:moveTo>
                <a:lnTo>
                  <a:pt x="1045467" y="1066"/>
                </a:lnTo>
                <a:lnTo>
                  <a:pt x="997272" y="4234"/>
                </a:lnTo>
                <a:lnTo>
                  <a:pt x="949668" y="9461"/>
                </a:lnTo>
                <a:lnTo>
                  <a:pt x="902699" y="16702"/>
                </a:lnTo>
                <a:lnTo>
                  <a:pt x="856409" y="25911"/>
                </a:lnTo>
                <a:lnTo>
                  <a:pt x="810843" y="37046"/>
                </a:lnTo>
                <a:lnTo>
                  <a:pt x="766046" y="50060"/>
                </a:lnTo>
                <a:lnTo>
                  <a:pt x="722061" y="64911"/>
                </a:lnTo>
                <a:lnTo>
                  <a:pt x="678934" y="81552"/>
                </a:lnTo>
                <a:lnTo>
                  <a:pt x="636708" y="99941"/>
                </a:lnTo>
                <a:lnTo>
                  <a:pt x="595429" y="120031"/>
                </a:lnTo>
                <a:lnTo>
                  <a:pt x="555140" y="141780"/>
                </a:lnTo>
                <a:lnTo>
                  <a:pt x="515887" y="165142"/>
                </a:lnTo>
                <a:lnTo>
                  <a:pt x="477713" y="190073"/>
                </a:lnTo>
                <a:lnTo>
                  <a:pt x="440663" y="216528"/>
                </a:lnTo>
                <a:lnTo>
                  <a:pt x="404782" y="244463"/>
                </a:lnTo>
                <a:lnTo>
                  <a:pt x="370114" y="273834"/>
                </a:lnTo>
                <a:lnTo>
                  <a:pt x="336704" y="304596"/>
                </a:lnTo>
                <a:lnTo>
                  <a:pt x="304596" y="336704"/>
                </a:lnTo>
                <a:lnTo>
                  <a:pt x="273834" y="370114"/>
                </a:lnTo>
                <a:lnTo>
                  <a:pt x="244463" y="404782"/>
                </a:lnTo>
                <a:lnTo>
                  <a:pt x="216528" y="440663"/>
                </a:lnTo>
                <a:lnTo>
                  <a:pt x="190073" y="477713"/>
                </a:lnTo>
                <a:lnTo>
                  <a:pt x="165142" y="515887"/>
                </a:lnTo>
                <a:lnTo>
                  <a:pt x="141780" y="555140"/>
                </a:lnTo>
                <a:lnTo>
                  <a:pt x="120031" y="595429"/>
                </a:lnTo>
                <a:lnTo>
                  <a:pt x="99941" y="636708"/>
                </a:lnTo>
                <a:lnTo>
                  <a:pt x="81552" y="678934"/>
                </a:lnTo>
                <a:lnTo>
                  <a:pt x="64911" y="722061"/>
                </a:lnTo>
                <a:lnTo>
                  <a:pt x="50060" y="766046"/>
                </a:lnTo>
                <a:lnTo>
                  <a:pt x="37046" y="810843"/>
                </a:lnTo>
                <a:lnTo>
                  <a:pt x="25911" y="856409"/>
                </a:lnTo>
                <a:lnTo>
                  <a:pt x="16702" y="902699"/>
                </a:lnTo>
                <a:lnTo>
                  <a:pt x="9461" y="949668"/>
                </a:lnTo>
                <a:lnTo>
                  <a:pt x="4234" y="997272"/>
                </a:lnTo>
                <a:lnTo>
                  <a:pt x="1066" y="1045467"/>
                </a:lnTo>
                <a:lnTo>
                  <a:pt x="0" y="1094207"/>
                </a:lnTo>
                <a:lnTo>
                  <a:pt x="1066" y="1142948"/>
                </a:lnTo>
                <a:lnTo>
                  <a:pt x="4234" y="1191142"/>
                </a:lnTo>
                <a:lnTo>
                  <a:pt x="9461" y="1238746"/>
                </a:lnTo>
                <a:lnTo>
                  <a:pt x="16702" y="1285715"/>
                </a:lnTo>
                <a:lnTo>
                  <a:pt x="25911" y="1332005"/>
                </a:lnTo>
                <a:lnTo>
                  <a:pt x="37046" y="1377571"/>
                </a:lnTo>
                <a:lnTo>
                  <a:pt x="50060" y="1422368"/>
                </a:lnTo>
                <a:lnTo>
                  <a:pt x="64911" y="1466353"/>
                </a:lnTo>
                <a:lnTo>
                  <a:pt x="81552" y="1509480"/>
                </a:lnTo>
                <a:lnTo>
                  <a:pt x="99941" y="1551706"/>
                </a:lnTo>
                <a:lnTo>
                  <a:pt x="120031" y="1592985"/>
                </a:lnTo>
                <a:lnTo>
                  <a:pt x="141780" y="1633274"/>
                </a:lnTo>
                <a:lnTo>
                  <a:pt x="165142" y="1672527"/>
                </a:lnTo>
                <a:lnTo>
                  <a:pt x="190073" y="1710701"/>
                </a:lnTo>
                <a:lnTo>
                  <a:pt x="216528" y="1747751"/>
                </a:lnTo>
                <a:lnTo>
                  <a:pt x="244463" y="1783632"/>
                </a:lnTo>
                <a:lnTo>
                  <a:pt x="273834" y="1818300"/>
                </a:lnTo>
                <a:lnTo>
                  <a:pt x="304596" y="1851710"/>
                </a:lnTo>
                <a:lnTo>
                  <a:pt x="336704" y="1883818"/>
                </a:lnTo>
                <a:lnTo>
                  <a:pt x="370114" y="1914580"/>
                </a:lnTo>
                <a:lnTo>
                  <a:pt x="404782" y="1943951"/>
                </a:lnTo>
                <a:lnTo>
                  <a:pt x="440663" y="1971886"/>
                </a:lnTo>
                <a:lnTo>
                  <a:pt x="477713" y="1998341"/>
                </a:lnTo>
                <a:lnTo>
                  <a:pt x="515887" y="2023272"/>
                </a:lnTo>
                <a:lnTo>
                  <a:pt x="555140" y="2046634"/>
                </a:lnTo>
                <a:lnTo>
                  <a:pt x="595429" y="2068383"/>
                </a:lnTo>
                <a:lnTo>
                  <a:pt x="636708" y="2088473"/>
                </a:lnTo>
                <a:lnTo>
                  <a:pt x="678934" y="2106862"/>
                </a:lnTo>
                <a:lnTo>
                  <a:pt x="722061" y="2123503"/>
                </a:lnTo>
                <a:lnTo>
                  <a:pt x="766046" y="2138354"/>
                </a:lnTo>
                <a:lnTo>
                  <a:pt x="810843" y="2151368"/>
                </a:lnTo>
                <a:lnTo>
                  <a:pt x="856409" y="2162503"/>
                </a:lnTo>
                <a:lnTo>
                  <a:pt x="902699" y="2171712"/>
                </a:lnTo>
                <a:lnTo>
                  <a:pt x="949668" y="2178953"/>
                </a:lnTo>
                <a:lnTo>
                  <a:pt x="997272" y="2184180"/>
                </a:lnTo>
                <a:lnTo>
                  <a:pt x="1045467" y="2187348"/>
                </a:lnTo>
                <a:lnTo>
                  <a:pt x="1094207" y="2188415"/>
                </a:lnTo>
                <a:lnTo>
                  <a:pt x="1142948" y="2187348"/>
                </a:lnTo>
                <a:lnTo>
                  <a:pt x="1191142" y="2184180"/>
                </a:lnTo>
                <a:lnTo>
                  <a:pt x="1238746" y="2178953"/>
                </a:lnTo>
                <a:lnTo>
                  <a:pt x="1285715" y="2171712"/>
                </a:lnTo>
                <a:lnTo>
                  <a:pt x="1332005" y="2162503"/>
                </a:lnTo>
                <a:lnTo>
                  <a:pt x="1377571" y="2151368"/>
                </a:lnTo>
                <a:lnTo>
                  <a:pt x="1422368" y="2138354"/>
                </a:lnTo>
                <a:lnTo>
                  <a:pt x="1466353" y="2123503"/>
                </a:lnTo>
                <a:lnTo>
                  <a:pt x="1509480" y="2106862"/>
                </a:lnTo>
                <a:lnTo>
                  <a:pt x="1551706" y="2088473"/>
                </a:lnTo>
                <a:lnTo>
                  <a:pt x="1592985" y="2068383"/>
                </a:lnTo>
                <a:lnTo>
                  <a:pt x="1633274" y="2046634"/>
                </a:lnTo>
                <a:lnTo>
                  <a:pt x="1672527" y="2023272"/>
                </a:lnTo>
                <a:lnTo>
                  <a:pt x="1710701" y="1998341"/>
                </a:lnTo>
                <a:lnTo>
                  <a:pt x="1747751" y="1971886"/>
                </a:lnTo>
                <a:lnTo>
                  <a:pt x="1783632" y="1943951"/>
                </a:lnTo>
                <a:lnTo>
                  <a:pt x="1818300" y="1914580"/>
                </a:lnTo>
                <a:lnTo>
                  <a:pt x="1851710" y="1883818"/>
                </a:lnTo>
                <a:lnTo>
                  <a:pt x="1883818" y="1851710"/>
                </a:lnTo>
                <a:lnTo>
                  <a:pt x="1914580" y="1818300"/>
                </a:lnTo>
                <a:lnTo>
                  <a:pt x="1943951" y="1783632"/>
                </a:lnTo>
                <a:lnTo>
                  <a:pt x="1971886" y="1747751"/>
                </a:lnTo>
                <a:lnTo>
                  <a:pt x="1998341" y="1710701"/>
                </a:lnTo>
                <a:lnTo>
                  <a:pt x="2023272" y="1672527"/>
                </a:lnTo>
                <a:lnTo>
                  <a:pt x="2046634" y="1633274"/>
                </a:lnTo>
                <a:lnTo>
                  <a:pt x="2068383" y="1592985"/>
                </a:lnTo>
                <a:lnTo>
                  <a:pt x="2088473" y="1551706"/>
                </a:lnTo>
                <a:lnTo>
                  <a:pt x="2106862" y="1509480"/>
                </a:lnTo>
                <a:lnTo>
                  <a:pt x="2123503" y="1466353"/>
                </a:lnTo>
                <a:lnTo>
                  <a:pt x="2138354" y="1422368"/>
                </a:lnTo>
                <a:lnTo>
                  <a:pt x="2151368" y="1377571"/>
                </a:lnTo>
                <a:lnTo>
                  <a:pt x="2162503" y="1332005"/>
                </a:lnTo>
                <a:lnTo>
                  <a:pt x="2171712" y="1285715"/>
                </a:lnTo>
                <a:lnTo>
                  <a:pt x="2178953" y="1238746"/>
                </a:lnTo>
                <a:lnTo>
                  <a:pt x="2184180" y="1191142"/>
                </a:lnTo>
                <a:lnTo>
                  <a:pt x="2187348" y="1142948"/>
                </a:lnTo>
                <a:lnTo>
                  <a:pt x="2188415" y="1094207"/>
                </a:lnTo>
                <a:lnTo>
                  <a:pt x="2187348" y="1045467"/>
                </a:lnTo>
                <a:lnTo>
                  <a:pt x="2184180" y="997272"/>
                </a:lnTo>
                <a:lnTo>
                  <a:pt x="2178953" y="949668"/>
                </a:lnTo>
                <a:lnTo>
                  <a:pt x="2171712" y="902699"/>
                </a:lnTo>
                <a:lnTo>
                  <a:pt x="2162503" y="856409"/>
                </a:lnTo>
                <a:lnTo>
                  <a:pt x="2151368" y="810843"/>
                </a:lnTo>
                <a:lnTo>
                  <a:pt x="2138354" y="766046"/>
                </a:lnTo>
                <a:lnTo>
                  <a:pt x="2123503" y="722061"/>
                </a:lnTo>
                <a:lnTo>
                  <a:pt x="2106862" y="678934"/>
                </a:lnTo>
                <a:lnTo>
                  <a:pt x="2088473" y="636708"/>
                </a:lnTo>
                <a:lnTo>
                  <a:pt x="2068383" y="595429"/>
                </a:lnTo>
                <a:lnTo>
                  <a:pt x="2046634" y="555140"/>
                </a:lnTo>
                <a:lnTo>
                  <a:pt x="2023272" y="515887"/>
                </a:lnTo>
                <a:lnTo>
                  <a:pt x="1998341" y="477713"/>
                </a:lnTo>
                <a:lnTo>
                  <a:pt x="1971886" y="440663"/>
                </a:lnTo>
                <a:lnTo>
                  <a:pt x="1943951" y="404782"/>
                </a:lnTo>
                <a:lnTo>
                  <a:pt x="1914580" y="370114"/>
                </a:lnTo>
                <a:lnTo>
                  <a:pt x="1883818" y="336704"/>
                </a:lnTo>
                <a:lnTo>
                  <a:pt x="1851710" y="304596"/>
                </a:lnTo>
                <a:lnTo>
                  <a:pt x="1818300" y="273834"/>
                </a:lnTo>
                <a:lnTo>
                  <a:pt x="1783632" y="244463"/>
                </a:lnTo>
                <a:lnTo>
                  <a:pt x="1747751" y="216528"/>
                </a:lnTo>
                <a:lnTo>
                  <a:pt x="1710701" y="190073"/>
                </a:lnTo>
                <a:lnTo>
                  <a:pt x="1672527" y="165142"/>
                </a:lnTo>
                <a:lnTo>
                  <a:pt x="1633274" y="141780"/>
                </a:lnTo>
                <a:lnTo>
                  <a:pt x="1592985" y="120031"/>
                </a:lnTo>
                <a:lnTo>
                  <a:pt x="1551706" y="99941"/>
                </a:lnTo>
                <a:lnTo>
                  <a:pt x="1509480" y="81552"/>
                </a:lnTo>
                <a:lnTo>
                  <a:pt x="1466353" y="64911"/>
                </a:lnTo>
                <a:lnTo>
                  <a:pt x="1422368" y="50060"/>
                </a:lnTo>
                <a:lnTo>
                  <a:pt x="1377571" y="37046"/>
                </a:lnTo>
                <a:lnTo>
                  <a:pt x="1332005" y="25911"/>
                </a:lnTo>
                <a:lnTo>
                  <a:pt x="1285715" y="16702"/>
                </a:lnTo>
                <a:lnTo>
                  <a:pt x="1238746" y="9461"/>
                </a:lnTo>
                <a:lnTo>
                  <a:pt x="1191142" y="4234"/>
                </a:lnTo>
                <a:lnTo>
                  <a:pt x="1142948" y="1066"/>
                </a:lnTo>
                <a:lnTo>
                  <a:pt x="1094207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4036526" y="604954"/>
            <a:ext cx="1879600" cy="476250"/>
            <a:chOff x="4036526" y="604954"/>
            <a:chExt cx="1879600" cy="476250"/>
          </a:xfrm>
        </p:grpSpPr>
        <p:sp>
          <p:nvSpPr>
            <p:cNvPr id="6" name="object 6"/>
            <p:cNvSpPr/>
            <p:nvPr/>
          </p:nvSpPr>
          <p:spPr>
            <a:xfrm>
              <a:off x="5678103" y="615425"/>
              <a:ext cx="227965" cy="455295"/>
            </a:xfrm>
            <a:custGeom>
              <a:avLst/>
              <a:gdLst/>
              <a:ahLst/>
              <a:cxnLst/>
              <a:rect l="l" t="t" r="r" b="b"/>
              <a:pathLst>
                <a:path w="227964" h="455294">
                  <a:moveTo>
                    <a:pt x="0" y="0"/>
                  </a:moveTo>
                  <a:lnTo>
                    <a:pt x="227479" y="227479"/>
                  </a:lnTo>
                  <a:lnTo>
                    <a:pt x="0" y="454959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036526" y="842906"/>
              <a:ext cx="1869439" cy="0"/>
            </a:xfrm>
            <a:custGeom>
              <a:avLst/>
              <a:gdLst/>
              <a:ahLst/>
              <a:cxnLst/>
              <a:rect l="l" t="t" r="r" b="b"/>
              <a:pathLst>
                <a:path w="1869439">
                  <a:moveTo>
                    <a:pt x="1869053" y="0"/>
                  </a:moveTo>
                  <a:lnTo>
                    <a:pt x="0" y="0"/>
                  </a:lnTo>
                </a:path>
              </a:pathLst>
            </a:custGeom>
            <a:ln w="20941">
              <a:solidFill>
                <a:srgbClr val="1919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4719404" y="5571543"/>
            <a:ext cx="0" cy="1376045"/>
          </a:xfrm>
          <a:custGeom>
            <a:avLst/>
            <a:gdLst/>
            <a:ahLst/>
            <a:cxnLst/>
            <a:rect l="l" t="t" r="r" b="b"/>
            <a:pathLst>
              <a:path h="1376045">
                <a:moveTo>
                  <a:pt x="0" y="0"/>
                </a:moveTo>
                <a:lnTo>
                  <a:pt x="0" y="1375916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031454" y="6259498"/>
            <a:ext cx="1376045" cy="0"/>
          </a:xfrm>
          <a:custGeom>
            <a:avLst/>
            <a:gdLst/>
            <a:ahLst/>
            <a:cxnLst/>
            <a:rect l="l" t="t" r="r" b="b"/>
            <a:pathLst>
              <a:path w="1376045">
                <a:moveTo>
                  <a:pt x="0" y="0"/>
                </a:moveTo>
                <a:lnTo>
                  <a:pt x="1375905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232947" y="5773041"/>
            <a:ext cx="973455" cy="973455"/>
          </a:xfrm>
          <a:custGeom>
            <a:avLst/>
            <a:gdLst/>
            <a:ahLst/>
            <a:cxnLst/>
            <a:rect l="l" t="t" r="r" b="b"/>
            <a:pathLst>
              <a:path w="973454" h="973454">
                <a:moveTo>
                  <a:pt x="972912" y="0"/>
                </a:moveTo>
                <a:lnTo>
                  <a:pt x="0" y="972923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232947" y="5773041"/>
            <a:ext cx="973455" cy="973455"/>
          </a:xfrm>
          <a:custGeom>
            <a:avLst/>
            <a:gdLst/>
            <a:ahLst/>
            <a:cxnLst/>
            <a:rect l="l" t="t" r="r" b="b"/>
            <a:pathLst>
              <a:path w="973454" h="973454">
                <a:moveTo>
                  <a:pt x="0" y="0"/>
                </a:moveTo>
                <a:lnTo>
                  <a:pt x="972912" y="972923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96840" y="2219827"/>
            <a:ext cx="18899505" cy="8083550"/>
          </a:xfrm>
          <a:custGeom>
            <a:avLst/>
            <a:gdLst/>
            <a:ahLst/>
            <a:cxnLst/>
            <a:rect l="l" t="t" r="r" b="b"/>
            <a:pathLst>
              <a:path w="18899505" h="8083550">
                <a:moveTo>
                  <a:pt x="5141204" y="0"/>
                </a:moveTo>
                <a:lnTo>
                  <a:pt x="1256506" y="0"/>
                </a:lnTo>
                <a:lnTo>
                  <a:pt x="1208500" y="911"/>
                </a:lnTo>
                <a:lnTo>
                  <a:pt x="1160936" y="3625"/>
                </a:lnTo>
                <a:lnTo>
                  <a:pt x="1113846" y="8107"/>
                </a:lnTo>
                <a:lnTo>
                  <a:pt x="1067263" y="14324"/>
                </a:lnTo>
                <a:lnTo>
                  <a:pt x="1021220" y="22243"/>
                </a:lnTo>
                <a:lnTo>
                  <a:pt x="975751" y="31831"/>
                </a:lnTo>
                <a:lnTo>
                  <a:pt x="930889" y="43055"/>
                </a:lnTo>
                <a:lnTo>
                  <a:pt x="886667" y="55881"/>
                </a:lnTo>
                <a:lnTo>
                  <a:pt x="843118" y="70277"/>
                </a:lnTo>
                <a:lnTo>
                  <a:pt x="800276" y="86209"/>
                </a:lnTo>
                <a:lnTo>
                  <a:pt x="758173" y="103643"/>
                </a:lnTo>
                <a:lnTo>
                  <a:pt x="716844" y="122548"/>
                </a:lnTo>
                <a:lnTo>
                  <a:pt x="676320" y="142889"/>
                </a:lnTo>
                <a:lnTo>
                  <a:pt x="636635" y="164633"/>
                </a:lnTo>
                <a:lnTo>
                  <a:pt x="597823" y="187748"/>
                </a:lnTo>
                <a:lnTo>
                  <a:pt x="559916" y="212199"/>
                </a:lnTo>
                <a:lnTo>
                  <a:pt x="522948" y="237955"/>
                </a:lnTo>
                <a:lnTo>
                  <a:pt x="486952" y="264980"/>
                </a:lnTo>
                <a:lnTo>
                  <a:pt x="451961" y="293244"/>
                </a:lnTo>
                <a:lnTo>
                  <a:pt x="418008" y="322711"/>
                </a:lnTo>
                <a:lnTo>
                  <a:pt x="385127" y="353350"/>
                </a:lnTo>
                <a:lnTo>
                  <a:pt x="353350" y="385127"/>
                </a:lnTo>
                <a:lnTo>
                  <a:pt x="322711" y="418008"/>
                </a:lnTo>
                <a:lnTo>
                  <a:pt x="293244" y="451961"/>
                </a:lnTo>
                <a:lnTo>
                  <a:pt x="264980" y="486952"/>
                </a:lnTo>
                <a:lnTo>
                  <a:pt x="237955" y="522948"/>
                </a:lnTo>
                <a:lnTo>
                  <a:pt x="212199" y="559916"/>
                </a:lnTo>
                <a:lnTo>
                  <a:pt x="187748" y="597823"/>
                </a:lnTo>
                <a:lnTo>
                  <a:pt x="164633" y="636635"/>
                </a:lnTo>
                <a:lnTo>
                  <a:pt x="142889" y="676320"/>
                </a:lnTo>
                <a:lnTo>
                  <a:pt x="122548" y="716844"/>
                </a:lnTo>
                <a:lnTo>
                  <a:pt x="103643" y="758173"/>
                </a:lnTo>
                <a:lnTo>
                  <a:pt x="86209" y="800276"/>
                </a:lnTo>
                <a:lnTo>
                  <a:pt x="70277" y="843118"/>
                </a:lnTo>
                <a:lnTo>
                  <a:pt x="55881" y="886667"/>
                </a:lnTo>
                <a:lnTo>
                  <a:pt x="43055" y="930889"/>
                </a:lnTo>
                <a:lnTo>
                  <a:pt x="31831" y="975751"/>
                </a:lnTo>
                <a:lnTo>
                  <a:pt x="22243" y="1021220"/>
                </a:lnTo>
                <a:lnTo>
                  <a:pt x="14324" y="1067263"/>
                </a:lnTo>
                <a:lnTo>
                  <a:pt x="8107" y="1113846"/>
                </a:lnTo>
                <a:lnTo>
                  <a:pt x="3625" y="1160936"/>
                </a:lnTo>
                <a:lnTo>
                  <a:pt x="911" y="1208500"/>
                </a:lnTo>
                <a:lnTo>
                  <a:pt x="0" y="1256506"/>
                </a:lnTo>
                <a:lnTo>
                  <a:pt x="667" y="1297449"/>
                </a:lnTo>
                <a:lnTo>
                  <a:pt x="2651" y="1338074"/>
                </a:lnTo>
                <a:lnTo>
                  <a:pt x="5928" y="1378361"/>
                </a:lnTo>
                <a:lnTo>
                  <a:pt x="10470" y="1418291"/>
                </a:lnTo>
                <a:lnTo>
                  <a:pt x="10470" y="6821781"/>
                </a:lnTo>
                <a:lnTo>
                  <a:pt x="11449" y="6871518"/>
                </a:lnTo>
                <a:lnTo>
                  <a:pt x="14362" y="6920781"/>
                </a:lnTo>
                <a:lnTo>
                  <a:pt x="19170" y="6969531"/>
                </a:lnTo>
                <a:lnTo>
                  <a:pt x="25838" y="7017733"/>
                </a:lnTo>
                <a:lnTo>
                  <a:pt x="34329" y="7065349"/>
                </a:lnTo>
                <a:lnTo>
                  <a:pt x="44605" y="7112342"/>
                </a:lnTo>
                <a:lnTo>
                  <a:pt x="56629" y="7158676"/>
                </a:lnTo>
                <a:lnTo>
                  <a:pt x="70366" y="7204313"/>
                </a:lnTo>
                <a:lnTo>
                  <a:pt x="85777" y="7249217"/>
                </a:lnTo>
                <a:lnTo>
                  <a:pt x="102826" y="7293351"/>
                </a:lnTo>
                <a:lnTo>
                  <a:pt x="121476" y="7336678"/>
                </a:lnTo>
                <a:lnTo>
                  <a:pt x="141690" y="7379161"/>
                </a:lnTo>
                <a:lnTo>
                  <a:pt x="163430" y="7420762"/>
                </a:lnTo>
                <a:lnTo>
                  <a:pt x="186661" y="7461446"/>
                </a:lnTo>
                <a:lnTo>
                  <a:pt x="211346" y="7501175"/>
                </a:lnTo>
                <a:lnTo>
                  <a:pt x="237446" y="7539912"/>
                </a:lnTo>
                <a:lnTo>
                  <a:pt x="264926" y="7577620"/>
                </a:lnTo>
                <a:lnTo>
                  <a:pt x="293748" y="7614263"/>
                </a:lnTo>
                <a:lnTo>
                  <a:pt x="323876" y="7649803"/>
                </a:lnTo>
                <a:lnTo>
                  <a:pt x="355272" y="7684204"/>
                </a:lnTo>
                <a:lnTo>
                  <a:pt x="387900" y="7717428"/>
                </a:lnTo>
                <a:lnTo>
                  <a:pt x="421722" y="7749439"/>
                </a:lnTo>
                <a:lnTo>
                  <a:pt x="456702" y="7780200"/>
                </a:lnTo>
                <a:lnTo>
                  <a:pt x="492804" y="7809674"/>
                </a:lnTo>
                <a:lnTo>
                  <a:pt x="529988" y="7837823"/>
                </a:lnTo>
                <a:lnTo>
                  <a:pt x="568220" y="7864612"/>
                </a:lnTo>
                <a:lnTo>
                  <a:pt x="607462" y="7890003"/>
                </a:lnTo>
                <a:lnTo>
                  <a:pt x="647677" y="7913959"/>
                </a:lnTo>
                <a:lnTo>
                  <a:pt x="688828" y="7936443"/>
                </a:lnTo>
                <a:lnTo>
                  <a:pt x="730879" y="7957419"/>
                </a:lnTo>
                <a:lnTo>
                  <a:pt x="773791" y="7976849"/>
                </a:lnTo>
                <a:lnTo>
                  <a:pt x="817530" y="7994697"/>
                </a:lnTo>
                <a:lnTo>
                  <a:pt x="862056" y="8010925"/>
                </a:lnTo>
                <a:lnTo>
                  <a:pt x="907334" y="8025497"/>
                </a:lnTo>
                <a:lnTo>
                  <a:pt x="953327" y="8038376"/>
                </a:lnTo>
                <a:lnTo>
                  <a:pt x="999997" y="8049524"/>
                </a:lnTo>
                <a:lnTo>
                  <a:pt x="1047308" y="8058906"/>
                </a:lnTo>
                <a:lnTo>
                  <a:pt x="1095594" y="8067650"/>
                </a:lnTo>
                <a:lnTo>
                  <a:pt x="1144482" y="8074528"/>
                </a:lnTo>
                <a:lnTo>
                  <a:pt x="1193935" y="8079496"/>
                </a:lnTo>
                <a:lnTo>
                  <a:pt x="1243917" y="8082509"/>
                </a:lnTo>
                <a:lnTo>
                  <a:pt x="1294389" y="8083523"/>
                </a:lnTo>
                <a:lnTo>
                  <a:pt x="17642572" y="8083523"/>
                </a:lnTo>
                <a:lnTo>
                  <a:pt x="17690578" y="8082611"/>
                </a:lnTo>
                <a:lnTo>
                  <a:pt x="17738142" y="8079898"/>
                </a:lnTo>
                <a:lnTo>
                  <a:pt x="17785232" y="8075416"/>
                </a:lnTo>
                <a:lnTo>
                  <a:pt x="17831815" y="8069199"/>
                </a:lnTo>
                <a:lnTo>
                  <a:pt x="17877858" y="8061279"/>
                </a:lnTo>
                <a:lnTo>
                  <a:pt x="17923327" y="8051691"/>
                </a:lnTo>
                <a:lnTo>
                  <a:pt x="17968189" y="8040467"/>
                </a:lnTo>
                <a:lnTo>
                  <a:pt x="18012411" y="8027641"/>
                </a:lnTo>
                <a:lnTo>
                  <a:pt x="18055960" y="8013245"/>
                </a:lnTo>
                <a:lnTo>
                  <a:pt x="18098802" y="7997314"/>
                </a:lnTo>
                <a:lnTo>
                  <a:pt x="18140905" y="7979879"/>
                </a:lnTo>
                <a:lnTo>
                  <a:pt x="18182234" y="7960975"/>
                </a:lnTo>
                <a:lnTo>
                  <a:pt x="18222758" y="7940634"/>
                </a:lnTo>
                <a:lnTo>
                  <a:pt x="18262443" y="7918889"/>
                </a:lnTo>
                <a:lnTo>
                  <a:pt x="18301255" y="7895775"/>
                </a:lnTo>
                <a:lnTo>
                  <a:pt x="18339162" y="7871323"/>
                </a:lnTo>
                <a:lnTo>
                  <a:pt x="18376130" y="7845568"/>
                </a:lnTo>
                <a:lnTo>
                  <a:pt x="18412126" y="7818542"/>
                </a:lnTo>
                <a:lnTo>
                  <a:pt x="18447117" y="7790279"/>
                </a:lnTo>
                <a:lnTo>
                  <a:pt x="18481070" y="7760811"/>
                </a:lnTo>
                <a:lnTo>
                  <a:pt x="18513951" y="7730172"/>
                </a:lnTo>
                <a:lnTo>
                  <a:pt x="18545728" y="7698396"/>
                </a:lnTo>
                <a:lnTo>
                  <a:pt x="18576367" y="7665515"/>
                </a:lnTo>
                <a:lnTo>
                  <a:pt x="18605834" y="7631562"/>
                </a:lnTo>
                <a:lnTo>
                  <a:pt x="18634098" y="7596571"/>
                </a:lnTo>
                <a:lnTo>
                  <a:pt x="18661123" y="7560575"/>
                </a:lnTo>
                <a:lnTo>
                  <a:pt x="18686879" y="7523607"/>
                </a:lnTo>
                <a:lnTo>
                  <a:pt x="18711330" y="7485700"/>
                </a:lnTo>
                <a:lnTo>
                  <a:pt x="18734445" y="7446888"/>
                </a:lnTo>
                <a:lnTo>
                  <a:pt x="18756189" y="7407203"/>
                </a:lnTo>
                <a:lnTo>
                  <a:pt x="18776530" y="7366679"/>
                </a:lnTo>
                <a:lnTo>
                  <a:pt x="18795435" y="7325349"/>
                </a:lnTo>
                <a:lnTo>
                  <a:pt x="18812869" y="7283246"/>
                </a:lnTo>
                <a:lnTo>
                  <a:pt x="18828801" y="7240404"/>
                </a:lnTo>
                <a:lnTo>
                  <a:pt x="18843197" y="7196855"/>
                </a:lnTo>
                <a:lnTo>
                  <a:pt x="18856023" y="7152633"/>
                </a:lnTo>
                <a:lnTo>
                  <a:pt x="18867247" y="7107771"/>
                </a:lnTo>
                <a:lnTo>
                  <a:pt x="18876835" y="7062303"/>
                </a:lnTo>
                <a:lnTo>
                  <a:pt x="18884754" y="7016260"/>
                </a:lnTo>
                <a:lnTo>
                  <a:pt x="18890971" y="6969677"/>
                </a:lnTo>
                <a:lnTo>
                  <a:pt x="18895453" y="6922587"/>
                </a:lnTo>
                <a:lnTo>
                  <a:pt x="18898167" y="6875022"/>
                </a:lnTo>
                <a:lnTo>
                  <a:pt x="18899079" y="6827017"/>
                </a:lnTo>
                <a:lnTo>
                  <a:pt x="18898167" y="6779011"/>
                </a:lnTo>
                <a:lnTo>
                  <a:pt x="18895453" y="6731447"/>
                </a:lnTo>
                <a:lnTo>
                  <a:pt x="18890971" y="6684357"/>
                </a:lnTo>
                <a:lnTo>
                  <a:pt x="18884754" y="6637774"/>
                </a:lnTo>
                <a:lnTo>
                  <a:pt x="18876835" y="6591731"/>
                </a:lnTo>
                <a:lnTo>
                  <a:pt x="18867247" y="6546262"/>
                </a:lnTo>
                <a:lnTo>
                  <a:pt x="18856023" y="6501400"/>
                </a:lnTo>
                <a:lnTo>
                  <a:pt x="18843197" y="6457178"/>
                </a:lnTo>
                <a:lnTo>
                  <a:pt x="18828801" y="6413629"/>
                </a:lnTo>
                <a:lnTo>
                  <a:pt x="18812869" y="6370787"/>
                </a:lnTo>
                <a:lnTo>
                  <a:pt x="18795435" y="6328684"/>
                </a:lnTo>
                <a:lnTo>
                  <a:pt x="18776530" y="6287355"/>
                </a:lnTo>
                <a:lnTo>
                  <a:pt x="18756189" y="6246831"/>
                </a:lnTo>
                <a:lnTo>
                  <a:pt x="18734445" y="6207146"/>
                </a:lnTo>
                <a:lnTo>
                  <a:pt x="18711330" y="6168334"/>
                </a:lnTo>
                <a:lnTo>
                  <a:pt x="18686879" y="6130427"/>
                </a:lnTo>
                <a:lnTo>
                  <a:pt x="18661123" y="6093459"/>
                </a:lnTo>
                <a:lnTo>
                  <a:pt x="18634098" y="6057463"/>
                </a:lnTo>
                <a:lnTo>
                  <a:pt x="18605834" y="6022472"/>
                </a:lnTo>
                <a:lnTo>
                  <a:pt x="18576367" y="5988519"/>
                </a:lnTo>
                <a:lnTo>
                  <a:pt x="18545728" y="5955638"/>
                </a:lnTo>
                <a:lnTo>
                  <a:pt x="18513951" y="5923861"/>
                </a:lnTo>
                <a:lnTo>
                  <a:pt x="18481070" y="5893222"/>
                </a:lnTo>
                <a:lnTo>
                  <a:pt x="18447117" y="5863755"/>
                </a:lnTo>
                <a:lnTo>
                  <a:pt x="18412126" y="5835491"/>
                </a:lnTo>
                <a:lnTo>
                  <a:pt x="18376130" y="5808466"/>
                </a:lnTo>
                <a:lnTo>
                  <a:pt x="18339162" y="5782710"/>
                </a:lnTo>
                <a:lnTo>
                  <a:pt x="18301255" y="5758259"/>
                </a:lnTo>
                <a:lnTo>
                  <a:pt x="18262443" y="5735144"/>
                </a:lnTo>
                <a:lnTo>
                  <a:pt x="18222758" y="5713400"/>
                </a:lnTo>
                <a:lnTo>
                  <a:pt x="18182234" y="5693059"/>
                </a:lnTo>
                <a:lnTo>
                  <a:pt x="18140905" y="5674154"/>
                </a:lnTo>
                <a:lnTo>
                  <a:pt x="18098802" y="5656720"/>
                </a:lnTo>
                <a:lnTo>
                  <a:pt x="18055960" y="5640788"/>
                </a:lnTo>
                <a:lnTo>
                  <a:pt x="18012411" y="5626392"/>
                </a:lnTo>
                <a:lnTo>
                  <a:pt x="17968189" y="5613566"/>
                </a:lnTo>
                <a:lnTo>
                  <a:pt x="17923327" y="5602342"/>
                </a:lnTo>
                <a:lnTo>
                  <a:pt x="17877858" y="5592754"/>
                </a:lnTo>
                <a:lnTo>
                  <a:pt x="17831815" y="5584835"/>
                </a:lnTo>
                <a:lnTo>
                  <a:pt x="17785232" y="5578618"/>
                </a:lnTo>
                <a:lnTo>
                  <a:pt x="17738142" y="5574136"/>
                </a:lnTo>
                <a:lnTo>
                  <a:pt x="17690578" y="5571422"/>
                </a:lnTo>
                <a:lnTo>
                  <a:pt x="17642572" y="5570511"/>
                </a:lnTo>
                <a:lnTo>
                  <a:pt x="2523483" y="5570511"/>
                </a:lnTo>
                <a:lnTo>
                  <a:pt x="2523483" y="2513012"/>
                </a:lnTo>
                <a:lnTo>
                  <a:pt x="5141204" y="2513012"/>
                </a:lnTo>
                <a:lnTo>
                  <a:pt x="5189210" y="2512100"/>
                </a:lnTo>
                <a:lnTo>
                  <a:pt x="5236774" y="2509387"/>
                </a:lnTo>
                <a:lnTo>
                  <a:pt x="5283864" y="2504905"/>
                </a:lnTo>
                <a:lnTo>
                  <a:pt x="5330447" y="2498687"/>
                </a:lnTo>
                <a:lnTo>
                  <a:pt x="5376490" y="2490768"/>
                </a:lnTo>
                <a:lnTo>
                  <a:pt x="5421959" y="2481180"/>
                </a:lnTo>
                <a:lnTo>
                  <a:pt x="5466821" y="2469956"/>
                </a:lnTo>
                <a:lnTo>
                  <a:pt x="5511043" y="2457130"/>
                </a:lnTo>
                <a:lnTo>
                  <a:pt x="5554592" y="2442734"/>
                </a:lnTo>
                <a:lnTo>
                  <a:pt x="5597434" y="2426803"/>
                </a:lnTo>
                <a:lnTo>
                  <a:pt x="5639537" y="2409368"/>
                </a:lnTo>
                <a:lnTo>
                  <a:pt x="5680866" y="2390464"/>
                </a:lnTo>
                <a:lnTo>
                  <a:pt x="5721390" y="2370123"/>
                </a:lnTo>
                <a:lnTo>
                  <a:pt x="5761075" y="2348378"/>
                </a:lnTo>
                <a:lnTo>
                  <a:pt x="5799887" y="2325264"/>
                </a:lnTo>
                <a:lnTo>
                  <a:pt x="5837794" y="2300812"/>
                </a:lnTo>
                <a:lnTo>
                  <a:pt x="5874762" y="2275057"/>
                </a:lnTo>
                <a:lnTo>
                  <a:pt x="5910758" y="2248031"/>
                </a:lnTo>
                <a:lnTo>
                  <a:pt x="5945749" y="2219768"/>
                </a:lnTo>
                <a:lnTo>
                  <a:pt x="5979702" y="2190300"/>
                </a:lnTo>
                <a:lnTo>
                  <a:pt x="6012583" y="2159661"/>
                </a:lnTo>
                <a:lnTo>
                  <a:pt x="6044360" y="2127885"/>
                </a:lnTo>
                <a:lnTo>
                  <a:pt x="6074999" y="2095004"/>
                </a:lnTo>
                <a:lnTo>
                  <a:pt x="6104466" y="2061051"/>
                </a:lnTo>
                <a:lnTo>
                  <a:pt x="6132730" y="2026060"/>
                </a:lnTo>
                <a:lnTo>
                  <a:pt x="6159755" y="1990064"/>
                </a:lnTo>
                <a:lnTo>
                  <a:pt x="6185511" y="1953096"/>
                </a:lnTo>
                <a:lnTo>
                  <a:pt x="6209962" y="1915189"/>
                </a:lnTo>
                <a:lnTo>
                  <a:pt x="6233077" y="1876377"/>
                </a:lnTo>
                <a:lnTo>
                  <a:pt x="6254821" y="1836692"/>
                </a:lnTo>
                <a:lnTo>
                  <a:pt x="6275162" y="1796168"/>
                </a:lnTo>
                <a:lnTo>
                  <a:pt x="6294067" y="1754838"/>
                </a:lnTo>
                <a:lnTo>
                  <a:pt x="6311501" y="1712735"/>
                </a:lnTo>
                <a:lnTo>
                  <a:pt x="6327433" y="1669893"/>
                </a:lnTo>
                <a:lnTo>
                  <a:pt x="6341829" y="1626344"/>
                </a:lnTo>
                <a:lnTo>
                  <a:pt x="6354655" y="1582122"/>
                </a:lnTo>
                <a:lnTo>
                  <a:pt x="6365879" y="1537260"/>
                </a:lnTo>
                <a:lnTo>
                  <a:pt x="6375467" y="1491792"/>
                </a:lnTo>
                <a:lnTo>
                  <a:pt x="6383386" y="1445749"/>
                </a:lnTo>
                <a:lnTo>
                  <a:pt x="6389603" y="1399166"/>
                </a:lnTo>
                <a:lnTo>
                  <a:pt x="6394085" y="1352076"/>
                </a:lnTo>
                <a:lnTo>
                  <a:pt x="6396799" y="1304511"/>
                </a:lnTo>
                <a:lnTo>
                  <a:pt x="6397710" y="1256506"/>
                </a:lnTo>
                <a:lnTo>
                  <a:pt x="6396799" y="1208500"/>
                </a:lnTo>
                <a:lnTo>
                  <a:pt x="6394085" y="1160936"/>
                </a:lnTo>
                <a:lnTo>
                  <a:pt x="6389603" y="1113846"/>
                </a:lnTo>
                <a:lnTo>
                  <a:pt x="6383386" y="1067263"/>
                </a:lnTo>
                <a:lnTo>
                  <a:pt x="6375467" y="1021220"/>
                </a:lnTo>
                <a:lnTo>
                  <a:pt x="6365879" y="975751"/>
                </a:lnTo>
                <a:lnTo>
                  <a:pt x="6354655" y="930889"/>
                </a:lnTo>
                <a:lnTo>
                  <a:pt x="6341829" y="886667"/>
                </a:lnTo>
                <a:lnTo>
                  <a:pt x="6327433" y="843118"/>
                </a:lnTo>
                <a:lnTo>
                  <a:pt x="6311501" y="800276"/>
                </a:lnTo>
                <a:lnTo>
                  <a:pt x="6294067" y="758173"/>
                </a:lnTo>
                <a:lnTo>
                  <a:pt x="6275162" y="716844"/>
                </a:lnTo>
                <a:lnTo>
                  <a:pt x="6254821" y="676320"/>
                </a:lnTo>
                <a:lnTo>
                  <a:pt x="6233077" y="636635"/>
                </a:lnTo>
                <a:lnTo>
                  <a:pt x="6209962" y="597823"/>
                </a:lnTo>
                <a:lnTo>
                  <a:pt x="6185511" y="559916"/>
                </a:lnTo>
                <a:lnTo>
                  <a:pt x="6159755" y="522948"/>
                </a:lnTo>
                <a:lnTo>
                  <a:pt x="6132730" y="486952"/>
                </a:lnTo>
                <a:lnTo>
                  <a:pt x="6104466" y="451961"/>
                </a:lnTo>
                <a:lnTo>
                  <a:pt x="6074999" y="418008"/>
                </a:lnTo>
                <a:lnTo>
                  <a:pt x="6044360" y="385127"/>
                </a:lnTo>
                <a:lnTo>
                  <a:pt x="6012583" y="353350"/>
                </a:lnTo>
                <a:lnTo>
                  <a:pt x="5979702" y="322711"/>
                </a:lnTo>
                <a:lnTo>
                  <a:pt x="5945749" y="293244"/>
                </a:lnTo>
                <a:lnTo>
                  <a:pt x="5910758" y="264980"/>
                </a:lnTo>
                <a:lnTo>
                  <a:pt x="5874762" y="237955"/>
                </a:lnTo>
                <a:lnTo>
                  <a:pt x="5837794" y="212199"/>
                </a:lnTo>
                <a:lnTo>
                  <a:pt x="5799887" y="187748"/>
                </a:lnTo>
                <a:lnTo>
                  <a:pt x="5761075" y="164633"/>
                </a:lnTo>
                <a:lnTo>
                  <a:pt x="5721390" y="142889"/>
                </a:lnTo>
                <a:lnTo>
                  <a:pt x="5680866" y="122548"/>
                </a:lnTo>
                <a:lnTo>
                  <a:pt x="5639537" y="103643"/>
                </a:lnTo>
                <a:lnTo>
                  <a:pt x="5597434" y="86209"/>
                </a:lnTo>
                <a:lnTo>
                  <a:pt x="5554592" y="70277"/>
                </a:lnTo>
                <a:lnTo>
                  <a:pt x="5511043" y="55881"/>
                </a:lnTo>
                <a:lnTo>
                  <a:pt x="5466821" y="43055"/>
                </a:lnTo>
                <a:lnTo>
                  <a:pt x="5421959" y="31831"/>
                </a:lnTo>
                <a:lnTo>
                  <a:pt x="5376490" y="22243"/>
                </a:lnTo>
                <a:lnTo>
                  <a:pt x="5330447" y="14324"/>
                </a:lnTo>
                <a:lnTo>
                  <a:pt x="5283864" y="8107"/>
                </a:lnTo>
                <a:lnTo>
                  <a:pt x="5236774" y="3625"/>
                </a:lnTo>
                <a:lnTo>
                  <a:pt x="5189210" y="911"/>
                </a:lnTo>
                <a:lnTo>
                  <a:pt x="5141204" y="0"/>
                </a:lnTo>
                <a:close/>
              </a:path>
            </a:pathLst>
          </a:custGeom>
          <a:solidFill>
            <a:srgbClr val="1919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706754" y="4785194"/>
            <a:ext cx="6031230" cy="4404995"/>
          </a:xfrm>
          <a:custGeom>
            <a:avLst/>
            <a:gdLst/>
            <a:ahLst/>
            <a:cxnLst/>
            <a:rect l="l" t="t" r="r" b="b"/>
            <a:pathLst>
              <a:path w="6031230" h="4404995">
                <a:moveTo>
                  <a:pt x="0" y="0"/>
                </a:moveTo>
                <a:lnTo>
                  <a:pt x="0" y="4404515"/>
                </a:lnTo>
                <a:lnTo>
                  <a:pt x="6031229" y="4404515"/>
                </a:lnTo>
              </a:path>
            </a:pathLst>
          </a:custGeom>
          <a:ln w="20941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900313" y="8351481"/>
            <a:ext cx="835025" cy="1669414"/>
          </a:xfrm>
          <a:custGeom>
            <a:avLst/>
            <a:gdLst/>
            <a:ahLst/>
            <a:cxnLst/>
            <a:rect l="l" t="t" r="r" b="b"/>
            <a:pathLst>
              <a:path w="835025" h="1669415">
                <a:moveTo>
                  <a:pt x="0" y="0"/>
                </a:moveTo>
                <a:lnTo>
                  <a:pt x="834571" y="834581"/>
                </a:lnTo>
                <a:lnTo>
                  <a:pt x="0" y="1669153"/>
                </a:lnTo>
              </a:path>
            </a:pathLst>
          </a:custGeom>
          <a:ln w="20941">
            <a:solidFill>
              <a:srgbClr val="D7FE0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591387" y="3256451"/>
            <a:ext cx="11476355" cy="2618105"/>
          </a:xfrm>
          <a:custGeom>
            <a:avLst/>
            <a:gdLst/>
            <a:ahLst/>
            <a:cxnLst/>
            <a:rect l="l" t="t" r="r" b="b"/>
            <a:pathLst>
              <a:path w="11476355" h="2618104">
                <a:moveTo>
                  <a:pt x="11476088" y="1926640"/>
                </a:moveTo>
                <a:lnTo>
                  <a:pt x="0" y="1926640"/>
                </a:lnTo>
                <a:lnTo>
                  <a:pt x="0" y="2617724"/>
                </a:lnTo>
                <a:lnTo>
                  <a:pt x="11476088" y="2617724"/>
                </a:lnTo>
                <a:lnTo>
                  <a:pt x="11476088" y="1926640"/>
                </a:lnTo>
                <a:close/>
              </a:path>
              <a:path w="11476355" h="2618104">
                <a:moveTo>
                  <a:pt x="11476088" y="0"/>
                </a:moveTo>
                <a:lnTo>
                  <a:pt x="0" y="0"/>
                </a:lnTo>
                <a:lnTo>
                  <a:pt x="0" y="691083"/>
                </a:lnTo>
                <a:lnTo>
                  <a:pt x="11476088" y="691083"/>
                </a:lnTo>
                <a:lnTo>
                  <a:pt x="11476088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8251021" y="6555034"/>
            <a:ext cx="455295" cy="227965"/>
          </a:xfrm>
          <a:custGeom>
            <a:avLst/>
            <a:gdLst/>
            <a:ahLst/>
            <a:cxnLst/>
            <a:rect l="l" t="t" r="r" b="b"/>
            <a:pathLst>
              <a:path w="455294" h="227965">
                <a:moveTo>
                  <a:pt x="454949" y="0"/>
                </a:moveTo>
                <a:lnTo>
                  <a:pt x="227469" y="227479"/>
                </a:ln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8478494" y="3204090"/>
            <a:ext cx="0" cy="3578860"/>
          </a:xfrm>
          <a:custGeom>
            <a:avLst/>
            <a:gdLst/>
            <a:ahLst/>
            <a:cxnLst/>
            <a:rect l="l" t="t" r="r" b="b"/>
            <a:pathLst>
              <a:path h="3578859">
                <a:moveTo>
                  <a:pt x="0" y="3578425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8135573" y="2994673"/>
            <a:ext cx="691515" cy="3926840"/>
          </a:xfrm>
          <a:custGeom>
            <a:avLst/>
            <a:gdLst/>
            <a:ahLst/>
            <a:cxnLst/>
            <a:rect l="l" t="t" r="r" b="b"/>
            <a:pathLst>
              <a:path w="691515" h="3926840">
                <a:moveTo>
                  <a:pt x="0" y="3581042"/>
                </a:moveTo>
                <a:lnTo>
                  <a:pt x="0" y="345539"/>
                </a:lnTo>
                <a:lnTo>
                  <a:pt x="3154" y="298650"/>
                </a:lnTo>
                <a:lnTo>
                  <a:pt x="12342" y="253679"/>
                </a:lnTo>
                <a:lnTo>
                  <a:pt x="27153" y="211037"/>
                </a:lnTo>
                <a:lnTo>
                  <a:pt x="47174" y="171136"/>
                </a:lnTo>
                <a:lnTo>
                  <a:pt x="71995" y="134387"/>
                </a:lnTo>
                <a:lnTo>
                  <a:pt x="101203" y="101203"/>
                </a:lnTo>
                <a:lnTo>
                  <a:pt x="134387" y="71995"/>
                </a:lnTo>
                <a:lnTo>
                  <a:pt x="171136" y="47174"/>
                </a:lnTo>
                <a:lnTo>
                  <a:pt x="211037" y="27153"/>
                </a:lnTo>
                <a:lnTo>
                  <a:pt x="253679" y="12342"/>
                </a:lnTo>
                <a:lnTo>
                  <a:pt x="298650" y="3154"/>
                </a:lnTo>
                <a:lnTo>
                  <a:pt x="345539" y="0"/>
                </a:lnTo>
                <a:lnTo>
                  <a:pt x="392428" y="3154"/>
                </a:lnTo>
                <a:lnTo>
                  <a:pt x="437399" y="12342"/>
                </a:lnTo>
                <a:lnTo>
                  <a:pt x="480041" y="27153"/>
                </a:lnTo>
                <a:lnTo>
                  <a:pt x="519942" y="47174"/>
                </a:lnTo>
                <a:lnTo>
                  <a:pt x="556690" y="71995"/>
                </a:lnTo>
                <a:lnTo>
                  <a:pt x="589874" y="101203"/>
                </a:lnTo>
                <a:lnTo>
                  <a:pt x="619082" y="134387"/>
                </a:lnTo>
                <a:lnTo>
                  <a:pt x="643903" y="171136"/>
                </a:lnTo>
                <a:lnTo>
                  <a:pt x="663925" y="211037"/>
                </a:lnTo>
                <a:lnTo>
                  <a:pt x="678735" y="253679"/>
                </a:lnTo>
                <a:lnTo>
                  <a:pt x="687924" y="298650"/>
                </a:lnTo>
                <a:lnTo>
                  <a:pt x="691078" y="345539"/>
                </a:lnTo>
                <a:lnTo>
                  <a:pt x="691078" y="3581042"/>
                </a:lnTo>
                <a:lnTo>
                  <a:pt x="687924" y="3627931"/>
                </a:lnTo>
                <a:lnTo>
                  <a:pt x="678735" y="3672902"/>
                </a:lnTo>
                <a:lnTo>
                  <a:pt x="663925" y="3715544"/>
                </a:lnTo>
                <a:lnTo>
                  <a:pt x="643903" y="3755445"/>
                </a:lnTo>
                <a:lnTo>
                  <a:pt x="619082" y="3792194"/>
                </a:lnTo>
                <a:lnTo>
                  <a:pt x="589874" y="3825378"/>
                </a:lnTo>
                <a:lnTo>
                  <a:pt x="556690" y="3854586"/>
                </a:lnTo>
                <a:lnTo>
                  <a:pt x="519942" y="3879407"/>
                </a:lnTo>
                <a:lnTo>
                  <a:pt x="480041" y="3899428"/>
                </a:lnTo>
                <a:lnTo>
                  <a:pt x="437399" y="3914239"/>
                </a:lnTo>
                <a:lnTo>
                  <a:pt x="392428" y="3923427"/>
                </a:lnTo>
                <a:lnTo>
                  <a:pt x="345539" y="3926582"/>
                </a:lnTo>
                <a:lnTo>
                  <a:pt x="298650" y="3923427"/>
                </a:lnTo>
                <a:lnTo>
                  <a:pt x="253679" y="3914239"/>
                </a:lnTo>
                <a:lnTo>
                  <a:pt x="211037" y="3899428"/>
                </a:lnTo>
                <a:lnTo>
                  <a:pt x="171136" y="3879407"/>
                </a:lnTo>
                <a:lnTo>
                  <a:pt x="134387" y="3854586"/>
                </a:lnTo>
                <a:lnTo>
                  <a:pt x="101203" y="3825378"/>
                </a:lnTo>
                <a:lnTo>
                  <a:pt x="71995" y="3792194"/>
                </a:lnTo>
                <a:lnTo>
                  <a:pt x="47174" y="3755445"/>
                </a:lnTo>
                <a:lnTo>
                  <a:pt x="27153" y="3715544"/>
                </a:lnTo>
                <a:lnTo>
                  <a:pt x="12342" y="3672902"/>
                </a:lnTo>
                <a:lnTo>
                  <a:pt x="3154" y="3627931"/>
                </a:lnTo>
                <a:lnTo>
                  <a:pt x="0" y="3581042"/>
                </a:lnTo>
                <a:close/>
              </a:path>
            </a:pathLst>
          </a:custGeom>
          <a:ln w="17318">
            <a:solidFill>
              <a:srgbClr val="2322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8239965" y="426356"/>
            <a:ext cx="858519" cy="77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950" spc="-25" dirty="0">
                <a:solidFill>
                  <a:srgbClr val="191918"/>
                </a:solidFill>
                <a:latin typeface="Clash Display"/>
                <a:cs typeface="Clash Display"/>
              </a:rPr>
              <a:t>03</a:t>
            </a:r>
            <a:endParaRPr sz="4950" dirty="0">
              <a:latin typeface="Clash Display"/>
              <a:cs typeface="Clash Display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30543" y="64572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792848" y="3993565"/>
            <a:ext cx="9146540" cy="10369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49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Lorem ipsum dolor sit amet, consectetur adipiscing 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elit,</a:t>
            </a:r>
            <a:endParaRPr sz="2300" dirty="0">
              <a:latin typeface="Clash Display"/>
              <a:cs typeface="Clash Display"/>
            </a:endParaRPr>
          </a:p>
          <a:p>
            <a:pPr algn="l">
              <a:lnSpc>
                <a:spcPct val="149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sed do eiusmod tempor incididunt ut labore et dolore magna 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aliqua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29789" y="1982808"/>
            <a:ext cx="5126355" cy="29159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8950" spc="-25" dirty="0">
                <a:solidFill>
                  <a:srgbClr val="F2F2F2"/>
                </a:solidFill>
                <a:latin typeface="Clash Display"/>
                <a:cs typeface="Clash Display"/>
              </a:rPr>
              <a:t>OUR</a:t>
            </a:r>
            <a:endParaRPr sz="18950" dirty="0">
              <a:latin typeface="Clash Display"/>
              <a:cs typeface="Clash Display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92848" y="3329088"/>
            <a:ext cx="2670941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3600" dirty="0">
                <a:solidFill>
                  <a:srgbClr val="232220"/>
                </a:solidFill>
                <a:latin typeface="Clash Display"/>
                <a:cs typeface="Clash Display"/>
              </a:rPr>
              <a:t>2012</a:t>
            </a:r>
            <a:r>
              <a:rPr sz="3600" spc="5" dirty="0">
                <a:solidFill>
                  <a:srgbClr val="232220"/>
                </a:solidFill>
                <a:latin typeface="Clash Display"/>
                <a:cs typeface="Clash Display"/>
              </a:rPr>
              <a:t> </a:t>
            </a:r>
            <a:r>
              <a:rPr sz="3600" dirty="0">
                <a:solidFill>
                  <a:srgbClr val="232220"/>
                </a:solidFill>
                <a:latin typeface="Clash Display"/>
                <a:cs typeface="Clash Display"/>
              </a:rPr>
              <a:t>-</a:t>
            </a:r>
            <a:r>
              <a:rPr sz="3600" spc="5" dirty="0">
                <a:solidFill>
                  <a:srgbClr val="232220"/>
                </a:solidFill>
                <a:latin typeface="Clash Display"/>
                <a:cs typeface="Clash Display"/>
              </a:rPr>
              <a:t> </a:t>
            </a:r>
            <a:r>
              <a:rPr sz="3600" spc="-20" dirty="0">
                <a:solidFill>
                  <a:srgbClr val="232220"/>
                </a:solidFill>
                <a:latin typeface="Clash Display"/>
                <a:cs typeface="Clash Display"/>
              </a:rPr>
              <a:t>2013</a:t>
            </a:r>
            <a:endParaRPr sz="3600" dirty="0">
              <a:latin typeface="Clash Display"/>
              <a:cs typeface="Clash Display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792848" y="5246438"/>
            <a:ext cx="2259202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3600" spc="-20" dirty="0">
                <a:solidFill>
                  <a:srgbClr val="232220"/>
                </a:solidFill>
                <a:latin typeface="Clash Display"/>
                <a:cs typeface="Clash Display"/>
              </a:rPr>
              <a:t>2014</a:t>
            </a:r>
            <a:endParaRPr sz="3600" dirty="0">
              <a:latin typeface="Clash Display"/>
              <a:cs typeface="Clash Display"/>
            </a:endParaRPr>
          </a:p>
        </p:txBody>
      </p:sp>
      <p:sp>
        <p:nvSpPr>
          <p:cNvPr id="36" name="object 22">
            <a:extLst>
              <a:ext uri="{FF2B5EF4-FFF2-40B4-BE49-F238E27FC236}">
                <a16:creationId xmlns:a16="http://schemas.microsoft.com/office/drawing/2014/main" id="{36C13E48-8213-4E8F-9618-93D5D549D0EF}"/>
              </a:ext>
            </a:extLst>
          </p:cNvPr>
          <p:cNvSpPr txBox="1"/>
          <p:nvPr/>
        </p:nvSpPr>
        <p:spPr>
          <a:xfrm>
            <a:off x="7792848" y="5922497"/>
            <a:ext cx="9146540" cy="10369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49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Lorem ipsum dolor sit amet, consectetur adipiscing 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elit,</a:t>
            </a:r>
            <a:endParaRPr sz="2300" dirty="0">
              <a:latin typeface="Clash Display"/>
              <a:cs typeface="Clash Display"/>
            </a:endParaRPr>
          </a:p>
          <a:p>
            <a:pPr algn="l">
              <a:lnSpc>
                <a:spcPct val="149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sed do eiusmod tempor incididunt ut labore et dolore magna 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aliqua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38" name="object 29">
            <a:extLst>
              <a:ext uri="{FF2B5EF4-FFF2-40B4-BE49-F238E27FC236}">
                <a16:creationId xmlns:a16="http://schemas.microsoft.com/office/drawing/2014/main" id="{E08AE8E3-F12D-484A-9934-3985E0E39BB0}"/>
              </a:ext>
            </a:extLst>
          </p:cNvPr>
          <p:cNvSpPr txBox="1">
            <a:spLocks/>
          </p:cNvSpPr>
          <p:nvPr/>
        </p:nvSpPr>
        <p:spPr>
          <a:xfrm>
            <a:off x="8019604" y="7576750"/>
            <a:ext cx="11016272" cy="303031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>
            <a:lvl1pPr>
              <a:defRPr sz="4950" b="0" i="0">
                <a:solidFill>
                  <a:srgbClr val="191918"/>
                </a:solidFill>
                <a:latin typeface="Clash Display"/>
                <a:ea typeface="+mj-ea"/>
                <a:cs typeface="Clash Display"/>
              </a:defRPr>
            </a:lvl1pPr>
          </a:lstStyle>
          <a:p>
            <a:pPr algn="ctr"/>
            <a:r>
              <a:rPr lang="en-ID" sz="19000" spc="-10" dirty="0">
                <a:ln>
                  <a:solidFill>
                    <a:srgbClr val="F2F2F2"/>
                  </a:solidFill>
                </a:ln>
                <a:noFill/>
              </a:rPr>
              <a:t>HISTORY</a:t>
            </a:r>
            <a:endParaRPr lang="en-ID" sz="19000" dirty="0">
              <a:ln>
                <a:solidFill>
                  <a:srgbClr val="F2F2F2"/>
                </a:solidFill>
              </a:ln>
              <a:noFill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19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6" r="29116"/>
          <a:stretch/>
        </p:blipFill>
        <p:spPr>
          <a:xfrm>
            <a:off x="13298023" y="2282642"/>
            <a:ext cx="6251118" cy="8418602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pc="-25" dirty="0"/>
              <a:t>04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18109" y="2488910"/>
            <a:ext cx="9554210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11550" dirty="0">
                <a:solidFill>
                  <a:srgbClr val="F2F2F2"/>
                </a:solidFill>
                <a:latin typeface="Clash Display"/>
                <a:cs typeface="Clash Display"/>
              </a:rPr>
              <a:t>OUR</a:t>
            </a:r>
            <a:r>
              <a:rPr sz="11550" spc="-250" dirty="0">
                <a:solidFill>
                  <a:srgbClr val="F2F2F2"/>
                </a:solidFill>
                <a:latin typeface="Clash Display"/>
                <a:cs typeface="Clash Display"/>
              </a:rPr>
              <a:t> </a:t>
            </a:r>
            <a:r>
              <a:rPr sz="11550" spc="-10" dirty="0">
                <a:solidFill>
                  <a:srgbClr val="F2F2F2"/>
                </a:solidFill>
                <a:latin typeface="Clash Display"/>
                <a:cs typeface="Clash Display"/>
              </a:rPr>
              <a:t>HISTORY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68030" y="4973670"/>
            <a:ext cx="11476355" cy="691515"/>
          </a:xfrm>
          <a:prstGeom prst="rect">
            <a:avLst/>
          </a:prstGeom>
          <a:solidFill>
            <a:srgbClr val="D7FE01"/>
          </a:solidFill>
        </p:spPr>
        <p:txBody>
          <a:bodyPr vert="horz" wrap="square" lIns="0" tIns="54610" rIns="0" bIns="0" rtlCol="0">
            <a:noAutofit/>
          </a:bodyPr>
          <a:lstStyle/>
          <a:p>
            <a:pPr marL="242570">
              <a:lnSpc>
                <a:spcPct val="100000"/>
              </a:lnSpc>
              <a:spcBef>
                <a:spcPts val="430"/>
              </a:spcBef>
            </a:pPr>
            <a:endParaRPr lang="en-ID" sz="3600" dirty="0">
              <a:latin typeface="Clash Display"/>
              <a:cs typeface="Clash Display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42379" y="8774601"/>
            <a:ext cx="11476355" cy="691515"/>
          </a:xfrm>
          <a:prstGeom prst="rect">
            <a:avLst/>
          </a:prstGeom>
          <a:solidFill>
            <a:srgbClr val="D7FE01"/>
          </a:solidFill>
        </p:spPr>
        <p:txBody>
          <a:bodyPr vert="horz" wrap="square" lIns="0" tIns="54610" rIns="0" bIns="0" rtlCol="0">
            <a:noAutofit/>
          </a:bodyPr>
          <a:lstStyle/>
          <a:p>
            <a:pPr marL="368300">
              <a:lnSpc>
                <a:spcPct val="100000"/>
              </a:lnSpc>
              <a:spcBef>
                <a:spcPts val="430"/>
              </a:spcBef>
            </a:pPr>
            <a:endParaRPr sz="3600" dirty="0">
              <a:latin typeface="Clash Display"/>
              <a:cs typeface="Clash Display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57559" y="6889842"/>
            <a:ext cx="11476355" cy="691515"/>
          </a:xfrm>
          <a:prstGeom prst="rect">
            <a:avLst/>
          </a:prstGeom>
          <a:solidFill>
            <a:srgbClr val="D7FE01"/>
          </a:solidFill>
        </p:spPr>
        <p:txBody>
          <a:bodyPr vert="horz" wrap="square" lIns="0" tIns="0" rIns="0" bIns="0" rtlCol="0">
            <a:noAutofit/>
          </a:bodyPr>
          <a:lstStyle/>
          <a:p>
            <a:pPr marL="210820">
              <a:lnSpc>
                <a:spcPct val="100000"/>
              </a:lnSpc>
              <a:spcBef>
                <a:spcPts val="345"/>
              </a:spcBef>
            </a:pPr>
            <a:endParaRPr sz="3600" dirty="0">
              <a:latin typeface="Clash Display"/>
              <a:cs typeface="Clash Display"/>
            </a:endParaRPr>
          </a:p>
        </p:txBody>
      </p:sp>
      <p:sp>
        <p:nvSpPr>
          <p:cNvPr id="16" name="object 34">
            <a:extLst>
              <a:ext uri="{FF2B5EF4-FFF2-40B4-BE49-F238E27FC236}">
                <a16:creationId xmlns:a16="http://schemas.microsoft.com/office/drawing/2014/main" id="{DD33970B-681A-400F-A90C-1C2D6A76B971}"/>
              </a:ext>
            </a:extLst>
          </p:cNvPr>
          <p:cNvSpPr txBox="1"/>
          <p:nvPr/>
        </p:nvSpPr>
        <p:spPr>
          <a:xfrm>
            <a:off x="1315848" y="5007391"/>
            <a:ext cx="2259202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3600" spc="-20" dirty="0">
                <a:solidFill>
                  <a:srgbClr val="232220"/>
                </a:solidFill>
                <a:latin typeface="Clash Display"/>
                <a:cs typeface="Clash Display"/>
              </a:rPr>
              <a:t>201</a:t>
            </a:r>
            <a:r>
              <a:rPr lang="en-US" sz="3600" spc="-20" dirty="0">
                <a:solidFill>
                  <a:srgbClr val="232220"/>
                </a:solidFill>
                <a:latin typeface="Clash Display"/>
                <a:cs typeface="Clash Display"/>
              </a:rPr>
              <a:t>5</a:t>
            </a:r>
            <a:endParaRPr sz="3600" dirty="0">
              <a:latin typeface="Clash Display"/>
              <a:cs typeface="Clash Display"/>
            </a:endParaRPr>
          </a:p>
        </p:txBody>
      </p:sp>
      <p:sp>
        <p:nvSpPr>
          <p:cNvPr id="17" name="object 22">
            <a:extLst>
              <a:ext uri="{FF2B5EF4-FFF2-40B4-BE49-F238E27FC236}">
                <a16:creationId xmlns:a16="http://schemas.microsoft.com/office/drawing/2014/main" id="{FDE13FDA-CDC2-44DA-8DE0-621A9B432E49}"/>
              </a:ext>
            </a:extLst>
          </p:cNvPr>
          <p:cNvSpPr txBox="1"/>
          <p:nvPr/>
        </p:nvSpPr>
        <p:spPr>
          <a:xfrm>
            <a:off x="1196503" y="5630383"/>
            <a:ext cx="9146540" cy="10369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49000"/>
              </a:lnSpc>
            </a:pPr>
            <a:r>
              <a:rPr sz="2300" dirty="0">
                <a:solidFill>
                  <a:srgbClr val="F2F2F2"/>
                </a:solidFill>
                <a:latin typeface="Clash Display"/>
                <a:cs typeface="Clash Display"/>
              </a:rPr>
              <a:t>Lorem ipsum dolor sit amet, consectetur adipiscing </a:t>
            </a:r>
            <a:r>
              <a:rPr sz="2300" spc="-10" dirty="0">
                <a:solidFill>
                  <a:srgbClr val="F2F2F2"/>
                </a:solidFill>
                <a:latin typeface="Clash Display"/>
                <a:cs typeface="Clash Display"/>
              </a:rPr>
              <a:t>elit,</a:t>
            </a:r>
            <a:endParaRPr sz="2300" dirty="0">
              <a:solidFill>
                <a:srgbClr val="F2F2F2"/>
              </a:solidFill>
              <a:latin typeface="Clash Display"/>
              <a:cs typeface="Clash Display"/>
            </a:endParaRPr>
          </a:p>
          <a:p>
            <a:pPr algn="l">
              <a:lnSpc>
                <a:spcPct val="149000"/>
              </a:lnSpc>
            </a:pPr>
            <a:r>
              <a:rPr sz="2300" dirty="0">
                <a:solidFill>
                  <a:srgbClr val="F2F2F2"/>
                </a:solidFill>
                <a:latin typeface="Clash Display"/>
                <a:cs typeface="Clash Display"/>
              </a:rPr>
              <a:t>sed do eiusmod tempor incididunt ut labore et dolore magna </a:t>
            </a:r>
            <a:r>
              <a:rPr sz="2300" spc="-10" dirty="0">
                <a:solidFill>
                  <a:srgbClr val="F2F2F2"/>
                </a:solidFill>
                <a:latin typeface="Clash Display"/>
                <a:cs typeface="Clash Display"/>
              </a:rPr>
              <a:t>aliqua</a:t>
            </a:r>
            <a:endParaRPr sz="2300" dirty="0">
              <a:solidFill>
                <a:srgbClr val="F2F2F2"/>
              </a:solidFill>
              <a:latin typeface="Clash Display"/>
              <a:cs typeface="Clash Display"/>
            </a:endParaRPr>
          </a:p>
        </p:txBody>
      </p:sp>
      <p:sp>
        <p:nvSpPr>
          <p:cNvPr id="20" name="object 34">
            <a:extLst>
              <a:ext uri="{FF2B5EF4-FFF2-40B4-BE49-F238E27FC236}">
                <a16:creationId xmlns:a16="http://schemas.microsoft.com/office/drawing/2014/main" id="{A3A414B8-0365-4616-8D6C-6991C5658CC3}"/>
              </a:ext>
            </a:extLst>
          </p:cNvPr>
          <p:cNvSpPr txBox="1"/>
          <p:nvPr/>
        </p:nvSpPr>
        <p:spPr>
          <a:xfrm>
            <a:off x="1271640" y="6932002"/>
            <a:ext cx="2836809" cy="57002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3600" spc="-20" dirty="0">
                <a:solidFill>
                  <a:srgbClr val="232220"/>
                </a:solidFill>
                <a:latin typeface="Clash Display"/>
                <a:cs typeface="Clash Display"/>
              </a:rPr>
              <a:t>201</a:t>
            </a:r>
            <a:r>
              <a:rPr lang="en-US" sz="3600" spc="-20" dirty="0">
                <a:solidFill>
                  <a:srgbClr val="232220"/>
                </a:solidFill>
                <a:latin typeface="Clash Display"/>
                <a:cs typeface="Clash Display"/>
              </a:rPr>
              <a:t>6 - 2017</a:t>
            </a:r>
            <a:endParaRPr sz="3600" dirty="0">
              <a:latin typeface="Clash Display"/>
              <a:cs typeface="Clash Display"/>
            </a:endParaRPr>
          </a:p>
        </p:txBody>
      </p:sp>
      <p:sp>
        <p:nvSpPr>
          <p:cNvPr id="21" name="object 22">
            <a:extLst>
              <a:ext uri="{FF2B5EF4-FFF2-40B4-BE49-F238E27FC236}">
                <a16:creationId xmlns:a16="http://schemas.microsoft.com/office/drawing/2014/main" id="{6D019FE1-5B16-449A-8604-46F7C21F7E20}"/>
              </a:ext>
            </a:extLst>
          </p:cNvPr>
          <p:cNvSpPr txBox="1"/>
          <p:nvPr/>
        </p:nvSpPr>
        <p:spPr>
          <a:xfrm>
            <a:off x="1196503" y="7563957"/>
            <a:ext cx="9146540" cy="10369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49000"/>
              </a:lnSpc>
            </a:pPr>
            <a:r>
              <a:rPr sz="2300" dirty="0">
                <a:solidFill>
                  <a:srgbClr val="F2F2F2"/>
                </a:solidFill>
                <a:latin typeface="Clash Display"/>
                <a:cs typeface="Clash Display"/>
              </a:rPr>
              <a:t>Lorem ipsum dolor sit amet, consectetur adipiscing </a:t>
            </a:r>
            <a:r>
              <a:rPr sz="2300" spc="-10" dirty="0">
                <a:solidFill>
                  <a:srgbClr val="F2F2F2"/>
                </a:solidFill>
                <a:latin typeface="Clash Display"/>
                <a:cs typeface="Clash Display"/>
              </a:rPr>
              <a:t>elit,</a:t>
            </a:r>
            <a:endParaRPr sz="2300" dirty="0">
              <a:solidFill>
                <a:srgbClr val="F2F2F2"/>
              </a:solidFill>
              <a:latin typeface="Clash Display"/>
              <a:cs typeface="Clash Display"/>
            </a:endParaRPr>
          </a:p>
          <a:p>
            <a:pPr algn="l">
              <a:lnSpc>
                <a:spcPct val="149000"/>
              </a:lnSpc>
            </a:pPr>
            <a:r>
              <a:rPr sz="2300" dirty="0">
                <a:solidFill>
                  <a:srgbClr val="F2F2F2"/>
                </a:solidFill>
                <a:latin typeface="Clash Display"/>
                <a:cs typeface="Clash Display"/>
              </a:rPr>
              <a:t>sed do eiusmod tempor incididunt ut labore et dolore magna </a:t>
            </a:r>
            <a:r>
              <a:rPr sz="2300" spc="-10" dirty="0">
                <a:solidFill>
                  <a:srgbClr val="F2F2F2"/>
                </a:solidFill>
                <a:latin typeface="Clash Display"/>
                <a:cs typeface="Clash Display"/>
              </a:rPr>
              <a:t>aliqua</a:t>
            </a:r>
            <a:endParaRPr sz="2300" dirty="0">
              <a:solidFill>
                <a:srgbClr val="F2F2F2"/>
              </a:solidFill>
              <a:latin typeface="Clash Display"/>
              <a:cs typeface="Clash Display"/>
            </a:endParaRPr>
          </a:p>
        </p:txBody>
      </p:sp>
      <p:sp>
        <p:nvSpPr>
          <p:cNvPr id="24" name="object 34">
            <a:extLst>
              <a:ext uri="{FF2B5EF4-FFF2-40B4-BE49-F238E27FC236}">
                <a16:creationId xmlns:a16="http://schemas.microsoft.com/office/drawing/2014/main" id="{AB93B7E7-A78C-413C-B803-82834B5F43ED}"/>
              </a:ext>
            </a:extLst>
          </p:cNvPr>
          <p:cNvSpPr txBox="1"/>
          <p:nvPr/>
        </p:nvSpPr>
        <p:spPr>
          <a:xfrm>
            <a:off x="1315848" y="8820440"/>
            <a:ext cx="3021202" cy="57002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3600" spc="-20" dirty="0">
                <a:solidFill>
                  <a:srgbClr val="232220"/>
                </a:solidFill>
                <a:latin typeface="Clash Display"/>
                <a:cs typeface="Clash Display"/>
              </a:rPr>
              <a:t>201</a:t>
            </a:r>
            <a:r>
              <a:rPr lang="en-US" sz="3600" spc="-20" dirty="0">
                <a:solidFill>
                  <a:srgbClr val="232220"/>
                </a:solidFill>
                <a:latin typeface="Clash Display"/>
                <a:cs typeface="Clash Display"/>
              </a:rPr>
              <a:t>8 - 2020</a:t>
            </a:r>
            <a:endParaRPr sz="3600" dirty="0">
              <a:latin typeface="Clash Display"/>
              <a:cs typeface="Clash Display"/>
            </a:endParaRPr>
          </a:p>
        </p:txBody>
      </p:sp>
      <p:sp>
        <p:nvSpPr>
          <p:cNvPr id="25" name="object 22">
            <a:extLst>
              <a:ext uri="{FF2B5EF4-FFF2-40B4-BE49-F238E27FC236}">
                <a16:creationId xmlns:a16="http://schemas.microsoft.com/office/drawing/2014/main" id="{F81EDE6F-8FED-441D-8B6C-E3F4B9C96485}"/>
              </a:ext>
            </a:extLst>
          </p:cNvPr>
          <p:cNvSpPr txBox="1"/>
          <p:nvPr/>
        </p:nvSpPr>
        <p:spPr>
          <a:xfrm>
            <a:off x="1196503" y="9466116"/>
            <a:ext cx="9146540" cy="10369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49000"/>
              </a:lnSpc>
            </a:pPr>
            <a:r>
              <a:rPr sz="2300" dirty="0">
                <a:solidFill>
                  <a:srgbClr val="F2F2F2"/>
                </a:solidFill>
                <a:latin typeface="Clash Display"/>
                <a:cs typeface="Clash Display"/>
              </a:rPr>
              <a:t>Lorem ipsum dolor sit amet, consectetur adipiscing </a:t>
            </a:r>
            <a:r>
              <a:rPr sz="2300" spc="-10" dirty="0">
                <a:solidFill>
                  <a:srgbClr val="F2F2F2"/>
                </a:solidFill>
                <a:latin typeface="Clash Display"/>
                <a:cs typeface="Clash Display"/>
              </a:rPr>
              <a:t>elit,</a:t>
            </a:r>
            <a:endParaRPr sz="2300" dirty="0">
              <a:solidFill>
                <a:srgbClr val="F2F2F2"/>
              </a:solidFill>
              <a:latin typeface="Clash Display"/>
              <a:cs typeface="Clash Display"/>
            </a:endParaRPr>
          </a:p>
          <a:p>
            <a:pPr algn="l">
              <a:lnSpc>
                <a:spcPct val="149000"/>
              </a:lnSpc>
            </a:pPr>
            <a:r>
              <a:rPr sz="2300" dirty="0">
                <a:solidFill>
                  <a:srgbClr val="F2F2F2"/>
                </a:solidFill>
                <a:latin typeface="Clash Display"/>
                <a:cs typeface="Clash Display"/>
              </a:rPr>
              <a:t>sed do eiusmod tempor incididunt ut labore et dolore magna </a:t>
            </a:r>
            <a:r>
              <a:rPr sz="2300" spc="-10" dirty="0">
                <a:solidFill>
                  <a:srgbClr val="F2F2F2"/>
                </a:solidFill>
                <a:latin typeface="Clash Display"/>
                <a:cs typeface="Clash Display"/>
              </a:rPr>
              <a:t>aliqua</a:t>
            </a:r>
            <a:endParaRPr sz="2300" dirty="0">
              <a:solidFill>
                <a:srgbClr val="F2F2F2"/>
              </a:solidFill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78098" y="625896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4" h="455294">
                <a:moveTo>
                  <a:pt x="0" y="0"/>
                </a:moveTo>
                <a:lnTo>
                  <a:pt x="227479" y="227479"/>
                </a:lnTo>
                <a:lnTo>
                  <a:pt x="0" y="454959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36526" y="853377"/>
            <a:ext cx="1869439" cy="0"/>
          </a:xfrm>
          <a:custGeom>
            <a:avLst/>
            <a:gdLst/>
            <a:ahLst/>
            <a:cxnLst/>
            <a:rect l="l" t="t" r="r" b="b"/>
            <a:pathLst>
              <a:path w="1869439">
                <a:moveTo>
                  <a:pt x="1869053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3296" y="4242069"/>
            <a:ext cx="14156690" cy="5711190"/>
          </a:xfrm>
          <a:custGeom>
            <a:avLst/>
            <a:gdLst/>
            <a:ahLst/>
            <a:cxnLst/>
            <a:rect l="l" t="t" r="r" b="b"/>
            <a:pathLst>
              <a:path w="14156690" h="5711190">
                <a:moveTo>
                  <a:pt x="14156637" y="0"/>
                </a:moveTo>
                <a:lnTo>
                  <a:pt x="0" y="0"/>
                </a:lnTo>
                <a:lnTo>
                  <a:pt x="0" y="5711103"/>
                </a:lnTo>
                <a:lnTo>
                  <a:pt x="14156637" y="5711103"/>
                </a:lnTo>
                <a:lnTo>
                  <a:pt x="14156637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object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4" b="2104"/>
          <a:stretch/>
        </p:blipFill>
        <p:spPr>
          <a:xfrm>
            <a:off x="2125589" y="4603828"/>
            <a:ext cx="9476151" cy="5106033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pc="-25" dirty="0"/>
              <a:t>05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11493" y="2289963"/>
            <a:ext cx="10467340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11550" dirty="0">
                <a:solidFill>
                  <a:srgbClr val="191918"/>
                </a:solidFill>
                <a:latin typeface="Clash Display"/>
                <a:cs typeface="Clash Display"/>
              </a:rPr>
              <a:t>WHAT</a:t>
            </a:r>
            <a:r>
              <a:rPr sz="11550" spc="-280" dirty="0">
                <a:solidFill>
                  <a:srgbClr val="191918"/>
                </a:solidFill>
                <a:latin typeface="Clash Display"/>
                <a:cs typeface="Clash Display"/>
              </a:rPr>
              <a:t> </a:t>
            </a:r>
            <a:r>
              <a:rPr sz="11550" dirty="0">
                <a:solidFill>
                  <a:srgbClr val="191918"/>
                </a:solidFill>
                <a:latin typeface="Clash Display"/>
                <a:cs typeface="Clash Display"/>
              </a:rPr>
              <a:t>WE</a:t>
            </a:r>
            <a:r>
              <a:rPr sz="11550" spc="-280" dirty="0">
                <a:solidFill>
                  <a:srgbClr val="191918"/>
                </a:solidFill>
                <a:latin typeface="Clash Display"/>
                <a:cs typeface="Clash Display"/>
              </a:rPr>
              <a:t> </a:t>
            </a:r>
            <a:r>
              <a:rPr sz="11550" spc="-25" dirty="0">
                <a:solidFill>
                  <a:srgbClr val="191918"/>
                </a:solidFill>
                <a:latin typeface="Clash Display"/>
                <a:cs typeface="Clash Display"/>
              </a:rPr>
              <a:t>DO?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570340" y="8308107"/>
            <a:ext cx="4114800" cy="15963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solidFill>
                  <a:srgbClr val="191918"/>
                </a:solidFill>
                <a:latin typeface="Clash Display"/>
                <a:cs typeface="Clash Display"/>
              </a:rPr>
              <a:t>When creating your own, </a:t>
            </a:r>
            <a:r>
              <a:rPr sz="2300" spc="-25" dirty="0">
                <a:solidFill>
                  <a:srgbClr val="191918"/>
                </a:solidFill>
                <a:latin typeface="Clash Display"/>
                <a:cs typeface="Clash Display"/>
              </a:rPr>
              <a:t>re- </a:t>
            </a:r>
            <a:r>
              <a:rPr sz="2300" dirty="0">
                <a:solidFill>
                  <a:srgbClr val="191918"/>
                </a:solidFill>
                <a:latin typeface="Clash Display"/>
                <a:cs typeface="Clash Display"/>
              </a:rPr>
              <a:t>member to highlight the </a:t>
            </a:r>
            <a:r>
              <a:rPr sz="2300" spc="-20" dirty="0">
                <a:solidFill>
                  <a:srgbClr val="191918"/>
                </a:solidFill>
                <a:latin typeface="Clash Display"/>
                <a:cs typeface="Clash Display"/>
              </a:rPr>
              <a:t>most </a:t>
            </a:r>
            <a:r>
              <a:rPr sz="2300" dirty="0">
                <a:solidFill>
                  <a:srgbClr val="191918"/>
                </a:solidFill>
                <a:latin typeface="Clash Display"/>
                <a:cs typeface="Clash Display"/>
              </a:rPr>
              <a:t>relevant points in your </a:t>
            </a:r>
            <a:r>
              <a:rPr sz="2300" spc="-10" dirty="0">
                <a:solidFill>
                  <a:srgbClr val="191918"/>
                </a:solidFill>
                <a:latin typeface="Clash Display"/>
                <a:cs typeface="Clash Display"/>
              </a:rPr>
              <a:t>design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505883" y="7706352"/>
            <a:ext cx="596900" cy="596900"/>
          </a:xfrm>
          <a:prstGeom prst="rect">
            <a:avLst/>
          </a:prstGeom>
          <a:solidFill>
            <a:srgbClr val="D7FE01"/>
          </a:solidFill>
        </p:spPr>
        <p:txBody>
          <a:bodyPr vert="horz" wrap="square" lIns="0" tIns="104775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2300" dirty="0">
                <a:solidFill>
                  <a:srgbClr val="191918"/>
                </a:solidFill>
                <a:latin typeface="Clash Display"/>
                <a:cs typeface="Clash Display"/>
              </a:rPr>
              <a:t>1</a:t>
            </a:r>
            <a:endParaRPr sz="230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19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0"/>
            <a:ext cx="20104100" cy="1675764"/>
          </a:xfrm>
          <a:custGeom>
            <a:avLst/>
            <a:gdLst/>
            <a:ahLst/>
            <a:cxnLst/>
            <a:rect l="l" t="t" r="r" b="b"/>
            <a:pathLst>
              <a:path w="20104100" h="1675764">
                <a:moveTo>
                  <a:pt x="20104099" y="0"/>
                </a:moveTo>
                <a:lnTo>
                  <a:pt x="0" y="0"/>
                </a:lnTo>
                <a:lnTo>
                  <a:pt x="0" y="1675341"/>
                </a:lnTo>
                <a:lnTo>
                  <a:pt x="20104099" y="1675341"/>
                </a:lnTo>
                <a:lnTo>
                  <a:pt x="20104099" y="0"/>
                </a:lnTo>
                <a:close/>
              </a:path>
            </a:pathLst>
          </a:custGeom>
          <a:solidFill>
            <a:srgbClr val="D7FE0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78098" y="625896"/>
            <a:ext cx="227965" cy="455295"/>
          </a:xfrm>
          <a:custGeom>
            <a:avLst/>
            <a:gdLst/>
            <a:ahLst/>
            <a:cxnLst/>
            <a:rect l="l" t="t" r="r" b="b"/>
            <a:pathLst>
              <a:path w="227964" h="455294">
                <a:moveTo>
                  <a:pt x="0" y="0"/>
                </a:moveTo>
                <a:lnTo>
                  <a:pt x="227479" y="227479"/>
                </a:lnTo>
                <a:lnTo>
                  <a:pt x="0" y="454959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36526" y="853377"/>
            <a:ext cx="1869439" cy="0"/>
          </a:xfrm>
          <a:custGeom>
            <a:avLst/>
            <a:gdLst/>
            <a:ahLst/>
            <a:cxnLst/>
            <a:rect l="l" t="t" r="r" b="b"/>
            <a:pathLst>
              <a:path w="1869439">
                <a:moveTo>
                  <a:pt x="1869053" y="0"/>
                </a:moveTo>
                <a:lnTo>
                  <a:pt x="0" y="0"/>
                </a:lnTo>
              </a:path>
            </a:pathLst>
          </a:custGeom>
          <a:ln w="20941">
            <a:solidFill>
              <a:srgbClr val="1919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object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6" r="29116"/>
          <a:stretch/>
        </p:blipFill>
        <p:spPr>
          <a:xfrm>
            <a:off x="7700226" y="4364757"/>
            <a:ext cx="4588457" cy="6179424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pc="-25" dirty="0"/>
              <a:t>06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130543" y="656193"/>
            <a:ext cx="2368550" cy="3778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300" dirty="0">
                <a:solidFill>
                  <a:srgbClr val="232220"/>
                </a:solidFill>
                <a:latin typeface="Clash Display"/>
                <a:cs typeface="Clash Display"/>
              </a:rPr>
              <a:t>YOUR</a:t>
            </a:r>
            <a:r>
              <a:rPr sz="2300" spc="-10" dirty="0">
                <a:solidFill>
                  <a:srgbClr val="232220"/>
                </a:solidFill>
                <a:latin typeface="Clash Display"/>
                <a:cs typeface="Clash Display"/>
              </a:rPr>
              <a:t> COMPANY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54484" y="2187232"/>
            <a:ext cx="10699115" cy="1784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1550" dirty="0">
                <a:solidFill>
                  <a:srgbClr val="F2F2F2"/>
                </a:solidFill>
                <a:latin typeface="Clash Display"/>
                <a:cs typeface="Clash Display"/>
              </a:rPr>
              <a:t>WHAT</a:t>
            </a:r>
            <a:r>
              <a:rPr sz="11550" spc="-254" dirty="0">
                <a:solidFill>
                  <a:srgbClr val="F2F2F2"/>
                </a:solidFill>
                <a:latin typeface="Clash Display"/>
                <a:cs typeface="Clash Display"/>
              </a:rPr>
              <a:t> </a:t>
            </a:r>
            <a:r>
              <a:rPr sz="11550" dirty="0">
                <a:solidFill>
                  <a:srgbClr val="F2F2F2"/>
                </a:solidFill>
                <a:latin typeface="Clash Display"/>
                <a:cs typeface="Clash Display"/>
              </a:rPr>
              <a:t>WE</a:t>
            </a:r>
            <a:r>
              <a:rPr sz="11550" spc="-520" dirty="0">
                <a:solidFill>
                  <a:srgbClr val="F2F2F2"/>
                </a:solidFill>
                <a:latin typeface="Clash Display"/>
                <a:cs typeface="Clash Display"/>
              </a:rPr>
              <a:t> </a:t>
            </a:r>
            <a:r>
              <a:rPr sz="11550" dirty="0">
                <a:solidFill>
                  <a:srgbClr val="D7FE01"/>
                </a:solidFill>
                <a:latin typeface="Clash Display"/>
                <a:cs typeface="Clash Display"/>
              </a:rPr>
              <a:t>DO</a:t>
            </a:r>
            <a:r>
              <a:rPr sz="11550" spc="-254" dirty="0">
                <a:solidFill>
                  <a:srgbClr val="D7FE01"/>
                </a:solidFill>
                <a:latin typeface="Clash Display"/>
                <a:cs typeface="Clash Display"/>
              </a:rPr>
              <a:t> </a:t>
            </a:r>
            <a:r>
              <a:rPr sz="11550" spc="-50" dirty="0">
                <a:solidFill>
                  <a:srgbClr val="D7FE01"/>
                </a:solidFill>
                <a:latin typeface="Clash Display"/>
                <a:cs typeface="Clash Display"/>
              </a:rPr>
              <a:t>?</a:t>
            </a:r>
            <a:endParaRPr sz="11550" dirty="0">
              <a:latin typeface="Clash Display"/>
              <a:cs typeface="Clash Display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62340" y="8211446"/>
            <a:ext cx="4919345" cy="15963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l">
              <a:lnSpc>
                <a:spcPct val="149400"/>
              </a:lnSpc>
            </a:pPr>
            <a:r>
              <a:rPr sz="2300" dirty="0">
                <a:solidFill>
                  <a:srgbClr val="F2F2F2"/>
                </a:solidFill>
                <a:latin typeface="Clash Display"/>
                <a:cs typeface="Clash Display"/>
              </a:rPr>
              <a:t>Social media can also be used </a:t>
            </a:r>
            <a:r>
              <a:rPr sz="2300" spc="-25" dirty="0">
                <a:solidFill>
                  <a:srgbClr val="F2F2F2"/>
                </a:solidFill>
                <a:latin typeface="Clash Display"/>
                <a:cs typeface="Clash Display"/>
              </a:rPr>
              <a:t>to </a:t>
            </a:r>
            <a:r>
              <a:rPr sz="2300" dirty="0">
                <a:solidFill>
                  <a:srgbClr val="F2F2F2"/>
                </a:solidFill>
                <a:latin typeface="Clash Display"/>
                <a:cs typeface="Clash Display"/>
              </a:rPr>
              <a:t>share interesting facts, true </a:t>
            </a:r>
            <a:r>
              <a:rPr sz="2300" spc="-10" dirty="0">
                <a:solidFill>
                  <a:srgbClr val="F2F2F2"/>
                </a:solidFill>
                <a:latin typeface="Clash Display"/>
                <a:cs typeface="Clash Display"/>
              </a:rPr>
              <a:t>stories, </a:t>
            </a:r>
            <a:r>
              <a:rPr sz="2300" dirty="0">
                <a:solidFill>
                  <a:srgbClr val="F2F2F2"/>
                </a:solidFill>
                <a:latin typeface="Clash Display"/>
                <a:cs typeface="Clash Display"/>
              </a:rPr>
              <a:t>and other important </a:t>
            </a:r>
            <a:r>
              <a:rPr sz="2300" spc="-10" dirty="0">
                <a:solidFill>
                  <a:srgbClr val="F2F2F2"/>
                </a:solidFill>
                <a:latin typeface="Clash Display"/>
                <a:cs typeface="Clash Display"/>
              </a:rPr>
              <a:t>information.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580075" y="5743123"/>
            <a:ext cx="5882640" cy="10127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r">
              <a:lnSpc>
                <a:spcPct val="149400"/>
              </a:lnSpc>
            </a:pPr>
            <a:r>
              <a:rPr sz="2300" dirty="0">
                <a:solidFill>
                  <a:srgbClr val="F2F2F2"/>
                </a:solidFill>
                <a:latin typeface="Clash Display"/>
                <a:cs typeface="Clash Display"/>
              </a:rPr>
              <a:t>Engage your audience with language </a:t>
            </a:r>
            <a:r>
              <a:rPr sz="2300" spc="-10" dirty="0">
                <a:solidFill>
                  <a:srgbClr val="F2F2F2"/>
                </a:solidFill>
                <a:latin typeface="Clash Display"/>
                <a:cs typeface="Clash Display"/>
              </a:rPr>
              <a:t>that's </a:t>
            </a:r>
            <a:r>
              <a:rPr sz="2300" dirty="0">
                <a:solidFill>
                  <a:srgbClr val="F2F2F2"/>
                </a:solidFill>
                <a:latin typeface="Clash Display"/>
                <a:cs typeface="Clash Display"/>
              </a:rPr>
              <a:t>simple and easy to </a:t>
            </a:r>
            <a:r>
              <a:rPr sz="2300" spc="-10" dirty="0">
                <a:solidFill>
                  <a:srgbClr val="F2F2F2"/>
                </a:solidFill>
                <a:latin typeface="Clash Display"/>
                <a:cs typeface="Clash Display"/>
              </a:rPr>
              <a:t>understand.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175431" y="7637662"/>
            <a:ext cx="596900" cy="596900"/>
          </a:xfrm>
          <a:prstGeom prst="rect">
            <a:avLst/>
          </a:prstGeom>
          <a:solidFill>
            <a:srgbClr val="D7FE01"/>
          </a:solidFill>
        </p:spPr>
        <p:txBody>
          <a:bodyPr vert="horz" wrap="square" lIns="0" tIns="106045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2300" spc="5" dirty="0">
                <a:solidFill>
                  <a:srgbClr val="191918"/>
                </a:solidFill>
                <a:latin typeface="Clash Display"/>
                <a:cs typeface="Clash Display"/>
              </a:rPr>
              <a:t>2</a:t>
            </a:r>
            <a:endParaRPr sz="2300" dirty="0">
              <a:latin typeface="Clash Display"/>
              <a:cs typeface="Clash Display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7825635" y="5182973"/>
            <a:ext cx="596900" cy="596900"/>
          </a:xfrm>
          <a:prstGeom prst="rect">
            <a:avLst/>
          </a:prstGeom>
          <a:solidFill>
            <a:srgbClr val="D7FE01"/>
          </a:solidFill>
        </p:spPr>
        <p:txBody>
          <a:bodyPr vert="horz" wrap="square" lIns="0" tIns="104775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2300" spc="5" dirty="0">
                <a:solidFill>
                  <a:srgbClr val="191918"/>
                </a:solidFill>
                <a:latin typeface="Clash Display"/>
                <a:cs typeface="Clash Display"/>
              </a:rPr>
              <a:t>3</a:t>
            </a:r>
            <a:endParaRPr sz="2300" dirty="0">
              <a:latin typeface="Clash Display"/>
              <a:cs typeface="Clash Display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1129</Words>
  <PresentationFormat>Custom</PresentationFormat>
  <Paragraphs>258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Clash Display</vt:lpstr>
      <vt:lpstr>Clash Display Light</vt:lpstr>
      <vt:lpstr>Office Theme</vt:lpstr>
      <vt:lpstr>COMPANY</vt:lpstr>
      <vt:lpstr>WELCOME</vt:lpstr>
      <vt:lpstr>PowerPoint Presentation</vt:lpstr>
      <vt:lpstr>PowerPoint Presentation</vt:lpstr>
      <vt:lpstr>WE ARE?</vt:lpstr>
      <vt:lpstr>PowerPoint Presentation</vt:lpstr>
      <vt:lpstr>04</vt:lpstr>
      <vt:lpstr>05</vt:lpstr>
      <vt:lpstr>06</vt:lpstr>
      <vt:lpstr>07</vt:lpstr>
      <vt:lpstr>08</vt:lpstr>
      <vt:lpstr>PowerPoint Presentation</vt:lpstr>
      <vt:lpstr>PowerPoint Presentation</vt:lpstr>
      <vt:lpstr>MEET OUR</vt:lpstr>
      <vt:lpstr>12</vt:lpstr>
      <vt:lpstr>PowerPoint Presentation</vt:lpstr>
      <vt:lpstr>THERE ARE</vt:lpstr>
      <vt:lpstr>PowerPoint Presentation</vt:lpstr>
      <vt:lpstr>PowerPoint Presentation</vt:lpstr>
      <vt:lpstr>PowerPoint Presentation</vt:lpstr>
      <vt:lpstr>PowerPoint Presentation</vt:lpstr>
      <vt:lpstr>19</vt:lpstr>
      <vt:lpstr>BUSINESS</vt:lpstr>
      <vt:lpstr>21</vt:lpstr>
      <vt:lpstr>WHAT THEY</vt:lpstr>
      <vt:lpstr>PowerPoint Presentation</vt:lpstr>
      <vt:lpstr>24</vt:lpstr>
      <vt:lpstr>25</vt:lpstr>
      <vt:lpstr>CREATIVITY IS</vt:lpstr>
      <vt:lpstr>THANK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2023-04-05T03:38:48Z</dcterms:created>
  <dcterms:modified xsi:type="dcterms:W3CDTF">2023-04-10T03:25:23Z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2023-04-05T00:00:00Z</vt:filetime>
  </property>
  <property fmtid="{D5CDD505-2E9C-101B-9397-08002B2CF9AE}" pid="3" name="Creator">
    <vt:lpwstr>Adobe Illustrator 24.3 (Windows)</vt:lpwstr>
  </property>
  <property fmtid="{D5CDD505-2E9C-101B-9397-08002B2CF9AE}" pid="4" name="LastSaved">
    <vt:filetime>2023-04-05T00:00:00Z</vt:filetime>
  </property>
  <property fmtid="{D5CDD505-2E9C-101B-9397-08002B2CF9AE}" pid="5" name="Producer">
    <vt:lpwstr>Adobe PDF library 15.00</vt:lpwstr>
  </property>
</Properties>
</file>