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y="6858000" cx="12192000"/>
  <p:notesSz cx="6858000" cy="9144000"/>
  <p:embeddedFontLst>
    <p:embeddedFont>
      <p:font typeface="Creepster"/>
      <p:regular r:id="rId25"/>
    </p:embeddedFont>
    <p:embeddedFont>
      <p:font typeface="Lato"/>
      <p:regular r:id="rId26"/>
      <p:bold r:id="rId27"/>
      <p:italic r:id="rId28"/>
      <p:boldItalic r:id="rId29"/>
    </p:embeddedFont>
    <p:embeddedFont>
      <p:font typeface="Montserrat"/>
      <p:regular r:id="rId30"/>
      <p:bold r:id="rId31"/>
      <p:italic r:id="rId32"/>
      <p:boldItalic r:id="rId33"/>
    </p:embeddedFont>
    <p:embeddedFont>
      <p:font typeface="Lato Light"/>
      <p:regular r:id="rId34"/>
      <p:bold r:id="rId35"/>
      <p:italic r:id="rId36"/>
      <p:boldItalic r:id="rId37"/>
    </p:embeddedFont>
    <p:embeddedFont>
      <p:font typeface="Poppins Light"/>
      <p:regular r:id="rId38"/>
      <p:bold r:id="rId39"/>
      <p:italic r:id="rId40"/>
      <p:boldItalic r:id="rId41"/>
    </p:embeddedFont>
    <p:embeddedFont>
      <p:font typeface="Flavors"/>
      <p:regular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PoppinsLight-italic.fntdata"/><Relationship Id="rId20" Type="http://schemas.openxmlformats.org/officeDocument/2006/relationships/slide" Target="slides/slide16.xml"/><Relationship Id="rId42" Type="http://schemas.openxmlformats.org/officeDocument/2006/relationships/font" Target="fonts/Flavors-regular.fntdata"/><Relationship Id="rId41" Type="http://schemas.openxmlformats.org/officeDocument/2006/relationships/font" Target="fonts/PoppinsLight-boldItalic.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Lato-regular.fntdata"/><Relationship Id="rId25" Type="http://schemas.openxmlformats.org/officeDocument/2006/relationships/font" Target="fonts/Creepster-regular.fntdata"/><Relationship Id="rId28" Type="http://schemas.openxmlformats.org/officeDocument/2006/relationships/font" Target="fonts/Lato-italic.fntdata"/><Relationship Id="rId27" Type="http://schemas.openxmlformats.org/officeDocument/2006/relationships/font" Target="fonts/Lato-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Lato-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bold.fntdata"/><Relationship Id="rId30" Type="http://schemas.openxmlformats.org/officeDocument/2006/relationships/font" Target="fonts/Montserrat-regular.fntdata"/><Relationship Id="rId11" Type="http://schemas.openxmlformats.org/officeDocument/2006/relationships/slide" Target="slides/slide7.xml"/><Relationship Id="rId33" Type="http://schemas.openxmlformats.org/officeDocument/2006/relationships/font" Target="fonts/Montserrat-boldItalic.fntdata"/><Relationship Id="rId10" Type="http://schemas.openxmlformats.org/officeDocument/2006/relationships/slide" Target="slides/slide6.xml"/><Relationship Id="rId32" Type="http://schemas.openxmlformats.org/officeDocument/2006/relationships/font" Target="fonts/Montserrat-italic.fntdata"/><Relationship Id="rId13" Type="http://schemas.openxmlformats.org/officeDocument/2006/relationships/slide" Target="slides/slide9.xml"/><Relationship Id="rId35" Type="http://schemas.openxmlformats.org/officeDocument/2006/relationships/font" Target="fonts/LatoLight-bold.fntdata"/><Relationship Id="rId12" Type="http://schemas.openxmlformats.org/officeDocument/2006/relationships/slide" Target="slides/slide8.xml"/><Relationship Id="rId34" Type="http://schemas.openxmlformats.org/officeDocument/2006/relationships/font" Target="fonts/LatoLight-regular.fntdata"/><Relationship Id="rId15" Type="http://schemas.openxmlformats.org/officeDocument/2006/relationships/slide" Target="slides/slide11.xml"/><Relationship Id="rId37" Type="http://schemas.openxmlformats.org/officeDocument/2006/relationships/font" Target="fonts/LatoLight-boldItalic.fntdata"/><Relationship Id="rId14" Type="http://schemas.openxmlformats.org/officeDocument/2006/relationships/slide" Target="slides/slide10.xml"/><Relationship Id="rId36" Type="http://schemas.openxmlformats.org/officeDocument/2006/relationships/font" Target="fonts/LatoLight-italic.fntdata"/><Relationship Id="rId17" Type="http://schemas.openxmlformats.org/officeDocument/2006/relationships/slide" Target="slides/slide13.xml"/><Relationship Id="rId39" Type="http://schemas.openxmlformats.org/officeDocument/2006/relationships/font" Target="fonts/PoppinsLight-bold.fntdata"/><Relationship Id="rId16" Type="http://schemas.openxmlformats.org/officeDocument/2006/relationships/slide" Target="slides/slide12.xml"/><Relationship Id="rId38" Type="http://schemas.openxmlformats.org/officeDocument/2006/relationships/font" Target="fonts/PoppinsLight-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3" name="Google Shape;51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9" name="Google Shape;55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1" name="Google Shape;61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0" name="Google Shape;64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0" name="Shape 770"/>
        <p:cNvGrpSpPr/>
        <p:nvPr/>
      </p:nvGrpSpPr>
      <p:grpSpPr>
        <a:xfrm>
          <a:off x="0" y="0"/>
          <a:ext cx="0" cy="0"/>
          <a:chOff x="0" y="0"/>
          <a:chExt cx="0" cy="0"/>
        </a:xfrm>
      </p:grpSpPr>
      <p:sp>
        <p:nvSpPr>
          <p:cNvPr id="771" name="Google Shape;77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2" name="Google Shape;77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3" name="Shape 833"/>
        <p:cNvGrpSpPr/>
        <p:nvPr/>
      </p:nvGrpSpPr>
      <p:grpSpPr>
        <a:xfrm>
          <a:off x="0" y="0"/>
          <a:ext cx="0" cy="0"/>
          <a:chOff x="0" y="0"/>
          <a:chExt cx="0" cy="0"/>
        </a:xfrm>
      </p:grpSpPr>
      <p:sp>
        <p:nvSpPr>
          <p:cNvPr id="834" name="Google Shape;834;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5" name="Google Shape;83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1" name="Shape 871"/>
        <p:cNvGrpSpPr/>
        <p:nvPr/>
      </p:nvGrpSpPr>
      <p:grpSpPr>
        <a:xfrm>
          <a:off x="0" y="0"/>
          <a:ext cx="0" cy="0"/>
          <a:chOff x="0" y="0"/>
          <a:chExt cx="0" cy="0"/>
        </a:xfrm>
      </p:grpSpPr>
      <p:sp>
        <p:nvSpPr>
          <p:cNvPr id="872" name="Google Shape;872;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3" name="Google Shape;87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4" name="Shape 964"/>
        <p:cNvGrpSpPr/>
        <p:nvPr/>
      </p:nvGrpSpPr>
      <p:grpSpPr>
        <a:xfrm>
          <a:off x="0" y="0"/>
          <a:ext cx="0" cy="0"/>
          <a:chOff x="0" y="0"/>
          <a:chExt cx="0" cy="0"/>
        </a:xfrm>
      </p:grpSpPr>
      <p:sp>
        <p:nvSpPr>
          <p:cNvPr id="965" name="Google Shape;965;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6" name="Google Shape;966;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8" name="Shape 1138"/>
        <p:cNvGrpSpPr/>
        <p:nvPr/>
      </p:nvGrpSpPr>
      <p:grpSpPr>
        <a:xfrm>
          <a:off x="0" y="0"/>
          <a:ext cx="0" cy="0"/>
          <a:chOff x="0" y="0"/>
          <a:chExt cx="0" cy="0"/>
        </a:xfrm>
      </p:grpSpPr>
      <p:sp>
        <p:nvSpPr>
          <p:cNvPr id="1139" name="Google Shape;1139;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0" name="Google Shape;114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9" name="Shape 1219"/>
        <p:cNvGrpSpPr/>
        <p:nvPr/>
      </p:nvGrpSpPr>
      <p:grpSpPr>
        <a:xfrm>
          <a:off x="0" y="0"/>
          <a:ext cx="0" cy="0"/>
          <a:chOff x="0" y="0"/>
          <a:chExt cx="0" cy="0"/>
        </a:xfrm>
      </p:grpSpPr>
      <p:sp>
        <p:nvSpPr>
          <p:cNvPr id="1220" name="Google Shape;1220;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1" name="Google Shape;1221;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1" name="Shape 1321"/>
        <p:cNvGrpSpPr/>
        <p:nvPr/>
      </p:nvGrpSpPr>
      <p:grpSpPr>
        <a:xfrm>
          <a:off x="0" y="0"/>
          <a:ext cx="0" cy="0"/>
          <a:chOff x="0" y="0"/>
          <a:chExt cx="0" cy="0"/>
        </a:xfrm>
      </p:grpSpPr>
      <p:sp>
        <p:nvSpPr>
          <p:cNvPr id="1322" name="Google Shape;1322;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3" name="Google Shape;1323;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3" name="Google Shape;24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8" name="Google Shape;38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2" name="Google Shape;47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4" name="Google Shape;494;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5" name="Shape 15"/>
        <p:cNvGrpSpPr/>
        <p:nvPr/>
      </p:nvGrpSpPr>
      <p:grpSpPr>
        <a:xfrm>
          <a:off x="0" y="0"/>
          <a:ext cx="0" cy="0"/>
          <a:chOff x="0" y="0"/>
          <a:chExt cx="0" cy="0"/>
        </a:xfrm>
      </p:grpSpPr>
      <p:sp>
        <p:nvSpPr>
          <p:cNvPr id="16" name="Google Shape;16;p2"/>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Title Only">
  <p:cSld name="10_Title Only">
    <p:spTree>
      <p:nvGrpSpPr>
        <p:cNvPr id="68" name="Shape 68"/>
        <p:cNvGrpSpPr/>
        <p:nvPr/>
      </p:nvGrpSpPr>
      <p:grpSpPr>
        <a:xfrm>
          <a:off x="0" y="0"/>
          <a:ext cx="0" cy="0"/>
          <a:chOff x="0" y="0"/>
          <a:chExt cx="0" cy="0"/>
        </a:xfrm>
      </p:grpSpPr>
      <p:sp>
        <p:nvSpPr>
          <p:cNvPr id="69" name="Google Shape;69;p11"/>
          <p:cNvSpPr/>
          <p:nvPr>
            <p:ph idx="2" type="pic"/>
          </p:nvPr>
        </p:nvSpPr>
        <p:spPr>
          <a:xfrm>
            <a:off x="9056290" y="1390636"/>
            <a:ext cx="2549329" cy="4437585"/>
          </a:xfrm>
          <a:prstGeom prst="rect">
            <a:avLst/>
          </a:prstGeom>
          <a:solidFill>
            <a:srgbClr val="D8D8D8"/>
          </a:solidFill>
          <a:ln cap="flat" cmpd="sng" w="57150">
            <a:solidFill>
              <a:schemeClr val="lt1"/>
            </a:solidFill>
            <a:prstDash val="solid"/>
            <a:miter lim="800000"/>
            <a:headEnd len="sm" w="sm" type="none"/>
            <a:tailEnd len="sm" w="sm" type="none"/>
          </a:ln>
        </p:spPr>
      </p:sp>
      <p:sp>
        <p:nvSpPr>
          <p:cNvPr id="70" name="Google Shape;70;p11"/>
          <p:cNvSpPr/>
          <p:nvPr>
            <p:ph idx="3" type="pic"/>
          </p:nvPr>
        </p:nvSpPr>
        <p:spPr>
          <a:xfrm>
            <a:off x="5349794" y="459361"/>
            <a:ext cx="2605215" cy="4586015"/>
          </a:xfrm>
          <a:prstGeom prst="rect">
            <a:avLst/>
          </a:prstGeom>
          <a:solidFill>
            <a:srgbClr val="D8D8D8"/>
          </a:solidFill>
          <a:ln cap="flat" cmpd="sng" w="57150">
            <a:solidFill>
              <a:schemeClr val="lt1"/>
            </a:solidFill>
            <a:prstDash val="solid"/>
            <a:miter lim="800000"/>
            <a:headEnd len="sm" w="sm" type="none"/>
            <a:tailEnd len="sm" w="sm" type="none"/>
          </a:ln>
        </p:spPr>
      </p:sp>
      <p:sp>
        <p:nvSpPr>
          <p:cNvPr id="71" name="Google Shape;71;p11"/>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75" name="Google Shape;75;p11"/>
          <p:cNvSpPr/>
          <p:nvPr>
            <p:ph idx="4" type="pic"/>
          </p:nvPr>
        </p:nvSpPr>
        <p:spPr>
          <a:xfrm>
            <a:off x="6803193" y="1806271"/>
            <a:ext cx="2549329" cy="4437585"/>
          </a:xfrm>
          <a:prstGeom prst="rect">
            <a:avLst/>
          </a:prstGeom>
          <a:solidFill>
            <a:srgbClr val="D8D8D8"/>
          </a:solidFill>
          <a:ln cap="flat" cmpd="sng" w="57150">
            <a:solidFill>
              <a:schemeClr val="lt1"/>
            </a:solidFill>
            <a:prstDash val="solid"/>
            <a:miter lim="800000"/>
            <a:headEnd len="sm" w="sm" type="none"/>
            <a:tailEnd len="sm" w="sm" type="none"/>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le Only">
  <p:cSld name="11_Title Only">
    <p:spTree>
      <p:nvGrpSpPr>
        <p:cNvPr id="76" name="Shape 76"/>
        <p:cNvGrpSpPr/>
        <p:nvPr/>
      </p:nvGrpSpPr>
      <p:grpSpPr>
        <a:xfrm>
          <a:off x="0" y="0"/>
          <a:ext cx="0" cy="0"/>
          <a:chOff x="0" y="0"/>
          <a:chExt cx="0" cy="0"/>
        </a:xfrm>
      </p:grpSpPr>
      <p:sp>
        <p:nvSpPr>
          <p:cNvPr id="77" name="Google Shape;77;p12"/>
          <p:cNvSpPr/>
          <p:nvPr>
            <p:ph idx="2" type="pic"/>
          </p:nvPr>
        </p:nvSpPr>
        <p:spPr>
          <a:xfrm>
            <a:off x="0" y="3780064"/>
            <a:ext cx="12192000" cy="3077937"/>
          </a:xfrm>
          <a:prstGeom prst="rect">
            <a:avLst/>
          </a:prstGeom>
          <a:noFill/>
          <a:ln>
            <a:noFill/>
          </a:ln>
        </p:spPr>
      </p:sp>
      <p:sp>
        <p:nvSpPr>
          <p:cNvPr id="78" name="Google Shape;78;p12"/>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Title Only">
  <p:cSld name="12_Title Only">
    <p:spTree>
      <p:nvGrpSpPr>
        <p:cNvPr id="82" name="Shape 82"/>
        <p:cNvGrpSpPr/>
        <p:nvPr/>
      </p:nvGrpSpPr>
      <p:grpSpPr>
        <a:xfrm>
          <a:off x="0" y="0"/>
          <a:ext cx="0" cy="0"/>
          <a:chOff x="0" y="0"/>
          <a:chExt cx="0" cy="0"/>
        </a:xfrm>
      </p:grpSpPr>
      <p:sp>
        <p:nvSpPr>
          <p:cNvPr id="83" name="Google Shape;83;p13"/>
          <p:cNvSpPr/>
          <p:nvPr>
            <p:ph idx="2" type="pic"/>
          </p:nvPr>
        </p:nvSpPr>
        <p:spPr>
          <a:xfrm>
            <a:off x="7434239" y="1508353"/>
            <a:ext cx="3986568" cy="5349648"/>
          </a:xfrm>
          <a:prstGeom prst="rect">
            <a:avLst/>
          </a:prstGeom>
          <a:noFill/>
          <a:ln>
            <a:noFill/>
          </a:ln>
        </p:spPr>
      </p:sp>
      <p:sp>
        <p:nvSpPr>
          <p:cNvPr id="84" name="Google Shape;84;p13"/>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3"/>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Only">
  <p:cSld name="13_Title Only">
    <p:spTree>
      <p:nvGrpSpPr>
        <p:cNvPr id="88" name="Shape 88"/>
        <p:cNvGrpSpPr/>
        <p:nvPr/>
      </p:nvGrpSpPr>
      <p:grpSpPr>
        <a:xfrm>
          <a:off x="0" y="0"/>
          <a:ext cx="0" cy="0"/>
          <a:chOff x="0" y="0"/>
          <a:chExt cx="0" cy="0"/>
        </a:xfrm>
      </p:grpSpPr>
      <p:sp>
        <p:nvSpPr>
          <p:cNvPr id="89" name="Google Shape;89;p14"/>
          <p:cNvSpPr/>
          <p:nvPr>
            <p:ph idx="2" type="pic"/>
          </p:nvPr>
        </p:nvSpPr>
        <p:spPr>
          <a:xfrm>
            <a:off x="327814" y="386081"/>
            <a:ext cx="11536372" cy="5822921"/>
          </a:xfrm>
          <a:prstGeom prst="rect">
            <a:avLst/>
          </a:prstGeom>
          <a:noFill/>
          <a:ln>
            <a:noFill/>
          </a:ln>
        </p:spPr>
      </p:sp>
      <p:sp>
        <p:nvSpPr>
          <p:cNvPr id="90" name="Google Shape;90;p14"/>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1" name="Google Shape;91;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4"/>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94" name="Google Shape;94;p14"/>
          <p:cNvSpPr/>
          <p:nvPr>
            <p:ph idx="3" type="pic"/>
          </p:nvPr>
        </p:nvSpPr>
        <p:spPr>
          <a:xfrm>
            <a:off x="927668" y="2222339"/>
            <a:ext cx="2909375" cy="3986662"/>
          </a:xfrm>
          <a:prstGeom prst="rect">
            <a:avLst/>
          </a:prstGeom>
          <a:noFill/>
          <a:ln>
            <a:noFill/>
          </a:ln>
        </p:spPr>
      </p:sp>
      <p:sp>
        <p:nvSpPr>
          <p:cNvPr id="95" name="Google Shape;95;p14"/>
          <p:cNvSpPr/>
          <p:nvPr>
            <p:ph idx="4" type="pic"/>
          </p:nvPr>
        </p:nvSpPr>
        <p:spPr>
          <a:xfrm>
            <a:off x="4641314" y="2222339"/>
            <a:ext cx="2909375" cy="3986662"/>
          </a:xfrm>
          <a:prstGeom prst="rect">
            <a:avLst/>
          </a:prstGeom>
          <a:noFill/>
          <a:ln>
            <a:noFill/>
          </a:ln>
        </p:spPr>
      </p:sp>
      <p:sp>
        <p:nvSpPr>
          <p:cNvPr id="96" name="Google Shape;96;p14"/>
          <p:cNvSpPr/>
          <p:nvPr>
            <p:ph idx="5" type="pic"/>
          </p:nvPr>
        </p:nvSpPr>
        <p:spPr>
          <a:xfrm>
            <a:off x="8354960" y="2222339"/>
            <a:ext cx="2909375" cy="3986662"/>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Title Only">
  <p:cSld name="14_Title Only">
    <p:spTree>
      <p:nvGrpSpPr>
        <p:cNvPr id="97" name="Shape 97"/>
        <p:cNvGrpSpPr/>
        <p:nvPr/>
      </p:nvGrpSpPr>
      <p:grpSpPr>
        <a:xfrm>
          <a:off x="0" y="0"/>
          <a:ext cx="0" cy="0"/>
          <a:chOff x="0" y="0"/>
          <a:chExt cx="0" cy="0"/>
        </a:xfrm>
      </p:grpSpPr>
      <p:sp>
        <p:nvSpPr>
          <p:cNvPr id="98" name="Google Shape;98;p15"/>
          <p:cNvSpPr/>
          <p:nvPr>
            <p:ph idx="2" type="pic"/>
          </p:nvPr>
        </p:nvSpPr>
        <p:spPr>
          <a:xfrm>
            <a:off x="22499" y="-13732"/>
            <a:ext cx="12169501" cy="6884328"/>
          </a:xfrm>
          <a:prstGeom prst="rect">
            <a:avLst/>
          </a:prstGeom>
          <a:noFill/>
          <a:ln>
            <a:noFill/>
          </a:ln>
        </p:spPr>
      </p:sp>
      <p:sp>
        <p:nvSpPr>
          <p:cNvPr id="99" name="Google Shape;99;p15"/>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5"/>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03" name="Google Shape;103;p15"/>
          <p:cNvSpPr/>
          <p:nvPr>
            <p:ph idx="3" type="pic"/>
          </p:nvPr>
        </p:nvSpPr>
        <p:spPr>
          <a:xfrm>
            <a:off x="6565114" y="1075336"/>
            <a:ext cx="2322158" cy="4950260"/>
          </a:xfrm>
          <a:prstGeom prst="rect">
            <a:avLst/>
          </a:prstGeom>
          <a:no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4" name="Shape 104"/>
        <p:cNvGrpSpPr/>
        <p:nvPr/>
      </p:nvGrpSpPr>
      <p:grpSpPr>
        <a:xfrm>
          <a:off x="0" y="0"/>
          <a:ext cx="0" cy="0"/>
          <a:chOff x="0" y="0"/>
          <a:chExt cx="0" cy="0"/>
        </a:xfrm>
      </p:grpSpPr>
      <p:sp>
        <p:nvSpPr>
          <p:cNvPr id="105" name="Google Shape;105;p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3"/>
              </a:buClr>
              <a:buSzPts val="6000"/>
              <a:buFont typeface="Flavor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6" name="Google Shape;106;p1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rgbClr val="3F3F3F"/>
              </a:buClr>
              <a:buSzPts val="2400"/>
              <a:buNone/>
              <a:defRPr sz="2400"/>
            </a:lvl1pPr>
            <a:lvl2pPr lvl="1" algn="ctr">
              <a:lnSpc>
                <a:spcPct val="90000"/>
              </a:lnSpc>
              <a:spcBef>
                <a:spcPts val="500"/>
              </a:spcBef>
              <a:spcAft>
                <a:spcPts val="0"/>
              </a:spcAft>
              <a:buClr>
                <a:srgbClr val="3F3F3F"/>
              </a:buClr>
              <a:buSzPts val="2000"/>
              <a:buNone/>
              <a:defRPr sz="2000"/>
            </a:lvl2pPr>
            <a:lvl3pPr lvl="2" algn="ctr">
              <a:lnSpc>
                <a:spcPct val="90000"/>
              </a:lnSpc>
              <a:spcBef>
                <a:spcPts val="500"/>
              </a:spcBef>
              <a:spcAft>
                <a:spcPts val="0"/>
              </a:spcAft>
              <a:buClr>
                <a:srgbClr val="3F3F3F"/>
              </a:buClr>
              <a:buSzPts val="1800"/>
              <a:buNone/>
              <a:defRPr sz="1800"/>
            </a:lvl3pPr>
            <a:lvl4pPr lvl="3" algn="ctr">
              <a:lnSpc>
                <a:spcPct val="90000"/>
              </a:lnSpc>
              <a:spcBef>
                <a:spcPts val="500"/>
              </a:spcBef>
              <a:spcAft>
                <a:spcPts val="0"/>
              </a:spcAft>
              <a:buClr>
                <a:srgbClr val="3F3F3F"/>
              </a:buClr>
              <a:buSzPts val="1600"/>
              <a:buNone/>
              <a:defRPr sz="1600"/>
            </a:lvl4pPr>
            <a:lvl5pPr lvl="4" algn="ctr">
              <a:lnSpc>
                <a:spcPct val="90000"/>
              </a:lnSpc>
              <a:spcBef>
                <a:spcPts val="500"/>
              </a:spcBef>
              <a:spcAft>
                <a:spcPts val="0"/>
              </a:spcAft>
              <a:buClr>
                <a:srgbClr val="3F3F3F"/>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7" name="Google Shape;107;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16"/>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0" name="Shape 110"/>
        <p:cNvGrpSpPr/>
        <p:nvPr/>
      </p:nvGrpSpPr>
      <p:grpSpPr>
        <a:xfrm>
          <a:off x="0" y="0"/>
          <a:ext cx="0" cy="0"/>
          <a:chOff x="0" y="0"/>
          <a:chExt cx="0" cy="0"/>
        </a:xfrm>
      </p:grpSpPr>
      <p:sp>
        <p:nvSpPr>
          <p:cNvPr id="111" name="Google Shape;111;p17"/>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2" name="Google Shape;112;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3" name="Google Shape;113;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5" name="Google Shape;115;p17"/>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6" name="Shape 116"/>
        <p:cNvGrpSpPr/>
        <p:nvPr/>
      </p:nvGrpSpPr>
      <p:grpSpPr>
        <a:xfrm>
          <a:off x="0" y="0"/>
          <a:ext cx="0" cy="0"/>
          <a:chOff x="0" y="0"/>
          <a:chExt cx="0" cy="0"/>
        </a:xfrm>
      </p:grpSpPr>
      <p:sp>
        <p:nvSpPr>
          <p:cNvPr id="117" name="Google Shape;117;p1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accent3"/>
              </a:buClr>
              <a:buSzPts val="6000"/>
              <a:buFont typeface="Flavor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8" name="Google Shape;118;p18"/>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19" name="Google Shape;119;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8"/>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22" name="Shape 122"/>
        <p:cNvGrpSpPr/>
        <p:nvPr/>
      </p:nvGrpSpPr>
      <p:grpSpPr>
        <a:xfrm>
          <a:off x="0" y="0"/>
          <a:ext cx="0" cy="0"/>
          <a:chOff x="0" y="0"/>
          <a:chExt cx="0" cy="0"/>
        </a:xfrm>
      </p:grpSpPr>
      <p:sp>
        <p:nvSpPr>
          <p:cNvPr id="123" name="Google Shape;123;p19"/>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4" name="Google Shape;124;p19"/>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5" name="Google Shape;125;p19"/>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6" name="Google Shape;126;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19"/>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29" name="Shape 129"/>
        <p:cNvGrpSpPr/>
        <p:nvPr/>
      </p:nvGrpSpPr>
      <p:grpSpPr>
        <a:xfrm>
          <a:off x="0" y="0"/>
          <a:ext cx="0" cy="0"/>
          <a:chOff x="0" y="0"/>
          <a:chExt cx="0" cy="0"/>
        </a:xfrm>
      </p:grpSpPr>
      <p:sp>
        <p:nvSpPr>
          <p:cNvPr id="130" name="Google Shape;130;p20"/>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20"/>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3F3F3F"/>
              </a:buClr>
              <a:buSzPts val="2400"/>
              <a:buNone/>
              <a:defRPr b="1" sz="2400"/>
            </a:lvl1pPr>
            <a:lvl2pPr indent="-228600" lvl="1" marL="914400" algn="l">
              <a:lnSpc>
                <a:spcPct val="90000"/>
              </a:lnSpc>
              <a:spcBef>
                <a:spcPts val="500"/>
              </a:spcBef>
              <a:spcAft>
                <a:spcPts val="0"/>
              </a:spcAft>
              <a:buClr>
                <a:srgbClr val="3F3F3F"/>
              </a:buClr>
              <a:buSzPts val="2000"/>
              <a:buNone/>
              <a:defRPr b="1" sz="2000"/>
            </a:lvl2pPr>
            <a:lvl3pPr indent="-228600" lvl="2" marL="1371600" algn="l">
              <a:lnSpc>
                <a:spcPct val="90000"/>
              </a:lnSpc>
              <a:spcBef>
                <a:spcPts val="500"/>
              </a:spcBef>
              <a:spcAft>
                <a:spcPts val="0"/>
              </a:spcAft>
              <a:buClr>
                <a:srgbClr val="3F3F3F"/>
              </a:buClr>
              <a:buSzPts val="1800"/>
              <a:buNone/>
              <a:defRPr b="1" sz="1800"/>
            </a:lvl3pPr>
            <a:lvl4pPr indent="-228600" lvl="3" marL="1828800" algn="l">
              <a:lnSpc>
                <a:spcPct val="90000"/>
              </a:lnSpc>
              <a:spcBef>
                <a:spcPts val="500"/>
              </a:spcBef>
              <a:spcAft>
                <a:spcPts val="0"/>
              </a:spcAft>
              <a:buClr>
                <a:srgbClr val="3F3F3F"/>
              </a:buClr>
              <a:buSzPts val="1600"/>
              <a:buNone/>
              <a:defRPr b="1" sz="1600"/>
            </a:lvl4pPr>
            <a:lvl5pPr indent="-228600" lvl="4" marL="2286000" algn="l">
              <a:lnSpc>
                <a:spcPct val="90000"/>
              </a:lnSpc>
              <a:spcBef>
                <a:spcPts val="500"/>
              </a:spcBef>
              <a:spcAft>
                <a:spcPts val="0"/>
              </a:spcAft>
              <a:buClr>
                <a:srgbClr val="3F3F3F"/>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2" name="Google Shape;132;p20"/>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3" name="Google Shape;133;p20"/>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3F3F3F"/>
              </a:buClr>
              <a:buSzPts val="2400"/>
              <a:buNone/>
              <a:defRPr b="1" sz="2400"/>
            </a:lvl1pPr>
            <a:lvl2pPr indent="-228600" lvl="1" marL="914400" algn="l">
              <a:lnSpc>
                <a:spcPct val="90000"/>
              </a:lnSpc>
              <a:spcBef>
                <a:spcPts val="500"/>
              </a:spcBef>
              <a:spcAft>
                <a:spcPts val="0"/>
              </a:spcAft>
              <a:buClr>
                <a:srgbClr val="3F3F3F"/>
              </a:buClr>
              <a:buSzPts val="2000"/>
              <a:buNone/>
              <a:defRPr b="1" sz="2000"/>
            </a:lvl2pPr>
            <a:lvl3pPr indent="-228600" lvl="2" marL="1371600" algn="l">
              <a:lnSpc>
                <a:spcPct val="90000"/>
              </a:lnSpc>
              <a:spcBef>
                <a:spcPts val="500"/>
              </a:spcBef>
              <a:spcAft>
                <a:spcPts val="0"/>
              </a:spcAft>
              <a:buClr>
                <a:srgbClr val="3F3F3F"/>
              </a:buClr>
              <a:buSzPts val="1800"/>
              <a:buNone/>
              <a:defRPr b="1" sz="1800"/>
            </a:lvl3pPr>
            <a:lvl4pPr indent="-228600" lvl="3" marL="1828800" algn="l">
              <a:lnSpc>
                <a:spcPct val="90000"/>
              </a:lnSpc>
              <a:spcBef>
                <a:spcPts val="500"/>
              </a:spcBef>
              <a:spcAft>
                <a:spcPts val="0"/>
              </a:spcAft>
              <a:buClr>
                <a:srgbClr val="3F3F3F"/>
              </a:buClr>
              <a:buSzPts val="1600"/>
              <a:buNone/>
              <a:defRPr b="1" sz="1600"/>
            </a:lvl4pPr>
            <a:lvl5pPr indent="-228600" lvl="4" marL="2286000" algn="l">
              <a:lnSpc>
                <a:spcPct val="90000"/>
              </a:lnSpc>
              <a:spcBef>
                <a:spcPts val="500"/>
              </a:spcBef>
              <a:spcAft>
                <a:spcPts val="0"/>
              </a:spcAft>
              <a:buClr>
                <a:srgbClr val="3F3F3F"/>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4" name="Google Shape;134;p20"/>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5" name="Google Shape;135;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20"/>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Only">
  <p:cSld name="2_Title Only">
    <p:spTree>
      <p:nvGrpSpPr>
        <p:cNvPr id="20" name="Shape 20"/>
        <p:cNvGrpSpPr/>
        <p:nvPr/>
      </p:nvGrpSpPr>
      <p:grpSpPr>
        <a:xfrm>
          <a:off x="0" y="0"/>
          <a:ext cx="0" cy="0"/>
          <a:chOff x="0" y="0"/>
          <a:chExt cx="0" cy="0"/>
        </a:xfrm>
      </p:grpSpPr>
      <p:sp>
        <p:nvSpPr>
          <p:cNvPr id="21" name="Google Shape;21;p3"/>
          <p:cNvSpPr/>
          <p:nvPr>
            <p:ph idx="2" type="pic"/>
          </p:nvPr>
        </p:nvSpPr>
        <p:spPr>
          <a:xfrm>
            <a:off x="-1" y="0"/>
            <a:ext cx="12191999" cy="6880941"/>
          </a:xfrm>
          <a:prstGeom prst="rect">
            <a:avLst/>
          </a:prstGeom>
          <a:noFill/>
          <a:ln>
            <a:noFill/>
          </a:ln>
        </p:spPr>
      </p:sp>
      <p:sp>
        <p:nvSpPr>
          <p:cNvPr id="22" name="Google Shape;22;p3"/>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spTree>
      <p:nvGrpSpPr>
        <p:cNvPr id="138" name="Shape 138"/>
        <p:cNvGrpSpPr/>
        <p:nvPr/>
      </p:nvGrpSpPr>
      <p:grpSpPr>
        <a:xfrm>
          <a:off x="0" y="0"/>
          <a:ext cx="0" cy="0"/>
          <a:chOff x="0" y="0"/>
          <a:chExt cx="0" cy="0"/>
        </a:xfrm>
      </p:grpSpPr>
      <p:sp>
        <p:nvSpPr>
          <p:cNvPr id="139" name="Google Shape;139;p21"/>
          <p:cNvSpPr txBox="1"/>
          <p:nvPr>
            <p:ph type="title"/>
          </p:nvPr>
        </p:nvSpPr>
        <p:spPr>
          <a:xfrm>
            <a:off x="838200" y="1700981"/>
            <a:ext cx="10515600" cy="322452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accent3"/>
              </a:buClr>
              <a:buSzPts val="9600"/>
              <a:buFont typeface="Flavors"/>
              <a:buNone/>
              <a:defRPr sz="9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0" name="Google Shape;140;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3" name="Shape 143"/>
        <p:cNvGrpSpPr/>
        <p:nvPr/>
      </p:nvGrpSpPr>
      <p:grpSpPr>
        <a:xfrm>
          <a:off x="0" y="0"/>
          <a:ext cx="0" cy="0"/>
          <a:chOff x="0" y="0"/>
          <a:chExt cx="0" cy="0"/>
        </a:xfrm>
      </p:grpSpPr>
      <p:sp>
        <p:nvSpPr>
          <p:cNvPr id="144" name="Google Shape;144;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6" name="Google Shape;146;p2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Only">
  <p:cSld name="3_Title Only">
    <p:spTree>
      <p:nvGrpSpPr>
        <p:cNvPr id="26" name="Shape 26"/>
        <p:cNvGrpSpPr/>
        <p:nvPr/>
      </p:nvGrpSpPr>
      <p:grpSpPr>
        <a:xfrm>
          <a:off x="0" y="0"/>
          <a:ext cx="0" cy="0"/>
          <a:chOff x="0" y="0"/>
          <a:chExt cx="0" cy="0"/>
        </a:xfrm>
      </p:grpSpPr>
      <p:sp>
        <p:nvSpPr>
          <p:cNvPr id="27" name="Google Shape;27;p4"/>
          <p:cNvSpPr/>
          <p:nvPr>
            <p:ph idx="2" type="pic"/>
          </p:nvPr>
        </p:nvSpPr>
        <p:spPr>
          <a:xfrm>
            <a:off x="0" y="4968435"/>
            <a:ext cx="12192000" cy="1889563"/>
          </a:xfrm>
          <a:prstGeom prst="rect">
            <a:avLst/>
          </a:prstGeom>
          <a:noFill/>
          <a:ln>
            <a:noFill/>
          </a:ln>
        </p:spPr>
      </p:sp>
      <p:sp>
        <p:nvSpPr>
          <p:cNvPr id="28" name="Google Shape;28;p4"/>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Only">
  <p:cSld name="4_Title Only">
    <p:spTree>
      <p:nvGrpSpPr>
        <p:cNvPr id="32" name="Shape 32"/>
        <p:cNvGrpSpPr/>
        <p:nvPr/>
      </p:nvGrpSpPr>
      <p:grpSpPr>
        <a:xfrm>
          <a:off x="0" y="0"/>
          <a:ext cx="0" cy="0"/>
          <a:chOff x="0" y="0"/>
          <a:chExt cx="0" cy="0"/>
        </a:xfrm>
      </p:grpSpPr>
      <p:sp>
        <p:nvSpPr>
          <p:cNvPr id="33" name="Google Shape;33;p5"/>
          <p:cNvSpPr/>
          <p:nvPr>
            <p:ph idx="2" type="pic"/>
          </p:nvPr>
        </p:nvSpPr>
        <p:spPr>
          <a:xfrm>
            <a:off x="0" y="1"/>
            <a:ext cx="12192000" cy="6857998"/>
          </a:xfrm>
          <a:prstGeom prst="rect">
            <a:avLst/>
          </a:prstGeom>
          <a:noFill/>
          <a:ln>
            <a:noFill/>
          </a:ln>
        </p:spPr>
      </p:sp>
      <p:sp>
        <p:nvSpPr>
          <p:cNvPr id="34" name="Google Shape;34;p5"/>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5"/>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Only">
  <p:cSld name="5_Title Only">
    <p:spTree>
      <p:nvGrpSpPr>
        <p:cNvPr id="38" name="Shape 38"/>
        <p:cNvGrpSpPr/>
        <p:nvPr/>
      </p:nvGrpSpPr>
      <p:grpSpPr>
        <a:xfrm>
          <a:off x="0" y="0"/>
          <a:ext cx="0" cy="0"/>
          <a:chOff x="0" y="0"/>
          <a:chExt cx="0" cy="0"/>
        </a:xfrm>
      </p:grpSpPr>
      <p:sp>
        <p:nvSpPr>
          <p:cNvPr id="39" name="Google Shape;39;p6"/>
          <p:cNvSpPr/>
          <p:nvPr>
            <p:ph idx="2" type="pic"/>
          </p:nvPr>
        </p:nvSpPr>
        <p:spPr>
          <a:xfrm>
            <a:off x="6281454" y="0"/>
            <a:ext cx="5910547" cy="3429000"/>
          </a:xfrm>
          <a:prstGeom prst="rect">
            <a:avLst/>
          </a:prstGeom>
          <a:noFill/>
          <a:ln>
            <a:noFill/>
          </a:ln>
        </p:spPr>
      </p:sp>
      <p:sp>
        <p:nvSpPr>
          <p:cNvPr id="40" name="Google Shape;40;p6"/>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6"/>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le Only">
  <p:cSld name="6_Title Only">
    <p:spTree>
      <p:nvGrpSpPr>
        <p:cNvPr id="44" name="Shape 44"/>
        <p:cNvGrpSpPr/>
        <p:nvPr/>
      </p:nvGrpSpPr>
      <p:grpSpPr>
        <a:xfrm>
          <a:off x="0" y="0"/>
          <a:ext cx="0" cy="0"/>
          <a:chOff x="0" y="0"/>
          <a:chExt cx="0" cy="0"/>
        </a:xfrm>
      </p:grpSpPr>
      <p:sp>
        <p:nvSpPr>
          <p:cNvPr id="45" name="Google Shape;45;p7"/>
          <p:cNvSpPr/>
          <p:nvPr>
            <p:ph idx="2" type="pic"/>
          </p:nvPr>
        </p:nvSpPr>
        <p:spPr>
          <a:xfrm>
            <a:off x="4181670" y="1629611"/>
            <a:ext cx="3549832" cy="3549826"/>
          </a:xfrm>
          <a:prstGeom prst="rect">
            <a:avLst/>
          </a:prstGeom>
          <a:noFill/>
          <a:ln>
            <a:noFill/>
          </a:ln>
        </p:spPr>
      </p:sp>
      <p:sp>
        <p:nvSpPr>
          <p:cNvPr id="46" name="Google Shape;46;p7"/>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7"/>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le Only">
  <p:cSld name="7_Title Only">
    <p:spTree>
      <p:nvGrpSpPr>
        <p:cNvPr id="50" name="Shape 50"/>
        <p:cNvGrpSpPr/>
        <p:nvPr/>
      </p:nvGrpSpPr>
      <p:grpSpPr>
        <a:xfrm>
          <a:off x="0" y="0"/>
          <a:ext cx="0" cy="0"/>
          <a:chOff x="0" y="0"/>
          <a:chExt cx="0" cy="0"/>
        </a:xfrm>
      </p:grpSpPr>
      <p:sp>
        <p:nvSpPr>
          <p:cNvPr id="51" name="Google Shape;51;p8"/>
          <p:cNvSpPr/>
          <p:nvPr>
            <p:ph idx="2" type="pic"/>
          </p:nvPr>
        </p:nvSpPr>
        <p:spPr>
          <a:xfrm>
            <a:off x="309922" y="-55127"/>
            <a:ext cx="6060353" cy="6736763"/>
          </a:xfrm>
          <a:prstGeom prst="rect">
            <a:avLst/>
          </a:prstGeom>
          <a:noFill/>
          <a:ln>
            <a:noFill/>
          </a:ln>
        </p:spPr>
      </p:sp>
      <p:sp>
        <p:nvSpPr>
          <p:cNvPr id="52" name="Google Shape;52;p8"/>
          <p:cNvSpPr txBox="1"/>
          <p:nvPr>
            <p:ph type="title"/>
          </p:nvPr>
        </p:nvSpPr>
        <p:spPr>
          <a:xfrm>
            <a:off x="6724890" y="865239"/>
            <a:ext cx="4628909" cy="163489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8"/>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le Only">
  <p:cSld name="8_Title Only">
    <p:spTree>
      <p:nvGrpSpPr>
        <p:cNvPr id="56" name="Shape 56"/>
        <p:cNvGrpSpPr/>
        <p:nvPr/>
      </p:nvGrpSpPr>
      <p:grpSpPr>
        <a:xfrm>
          <a:off x="0" y="0"/>
          <a:ext cx="0" cy="0"/>
          <a:chOff x="0" y="0"/>
          <a:chExt cx="0" cy="0"/>
        </a:xfrm>
      </p:grpSpPr>
      <p:sp>
        <p:nvSpPr>
          <p:cNvPr id="57" name="Google Shape;57;p9"/>
          <p:cNvSpPr/>
          <p:nvPr>
            <p:ph idx="2" type="pic"/>
          </p:nvPr>
        </p:nvSpPr>
        <p:spPr>
          <a:xfrm>
            <a:off x="6022848" y="567158"/>
            <a:ext cx="6169148" cy="5723684"/>
          </a:xfrm>
          <a:prstGeom prst="rect">
            <a:avLst/>
          </a:prstGeom>
          <a:noFill/>
          <a:ln>
            <a:noFill/>
          </a:ln>
        </p:spPr>
      </p:sp>
      <p:sp>
        <p:nvSpPr>
          <p:cNvPr id="58" name="Google Shape;58;p9"/>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9"/>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Title Only">
  <p:cSld name="9_Title Only">
    <p:spTree>
      <p:nvGrpSpPr>
        <p:cNvPr id="62" name="Shape 62"/>
        <p:cNvGrpSpPr/>
        <p:nvPr/>
      </p:nvGrpSpPr>
      <p:grpSpPr>
        <a:xfrm>
          <a:off x="0" y="0"/>
          <a:ext cx="0" cy="0"/>
          <a:chOff x="0" y="0"/>
          <a:chExt cx="0" cy="0"/>
        </a:xfrm>
      </p:grpSpPr>
      <p:sp>
        <p:nvSpPr>
          <p:cNvPr id="63" name="Google Shape;63;p10"/>
          <p:cNvSpPr/>
          <p:nvPr>
            <p:ph idx="2" type="pic"/>
          </p:nvPr>
        </p:nvSpPr>
        <p:spPr>
          <a:xfrm>
            <a:off x="991092" y="885200"/>
            <a:ext cx="10209819" cy="4999040"/>
          </a:xfrm>
          <a:prstGeom prst="rect">
            <a:avLst/>
          </a:prstGeom>
          <a:noFill/>
          <a:ln>
            <a:noFill/>
          </a:ln>
        </p:spPr>
      </p:sp>
      <p:sp>
        <p:nvSpPr>
          <p:cNvPr id="64" name="Google Shape;64;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67" name="Google Shape;67;p10"/>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accent3"/>
              </a:buClr>
              <a:buSzPts val="4400"/>
              <a:buFont typeface="Flavor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1.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accent3"/>
              </a:buClr>
              <a:buSzPts val="4400"/>
              <a:buFont typeface="Flavors"/>
              <a:buNone/>
              <a:defRPr b="0" i="0" sz="4400" u="none" cap="none" strike="noStrike">
                <a:solidFill>
                  <a:schemeClr val="accent3"/>
                </a:solidFill>
                <a:latin typeface="Flavors"/>
                <a:ea typeface="Flavors"/>
                <a:cs typeface="Flavors"/>
                <a:sym typeface="Flavor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rgbClr val="3F3F3F"/>
              </a:buClr>
              <a:buSzPts val="2800"/>
              <a:buFont typeface="Arial"/>
              <a:buChar char="•"/>
              <a:defRPr b="0" i="0" sz="2800" u="none" cap="none" strike="noStrike">
                <a:solidFill>
                  <a:srgbClr val="3F3F3F"/>
                </a:solidFill>
                <a:latin typeface="Lato"/>
                <a:ea typeface="Lato"/>
                <a:cs typeface="Lato"/>
                <a:sym typeface="Lato"/>
              </a:defRPr>
            </a:lvl1pPr>
            <a:lvl2pPr indent="-381000" lvl="1" marL="914400" marR="0" rtl="0" algn="l">
              <a:lnSpc>
                <a:spcPct val="90000"/>
              </a:lnSpc>
              <a:spcBef>
                <a:spcPts val="500"/>
              </a:spcBef>
              <a:spcAft>
                <a:spcPts val="0"/>
              </a:spcAft>
              <a:buClr>
                <a:srgbClr val="3F3F3F"/>
              </a:buClr>
              <a:buSzPts val="2400"/>
              <a:buFont typeface="Arial"/>
              <a:buChar char="•"/>
              <a:defRPr b="0" i="0" sz="2400" u="none" cap="none" strike="noStrike">
                <a:solidFill>
                  <a:srgbClr val="3F3F3F"/>
                </a:solidFill>
                <a:latin typeface="Lato"/>
                <a:ea typeface="Lato"/>
                <a:cs typeface="Lato"/>
                <a:sym typeface="Lato"/>
              </a:defRPr>
            </a:lvl2pPr>
            <a:lvl3pPr indent="-355600" lvl="2" marL="1371600" marR="0" rtl="0" algn="l">
              <a:lnSpc>
                <a:spcPct val="90000"/>
              </a:lnSpc>
              <a:spcBef>
                <a:spcPts val="500"/>
              </a:spcBef>
              <a:spcAft>
                <a:spcPts val="0"/>
              </a:spcAft>
              <a:buClr>
                <a:srgbClr val="3F3F3F"/>
              </a:buClr>
              <a:buSzPts val="2000"/>
              <a:buFont typeface="Arial"/>
              <a:buChar char="•"/>
              <a:defRPr b="0" i="0" sz="2000" u="none" cap="none" strike="noStrike">
                <a:solidFill>
                  <a:srgbClr val="3F3F3F"/>
                </a:solidFill>
                <a:latin typeface="Lato"/>
                <a:ea typeface="Lato"/>
                <a:cs typeface="Lato"/>
                <a:sym typeface="Lato"/>
              </a:defRPr>
            </a:lvl3pPr>
            <a:lvl4pPr indent="-342900" lvl="3" marL="1828800" marR="0" rtl="0" algn="l">
              <a:lnSpc>
                <a:spcPct val="90000"/>
              </a:lnSpc>
              <a:spcBef>
                <a:spcPts val="500"/>
              </a:spcBef>
              <a:spcAft>
                <a:spcPts val="0"/>
              </a:spcAft>
              <a:buClr>
                <a:srgbClr val="3F3F3F"/>
              </a:buClr>
              <a:buSzPts val="1800"/>
              <a:buFont typeface="Arial"/>
              <a:buChar char="•"/>
              <a:defRPr b="0" i="0" sz="1800" u="none" cap="none" strike="noStrike">
                <a:solidFill>
                  <a:srgbClr val="3F3F3F"/>
                </a:solidFill>
                <a:latin typeface="Lato"/>
                <a:ea typeface="Lato"/>
                <a:cs typeface="Lato"/>
                <a:sym typeface="Lato"/>
              </a:defRPr>
            </a:lvl4pPr>
            <a:lvl5pPr indent="-342900" lvl="4" marL="2286000" marR="0" rtl="0" algn="l">
              <a:lnSpc>
                <a:spcPct val="90000"/>
              </a:lnSpc>
              <a:spcBef>
                <a:spcPts val="500"/>
              </a:spcBef>
              <a:spcAft>
                <a:spcPts val="0"/>
              </a:spcAft>
              <a:buClr>
                <a:srgbClr val="3F3F3F"/>
              </a:buClr>
              <a:buSzPts val="1800"/>
              <a:buFont typeface="Arial"/>
              <a:buChar char="•"/>
              <a:defRPr b="0" i="0" sz="1800" u="none" cap="none" strike="noStrike">
                <a:solidFill>
                  <a:srgbClr val="3F3F3F"/>
                </a:solidFill>
                <a:latin typeface="Lato"/>
                <a:ea typeface="Lato"/>
                <a:cs typeface="Lato"/>
                <a:sym typeface="La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1pPr>
            <a:lvl2pPr indent="0" lvl="1"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2pPr>
            <a:lvl3pPr indent="0" lvl="2"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3pPr>
            <a:lvl4pPr indent="0" lvl="3"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4pPr>
            <a:lvl5pPr indent="0" lvl="4"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5pPr>
            <a:lvl6pPr indent="0" lvl="5"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6pPr>
            <a:lvl7pPr indent="0" lvl="6"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7pPr>
            <a:lvl8pPr indent="0" lvl="7"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8pPr>
            <a:lvl9pPr indent="0" lvl="8"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2.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3"/>
          <p:cNvSpPr/>
          <p:nvPr/>
        </p:nvSpPr>
        <p:spPr>
          <a:xfrm flipH="1" rot="10800000">
            <a:off x="0" y="0"/>
            <a:ext cx="12192000" cy="6858000"/>
          </a:xfrm>
          <a:prstGeom prst="rect">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 name="Google Shape;152;p23"/>
          <p:cNvSpPr/>
          <p:nvPr/>
        </p:nvSpPr>
        <p:spPr>
          <a:xfrm rot="10800000">
            <a:off x="444257" y="2225196"/>
            <a:ext cx="2745429" cy="4017969"/>
          </a:xfrm>
          <a:custGeom>
            <a:rect b="b" l="l" r="r" t="t"/>
            <a:pathLst>
              <a:path extrusionOk="0" h="5012139" w="3424733">
                <a:moveTo>
                  <a:pt x="3131245" y="4125224"/>
                </a:moveTo>
                <a:cubicBezTo>
                  <a:pt x="3110773" y="4098798"/>
                  <a:pt x="3079089" y="4076937"/>
                  <a:pt x="3040228" y="4099592"/>
                </a:cubicBezTo>
                <a:cubicBezTo>
                  <a:pt x="3022435" y="4109977"/>
                  <a:pt x="3009239" y="4126745"/>
                  <a:pt x="3001863" y="4145927"/>
                </a:cubicBezTo>
                <a:cubicBezTo>
                  <a:pt x="2998325" y="4167689"/>
                  <a:pt x="2995414" y="4189352"/>
                  <a:pt x="2993794" y="4210982"/>
                </a:cubicBezTo>
                <a:lnTo>
                  <a:pt x="2993694" y="4212503"/>
                </a:lnTo>
                <a:cubicBezTo>
                  <a:pt x="2997862" y="4218093"/>
                  <a:pt x="3002856" y="4224145"/>
                  <a:pt x="3007783" y="4229933"/>
                </a:cubicBezTo>
                <a:cubicBezTo>
                  <a:pt x="3014795" y="4238234"/>
                  <a:pt x="3022269" y="4246502"/>
                  <a:pt x="3029744" y="4254770"/>
                </a:cubicBezTo>
                <a:cubicBezTo>
                  <a:pt x="3044858" y="4271208"/>
                  <a:pt x="3060402" y="4287546"/>
                  <a:pt x="3076112" y="4303718"/>
                </a:cubicBezTo>
                <a:lnTo>
                  <a:pt x="3122943" y="4351608"/>
                </a:lnTo>
                <a:cubicBezTo>
                  <a:pt x="3130352" y="4358851"/>
                  <a:pt x="3136900" y="4364043"/>
                  <a:pt x="3145698" y="4368078"/>
                </a:cubicBezTo>
                <a:cubicBezTo>
                  <a:pt x="3154561" y="4372245"/>
                  <a:pt x="3165343" y="4375387"/>
                  <a:pt x="3176687" y="4379687"/>
                </a:cubicBezTo>
                <a:lnTo>
                  <a:pt x="3177051" y="4379885"/>
                </a:lnTo>
                <a:cubicBezTo>
                  <a:pt x="3175992" y="4288604"/>
                  <a:pt x="3185484" y="4195140"/>
                  <a:pt x="3131245" y="4125224"/>
                </a:cubicBezTo>
                <a:close/>
                <a:moveTo>
                  <a:pt x="2598175" y="2087833"/>
                </a:moveTo>
                <a:cubicBezTo>
                  <a:pt x="2597514" y="2049964"/>
                  <a:pt x="2598638" y="2012030"/>
                  <a:pt x="2601350" y="1974227"/>
                </a:cubicBezTo>
                <a:cubicBezTo>
                  <a:pt x="2590502" y="1977204"/>
                  <a:pt x="2579820" y="1980445"/>
                  <a:pt x="2569336" y="1984149"/>
                </a:cubicBezTo>
                <a:lnTo>
                  <a:pt x="2568410" y="1984513"/>
                </a:lnTo>
                <a:cubicBezTo>
                  <a:pt x="2566161" y="1988449"/>
                  <a:pt x="2563879" y="1993013"/>
                  <a:pt x="2561729" y="1997411"/>
                </a:cubicBezTo>
                <a:cubicBezTo>
                  <a:pt x="2558620" y="2003794"/>
                  <a:pt x="2555677" y="2010409"/>
                  <a:pt x="2552733" y="2017024"/>
                </a:cubicBezTo>
                <a:cubicBezTo>
                  <a:pt x="2546879" y="2030286"/>
                  <a:pt x="2541257" y="2043846"/>
                  <a:pt x="2535734" y="2057406"/>
                </a:cubicBezTo>
                <a:lnTo>
                  <a:pt x="2519528" y="2097821"/>
                </a:lnTo>
                <a:cubicBezTo>
                  <a:pt x="2517180" y="2104138"/>
                  <a:pt x="2515791" y="2109429"/>
                  <a:pt x="2515692" y="2115713"/>
                </a:cubicBezTo>
                <a:cubicBezTo>
                  <a:pt x="2515526" y="2122063"/>
                  <a:pt x="2516485" y="2129306"/>
                  <a:pt x="2516915" y="2137178"/>
                </a:cubicBezTo>
                <a:lnTo>
                  <a:pt x="2516915" y="2137740"/>
                </a:lnTo>
                <a:cubicBezTo>
                  <a:pt x="2518966" y="2148026"/>
                  <a:pt x="2524522" y="2159204"/>
                  <a:pt x="2530111" y="2169754"/>
                </a:cubicBezTo>
                <a:cubicBezTo>
                  <a:pt x="2537024" y="2182719"/>
                  <a:pt x="2544796" y="2195584"/>
                  <a:pt x="2551344" y="2209243"/>
                </a:cubicBezTo>
                <a:cubicBezTo>
                  <a:pt x="2557661" y="2222638"/>
                  <a:pt x="2563647" y="2238050"/>
                  <a:pt x="2560241" y="2253197"/>
                </a:cubicBezTo>
                <a:cubicBezTo>
                  <a:pt x="2558025" y="2266327"/>
                  <a:pt x="2551774" y="2279160"/>
                  <a:pt x="2553626" y="2292422"/>
                </a:cubicBezTo>
                <a:cubicBezTo>
                  <a:pt x="2569832" y="2269932"/>
                  <a:pt x="2582796" y="2245558"/>
                  <a:pt x="2590238" y="2218669"/>
                </a:cubicBezTo>
                <a:cubicBezTo>
                  <a:pt x="2601913" y="2176402"/>
                  <a:pt x="2599002" y="2131687"/>
                  <a:pt x="2598175" y="2087833"/>
                </a:cubicBezTo>
                <a:close/>
                <a:moveTo>
                  <a:pt x="2290465" y="1431633"/>
                </a:moveTo>
                <a:lnTo>
                  <a:pt x="2290068" y="1430740"/>
                </a:lnTo>
                <a:cubicBezTo>
                  <a:pt x="2286033" y="1428656"/>
                  <a:pt x="2281403" y="1426573"/>
                  <a:pt x="2276872" y="1424622"/>
                </a:cubicBezTo>
                <a:cubicBezTo>
                  <a:pt x="2270390" y="1421810"/>
                  <a:pt x="2263643" y="1419131"/>
                  <a:pt x="2256896" y="1416486"/>
                </a:cubicBezTo>
                <a:cubicBezTo>
                  <a:pt x="2243369" y="1411227"/>
                  <a:pt x="2229578" y="1406200"/>
                  <a:pt x="2215786" y="1401272"/>
                </a:cubicBezTo>
                <a:lnTo>
                  <a:pt x="2174710" y="1386852"/>
                </a:lnTo>
                <a:cubicBezTo>
                  <a:pt x="2168261" y="1384769"/>
                  <a:pt x="2162969" y="1383611"/>
                  <a:pt x="2156652" y="1383810"/>
                </a:cubicBezTo>
                <a:cubicBezTo>
                  <a:pt x="2150302" y="1383909"/>
                  <a:pt x="2143092" y="1385199"/>
                  <a:pt x="2135221" y="1385959"/>
                </a:cubicBezTo>
                <a:lnTo>
                  <a:pt x="2134692" y="1385959"/>
                </a:lnTo>
                <a:cubicBezTo>
                  <a:pt x="2125563" y="1388241"/>
                  <a:pt x="2115840" y="1393301"/>
                  <a:pt x="2106513" y="1398692"/>
                </a:cubicBezTo>
                <a:cubicBezTo>
                  <a:pt x="2124869" y="1402165"/>
                  <a:pt x="2142794" y="1407589"/>
                  <a:pt x="2159695" y="1414766"/>
                </a:cubicBezTo>
                <a:cubicBezTo>
                  <a:pt x="2188997" y="1427234"/>
                  <a:pt x="2215852" y="1443672"/>
                  <a:pt x="2240723" y="1462192"/>
                </a:cubicBezTo>
                <a:cubicBezTo>
                  <a:pt x="2241715" y="1462159"/>
                  <a:pt x="2242608" y="1462126"/>
                  <a:pt x="2243601" y="1462126"/>
                </a:cubicBezTo>
                <a:lnTo>
                  <a:pt x="2243468" y="1464276"/>
                </a:lnTo>
                <a:cubicBezTo>
                  <a:pt x="2250645" y="1469667"/>
                  <a:pt x="2257690" y="1475190"/>
                  <a:pt x="2264569" y="1480879"/>
                </a:cubicBezTo>
                <a:cubicBezTo>
                  <a:pt x="2277401" y="1491396"/>
                  <a:pt x="2289671" y="1502442"/>
                  <a:pt x="2301644" y="1513654"/>
                </a:cubicBezTo>
                <a:cubicBezTo>
                  <a:pt x="2305612" y="1509652"/>
                  <a:pt x="2309449" y="1505518"/>
                  <a:pt x="2313186" y="1501351"/>
                </a:cubicBezTo>
                <a:cubicBezTo>
                  <a:pt x="2306472" y="1477538"/>
                  <a:pt x="2299527" y="1453990"/>
                  <a:pt x="2290465" y="1431633"/>
                </a:cubicBezTo>
                <a:close/>
                <a:moveTo>
                  <a:pt x="2014405" y="1431831"/>
                </a:moveTo>
                <a:cubicBezTo>
                  <a:pt x="2016753" y="1432228"/>
                  <a:pt x="2019069" y="1432559"/>
                  <a:pt x="2021384" y="1432791"/>
                </a:cubicBezTo>
                <a:cubicBezTo>
                  <a:pt x="2028494" y="1433584"/>
                  <a:pt x="2035175" y="1432030"/>
                  <a:pt x="2041525" y="1429351"/>
                </a:cubicBezTo>
                <a:cubicBezTo>
                  <a:pt x="2040401" y="1429417"/>
                  <a:pt x="2039276" y="1429384"/>
                  <a:pt x="2038152" y="1429483"/>
                </a:cubicBezTo>
                <a:cubicBezTo>
                  <a:pt x="2030479" y="1429979"/>
                  <a:pt x="2022508" y="1430872"/>
                  <a:pt x="2014405" y="1431831"/>
                </a:cubicBezTo>
                <a:close/>
                <a:moveTo>
                  <a:pt x="2210131" y="1515539"/>
                </a:moveTo>
                <a:cubicBezTo>
                  <a:pt x="2199283" y="1515903"/>
                  <a:pt x="2188137" y="1516630"/>
                  <a:pt x="2176992" y="1517391"/>
                </a:cubicBezTo>
                <a:cubicBezTo>
                  <a:pt x="2154734" y="1519012"/>
                  <a:pt x="2132310" y="1521128"/>
                  <a:pt x="2109854" y="1523377"/>
                </a:cubicBezTo>
                <a:lnTo>
                  <a:pt x="2043245" y="1530455"/>
                </a:lnTo>
                <a:cubicBezTo>
                  <a:pt x="2032959" y="1531811"/>
                  <a:pt x="2024790" y="1533696"/>
                  <a:pt x="2016224" y="1538128"/>
                </a:cubicBezTo>
                <a:cubicBezTo>
                  <a:pt x="2007427" y="1542493"/>
                  <a:pt x="1998299" y="1548976"/>
                  <a:pt x="1987881" y="1555226"/>
                </a:cubicBezTo>
                <a:lnTo>
                  <a:pt x="1987021" y="1555690"/>
                </a:lnTo>
                <a:cubicBezTo>
                  <a:pt x="1982126" y="1559724"/>
                  <a:pt x="1977331" y="1564586"/>
                  <a:pt x="1972866" y="1569911"/>
                </a:cubicBezTo>
                <a:cubicBezTo>
                  <a:pt x="1965887" y="1578146"/>
                  <a:pt x="1959405" y="1587274"/>
                  <a:pt x="1953121" y="1596634"/>
                </a:cubicBezTo>
                <a:cubicBezTo>
                  <a:pt x="1940454" y="1615353"/>
                  <a:pt x="1928548" y="1635197"/>
                  <a:pt x="1914690" y="1653850"/>
                </a:cubicBezTo>
                <a:cubicBezTo>
                  <a:pt x="1907778" y="1663210"/>
                  <a:pt x="1900271" y="1672238"/>
                  <a:pt x="1891606" y="1680209"/>
                </a:cubicBezTo>
                <a:cubicBezTo>
                  <a:pt x="1887207" y="1684112"/>
                  <a:pt x="1882510" y="1687750"/>
                  <a:pt x="1877450" y="1690726"/>
                </a:cubicBezTo>
                <a:cubicBezTo>
                  <a:pt x="1872357" y="1693769"/>
                  <a:pt x="1866768" y="1695753"/>
                  <a:pt x="1861377" y="1697605"/>
                </a:cubicBezTo>
                <a:cubicBezTo>
                  <a:pt x="1859624" y="1698168"/>
                  <a:pt x="1857904" y="1698631"/>
                  <a:pt x="1856151" y="1699094"/>
                </a:cubicBezTo>
                <a:cubicBezTo>
                  <a:pt x="1895045" y="1723832"/>
                  <a:pt x="1935725" y="1740898"/>
                  <a:pt x="1980638" y="1734085"/>
                </a:cubicBezTo>
                <a:cubicBezTo>
                  <a:pt x="2015530" y="1728793"/>
                  <a:pt x="2046387" y="1709148"/>
                  <a:pt x="2075590" y="1689370"/>
                </a:cubicBezTo>
                <a:cubicBezTo>
                  <a:pt x="2136147" y="1648426"/>
                  <a:pt x="2194818" y="1604704"/>
                  <a:pt x="2251373" y="1558368"/>
                </a:cubicBezTo>
                <a:cubicBezTo>
                  <a:pt x="2255871" y="1554697"/>
                  <a:pt x="2260402" y="1550927"/>
                  <a:pt x="2264900" y="1547157"/>
                </a:cubicBezTo>
                <a:cubicBezTo>
                  <a:pt x="2254713" y="1536540"/>
                  <a:pt x="2244394" y="1526155"/>
                  <a:pt x="2233679" y="1516333"/>
                </a:cubicBezTo>
                <a:lnTo>
                  <a:pt x="2232554" y="1515307"/>
                </a:lnTo>
                <a:cubicBezTo>
                  <a:pt x="2225576" y="1515109"/>
                  <a:pt x="2217705" y="1515274"/>
                  <a:pt x="2210131" y="1515539"/>
                </a:cubicBezTo>
                <a:close/>
                <a:moveTo>
                  <a:pt x="1845237" y="1870444"/>
                </a:moveTo>
                <a:cubicBezTo>
                  <a:pt x="1840012" y="1877985"/>
                  <a:pt x="1834885" y="1885691"/>
                  <a:pt x="1829792" y="1893463"/>
                </a:cubicBezTo>
                <a:lnTo>
                  <a:pt x="1814843" y="1916614"/>
                </a:lnTo>
                <a:cubicBezTo>
                  <a:pt x="1812627" y="1920252"/>
                  <a:pt x="1811139" y="1923361"/>
                  <a:pt x="1810312" y="1927231"/>
                </a:cubicBezTo>
                <a:cubicBezTo>
                  <a:pt x="1809485" y="1931034"/>
                  <a:pt x="1809188" y="1935499"/>
                  <a:pt x="1808526" y="1940294"/>
                </a:cubicBezTo>
                <a:cubicBezTo>
                  <a:pt x="1808394" y="1947074"/>
                  <a:pt x="1810445" y="1955012"/>
                  <a:pt x="1812727" y="1962553"/>
                </a:cubicBezTo>
                <a:cubicBezTo>
                  <a:pt x="1815472" y="1971449"/>
                  <a:pt x="1818746" y="1980379"/>
                  <a:pt x="1821127" y="1989639"/>
                </a:cubicBezTo>
                <a:cubicBezTo>
                  <a:pt x="1821491" y="1990929"/>
                  <a:pt x="1821722" y="1992285"/>
                  <a:pt x="1822020" y="1993608"/>
                </a:cubicBezTo>
                <a:cubicBezTo>
                  <a:pt x="1821722" y="1987986"/>
                  <a:pt x="1821392" y="1982165"/>
                  <a:pt x="1821359" y="1976112"/>
                </a:cubicBezTo>
                <a:cubicBezTo>
                  <a:pt x="1821094" y="1951771"/>
                  <a:pt x="1828502" y="1927330"/>
                  <a:pt x="1840475" y="1906428"/>
                </a:cubicBezTo>
                <a:cubicBezTo>
                  <a:pt x="1849570" y="1890619"/>
                  <a:pt x="1860749" y="1876464"/>
                  <a:pt x="1872952" y="1863565"/>
                </a:cubicBezTo>
                <a:lnTo>
                  <a:pt x="1873085" y="1861978"/>
                </a:lnTo>
                <a:lnTo>
                  <a:pt x="1874341" y="1862176"/>
                </a:lnTo>
                <a:cubicBezTo>
                  <a:pt x="1877880" y="1858472"/>
                  <a:pt x="1881518" y="1854801"/>
                  <a:pt x="1885189" y="1851328"/>
                </a:cubicBezTo>
                <a:lnTo>
                  <a:pt x="1887405" y="1849278"/>
                </a:lnTo>
                <a:cubicBezTo>
                  <a:pt x="1877847" y="1849873"/>
                  <a:pt x="1868355" y="1850700"/>
                  <a:pt x="1859062" y="1852089"/>
                </a:cubicBezTo>
                <a:cubicBezTo>
                  <a:pt x="1854498" y="1857315"/>
                  <a:pt x="1849735" y="1864094"/>
                  <a:pt x="1845237" y="1870444"/>
                </a:cubicBezTo>
                <a:close/>
                <a:moveTo>
                  <a:pt x="1572154" y="3831040"/>
                </a:moveTo>
                <a:lnTo>
                  <a:pt x="1571658" y="3830312"/>
                </a:lnTo>
                <a:cubicBezTo>
                  <a:pt x="1567888" y="3829056"/>
                  <a:pt x="1563555" y="3827865"/>
                  <a:pt x="1559355" y="3826774"/>
                </a:cubicBezTo>
                <a:cubicBezTo>
                  <a:pt x="1553336" y="3825186"/>
                  <a:pt x="1547118" y="3823764"/>
                  <a:pt x="1540900" y="3822375"/>
                </a:cubicBezTo>
                <a:cubicBezTo>
                  <a:pt x="1528366" y="3819630"/>
                  <a:pt x="1515732" y="3817083"/>
                  <a:pt x="1503065" y="3814669"/>
                </a:cubicBezTo>
                <a:lnTo>
                  <a:pt x="1465329" y="3807658"/>
                </a:lnTo>
                <a:cubicBezTo>
                  <a:pt x="1459475" y="3806698"/>
                  <a:pt x="1454712" y="3806434"/>
                  <a:pt x="1449255" y="3807426"/>
                </a:cubicBezTo>
                <a:cubicBezTo>
                  <a:pt x="1443897" y="3808352"/>
                  <a:pt x="1438010" y="3810303"/>
                  <a:pt x="1431528" y="3811990"/>
                </a:cubicBezTo>
                <a:cubicBezTo>
                  <a:pt x="1422665" y="3815397"/>
                  <a:pt x="1413537" y="3822243"/>
                  <a:pt x="1405037" y="3829221"/>
                </a:cubicBezTo>
                <a:cubicBezTo>
                  <a:pt x="1395016" y="3837390"/>
                  <a:pt x="1385259" y="3846353"/>
                  <a:pt x="1374577" y="3854323"/>
                </a:cubicBezTo>
                <a:cubicBezTo>
                  <a:pt x="1364126" y="3862096"/>
                  <a:pt x="1351822" y="3869934"/>
                  <a:pt x="1338130" y="3869603"/>
                </a:cubicBezTo>
                <a:cubicBezTo>
                  <a:pt x="1334261" y="3869702"/>
                  <a:pt x="1330292" y="3869438"/>
                  <a:pt x="1326389" y="3869173"/>
                </a:cubicBezTo>
                <a:cubicBezTo>
                  <a:pt x="1319907" y="3868743"/>
                  <a:pt x="1313458" y="3868280"/>
                  <a:pt x="1307306" y="3869537"/>
                </a:cubicBezTo>
                <a:cubicBezTo>
                  <a:pt x="1344811" y="3891101"/>
                  <a:pt x="1383010" y="3912565"/>
                  <a:pt x="1425707" y="3916930"/>
                </a:cubicBezTo>
                <a:cubicBezTo>
                  <a:pt x="1472638" y="3921726"/>
                  <a:pt x="1518940" y="3905090"/>
                  <a:pt x="1562332" y="3886570"/>
                </a:cubicBezTo>
                <a:cubicBezTo>
                  <a:pt x="1572882" y="3882072"/>
                  <a:pt x="1583399" y="3877408"/>
                  <a:pt x="1593751" y="3872447"/>
                </a:cubicBezTo>
                <a:cubicBezTo>
                  <a:pt x="1587070" y="3858226"/>
                  <a:pt x="1580059" y="3844302"/>
                  <a:pt x="1572154" y="3831040"/>
                </a:cubicBezTo>
                <a:close/>
                <a:moveTo>
                  <a:pt x="2342621" y="4311821"/>
                </a:moveTo>
                <a:lnTo>
                  <a:pt x="2341926" y="4312714"/>
                </a:lnTo>
                <a:cubicBezTo>
                  <a:pt x="2342125" y="4317741"/>
                  <a:pt x="2342621" y="4323331"/>
                  <a:pt x="2343183" y="4328755"/>
                </a:cubicBezTo>
                <a:cubicBezTo>
                  <a:pt x="2344010" y="4336527"/>
                  <a:pt x="2345068" y="4344464"/>
                  <a:pt x="2346160" y="4352402"/>
                </a:cubicBezTo>
                <a:cubicBezTo>
                  <a:pt x="2348442" y="4368310"/>
                  <a:pt x="2351055" y="4384251"/>
                  <a:pt x="2353767" y="4400258"/>
                </a:cubicBezTo>
                <a:lnTo>
                  <a:pt x="2362101" y="4447685"/>
                </a:lnTo>
                <a:cubicBezTo>
                  <a:pt x="2363589" y="4454994"/>
                  <a:pt x="2365342" y="4460715"/>
                  <a:pt x="2368914" y="4466669"/>
                </a:cubicBezTo>
                <a:cubicBezTo>
                  <a:pt x="2372486" y="4472754"/>
                  <a:pt x="2377612" y="4478972"/>
                  <a:pt x="2382606" y="4486149"/>
                </a:cubicBezTo>
                <a:lnTo>
                  <a:pt x="2382937" y="4486678"/>
                </a:lnTo>
                <a:cubicBezTo>
                  <a:pt x="2390841" y="4495111"/>
                  <a:pt x="2402615" y="4502387"/>
                  <a:pt x="2413992" y="4509035"/>
                </a:cubicBezTo>
                <a:cubicBezTo>
                  <a:pt x="2428048" y="4517204"/>
                  <a:pt x="2442865" y="4524745"/>
                  <a:pt x="2456954" y="4533774"/>
                </a:cubicBezTo>
                <a:cubicBezTo>
                  <a:pt x="2461320" y="4536585"/>
                  <a:pt x="2465751" y="4539661"/>
                  <a:pt x="2469985" y="4543001"/>
                </a:cubicBezTo>
                <a:cubicBezTo>
                  <a:pt x="2460658" y="4534534"/>
                  <a:pt x="2452291" y="4525935"/>
                  <a:pt x="2446437" y="4517965"/>
                </a:cubicBezTo>
                <a:cubicBezTo>
                  <a:pt x="2403740" y="4459492"/>
                  <a:pt x="2359488" y="4397282"/>
                  <a:pt x="2352344" y="4325282"/>
                </a:cubicBezTo>
                <a:cubicBezTo>
                  <a:pt x="2351551" y="4317278"/>
                  <a:pt x="2351352" y="4309308"/>
                  <a:pt x="2351418" y="4301304"/>
                </a:cubicBezTo>
                <a:cubicBezTo>
                  <a:pt x="2348475" y="4304810"/>
                  <a:pt x="2345465" y="4308282"/>
                  <a:pt x="2342621" y="4311821"/>
                </a:cubicBezTo>
                <a:close/>
                <a:moveTo>
                  <a:pt x="2283619" y="4298460"/>
                </a:moveTo>
                <a:cubicBezTo>
                  <a:pt x="2279220" y="4306000"/>
                  <a:pt x="2274888" y="4315459"/>
                  <a:pt x="2270853" y="4324323"/>
                </a:cubicBezTo>
                <a:cubicBezTo>
                  <a:pt x="2266156" y="4334873"/>
                  <a:pt x="2261658" y="4345589"/>
                  <a:pt x="2257227" y="4356337"/>
                </a:cubicBezTo>
                <a:lnTo>
                  <a:pt x="2244163" y="4388385"/>
                </a:lnTo>
                <a:cubicBezTo>
                  <a:pt x="2242311" y="4393379"/>
                  <a:pt x="2241153" y="4397579"/>
                  <a:pt x="2241087" y="4402573"/>
                </a:cubicBezTo>
                <a:cubicBezTo>
                  <a:pt x="2240922" y="4407435"/>
                  <a:pt x="2241583" y="4412991"/>
                  <a:pt x="2241881" y="4419044"/>
                </a:cubicBezTo>
                <a:cubicBezTo>
                  <a:pt x="2243303" y="4427477"/>
                  <a:pt x="2247702" y="4436771"/>
                  <a:pt x="2252332" y="4445568"/>
                </a:cubicBezTo>
                <a:cubicBezTo>
                  <a:pt x="2257756" y="4455887"/>
                  <a:pt x="2263874" y="4466139"/>
                  <a:pt x="2269001" y="4476987"/>
                </a:cubicBezTo>
                <a:cubicBezTo>
                  <a:pt x="2269662" y="4478409"/>
                  <a:pt x="2270290" y="4479832"/>
                  <a:pt x="2270919" y="4481287"/>
                </a:cubicBezTo>
                <a:cubicBezTo>
                  <a:pt x="2269265" y="4474507"/>
                  <a:pt x="2267545" y="4467562"/>
                  <a:pt x="2266090" y="4460252"/>
                </a:cubicBezTo>
                <a:cubicBezTo>
                  <a:pt x="2260071" y="4430288"/>
                  <a:pt x="2263511" y="4398406"/>
                  <a:pt x="2273366" y="4369864"/>
                </a:cubicBezTo>
                <a:cubicBezTo>
                  <a:pt x="2280907" y="4348234"/>
                  <a:pt x="2291391" y="4328192"/>
                  <a:pt x="2303430" y="4309440"/>
                </a:cubicBezTo>
                <a:lnTo>
                  <a:pt x="2303264" y="4307389"/>
                </a:lnTo>
                <a:lnTo>
                  <a:pt x="2304852" y="4307356"/>
                </a:lnTo>
                <a:cubicBezTo>
                  <a:pt x="2308357" y="4301932"/>
                  <a:pt x="2311929" y="4296608"/>
                  <a:pt x="2315667" y="4291415"/>
                </a:cubicBezTo>
                <a:cubicBezTo>
                  <a:pt x="2316394" y="4290390"/>
                  <a:pt x="2317188" y="4289398"/>
                  <a:pt x="2317949" y="4288373"/>
                </a:cubicBezTo>
                <a:cubicBezTo>
                  <a:pt x="2306274" y="4291349"/>
                  <a:pt x="2294764" y="4294590"/>
                  <a:pt x="2283619" y="4298460"/>
                </a:cubicBezTo>
                <a:close/>
                <a:moveTo>
                  <a:pt x="3393381" y="4412661"/>
                </a:moveTo>
                <a:cubicBezTo>
                  <a:pt x="3383955" y="4406145"/>
                  <a:pt x="3375224" y="4398671"/>
                  <a:pt x="3365599" y="4392718"/>
                </a:cubicBezTo>
                <a:cubicBezTo>
                  <a:pt x="3356174" y="4386169"/>
                  <a:pt x="3344896" y="4384218"/>
                  <a:pt x="3333849" y="4383589"/>
                </a:cubicBezTo>
                <a:cubicBezTo>
                  <a:pt x="3322704" y="4383193"/>
                  <a:pt x="3311492" y="4384284"/>
                  <a:pt x="3300380" y="4386004"/>
                </a:cubicBezTo>
                <a:cubicBezTo>
                  <a:pt x="3278055" y="4389410"/>
                  <a:pt x="3256029" y="4395066"/>
                  <a:pt x="3233275" y="4399597"/>
                </a:cubicBezTo>
                <a:cubicBezTo>
                  <a:pt x="3229140" y="4400457"/>
                  <a:pt x="3224907" y="4401184"/>
                  <a:pt x="3220707" y="4401912"/>
                </a:cubicBezTo>
                <a:cubicBezTo>
                  <a:pt x="3246868" y="4418184"/>
                  <a:pt x="3270085" y="4437994"/>
                  <a:pt x="3292111" y="4457937"/>
                </a:cubicBezTo>
                <a:lnTo>
                  <a:pt x="3304745" y="4469414"/>
                </a:lnTo>
                <a:lnTo>
                  <a:pt x="3307887" y="4472324"/>
                </a:lnTo>
                <a:cubicBezTo>
                  <a:pt x="3309078" y="4473415"/>
                  <a:pt x="3310202" y="4474474"/>
                  <a:pt x="3311194" y="4475565"/>
                </a:cubicBezTo>
                <a:cubicBezTo>
                  <a:pt x="3313245" y="4477781"/>
                  <a:pt x="3315064" y="4480030"/>
                  <a:pt x="3316850" y="4482246"/>
                </a:cubicBezTo>
                <a:cubicBezTo>
                  <a:pt x="3323961" y="4491341"/>
                  <a:pt x="3330344" y="4500767"/>
                  <a:pt x="3336528" y="4510358"/>
                </a:cubicBezTo>
                <a:cubicBezTo>
                  <a:pt x="3342680" y="4519949"/>
                  <a:pt x="3348534" y="4529706"/>
                  <a:pt x="3353925" y="4539727"/>
                </a:cubicBezTo>
                <a:cubicBezTo>
                  <a:pt x="3356604" y="4544754"/>
                  <a:pt x="3359183" y="4549814"/>
                  <a:pt x="3361465" y="4555039"/>
                </a:cubicBezTo>
                <a:cubicBezTo>
                  <a:pt x="3363648" y="4560265"/>
                  <a:pt x="3366029" y="4565623"/>
                  <a:pt x="3366360" y="4571311"/>
                </a:cubicBezTo>
                <a:cubicBezTo>
                  <a:pt x="3365665" y="4565656"/>
                  <a:pt x="3363020" y="4560530"/>
                  <a:pt x="3360539" y="4555502"/>
                </a:cubicBezTo>
                <a:cubicBezTo>
                  <a:pt x="3357926" y="4550475"/>
                  <a:pt x="3355082" y="4545581"/>
                  <a:pt x="3352106" y="4540785"/>
                </a:cubicBezTo>
                <a:cubicBezTo>
                  <a:pt x="3346186" y="4531161"/>
                  <a:pt x="3339769" y="4521801"/>
                  <a:pt x="3333089" y="4512706"/>
                </a:cubicBezTo>
                <a:cubicBezTo>
                  <a:pt x="3326408" y="4503611"/>
                  <a:pt x="3319496" y="4494648"/>
                  <a:pt x="3312054" y="4486281"/>
                </a:cubicBezTo>
                <a:cubicBezTo>
                  <a:pt x="3310202" y="4484230"/>
                  <a:pt x="3308317" y="4482180"/>
                  <a:pt x="3306366" y="4480328"/>
                </a:cubicBezTo>
                <a:cubicBezTo>
                  <a:pt x="3305407" y="4479402"/>
                  <a:pt x="3304414" y="4478542"/>
                  <a:pt x="3303455" y="4477814"/>
                </a:cubicBezTo>
                <a:lnTo>
                  <a:pt x="3299983" y="4475367"/>
                </a:lnTo>
                <a:lnTo>
                  <a:pt x="3286026" y="4465643"/>
                </a:lnTo>
                <a:cubicBezTo>
                  <a:pt x="3263900" y="4450331"/>
                  <a:pt x="3241179" y="4435745"/>
                  <a:pt x="3217598" y="4424302"/>
                </a:cubicBezTo>
                <a:cubicBezTo>
                  <a:pt x="3213662" y="4458367"/>
                  <a:pt x="3208305" y="4492267"/>
                  <a:pt x="3201624" y="4525935"/>
                </a:cubicBezTo>
                <a:cubicBezTo>
                  <a:pt x="3185385" y="4489489"/>
                  <a:pt x="3179763" y="4449702"/>
                  <a:pt x="3177877" y="4408890"/>
                </a:cubicBezTo>
                <a:cubicBezTo>
                  <a:pt x="3174736" y="4407997"/>
                  <a:pt x="3171594" y="4407005"/>
                  <a:pt x="3168452" y="4406277"/>
                </a:cubicBezTo>
                <a:cubicBezTo>
                  <a:pt x="3158166" y="4403797"/>
                  <a:pt x="3146690" y="4402143"/>
                  <a:pt x="3134287" y="4398340"/>
                </a:cubicBezTo>
                <a:cubicBezTo>
                  <a:pt x="3128169" y="4396422"/>
                  <a:pt x="3121587" y="4393776"/>
                  <a:pt x="3115634" y="4390469"/>
                </a:cubicBezTo>
                <a:cubicBezTo>
                  <a:pt x="3109648" y="4387194"/>
                  <a:pt x="3104224" y="4383523"/>
                  <a:pt x="3099164" y="4379753"/>
                </a:cubicBezTo>
                <a:cubicBezTo>
                  <a:pt x="3088911" y="4372080"/>
                  <a:pt x="3081007" y="4364771"/>
                  <a:pt x="3072243" y="4357330"/>
                </a:cubicBezTo>
                <a:lnTo>
                  <a:pt x="3046479" y="4334840"/>
                </a:lnTo>
                <a:cubicBezTo>
                  <a:pt x="3029347" y="4319726"/>
                  <a:pt x="3012314" y="4304479"/>
                  <a:pt x="2995447" y="4288769"/>
                </a:cubicBezTo>
                <a:lnTo>
                  <a:pt x="2993827" y="4287248"/>
                </a:lnTo>
                <a:cubicBezTo>
                  <a:pt x="2994951" y="4299055"/>
                  <a:pt x="2996605" y="4310763"/>
                  <a:pt x="2999019" y="4322239"/>
                </a:cubicBezTo>
                <a:cubicBezTo>
                  <a:pt x="3006791" y="4357925"/>
                  <a:pt x="3022236" y="4391229"/>
                  <a:pt x="3046810" y="4418184"/>
                </a:cubicBezTo>
                <a:cubicBezTo>
                  <a:pt x="3059245" y="4431942"/>
                  <a:pt x="3074128" y="4445237"/>
                  <a:pt x="3087886" y="4461145"/>
                </a:cubicBezTo>
                <a:cubicBezTo>
                  <a:pt x="3101909" y="4476921"/>
                  <a:pt x="3113286" y="4496666"/>
                  <a:pt x="3119901" y="4516476"/>
                </a:cubicBezTo>
                <a:cubicBezTo>
                  <a:pt x="3126251" y="4535030"/>
                  <a:pt x="3129955" y="4553650"/>
                  <a:pt x="3132601" y="4572105"/>
                </a:cubicBezTo>
                <a:lnTo>
                  <a:pt x="3134387" y="4571411"/>
                </a:lnTo>
                <a:cubicBezTo>
                  <a:pt x="3135280" y="4574817"/>
                  <a:pt x="3136007" y="4578323"/>
                  <a:pt x="3136636" y="4581762"/>
                </a:cubicBezTo>
                <a:cubicBezTo>
                  <a:pt x="3136900" y="4584937"/>
                  <a:pt x="3136768" y="4587914"/>
                  <a:pt x="3136801" y="4590990"/>
                </a:cubicBezTo>
                <a:cubicBezTo>
                  <a:pt x="3136702" y="4594032"/>
                  <a:pt x="3136437" y="4596910"/>
                  <a:pt x="3136007" y="4599754"/>
                </a:cubicBezTo>
                <a:cubicBezTo>
                  <a:pt x="3137330" y="4611759"/>
                  <a:pt x="3138488" y="4623633"/>
                  <a:pt x="3139943" y="4635374"/>
                </a:cubicBezTo>
                <a:cubicBezTo>
                  <a:pt x="3142258" y="4654655"/>
                  <a:pt x="3145201" y="4673606"/>
                  <a:pt x="3150658" y="4691763"/>
                </a:cubicBezTo>
                <a:cubicBezTo>
                  <a:pt x="3153370" y="4700858"/>
                  <a:pt x="3156479" y="4708531"/>
                  <a:pt x="3162333" y="4713062"/>
                </a:cubicBezTo>
                <a:cubicBezTo>
                  <a:pt x="3168386" y="4717890"/>
                  <a:pt x="3177514" y="4720636"/>
                  <a:pt x="3186741" y="4723083"/>
                </a:cubicBezTo>
                <a:cubicBezTo>
                  <a:pt x="3205196" y="4728011"/>
                  <a:pt x="3225205" y="4730359"/>
                  <a:pt x="3244453" y="4737767"/>
                </a:cubicBezTo>
                <a:cubicBezTo>
                  <a:pt x="3263900" y="4744646"/>
                  <a:pt x="3280767" y="4759695"/>
                  <a:pt x="3290127" y="4777521"/>
                </a:cubicBezTo>
                <a:cubicBezTo>
                  <a:pt x="3300148" y="4795116"/>
                  <a:pt x="3305770" y="4814199"/>
                  <a:pt x="3312947" y="4832389"/>
                </a:cubicBezTo>
                <a:cubicBezTo>
                  <a:pt x="3319926" y="4850579"/>
                  <a:pt x="3328723" y="4868604"/>
                  <a:pt x="3343705" y="4881734"/>
                </a:cubicBezTo>
                <a:cubicBezTo>
                  <a:pt x="3327995" y="4869497"/>
                  <a:pt x="3317908" y="4851604"/>
                  <a:pt x="3309838" y="4833712"/>
                </a:cubicBezTo>
                <a:cubicBezTo>
                  <a:pt x="3301603" y="4815786"/>
                  <a:pt x="3294856" y="4797100"/>
                  <a:pt x="3284405" y="4781027"/>
                </a:cubicBezTo>
                <a:cubicBezTo>
                  <a:pt x="3274351" y="4764589"/>
                  <a:pt x="3259138" y="4752650"/>
                  <a:pt x="3241080" y="4747259"/>
                </a:cubicBezTo>
                <a:cubicBezTo>
                  <a:pt x="3223121" y="4741438"/>
                  <a:pt x="3203542" y="4740182"/>
                  <a:pt x="3183698" y="4736180"/>
                </a:cubicBezTo>
                <a:cubicBezTo>
                  <a:pt x="3173942" y="4734030"/>
                  <a:pt x="3163425" y="4732079"/>
                  <a:pt x="3153370" y="4725200"/>
                </a:cubicBezTo>
                <a:cubicBezTo>
                  <a:pt x="3142952" y="4718023"/>
                  <a:pt x="3138058" y="4706381"/>
                  <a:pt x="3134717" y="4697055"/>
                </a:cubicBezTo>
                <a:cubicBezTo>
                  <a:pt x="3128830" y="4680948"/>
                  <a:pt x="3124994" y="4664378"/>
                  <a:pt x="3121786" y="4647908"/>
                </a:cubicBezTo>
                <a:cubicBezTo>
                  <a:pt x="3115667" y="4663419"/>
                  <a:pt x="3108920" y="4678534"/>
                  <a:pt x="3101545" y="4693251"/>
                </a:cubicBezTo>
                <a:cubicBezTo>
                  <a:pt x="3092549" y="4711144"/>
                  <a:pt x="3082925" y="4728606"/>
                  <a:pt x="3072673" y="4745771"/>
                </a:cubicBezTo>
                <a:cubicBezTo>
                  <a:pt x="3062288" y="4763200"/>
                  <a:pt x="3050514" y="4778976"/>
                  <a:pt x="3040989" y="4795711"/>
                </a:cubicBezTo>
                <a:cubicBezTo>
                  <a:pt x="3031431" y="4812347"/>
                  <a:pt x="3023559" y="4830041"/>
                  <a:pt x="3021939" y="4848694"/>
                </a:cubicBezTo>
                <a:cubicBezTo>
                  <a:pt x="3020054" y="4867281"/>
                  <a:pt x="3026470" y="4885868"/>
                  <a:pt x="3035399" y="4903033"/>
                </a:cubicBezTo>
                <a:cubicBezTo>
                  <a:pt x="3044362" y="4920330"/>
                  <a:pt x="3055607" y="4936767"/>
                  <a:pt x="3064603" y="4954560"/>
                </a:cubicBezTo>
                <a:cubicBezTo>
                  <a:pt x="3068935" y="4963523"/>
                  <a:pt x="3072805" y="4972817"/>
                  <a:pt x="3074855" y="4982606"/>
                </a:cubicBezTo>
                <a:cubicBezTo>
                  <a:pt x="3076707" y="4992429"/>
                  <a:pt x="3076542" y="5002549"/>
                  <a:pt x="3074227" y="5012140"/>
                </a:cubicBezTo>
                <a:cubicBezTo>
                  <a:pt x="3075980" y="5002384"/>
                  <a:pt x="3075583" y="4992462"/>
                  <a:pt x="3073202" y="4982970"/>
                </a:cubicBezTo>
                <a:cubicBezTo>
                  <a:pt x="3070688" y="4973511"/>
                  <a:pt x="3066356" y="4964681"/>
                  <a:pt x="3061659" y="4956148"/>
                </a:cubicBezTo>
                <a:cubicBezTo>
                  <a:pt x="3051837" y="4939181"/>
                  <a:pt x="3039765" y="4923538"/>
                  <a:pt x="3029512" y="4906307"/>
                </a:cubicBezTo>
                <a:cubicBezTo>
                  <a:pt x="3019392" y="4889307"/>
                  <a:pt x="3010992" y="4869331"/>
                  <a:pt x="3011885" y="4848132"/>
                </a:cubicBezTo>
                <a:cubicBezTo>
                  <a:pt x="3012513" y="4827097"/>
                  <a:pt x="3020153" y="4807320"/>
                  <a:pt x="3029149" y="4789361"/>
                </a:cubicBezTo>
                <a:cubicBezTo>
                  <a:pt x="3038177" y="4771237"/>
                  <a:pt x="3049158" y="4754568"/>
                  <a:pt x="3058054" y="4737503"/>
                </a:cubicBezTo>
                <a:cubicBezTo>
                  <a:pt x="3067083" y="4720239"/>
                  <a:pt x="3075550" y="4702578"/>
                  <a:pt x="3083322" y="4684718"/>
                </a:cubicBezTo>
                <a:cubicBezTo>
                  <a:pt x="3091028" y="4666859"/>
                  <a:pt x="3098106" y="4648702"/>
                  <a:pt x="3103563" y="4630479"/>
                </a:cubicBezTo>
                <a:cubicBezTo>
                  <a:pt x="3106374" y="4621384"/>
                  <a:pt x="3108457" y="4612223"/>
                  <a:pt x="3109880" y="4603359"/>
                </a:cubicBezTo>
                <a:cubicBezTo>
                  <a:pt x="3111004" y="4594892"/>
                  <a:pt x="3111335" y="4585367"/>
                  <a:pt x="3109317" y="4581068"/>
                </a:cubicBezTo>
                <a:lnTo>
                  <a:pt x="3110144" y="4580737"/>
                </a:lnTo>
                <a:cubicBezTo>
                  <a:pt x="3106440" y="4561654"/>
                  <a:pt x="3101876" y="4543199"/>
                  <a:pt x="3094798" y="4526068"/>
                </a:cubicBezTo>
                <a:cubicBezTo>
                  <a:pt x="3087820" y="4508936"/>
                  <a:pt x="3078328" y="4494483"/>
                  <a:pt x="3065496" y="4481452"/>
                </a:cubicBezTo>
                <a:cubicBezTo>
                  <a:pt x="3052763" y="4468256"/>
                  <a:pt x="3037483" y="4456052"/>
                  <a:pt x="3022600" y="4441467"/>
                </a:cubicBezTo>
                <a:cubicBezTo>
                  <a:pt x="2992405" y="4412065"/>
                  <a:pt x="2971469" y="4373205"/>
                  <a:pt x="2960258" y="4333087"/>
                </a:cubicBezTo>
                <a:cubicBezTo>
                  <a:pt x="2957149" y="4359182"/>
                  <a:pt x="2955131" y="4385871"/>
                  <a:pt x="2954635" y="4414215"/>
                </a:cubicBezTo>
                <a:cubicBezTo>
                  <a:pt x="2953147" y="4497195"/>
                  <a:pt x="2909425" y="4547135"/>
                  <a:pt x="2904067" y="4659781"/>
                </a:cubicBezTo>
                <a:cubicBezTo>
                  <a:pt x="2842948" y="4565755"/>
                  <a:pt x="2932311" y="4504306"/>
                  <a:pt x="2919975" y="4426750"/>
                </a:cubicBezTo>
                <a:cubicBezTo>
                  <a:pt x="2913956" y="4389179"/>
                  <a:pt x="2915477" y="4300047"/>
                  <a:pt x="2922720" y="4262675"/>
                </a:cubicBezTo>
                <a:cubicBezTo>
                  <a:pt x="2932476" y="4212239"/>
                  <a:pt x="2946665" y="4178206"/>
                  <a:pt x="2951956" y="4127109"/>
                </a:cubicBezTo>
                <a:cubicBezTo>
                  <a:pt x="2958174" y="4067280"/>
                  <a:pt x="2930029" y="4058020"/>
                  <a:pt x="2889316" y="4013768"/>
                </a:cubicBezTo>
                <a:cubicBezTo>
                  <a:pt x="2832431" y="3952054"/>
                  <a:pt x="2769162" y="3889645"/>
                  <a:pt x="2695013" y="3853695"/>
                </a:cubicBezTo>
                <a:cubicBezTo>
                  <a:pt x="2689622" y="3867586"/>
                  <a:pt x="2684562" y="3881509"/>
                  <a:pt x="2680560" y="3895565"/>
                </a:cubicBezTo>
                <a:lnTo>
                  <a:pt x="2680362" y="3896293"/>
                </a:lnTo>
                <a:cubicBezTo>
                  <a:pt x="2682081" y="3899997"/>
                  <a:pt x="2684066" y="3903933"/>
                  <a:pt x="2686215" y="3907802"/>
                </a:cubicBezTo>
                <a:cubicBezTo>
                  <a:pt x="2689159" y="3913292"/>
                  <a:pt x="2692400" y="3918783"/>
                  <a:pt x="2695674" y="3924273"/>
                </a:cubicBezTo>
                <a:cubicBezTo>
                  <a:pt x="2702190" y="3935253"/>
                  <a:pt x="2709036" y="3946200"/>
                  <a:pt x="2715981" y="3957114"/>
                </a:cubicBezTo>
                <a:lnTo>
                  <a:pt x="2736685" y="3989393"/>
                </a:lnTo>
                <a:cubicBezTo>
                  <a:pt x="2740025" y="3994288"/>
                  <a:pt x="2743068" y="3997959"/>
                  <a:pt x="2747533" y="4001233"/>
                </a:cubicBezTo>
                <a:cubicBezTo>
                  <a:pt x="2751865" y="4004508"/>
                  <a:pt x="2757355" y="4007451"/>
                  <a:pt x="2763044" y="4011023"/>
                </a:cubicBezTo>
                <a:cubicBezTo>
                  <a:pt x="2771577" y="4015157"/>
                  <a:pt x="2782821" y="4017075"/>
                  <a:pt x="2793702" y="4018530"/>
                </a:cubicBezTo>
                <a:cubicBezTo>
                  <a:pt x="2806535" y="4020184"/>
                  <a:pt x="2819731" y="4021176"/>
                  <a:pt x="2832861" y="4023491"/>
                </a:cubicBezTo>
                <a:cubicBezTo>
                  <a:pt x="2845726" y="4025773"/>
                  <a:pt x="2859848" y="4029378"/>
                  <a:pt x="2868976" y="4039565"/>
                </a:cubicBezTo>
                <a:cubicBezTo>
                  <a:pt x="2878171" y="4048759"/>
                  <a:pt x="2884554" y="4061393"/>
                  <a:pt x="2897353" y="4065957"/>
                </a:cubicBezTo>
                <a:cubicBezTo>
                  <a:pt x="2884355" y="4061889"/>
                  <a:pt x="2877344" y="4049222"/>
                  <a:pt x="2868017" y="4040524"/>
                </a:cubicBezTo>
                <a:cubicBezTo>
                  <a:pt x="2858558" y="4031264"/>
                  <a:pt x="2844833" y="4030073"/>
                  <a:pt x="2832199" y="4029213"/>
                </a:cubicBezTo>
                <a:cubicBezTo>
                  <a:pt x="2823865" y="4028783"/>
                  <a:pt x="2815464" y="4028882"/>
                  <a:pt x="2806998" y="4028981"/>
                </a:cubicBezTo>
                <a:cubicBezTo>
                  <a:pt x="2802368" y="4029048"/>
                  <a:pt x="2797704" y="4029081"/>
                  <a:pt x="2793008" y="4029081"/>
                </a:cubicBezTo>
                <a:cubicBezTo>
                  <a:pt x="2790594" y="4029015"/>
                  <a:pt x="2788146" y="4028948"/>
                  <a:pt x="2785666" y="4028882"/>
                </a:cubicBezTo>
                <a:cubicBezTo>
                  <a:pt x="2798465" y="4041053"/>
                  <a:pt x="2809214" y="4054845"/>
                  <a:pt x="2819268" y="4068570"/>
                </a:cubicBezTo>
                <a:lnTo>
                  <a:pt x="2824989" y="4076507"/>
                </a:lnTo>
                <a:cubicBezTo>
                  <a:pt x="2826908" y="4078988"/>
                  <a:pt x="2828991" y="4082262"/>
                  <a:pt x="2830314" y="4085106"/>
                </a:cubicBezTo>
                <a:cubicBezTo>
                  <a:pt x="2833258" y="4091026"/>
                  <a:pt x="2835738" y="4097046"/>
                  <a:pt x="2838086" y="4103131"/>
                </a:cubicBezTo>
                <a:cubicBezTo>
                  <a:pt x="2840435" y="4109216"/>
                  <a:pt x="2842584" y="4115368"/>
                  <a:pt x="2844436" y="4121619"/>
                </a:cubicBezTo>
                <a:cubicBezTo>
                  <a:pt x="2846090" y="4127870"/>
                  <a:pt x="2848273" y="4134220"/>
                  <a:pt x="2847777" y="4140768"/>
                </a:cubicBezTo>
                <a:cubicBezTo>
                  <a:pt x="2847876" y="4134253"/>
                  <a:pt x="2845329" y="4128101"/>
                  <a:pt x="2843312" y="4122016"/>
                </a:cubicBezTo>
                <a:cubicBezTo>
                  <a:pt x="2841063" y="4115930"/>
                  <a:pt x="2838582" y="4109944"/>
                  <a:pt x="2835904" y="4104057"/>
                </a:cubicBezTo>
                <a:cubicBezTo>
                  <a:pt x="2833192" y="4098170"/>
                  <a:pt x="2830347" y="4092349"/>
                  <a:pt x="2827139" y="4086826"/>
                </a:cubicBezTo>
                <a:cubicBezTo>
                  <a:pt x="2824295" y="4081137"/>
                  <a:pt x="2819334" y="4077136"/>
                  <a:pt x="2814935" y="4072208"/>
                </a:cubicBezTo>
                <a:cubicBezTo>
                  <a:pt x="2797109" y="4053489"/>
                  <a:pt x="2778092" y="4035563"/>
                  <a:pt x="2755867" y="4025310"/>
                </a:cubicBezTo>
                <a:cubicBezTo>
                  <a:pt x="2750377" y="4022731"/>
                  <a:pt x="2744159" y="4020482"/>
                  <a:pt x="2737644" y="4016910"/>
                </a:cubicBezTo>
                <a:cubicBezTo>
                  <a:pt x="2730996" y="4013371"/>
                  <a:pt x="2724745" y="4007749"/>
                  <a:pt x="2720115" y="4002424"/>
                </a:cubicBezTo>
                <a:cubicBezTo>
                  <a:pt x="2715254" y="3996934"/>
                  <a:pt x="2711649" y="3991907"/>
                  <a:pt x="2707614" y="3986714"/>
                </a:cubicBezTo>
                <a:lnTo>
                  <a:pt x="2695774" y="3971104"/>
                </a:lnTo>
                <a:cubicBezTo>
                  <a:pt x="2687869" y="3960653"/>
                  <a:pt x="2680097" y="3950136"/>
                  <a:pt x="2672457" y="3939387"/>
                </a:cubicBezTo>
                <a:lnTo>
                  <a:pt x="2671829" y="3938428"/>
                </a:lnTo>
                <a:cubicBezTo>
                  <a:pt x="2671068" y="3945142"/>
                  <a:pt x="2670572" y="3951855"/>
                  <a:pt x="2670605" y="3958569"/>
                </a:cubicBezTo>
                <a:cubicBezTo>
                  <a:pt x="2670837" y="3979471"/>
                  <a:pt x="2675632" y="3999943"/>
                  <a:pt x="2686282" y="4017902"/>
                </a:cubicBezTo>
                <a:cubicBezTo>
                  <a:pt x="2691639" y="4027063"/>
                  <a:pt x="2698452" y="4036224"/>
                  <a:pt x="2704339" y="4046775"/>
                </a:cubicBezTo>
                <a:cubicBezTo>
                  <a:pt x="2710392" y="4057226"/>
                  <a:pt x="2714460" y="4069628"/>
                  <a:pt x="2715882" y="4081501"/>
                </a:cubicBezTo>
                <a:cubicBezTo>
                  <a:pt x="2717304" y="4092647"/>
                  <a:pt x="2717238" y="4103495"/>
                  <a:pt x="2716576" y="4114144"/>
                </a:cubicBezTo>
                <a:lnTo>
                  <a:pt x="2717668" y="4113979"/>
                </a:lnTo>
                <a:cubicBezTo>
                  <a:pt x="2718296" y="4120494"/>
                  <a:pt x="2716940" y="4125356"/>
                  <a:pt x="2715320" y="4129854"/>
                </a:cubicBezTo>
                <a:cubicBezTo>
                  <a:pt x="2714658" y="4136799"/>
                  <a:pt x="2713898" y="4143678"/>
                  <a:pt x="2713368" y="4150491"/>
                </a:cubicBezTo>
                <a:cubicBezTo>
                  <a:pt x="2712442" y="4161571"/>
                  <a:pt x="2711880" y="4172551"/>
                  <a:pt x="2712839" y="4183366"/>
                </a:cubicBezTo>
                <a:cubicBezTo>
                  <a:pt x="2713302" y="4188790"/>
                  <a:pt x="2714162" y="4193420"/>
                  <a:pt x="2716940" y="4196661"/>
                </a:cubicBezTo>
                <a:cubicBezTo>
                  <a:pt x="2719751" y="4200068"/>
                  <a:pt x="2724580" y="4202648"/>
                  <a:pt x="2729475" y="4205095"/>
                </a:cubicBezTo>
                <a:cubicBezTo>
                  <a:pt x="2739231" y="4209990"/>
                  <a:pt x="2750179" y="4213628"/>
                  <a:pt x="2760100" y="4220011"/>
                </a:cubicBezTo>
                <a:cubicBezTo>
                  <a:pt x="2770221" y="4226129"/>
                  <a:pt x="2777960" y="4236514"/>
                  <a:pt x="2781135" y="4247594"/>
                </a:cubicBezTo>
                <a:cubicBezTo>
                  <a:pt x="2784707" y="4258640"/>
                  <a:pt x="2785666" y="4269984"/>
                  <a:pt x="2787551" y="4280997"/>
                </a:cubicBezTo>
                <a:cubicBezTo>
                  <a:pt x="2789370" y="4292011"/>
                  <a:pt x="2792247" y="4303156"/>
                  <a:pt x="2799093" y="4312251"/>
                </a:cubicBezTo>
                <a:cubicBezTo>
                  <a:pt x="2791718" y="4303586"/>
                  <a:pt x="2788113" y="4292374"/>
                  <a:pt x="2785666" y="4281394"/>
                </a:cubicBezTo>
                <a:cubicBezTo>
                  <a:pt x="2783119" y="4270381"/>
                  <a:pt x="2781499" y="4259136"/>
                  <a:pt x="2777530" y="4248883"/>
                </a:cubicBezTo>
                <a:cubicBezTo>
                  <a:pt x="2773760" y="4238499"/>
                  <a:pt x="2766616" y="4230065"/>
                  <a:pt x="2757124" y="4224939"/>
                </a:cubicBezTo>
                <a:cubicBezTo>
                  <a:pt x="2747731" y="4219614"/>
                  <a:pt x="2736916" y="4216637"/>
                  <a:pt x="2726234" y="4212106"/>
                </a:cubicBezTo>
                <a:cubicBezTo>
                  <a:pt x="2721008" y="4209758"/>
                  <a:pt x="2715320" y="4207443"/>
                  <a:pt x="2710491" y="4202449"/>
                </a:cubicBezTo>
                <a:cubicBezTo>
                  <a:pt x="2705497" y="4197190"/>
                  <a:pt x="2704075" y="4190113"/>
                  <a:pt x="2703281" y="4184490"/>
                </a:cubicBezTo>
                <a:cubicBezTo>
                  <a:pt x="2701859" y="4174767"/>
                  <a:pt x="2701627" y="4165010"/>
                  <a:pt x="2701727" y="4155419"/>
                </a:cubicBezTo>
                <a:cubicBezTo>
                  <a:pt x="2696501" y="4163423"/>
                  <a:pt x="2690978" y="4171096"/>
                  <a:pt x="2685124" y="4178504"/>
                </a:cubicBezTo>
                <a:cubicBezTo>
                  <a:pt x="2678013" y="4187500"/>
                  <a:pt x="2670605" y="4196198"/>
                  <a:pt x="2662833" y="4204632"/>
                </a:cubicBezTo>
                <a:cubicBezTo>
                  <a:pt x="2654995" y="4213198"/>
                  <a:pt x="2646594" y="4220672"/>
                  <a:pt x="2639285" y="4228940"/>
                </a:cubicBezTo>
                <a:cubicBezTo>
                  <a:pt x="2632009" y="4237176"/>
                  <a:pt x="2625560" y="4246205"/>
                  <a:pt x="2622484" y="4256457"/>
                </a:cubicBezTo>
                <a:cubicBezTo>
                  <a:pt x="2619276" y="4266677"/>
                  <a:pt x="2620698" y="4277822"/>
                  <a:pt x="2623741" y="4288505"/>
                </a:cubicBezTo>
                <a:cubicBezTo>
                  <a:pt x="2626750" y="4299253"/>
                  <a:pt x="2631182" y="4309771"/>
                  <a:pt x="2634159" y="4320784"/>
                </a:cubicBezTo>
                <a:cubicBezTo>
                  <a:pt x="2635548" y="4326307"/>
                  <a:pt x="2636639" y="4331963"/>
                  <a:pt x="2636639" y="4337684"/>
                </a:cubicBezTo>
                <a:cubicBezTo>
                  <a:pt x="2636540" y="4343406"/>
                  <a:pt x="2635283" y="4349061"/>
                  <a:pt x="2632869" y="4354188"/>
                </a:cubicBezTo>
                <a:cubicBezTo>
                  <a:pt x="2634986" y="4348929"/>
                  <a:pt x="2635912" y="4343307"/>
                  <a:pt x="2635680" y="4337717"/>
                </a:cubicBezTo>
                <a:cubicBezTo>
                  <a:pt x="2635349" y="4332095"/>
                  <a:pt x="2633960" y="4326671"/>
                  <a:pt x="2632274" y="4321313"/>
                </a:cubicBezTo>
                <a:cubicBezTo>
                  <a:pt x="2628768" y="4310664"/>
                  <a:pt x="2623807" y="4300510"/>
                  <a:pt x="2620070" y="4289662"/>
                </a:cubicBezTo>
                <a:cubicBezTo>
                  <a:pt x="2616332" y="4278947"/>
                  <a:pt x="2613951" y="4266776"/>
                  <a:pt x="2616895" y="4255002"/>
                </a:cubicBezTo>
                <a:cubicBezTo>
                  <a:pt x="2619673" y="4243261"/>
                  <a:pt x="2626254" y="4233075"/>
                  <a:pt x="2633398" y="4224013"/>
                </a:cubicBezTo>
                <a:cubicBezTo>
                  <a:pt x="2640575" y="4214918"/>
                  <a:pt x="2648645" y="4206848"/>
                  <a:pt x="2655590" y="4198282"/>
                </a:cubicBezTo>
                <a:cubicBezTo>
                  <a:pt x="2662668" y="4189650"/>
                  <a:pt x="2669481" y="4180720"/>
                  <a:pt x="2675864" y="4171592"/>
                </a:cubicBezTo>
                <a:cubicBezTo>
                  <a:pt x="2682280" y="4162464"/>
                  <a:pt x="2688365" y="4153137"/>
                  <a:pt x="2693525" y="4143513"/>
                </a:cubicBezTo>
                <a:cubicBezTo>
                  <a:pt x="2696170" y="4138751"/>
                  <a:pt x="2698386" y="4133856"/>
                  <a:pt x="2700205" y="4129060"/>
                </a:cubicBezTo>
                <a:cubicBezTo>
                  <a:pt x="2701826" y="4124430"/>
                  <a:pt x="2703116" y="4119138"/>
                  <a:pt x="2702454" y="4116492"/>
                </a:cubicBezTo>
                <a:lnTo>
                  <a:pt x="2702983" y="4116393"/>
                </a:lnTo>
                <a:cubicBezTo>
                  <a:pt x="2703116" y="4105281"/>
                  <a:pt x="2702719" y="4094400"/>
                  <a:pt x="2700701" y="4083949"/>
                </a:cubicBezTo>
                <a:cubicBezTo>
                  <a:pt x="2698783" y="4073564"/>
                  <a:pt x="2695112" y="4064370"/>
                  <a:pt x="2689457" y="4055572"/>
                </a:cubicBezTo>
                <a:cubicBezTo>
                  <a:pt x="2683834" y="4046676"/>
                  <a:pt x="2676657" y="4038077"/>
                  <a:pt x="2670010" y="4028155"/>
                </a:cubicBezTo>
                <a:cubicBezTo>
                  <a:pt x="2656351" y="4008013"/>
                  <a:pt x="2649075" y="3983506"/>
                  <a:pt x="2647553" y="3959495"/>
                </a:cubicBezTo>
                <a:cubicBezTo>
                  <a:pt x="2646396" y="3941305"/>
                  <a:pt x="2647950" y="3923314"/>
                  <a:pt x="2651026" y="3905851"/>
                </a:cubicBezTo>
                <a:lnTo>
                  <a:pt x="2650265" y="3904396"/>
                </a:lnTo>
                <a:lnTo>
                  <a:pt x="2651423" y="3903900"/>
                </a:lnTo>
                <a:cubicBezTo>
                  <a:pt x="2652349" y="3898840"/>
                  <a:pt x="2653341" y="3893812"/>
                  <a:pt x="2654499" y="3888852"/>
                </a:cubicBezTo>
                <a:cubicBezTo>
                  <a:pt x="2658104" y="3872778"/>
                  <a:pt x="2662800" y="3857168"/>
                  <a:pt x="2667860" y="3841789"/>
                </a:cubicBezTo>
                <a:cubicBezTo>
                  <a:pt x="2647586" y="3834116"/>
                  <a:pt x="2626519" y="3828460"/>
                  <a:pt x="2604558" y="3825418"/>
                </a:cubicBezTo>
                <a:cubicBezTo>
                  <a:pt x="2590172" y="3823433"/>
                  <a:pt x="2574065" y="3823070"/>
                  <a:pt x="2562787" y="3832198"/>
                </a:cubicBezTo>
                <a:cubicBezTo>
                  <a:pt x="2553527" y="3839705"/>
                  <a:pt x="2549690" y="3851810"/>
                  <a:pt x="2546317" y="3863187"/>
                </a:cubicBezTo>
                <a:cubicBezTo>
                  <a:pt x="2508978" y="3989526"/>
                  <a:pt x="2471638" y="4115798"/>
                  <a:pt x="2434266" y="4242137"/>
                </a:cubicBezTo>
                <a:cubicBezTo>
                  <a:pt x="2425204" y="4272828"/>
                  <a:pt x="2416010" y="4304380"/>
                  <a:pt x="2418391" y="4336361"/>
                </a:cubicBezTo>
                <a:cubicBezTo>
                  <a:pt x="2425535" y="4433232"/>
                  <a:pt x="2540728" y="4596612"/>
                  <a:pt x="2540728" y="4596612"/>
                </a:cubicBezTo>
                <a:cubicBezTo>
                  <a:pt x="2540728" y="4596612"/>
                  <a:pt x="2506729" y="4574685"/>
                  <a:pt x="2477790" y="4549913"/>
                </a:cubicBezTo>
                <a:cubicBezTo>
                  <a:pt x="2483512" y="4555635"/>
                  <a:pt x="2488274" y="4562117"/>
                  <a:pt x="2490953" y="4569856"/>
                </a:cubicBezTo>
                <a:cubicBezTo>
                  <a:pt x="2497105" y="4585003"/>
                  <a:pt x="2498394" y="4602731"/>
                  <a:pt x="2510995" y="4614207"/>
                </a:cubicBezTo>
                <a:cubicBezTo>
                  <a:pt x="2504579" y="4608948"/>
                  <a:pt x="2500676" y="4601308"/>
                  <a:pt x="2497766" y="4593636"/>
                </a:cubicBezTo>
                <a:cubicBezTo>
                  <a:pt x="2494823" y="4585930"/>
                  <a:pt x="2492673" y="4577959"/>
                  <a:pt x="2489365" y="4570518"/>
                </a:cubicBezTo>
                <a:cubicBezTo>
                  <a:pt x="2486422" y="4562845"/>
                  <a:pt x="2480535" y="4557090"/>
                  <a:pt x="2474251" y="4552228"/>
                </a:cubicBezTo>
                <a:cubicBezTo>
                  <a:pt x="2467769" y="4547466"/>
                  <a:pt x="2460691" y="4543596"/>
                  <a:pt x="2453415" y="4540090"/>
                </a:cubicBezTo>
                <a:cubicBezTo>
                  <a:pt x="2438797" y="4533046"/>
                  <a:pt x="2423418" y="4527457"/>
                  <a:pt x="2408072" y="4520908"/>
                </a:cubicBezTo>
                <a:cubicBezTo>
                  <a:pt x="2405261" y="4519718"/>
                  <a:pt x="2402483" y="4518461"/>
                  <a:pt x="2399705" y="4517171"/>
                </a:cubicBezTo>
                <a:cubicBezTo>
                  <a:pt x="2408601" y="4537445"/>
                  <a:pt x="2414323" y="4558611"/>
                  <a:pt x="2419317" y="4579414"/>
                </a:cubicBezTo>
                <a:lnTo>
                  <a:pt x="2422128" y="4591353"/>
                </a:lnTo>
                <a:cubicBezTo>
                  <a:pt x="2422525" y="4593239"/>
                  <a:pt x="2423154" y="4595421"/>
                  <a:pt x="2423451" y="4597604"/>
                </a:cubicBezTo>
                <a:cubicBezTo>
                  <a:pt x="2423782" y="4599721"/>
                  <a:pt x="2423947" y="4601805"/>
                  <a:pt x="2424113" y="4603888"/>
                </a:cubicBezTo>
                <a:cubicBezTo>
                  <a:pt x="2424609" y="4612156"/>
                  <a:pt x="2424609" y="4620325"/>
                  <a:pt x="2424377" y="4628527"/>
                </a:cubicBezTo>
                <a:cubicBezTo>
                  <a:pt x="2424113" y="4636696"/>
                  <a:pt x="2423617" y="4644865"/>
                  <a:pt x="2422757" y="4653034"/>
                </a:cubicBezTo>
                <a:cubicBezTo>
                  <a:pt x="2421665" y="4661038"/>
                  <a:pt x="2421103" y="4669472"/>
                  <a:pt x="2417300" y="4676814"/>
                </a:cubicBezTo>
                <a:cubicBezTo>
                  <a:pt x="2420640" y="4669306"/>
                  <a:pt x="2420673" y="4660939"/>
                  <a:pt x="2421268" y="4652902"/>
                </a:cubicBezTo>
                <a:cubicBezTo>
                  <a:pt x="2421632" y="4644766"/>
                  <a:pt x="2421599" y="4636630"/>
                  <a:pt x="2421368" y="4628527"/>
                </a:cubicBezTo>
                <a:cubicBezTo>
                  <a:pt x="2421103" y="4620425"/>
                  <a:pt x="2420640" y="4612289"/>
                  <a:pt x="2419615" y="4604318"/>
                </a:cubicBezTo>
                <a:cubicBezTo>
                  <a:pt x="2419019" y="4600151"/>
                  <a:pt x="2418589" y="4596811"/>
                  <a:pt x="2416870" y="4592941"/>
                </a:cubicBezTo>
                <a:lnTo>
                  <a:pt x="2412537" y="4581498"/>
                </a:lnTo>
                <a:cubicBezTo>
                  <a:pt x="2400962" y="4551203"/>
                  <a:pt x="2387633" y="4521206"/>
                  <a:pt x="2366896" y="4498584"/>
                </a:cubicBezTo>
                <a:cubicBezTo>
                  <a:pt x="2361803" y="4492928"/>
                  <a:pt x="2355685" y="4487306"/>
                  <a:pt x="2349864" y="4479997"/>
                </a:cubicBezTo>
                <a:cubicBezTo>
                  <a:pt x="2343911" y="4472688"/>
                  <a:pt x="2339347" y="4463130"/>
                  <a:pt x="2336569" y="4454696"/>
                </a:cubicBezTo>
                <a:cubicBezTo>
                  <a:pt x="2333592" y="4446031"/>
                  <a:pt x="2331905" y="4438457"/>
                  <a:pt x="2329756" y="4430487"/>
                </a:cubicBezTo>
                <a:lnTo>
                  <a:pt x="2323571" y="4406674"/>
                </a:lnTo>
                <a:cubicBezTo>
                  <a:pt x="2319536" y="4390766"/>
                  <a:pt x="2315600" y="4374825"/>
                  <a:pt x="2311962" y="4358652"/>
                </a:cubicBezTo>
                <a:lnTo>
                  <a:pt x="2311698" y="4357230"/>
                </a:lnTo>
                <a:cubicBezTo>
                  <a:pt x="2307597" y="4364639"/>
                  <a:pt x="2303727" y="4372179"/>
                  <a:pt x="2300519" y="4379951"/>
                </a:cubicBezTo>
                <a:cubicBezTo>
                  <a:pt x="2290663" y="4404260"/>
                  <a:pt x="2286298" y="4430321"/>
                  <a:pt x="2289903" y="4456284"/>
                </a:cubicBezTo>
                <a:cubicBezTo>
                  <a:pt x="2291689" y="4469447"/>
                  <a:pt x="2295128" y="4483370"/>
                  <a:pt x="2296848" y="4498419"/>
                </a:cubicBezTo>
                <a:cubicBezTo>
                  <a:pt x="2298733" y="4513467"/>
                  <a:pt x="2297476" y="4529805"/>
                  <a:pt x="2293375" y="4544258"/>
                </a:cubicBezTo>
                <a:cubicBezTo>
                  <a:pt x="2289605" y="4557851"/>
                  <a:pt x="2284247" y="4570385"/>
                  <a:pt x="2278327" y="4582391"/>
                </a:cubicBezTo>
                <a:lnTo>
                  <a:pt x="2279650" y="4582721"/>
                </a:lnTo>
                <a:cubicBezTo>
                  <a:pt x="2277236" y="4590593"/>
                  <a:pt x="2273300" y="4595554"/>
                  <a:pt x="2269232" y="4599952"/>
                </a:cubicBezTo>
                <a:cubicBezTo>
                  <a:pt x="2265098" y="4607658"/>
                  <a:pt x="2260898" y="4615298"/>
                  <a:pt x="2256995" y="4622905"/>
                </a:cubicBezTo>
                <a:cubicBezTo>
                  <a:pt x="2250513" y="4635274"/>
                  <a:pt x="2244560" y="4647743"/>
                  <a:pt x="2240426" y="4660707"/>
                </a:cubicBezTo>
                <a:cubicBezTo>
                  <a:pt x="2238342" y="4667190"/>
                  <a:pt x="2237052" y="4673011"/>
                  <a:pt x="2238739" y="4678104"/>
                </a:cubicBezTo>
                <a:cubicBezTo>
                  <a:pt x="2240326" y="4683395"/>
                  <a:pt x="2244659" y="4688720"/>
                  <a:pt x="2249124" y="4693946"/>
                </a:cubicBezTo>
                <a:cubicBezTo>
                  <a:pt x="2258054" y="4704331"/>
                  <a:pt x="2269001" y="4713856"/>
                  <a:pt x="2277401" y="4726093"/>
                </a:cubicBezTo>
                <a:cubicBezTo>
                  <a:pt x="2286132" y="4738065"/>
                  <a:pt x="2290035" y="4753808"/>
                  <a:pt x="2288348" y="4768194"/>
                </a:cubicBezTo>
                <a:cubicBezTo>
                  <a:pt x="2287158" y="4782713"/>
                  <a:pt x="2282726" y="4796273"/>
                  <a:pt x="2279584" y="4809999"/>
                </a:cubicBezTo>
                <a:cubicBezTo>
                  <a:pt x="2276343" y="4823625"/>
                  <a:pt x="2274259" y="4837879"/>
                  <a:pt x="2277798" y="4851737"/>
                </a:cubicBezTo>
                <a:cubicBezTo>
                  <a:pt x="2273465" y="4838111"/>
                  <a:pt x="2274722" y="4823426"/>
                  <a:pt x="2277236" y="4809502"/>
                </a:cubicBezTo>
                <a:cubicBezTo>
                  <a:pt x="2279617" y="4795546"/>
                  <a:pt x="2283222" y="4781721"/>
                  <a:pt x="2283520" y="4767897"/>
                </a:cubicBezTo>
                <a:cubicBezTo>
                  <a:pt x="2284247" y="4754105"/>
                  <a:pt x="2280080" y="4740843"/>
                  <a:pt x="2271547" y="4730326"/>
                </a:cubicBezTo>
                <a:cubicBezTo>
                  <a:pt x="2263246" y="4719577"/>
                  <a:pt x="2252167" y="4710912"/>
                  <a:pt x="2242013" y="4700461"/>
                </a:cubicBezTo>
                <a:cubicBezTo>
                  <a:pt x="2237085" y="4695236"/>
                  <a:pt x="2231628" y="4689778"/>
                  <a:pt x="2228453" y="4681643"/>
                </a:cubicBezTo>
                <a:cubicBezTo>
                  <a:pt x="2225212" y="4673143"/>
                  <a:pt x="2227031" y="4664279"/>
                  <a:pt x="2228817" y="4657367"/>
                </a:cubicBezTo>
                <a:cubicBezTo>
                  <a:pt x="2231893" y="4645461"/>
                  <a:pt x="2236325" y="4634018"/>
                  <a:pt x="2241120" y="4622971"/>
                </a:cubicBezTo>
                <a:cubicBezTo>
                  <a:pt x="2231198" y="4629718"/>
                  <a:pt x="2221045" y="4635903"/>
                  <a:pt x="2210693" y="4641657"/>
                </a:cubicBezTo>
                <a:cubicBezTo>
                  <a:pt x="2198092" y="4648636"/>
                  <a:pt x="2185293" y="4655085"/>
                  <a:pt x="2172229" y="4661104"/>
                </a:cubicBezTo>
                <a:cubicBezTo>
                  <a:pt x="2159000" y="4667190"/>
                  <a:pt x="2145606" y="4671787"/>
                  <a:pt x="2133170" y="4677839"/>
                </a:cubicBezTo>
                <a:cubicBezTo>
                  <a:pt x="2120735" y="4683858"/>
                  <a:pt x="2108862" y="4691168"/>
                  <a:pt x="2100362" y="4701552"/>
                </a:cubicBezTo>
                <a:cubicBezTo>
                  <a:pt x="2091664" y="4711838"/>
                  <a:pt x="2087959" y="4725431"/>
                  <a:pt x="2086273" y="4739289"/>
                </a:cubicBezTo>
                <a:cubicBezTo>
                  <a:pt x="2084553" y="4753179"/>
                  <a:pt x="2084553" y="4767467"/>
                  <a:pt x="2082668" y="4781688"/>
                </a:cubicBezTo>
                <a:cubicBezTo>
                  <a:pt x="2081609" y="4788766"/>
                  <a:pt x="2080121" y="4795843"/>
                  <a:pt x="2077343" y="4802458"/>
                </a:cubicBezTo>
                <a:cubicBezTo>
                  <a:pt x="2074466" y="4809073"/>
                  <a:pt x="2070265" y="4814993"/>
                  <a:pt x="2064974" y="4819755"/>
                </a:cubicBezTo>
                <a:cubicBezTo>
                  <a:pt x="2070001" y="4814695"/>
                  <a:pt x="2073771" y="4808643"/>
                  <a:pt x="2076219" y="4802028"/>
                </a:cubicBezTo>
                <a:cubicBezTo>
                  <a:pt x="2078567" y="4795380"/>
                  <a:pt x="2079625" y="4788402"/>
                  <a:pt x="2080253" y="4781424"/>
                </a:cubicBezTo>
                <a:cubicBezTo>
                  <a:pt x="2081345" y="4767368"/>
                  <a:pt x="2080518" y="4753212"/>
                  <a:pt x="2081444" y="4738826"/>
                </a:cubicBezTo>
                <a:cubicBezTo>
                  <a:pt x="2082337" y="4724637"/>
                  <a:pt x="2085446" y="4709358"/>
                  <a:pt x="2094607" y="4697154"/>
                </a:cubicBezTo>
                <a:cubicBezTo>
                  <a:pt x="2103504" y="4684917"/>
                  <a:pt x="2116071" y="4676285"/>
                  <a:pt x="2128705" y="4669306"/>
                </a:cubicBezTo>
                <a:cubicBezTo>
                  <a:pt x="2141438" y="4662196"/>
                  <a:pt x="2154701" y="4656772"/>
                  <a:pt x="2166905" y="4650256"/>
                </a:cubicBezTo>
                <a:cubicBezTo>
                  <a:pt x="2179274" y="4643675"/>
                  <a:pt x="2191478" y="4636630"/>
                  <a:pt x="2203318" y="4629189"/>
                </a:cubicBezTo>
                <a:cubicBezTo>
                  <a:pt x="2215158" y="4621714"/>
                  <a:pt x="2226733" y="4613843"/>
                  <a:pt x="2237383" y="4605211"/>
                </a:cubicBezTo>
                <a:cubicBezTo>
                  <a:pt x="2242741" y="4600978"/>
                  <a:pt x="2247702" y="4596414"/>
                  <a:pt x="2252133" y="4591717"/>
                </a:cubicBezTo>
                <a:cubicBezTo>
                  <a:pt x="2256235" y="4587153"/>
                  <a:pt x="2260302" y="4581630"/>
                  <a:pt x="2260865" y="4578257"/>
                </a:cubicBezTo>
                <a:lnTo>
                  <a:pt x="2261493" y="4578389"/>
                </a:lnTo>
                <a:cubicBezTo>
                  <a:pt x="2267049" y="4565590"/>
                  <a:pt x="2271845" y="4552790"/>
                  <a:pt x="2274590" y="4539727"/>
                </a:cubicBezTo>
                <a:cubicBezTo>
                  <a:pt x="2276839" y="4529375"/>
                  <a:pt x="2277368" y="4519354"/>
                  <a:pt x="2276343" y="4509167"/>
                </a:cubicBezTo>
                <a:cubicBezTo>
                  <a:pt x="2276211" y="4510093"/>
                  <a:pt x="2276111" y="4511019"/>
                  <a:pt x="2275880" y="4511945"/>
                </a:cubicBezTo>
                <a:cubicBezTo>
                  <a:pt x="2273895" y="4523521"/>
                  <a:pt x="2267876" y="4534799"/>
                  <a:pt x="2271183" y="4546606"/>
                </a:cubicBezTo>
                <a:cubicBezTo>
                  <a:pt x="2267446" y="4534898"/>
                  <a:pt x="2273135" y="4523157"/>
                  <a:pt x="2274689" y="4511747"/>
                </a:cubicBezTo>
                <a:cubicBezTo>
                  <a:pt x="2276607" y="4499973"/>
                  <a:pt x="2270357" y="4489224"/>
                  <a:pt x="2264437" y="4479468"/>
                </a:cubicBezTo>
                <a:cubicBezTo>
                  <a:pt x="2258219" y="4469612"/>
                  <a:pt x="2251009" y="4460352"/>
                  <a:pt x="2244163" y="4450529"/>
                </a:cubicBezTo>
                <a:cubicBezTo>
                  <a:pt x="2242972" y="4448710"/>
                  <a:pt x="2241715" y="4446858"/>
                  <a:pt x="2240492" y="4445039"/>
                </a:cubicBezTo>
                <a:cubicBezTo>
                  <a:pt x="2238177" y="4460749"/>
                  <a:pt x="2233546" y="4475830"/>
                  <a:pt x="2228685" y="4490415"/>
                </a:cubicBezTo>
                <a:lnTo>
                  <a:pt x="2225807" y="4498749"/>
                </a:lnTo>
                <a:cubicBezTo>
                  <a:pt x="2224948" y="4501461"/>
                  <a:pt x="2223625" y="4504636"/>
                  <a:pt x="2222202" y="4507117"/>
                </a:cubicBezTo>
                <a:cubicBezTo>
                  <a:pt x="2219391" y="4512342"/>
                  <a:pt x="2216249" y="4517303"/>
                  <a:pt x="2212975" y="4522198"/>
                </a:cubicBezTo>
                <a:cubicBezTo>
                  <a:pt x="2209701" y="4527093"/>
                  <a:pt x="2206261" y="4531888"/>
                  <a:pt x="2202623" y="4536486"/>
                </a:cubicBezTo>
                <a:cubicBezTo>
                  <a:pt x="2198886" y="4540983"/>
                  <a:pt x="2195314" y="4545878"/>
                  <a:pt x="2190221" y="4548921"/>
                </a:cubicBezTo>
                <a:cubicBezTo>
                  <a:pt x="2195116" y="4545614"/>
                  <a:pt x="2198324" y="4540520"/>
                  <a:pt x="2201763" y="4535857"/>
                </a:cubicBezTo>
                <a:cubicBezTo>
                  <a:pt x="2205104" y="4531062"/>
                  <a:pt x="2208180" y="4526101"/>
                  <a:pt x="2211156" y="4521074"/>
                </a:cubicBezTo>
                <a:cubicBezTo>
                  <a:pt x="2214067" y="4516046"/>
                  <a:pt x="2216911" y="4510920"/>
                  <a:pt x="2219325" y="4505695"/>
                </a:cubicBezTo>
                <a:cubicBezTo>
                  <a:pt x="2222004" y="4500668"/>
                  <a:pt x="2222401" y="4494880"/>
                  <a:pt x="2223757" y="4489092"/>
                </a:cubicBezTo>
                <a:cubicBezTo>
                  <a:pt x="2228288" y="4466239"/>
                  <a:pt x="2231595" y="4442889"/>
                  <a:pt x="2227626" y="4421193"/>
                </a:cubicBezTo>
                <a:cubicBezTo>
                  <a:pt x="2226700" y="4415836"/>
                  <a:pt x="2225113" y="4410048"/>
                  <a:pt x="2224385" y="4403400"/>
                </a:cubicBezTo>
                <a:cubicBezTo>
                  <a:pt x="2223525" y="4396653"/>
                  <a:pt x="2224418" y="4389080"/>
                  <a:pt x="2225940" y="4382928"/>
                </a:cubicBezTo>
                <a:cubicBezTo>
                  <a:pt x="2227461" y="4376479"/>
                  <a:pt x="2229313" y="4371253"/>
                  <a:pt x="2231033" y="4365565"/>
                </a:cubicBezTo>
                <a:lnTo>
                  <a:pt x="2236391" y="4348731"/>
                </a:lnTo>
                <a:cubicBezTo>
                  <a:pt x="2239996" y="4337519"/>
                  <a:pt x="2243700" y="4326274"/>
                  <a:pt x="2247669" y="4315062"/>
                </a:cubicBezTo>
                <a:lnTo>
                  <a:pt x="2248032" y="4314103"/>
                </a:lnTo>
                <a:cubicBezTo>
                  <a:pt x="2242708" y="4317047"/>
                  <a:pt x="2237515" y="4320156"/>
                  <a:pt x="2232587" y="4323661"/>
                </a:cubicBezTo>
                <a:cubicBezTo>
                  <a:pt x="2217275" y="4334675"/>
                  <a:pt x="2204674" y="4348863"/>
                  <a:pt x="2196935" y="4366061"/>
                </a:cubicBezTo>
                <a:cubicBezTo>
                  <a:pt x="2192999" y="4374759"/>
                  <a:pt x="2189791" y="4384549"/>
                  <a:pt x="2185062" y="4394338"/>
                </a:cubicBezTo>
                <a:cubicBezTo>
                  <a:pt x="2180464" y="4404227"/>
                  <a:pt x="2173453" y="4413686"/>
                  <a:pt x="2165449" y="4420929"/>
                </a:cubicBezTo>
                <a:cubicBezTo>
                  <a:pt x="2157975" y="4427742"/>
                  <a:pt x="2149872" y="4433298"/>
                  <a:pt x="2141703" y="4438358"/>
                </a:cubicBezTo>
                <a:lnTo>
                  <a:pt x="2142398" y="4439086"/>
                </a:lnTo>
                <a:cubicBezTo>
                  <a:pt x="2137867" y="4442988"/>
                  <a:pt x="2133567" y="4444510"/>
                  <a:pt x="2129367" y="4445634"/>
                </a:cubicBezTo>
                <a:cubicBezTo>
                  <a:pt x="2123910" y="4448743"/>
                  <a:pt x="2118519" y="4451753"/>
                  <a:pt x="2113227" y="4454862"/>
                </a:cubicBezTo>
                <a:cubicBezTo>
                  <a:pt x="2104562" y="4459955"/>
                  <a:pt x="2096195" y="4465246"/>
                  <a:pt x="2088753" y="4471563"/>
                </a:cubicBezTo>
                <a:cubicBezTo>
                  <a:pt x="2084950" y="4474705"/>
                  <a:pt x="2081973" y="4477781"/>
                  <a:pt x="2081047" y="4481485"/>
                </a:cubicBezTo>
                <a:cubicBezTo>
                  <a:pt x="2079989" y="4485355"/>
                  <a:pt x="2080584" y="4490250"/>
                  <a:pt x="2081345" y="4495111"/>
                </a:cubicBezTo>
                <a:cubicBezTo>
                  <a:pt x="2082800" y="4504868"/>
                  <a:pt x="2085810" y="4514823"/>
                  <a:pt x="2086273" y="4525472"/>
                </a:cubicBezTo>
                <a:cubicBezTo>
                  <a:pt x="2087000" y="4536122"/>
                  <a:pt x="2083362" y="4547168"/>
                  <a:pt x="2076847" y="4555304"/>
                </a:cubicBezTo>
                <a:cubicBezTo>
                  <a:pt x="2070530" y="4563671"/>
                  <a:pt x="2062692" y="4570253"/>
                  <a:pt x="2055515" y="4577364"/>
                </a:cubicBezTo>
                <a:cubicBezTo>
                  <a:pt x="2048338" y="4584441"/>
                  <a:pt x="2041624" y="4592313"/>
                  <a:pt x="2038482" y="4602102"/>
                </a:cubicBezTo>
                <a:cubicBezTo>
                  <a:pt x="2041062" y="4592180"/>
                  <a:pt x="2047445" y="4583714"/>
                  <a:pt x="2054291" y="4576206"/>
                </a:cubicBezTo>
                <a:cubicBezTo>
                  <a:pt x="2061071" y="4568599"/>
                  <a:pt x="2068513" y="4561555"/>
                  <a:pt x="2074003" y="4553287"/>
                </a:cubicBezTo>
                <a:cubicBezTo>
                  <a:pt x="2079724" y="4545151"/>
                  <a:pt x="2082238" y="4535493"/>
                  <a:pt x="2081080" y="4525836"/>
                </a:cubicBezTo>
                <a:cubicBezTo>
                  <a:pt x="2080121" y="4516113"/>
                  <a:pt x="2076682" y="4506588"/>
                  <a:pt x="2074499" y="4496368"/>
                </a:cubicBezTo>
                <a:cubicBezTo>
                  <a:pt x="2073507" y="4491308"/>
                  <a:pt x="2072283" y="4485917"/>
                  <a:pt x="2073474" y="4479732"/>
                </a:cubicBezTo>
                <a:cubicBezTo>
                  <a:pt x="2074730" y="4473349"/>
                  <a:pt x="2079195" y="4468620"/>
                  <a:pt x="2082932" y="4465147"/>
                </a:cubicBezTo>
                <a:cubicBezTo>
                  <a:pt x="2089415" y="4458996"/>
                  <a:pt x="2096525" y="4453803"/>
                  <a:pt x="2103702" y="4448875"/>
                </a:cubicBezTo>
                <a:cubicBezTo>
                  <a:pt x="2095037" y="4449173"/>
                  <a:pt x="2086471" y="4449074"/>
                  <a:pt x="2077905" y="4448644"/>
                </a:cubicBezTo>
                <a:cubicBezTo>
                  <a:pt x="2067587" y="4448082"/>
                  <a:pt x="2057334" y="4447089"/>
                  <a:pt x="2047081" y="4445767"/>
                </a:cubicBezTo>
                <a:cubicBezTo>
                  <a:pt x="2036696" y="4444444"/>
                  <a:pt x="2026775" y="4442128"/>
                  <a:pt x="2016886" y="4441070"/>
                </a:cubicBezTo>
                <a:cubicBezTo>
                  <a:pt x="2007030" y="4439946"/>
                  <a:pt x="1997042" y="4439846"/>
                  <a:pt x="1987881" y="4442955"/>
                </a:cubicBezTo>
                <a:cubicBezTo>
                  <a:pt x="1978653" y="4445899"/>
                  <a:pt x="1971179" y="4452745"/>
                  <a:pt x="1964895" y="4460550"/>
                </a:cubicBezTo>
                <a:cubicBezTo>
                  <a:pt x="1958545" y="4468322"/>
                  <a:pt x="1953088" y="4477020"/>
                  <a:pt x="1946507" y="4484958"/>
                </a:cubicBezTo>
                <a:cubicBezTo>
                  <a:pt x="1943133" y="4488861"/>
                  <a:pt x="1939561" y="4492598"/>
                  <a:pt x="1935328" y="4495574"/>
                </a:cubicBezTo>
                <a:cubicBezTo>
                  <a:pt x="1931028" y="4498518"/>
                  <a:pt x="1926233" y="4500502"/>
                  <a:pt x="1921173" y="4501362"/>
                </a:cubicBezTo>
                <a:cubicBezTo>
                  <a:pt x="1931392" y="4499212"/>
                  <a:pt x="1939231" y="4491969"/>
                  <a:pt x="1945151" y="4483867"/>
                </a:cubicBezTo>
                <a:cubicBezTo>
                  <a:pt x="1951170" y="4475764"/>
                  <a:pt x="1956098" y="4466801"/>
                  <a:pt x="1962150" y="4458400"/>
                </a:cubicBezTo>
                <a:cubicBezTo>
                  <a:pt x="1968103" y="4450132"/>
                  <a:pt x="1975842" y="4442029"/>
                  <a:pt x="1986062" y="4438094"/>
                </a:cubicBezTo>
                <a:cubicBezTo>
                  <a:pt x="1996149" y="4434026"/>
                  <a:pt x="2007096" y="4433596"/>
                  <a:pt x="2017448" y="4434125"/>
                </a:cubicBezTo>
                <a:cubicBezTo>
                  <a:pt x="2027899" y="4434687"/>
                  <a:pt x="2038085" y="4436440"/>
                  <a:pt x="2047974" y="4437134"/>
                </a:cubicBezTo>
                <a:cubicBezTo>
                  <a:pt x="2058028" y="4437895"/>
                  <a:pt x="2068149" y="4438226"/>
                  <a:pt x="2078203" y="4438226"/>
                </a:cubicBezTo>
                <a:cubicBezTo>
                  <a:pt x="2088257" y="4438193"/>
                  <a:pt x="2098311" y="4437829"/>
                  <a:pt x="2108068" y="4436638"/>
                </a:cubicBezTo>
                <a:cubicBezTo>
                  <a:pt x="2112963" y="4436109"/>
                  <a:pt x="2117725" y="4435216"/>
                  <a:pt x="2122223" y="4434059"/>
                </a:cubicBezTo>
                <a:cubicBezTo>
                  <a:pt x="2126456" y="4432868"/>
                  <a:pt x="2131020" y="4431049"/>
                  <a:pt x="2132674" y="4429197"/>
                </a:cubicBezTo>
                <a:lnTo>
                  <a:pt x="2132972" y="4429528"/>
                </a:lnTo>
                <a:cubicBezTo>
                  <a:pt x="2141273" y="4423839"/>
                  <a:pt x="2149078" y="4417886"/>
                  <a:pt x="2155726" y="4411007"/>
                </a:cubicBezTo>
                <a:cubicBezTo>
                  <a:pt x="2162407" y="4404161"/>
                  <a:pt x="2167301" y="4396686"/>
                  <a:pt x="2170840" y="4387955"/>
                </a:cubicBezTo>
                <a:cubicBezTo>
                  <a:pt x="2174445" y="4379191"/>
                  <a:pt x="2177091" y="4369434"/>
                  <a:pt x="2180927" y="4359380"/>
                </a:cubicBezTo>
                <a:cubicBezTo>
                  <a:pt x="2188700" y="4338842"/>
                  <a:pt x="2202987" y="4320751"/>
                  <a:pt x="2219887" y="4307125"/>
                </a:cubicBezTo>
                <a:cubicBezTo>
                  <a:pt x="2232753" y="4296839"/>
                  <a:pt x="2246809" y="4288637"/>
                  <a:pt x="2261295" y="4281791"/>
                </a:cubicBezTo>
                <a:lnTo>
                  <a:pt x="2261956" y="4280534"/>
                </a:lnTo>
                <a:lnTo>
                  <a:pt x="2262915" y="4281130"/>
                </a:lnTo>
                <a:cubicBezTo>
                  <a:pt x="2267115" y="4279178"/>
                  <a:pt x="2271349" y="4277293"/>
                  <a:pt x="2275582" y="4275573"/>
                </a:cubicBezTo>
                <a:cubicBezTo>
                  <a:pt x="2295095" y="4267503"/>
                  <a:pt x="2315038" y="4261484"/>
                  <a:pt x="2334783" y="4255763"/>
                </a:cubicBezTo>
                <a:lnTo>
                  <a:pt x="2336866" y="4263865"/>
                </a:lnTo>
                <a:cubicBezTo>
                  <a:pt x="2343944" y="4255134"/>
                  <a:pt x="2351187" y="4246568"/>
                  <a:pt x="2358529" y="4238201"/>
                </a:cubicBezTo>
                <a:cubicBezTo>
                  <a:pt x="2361539" y="4222756"/>
                  <a:pt x="2365210" y="4207377"/>
                  <a:pt x="2368914" y="4192163"/>
                </a:cubicBezTo>
                <a:cubicBezTo>
                  <a:pt x="2387269" y="4116856"/>
                  <a:pt x="2406683" y="4041748"/>
                  <a:pt x="2427089" y="3966970"/>
                </a:cubicBezTo>
                <a:cubicBezTo>
                  <a:pt x="2443328" y="3907604"/>
                  <a:pt x="2455400" y="3832462"/>
                  <a:pt x="2406749" y="3794792"/>
                </a:cubicBezTo>
                <a:cubicBezTo>
                  <a:pt x="2379563" y="3773758"/>
                  <a:pt x="2338024" y="3770252"/>
                  <a:pt x="2340703" y="3716343"/>
                </a:cubicBezTo>
                <a:cubicBezTo>
                  <a:pt x="2341761" y="3695011"/>
                  <a:pt x="2350625" y="3674969"/>
                  <a:pt x="2363457" y="3657970"/>
                </a:cubicBezTo>
                <a:cubicBezTo>
                  <a:pt x="2388857" y="3624367"/>
                  <a:pt x="2418490" y="3563844"/>
                  <a:pt x="2382143" y="3532987"/>
                </a:cubicBezTo>
                <a:cubicBezTo>
                  <a:pt x="2367657" y="3520717"/>
                  <a:pt x="2347152" y="3518468"/>
                  <a:pt x="2329061" y="3524190"/>
                </a:cubicBezTo>
                <a:cubicBezTo>
                  <a:pt x="2297179" y="3534211"/>
                  <a:pt x="2277170" y="3560471"/>
                  <a:pt x="2256367" y="3584581"/>
                </a:cubicBezTo>
                <a:cubicBezTo>
                  <a:pt x="2215224" y="3632272"/>
                  <a:pt x="2165846" y="3675333"/>
                  <a:pt x="2106050" y="3695110"/>
                </a:cubicBezTo>
                <a:cubicBezTo>
                  <a:pt x="2082833" y="3702816"/>
                  <a:pt x="2058260" y="3706984"/>
                  <a:pt x="2033455" y="3710324"/>
                </a:cubicBezTo>
                <a:cubicBezTo>
                  <a:pt x="2030909" y="3714491"/>
                  <a:pt x="2028362" y="3718824"/>
                  <a:pt x="2025948" y="3723090"/>
                </a:cubicBezTo>
                <a:cubicBezTo>
                  <a:pt x="2019333" y="3734666"/>
                  <a:pt x="2013016" y="3746903"/>
                  <a:pt x="2006765" y="3759173"/>
                </a:cubicBezTo>
                <a:cubicBezTo>
                  <a:pt x="1994363" y="3783812"/>
                  <a:pt x="1982424" y="3809113"/>
                  <a:pt x="1970716" y="3834579"/>
                </a:cubicBezTo>
                <a:lnTo>
                  <a:pt x="1936882" y="3909687"/>
                </a:lnTo>
                <a:cubicBezTo>
                  <a:pt x="1934700" y="3915078"/>
                  <a:pt x="1933079" y="3920172"/>
                  <a:pt x="1932153" y="3925000"/>
                </a:cubicBezTo>
                <a:cubicBezTo>
                  <a:pt x="1931227" y="3929697"/>
                  <a:pt x="1931028" y="3934757"/>
                  <a:pt x="1931425" y="3940677"/>
                </a:cubicBezTo>
                <a:cubicBezTo>
                  <a:pt x="1932087" y="3951822"/>
                  <a:pt x="1935096" y="3964820"/>
                  <a:pt x="1937048" y="3979273"/>
                </a:cubicBezTo>
                <a:cubicBezTo>
                  <a:pt x="1939627" y="3987409"/>
                  <a:pt x="1943728" y="3996173"/>
                  <a:pt x="1948557" y="4004673"/>
                </a:cubicBezTo>
                <a:cubicBezTo>
                  <a:pt x="1955668" y="4017141"/>
                  <a:pt x="1964035" y="4029478"/>
                  <a:pt x="1972833" y="4041715"/>
                </a:cubicBezTo>
                <a:cubicBezTo>
                  <a:pt x="1990394" y="4066222"/>
                  <a:pt x="2009544" y="4090332"/>
                  <a:pt x="2026907" y="4115963"/>
                </a:cubicBezTo>
                <a:cubicBezTo>
                  <a:pt x="2035605" y="4128796"/>
                  <a:pt x="2043807" y="4142091"/>
                  <a:pt x="2050488" y="4156279"/>
                </a:cubicBezTo>
                <a:cubicBezTo>
                  <a:pt x="2057036" y="4170368"/>
                  <a:pt x="2062196" y="4186210"/>
                  <a:pt x="2060277" y="4202052"/>
                </a:cubicBezTo>
                <a:cubicBezTo>
                  <a:pt x="2058988" y="4217663"/>
                  <a:pt x="2053497" y="4232115"/>
                  <a:pt x="2049859" y="4246833"/>
                </a:cubicBezTo>
                <a:cubicBezTo>
                  <a:pt x="2046056" y="4261352"/>
                  <a:pt x="2044667" y="4277293"/>
                  <a:pt x="2051050" y="4291448"/>
                </a:cubicBezTo>
                <a:cubicBezTo>
                  <a:pt x="2044072" y="4277591"/>
                  <a:pt x="2044832" y="4261253"/>
                  <a:pt x="2048107" y="4246436"/>
                </a:cubicBezTo>
                <a:cubicBezTo>
                  <a:pt x="2051215" y="4231454"/>
                  <a:pt x="2056077" y="4216803"/>
                  <a:pt x="2056739" y="4201821"/>
                </a:cubicBezTo>
                <a:cubicBezTo>
                  <a:pt x="2057102" y="4186905"/>
                  <a:pt x="2050256" y="4173146"/>
                  <a:pt x="2042550" y="4160579"/>
                </a:cubicBezTo>
                <a:cubicBezTo>
                  <a:pt x="2034580" y="4148011"/>
                  <a:pt x="2025154" y="4136303"/>
                  <a:pt x="2015232" y="4124959"/>
                </a:cubicBezTo>
                <a:cubicBezTo>
                  <a:pt x="1995322" y="4102271"/>
                  <a:pt x="1973593" y="4081005"/>
                  <a:pt x="1952559" y="4058251"/>
                </a:cubicBezTo>
                <a:cubicBezTo>
                  <a:pt x="1947565" y="4052893"/>
                  <a:pt x="1942637" y="4047403"/>
                  <a:pt x="1937775" y="4041748"/>
                </a:cubicBezTo>
                <a:cubicBezTo>
                  <a:pt x="1936684" y="4051802"/>
                  <a:pt x="1935163" y="4061724"/>
                  <a:pt x="1933244" y="4071447"/>
                </a:cubicBezTo>
                <a:cubicBezTo>
                  <a:pt x="1927490" y="4100254"/>
                  <a:pt x="1918362" y="4127539"/>
                  <a:pt x="1908870" y="4154295"/>
                </a:cubicBezTo>
                <a:lnTo>
                  <a:pt x="1901594" y="4174304"/>
                </a:lnTo>
                <a:cubicBezTo>
                  <a:pt x="1898915" y="4182109"/>
                  <a:pt x="1894913" y="4187996"/>
                  <a:pt x="1891043" y="4194081"/>
                </a:cubicBezTo>
                <a:cubicBezTo>
                  <a:pt x="1883073" y="4206054"/>
                  <a:pt x="1874408" y="4217332"/>
                  <a:pt x="1865379" y="4228312"/>
                </a:cubicBezTo>
                <a:cubicBezTo>
                  <a:pt x="1856350" y="4239259"/>
                  <a:pt x="1846924" y="4249876"/>
                  <a:pt x="1836903" y="4259963"/>
                </a:cubicBezTo>
                <a:cubicBezTo>
                  <a:pt x="1831909" y="4264990"/>
                  <a:pt x="1826750" y="4269852"/>
                  <a:pt x="1821293" y="4274383"/>
                </a:cubicBezTo>
                <a:cubicBezTo>
                  <a:pt x="1815769" y="4278814"/>
                  <a:pt x="1810081" y="4283345"/>
                  <a:pt x="1803367" y="4285661"/>
                </a:cubicBezTo>
                <a:cubicBezTo>
                  <a:pt x="1809915" y="4282915"/>
                  <a:pt x="1815174" y="4278054"/>
                  <a:pt x="1820366" y="4273357"/>
                </a:cubicBezTo>
                <a:cubicBezTo>
                  <a:pt x="1825427" y="4268496"/>
                  <a:pt x="1830222" y="4263336"/>
                  <a:pt x="1834852" y="4258012"/>
                </a:cubicBezTo>
                <a:cubicBezTo>
                  <a:pt x="1844080" y="4247428"/>
                  <a:pt x="1852712" y="4236283"/>
                  <a:pt x="1860881" y="4224873"/>
                </a:cubicBezTo>
                <a:cubicBezTo>
                  <a:pt x="1869083" y="4213429"/>
                  <a:pt x="1876888" y="4201721"/>
                  <a:pt x="1883800" y="4189650"/>
                </a:cubicBezTo>
                <a:cubicBezTo>
                  <a:pt x="1887075" y="4183664"/>
                  <a:pt x="1890646" y="4177380"/>
                  <a:pt x="1892002" y="4171592"/>
                </a:cubicBezTo>
                <a:lnTo>
                  <a:pt x="1896203" y="4150822"/>
                </a:lnTo>
                <a:cubicBezTo>
                  <a:pt x="1901594" y="4123140"/>
                  <a:pt x="1906356" y="4095491"/>
                  <a:pt x="1907613" y="4068206"/>
                </a:cubicBezTo>
                <a:cubicBezTo>
                  <a:pt x="1908870" y="4040954"/>
                  <a:pt x="1906951" y="4014099"/>
                  <a:pt x="1899642" y="3989261"/>
                </a:cubicBezTo>
                <a:cubicBezTo>
                  <a:pt x="1896335" y="3976958"/>
                  <a:pt x="1890812" y="3963828"/>
                  <a:pt x="1887108" y="3947688"/>
                </a:cubicBezTo>
                <a:cubicBezTo>
                  <a:pt x="1885322" y="3939685"/>
                  <a:pt x="1884032" y="3930523"/>
                  <a:pt x="1884296" y="3921131"/>
                </a:cubicBezTo>
                <a:cubicBezTo>
                  <a:pt x="1884528" y="3911903"/>
                  <a:pt x="1885950" y="3903106"/>
                  <a:pt x="1887835" y="3895003"/>
                </a:cubicBezTo>
                <a:cubicBezTo>
                  <a:pt x="1891738" y="3878334"/>
                  <a:pt x="1896600" y="3865932"/>
                  <a:pt x="1901131" y="3852405"/>
                </a:cubicBezTo>
                <a:lnTo>
                  <a:pt x="1915153" y="3812122"/>
                </a:lnTo>
                <a:cubicBezTo>
                  <a:pt x="1924678" y="3785234"/>
                  <a:pt x="1934501" y="3758379"/>
                  <a:pt x="1945151" y="3731491"/>
                </a:cubicBezTo>
                <a:cubicBezTo>
                  <a:pt x="1946341" y="3728580"/>
                  <a:pt x="1947532" y="3725637"/>
                  <a:pt x="1948722" y="3722759"/>
                </a:cubicBezTo>
                <a:cubicBezTo>
                  <a:pt x="1917105" y="3729374"/>
                  <a:pt x="1887405" y="3739957"/>
                  <a:pt x="1862501" y="3760859"/>
                </a:cubicBezTo>
                <a:cubicBezTo>
                  <a:pt x="1835481" y="3783514"/>
                  <a:pt x="1818217" y="3815397"/>
                  <a:pt x="1801581" y="3846518"/>
                </a:cubicBezTo>
                <a:cubicBezTo>
                  <a:pt x="1757925" y="3928175"/>
                  <a:pt x="1712979" y="4015223"/>
                  <a:pt x="1718171" y="4107695"/>
                </a:cubicBezTo>
                <a:cubicBezTo>
                  <a:pt x="1722206" y="4180290"/>
                  <a:pt x="1754551" y="4262774"/>
                  <a:pt x="1708712" y="4319196"/>
                </a:cubicBezTo>
                <a:cubicBezTo>
                  <a:pt x="1692242" y="4339470"/>
                  <a:pt x="1668330" y="4351707"/>
                  <a:pt x="1643889" y="4361497"/>
                </a:cubicBezTo>
                <a:lnTo>
                  <a:pt x="1658508" y="4373271"/>
                </a:lnTo>
                <a:cubicBezTo>
                  <a:pt x="1644088" y="4390270"/>
                  <a:pt x="1630032" y="4407303"/>
                  <a:pt x="1617927" y="4425327"/>
                </a:cubicBezTo>
                <a:lnTo>
                  <a:pt x="1617497" y="4425956"/>
                </a:lnTo>
                <a:cubicBezTo>
                  <a:pt x="1617993" y="4429991"/>
                  <a:pt x="1618688" y="4434356"/>
                  <a:pt x="1619482" y="4438689"/>
                </a:cubicBezTo>
                <a:cubicBezTo>
                  <a:pt x="1620639" y="4444807"/>
                  <a:pt x="1622028" y="4451058"/>
                  <a:pt x="1623417" y="4457276"/>
                </a:cubicBezTo>
                <a:cubicBezTo>
                  <a:pt x="1626262" y="4469744"/>
                  <a:pt x="1629370" y="4482279"/>
                  <a:pt x="1632578" y="4494781"/>
                </a:cubicBezTo>
                <a:lnTo>
                  <a:pt x="1642335" y="4531855"/>
                </a:lnTo>
                <a:cubicBezTo>
                  <a:pt x="1643956" y="4537577"/>
                  <a:pt x="1645741" y="4542009"/>
                  <a:pt x="1648983" y="4546540"/>
                </a:cubicBezTo>
                <a:cubicBezTo>
                  <a:pt x="1652091" y="4550938"/>
                  <a:pt x="1656391" y="4555469"/>
                  <a:pt x="1660657" y="4560596"/>
                </a:cubicBezTo>
                <a:cubicBezTo>
                  <a:pt x="1667537" y="4567144"/>
                  <a:pt x="1677624" y="4572469"/>
                  <a:pt x="1687546" y="4577198"/>
                </a:cubicBezTo>
                <a:cubicBezTo>
                  <a:pt x="1699220" y="4582755"/>
                  <a:pt x="1711490" y="4587782"/>
                  <a:pt x="1723264" y="4593999"/>
                </a:cubicBezTo>
                <a:cubicBezTo>
                  <a:pt x="1734774" y="4600151"/>
                  <a:pt x="1747110" y="4607956"/>
                  <a:pt x="1752633" y="4620458"/>
                </a:cubicBezTo>
                <a:cubicBezTo>
                  <a:pt x="1758520" y="4632033"/>
                  <a:pt x="1760703" y="4646056"/>
                  <a:pt x="1771452" y="4654324"/>
                </a:cubicBezTo>
                <a:cubicBezTo>
                  <a:pt x="1760405" y="4646420"/>
                  <a:pt x="1757594" y="4632199"/>
                  <a:pt x="1751443" y="4621086"/>
                </a:cubicBezTo>
                <a:cubicBezTo>
                  <a:pt x="1745291" y="4609345"/>
                  <a:pt x="1732591" y="4603987"/>
                  <a:pt x="1720850" y="4599258"/>
                </a:cubicBezTo>
                <a:cubicBezTo>
                  <a:pt x="1708778" y="4594628"/>
                  <a:pt x="1696244" y="4591221"/>
                  <a:pt x="1683610" y="4587021"/>
                </a:cubicBezTo>
                <a:cubicBezTo>
                  <a:pt x="1681328" y="4586194"/>
                  <a:pt x="1679013" y="4585400"/>
                  <a:pt x="1676698" y="4584574"/>
                </a:cubicBezTo>
                <a:cubicBezTo>
                  <a:pt x="1685098" y="4600085"/>
                  <a:pt x="1691051" y="4616555"/>
                  <a:pt x="1696376" y="4632695"/>
                </a:cubicBezTo>
                <a:lnTo>
                  <a:pt x="1699386" y="4641988"/>
                </a:lnTo>
                <a:cubicBezTo>
                  <a:pt x="1700444" y="4644965"/>
                  <a:pt x="1701403" y="4648702"/>
                  <a:pt x="1701767" y="4651844"/>
                </a:cubicBezTo>
                <a:cubicBezTo>
                  <a:pt x="1702759" y="4658359"/>
                  <a:pt x="1703255" y="4664842"/>
                  <a:pt x="1703619" y="4671357"/>
                </a:cubicBezTo>
                <a:cubicBezTo>
                  <a:pt x="1703950" y="4677872"/>
                  <a:pt x="1704082" y="4684421"/>
                  <a:pt x="1703950" y="4690936"/>
                </a:cubicBezTo>
                <a:cubicBezTo>
                  <a:pt x="1703586" y="4697385"/>
                  <a:pt x="1703685" y="4704099"/>
                  <a:pt x="1701172" y="4710184"/>
                </a:cubicBezTo>
                <a:cubicBezTo>
                  <a:pt x="1703321" y="4704000"/>
                  <a:pt x="1702792" y="4697352"/>
                  <a:pt x="1702759" y="4690936"/>
                </a:cubicBezTo>
                <a:cubicBezTo>
                  <a:pt x="1702495" y="4684454"/>
                  <a:pt x="1701965" y="4678005"/>
                  <a:pt x="1701238" y="4671588"/>
                </a:cubicBezTo>
                <a:cubicBezTo>
                  <a:pt x="1700510" y="4665139"/>
                  <a:pt x="1699584" y="4658756"/>
                  <a:pt x="1698261" y="4652472"/>
                </a:cubicBezTo>
                <a:cubicBezTo>
                  <a:pt x="1697302" y="4646221"/>
                  <a:pt x="1693829" y="4640864"/>
                  <a:pt x="1691151" y="4634811"/>
                </a:cubicBezTo>
                <a:cubicBezTo>
                  <a:pt x="1679972" y="4611528"/>
                  <a:pt x="1667404" y="4588608"/>
                  <a:pt x="1649479" y="4571973"/>
                </a:cubicBezTo>
                <a:cubicBezTo>
                  <a:pt x="1645047" y="4567839"/>
                  <a:pt x="1639821" y="4563771"/>
                  <a:pt x="1634728" y="4558347"/>
                </a:cubicBezTo>
                <a:cubicBezTo>
                  <a:pt x="1629470" y="4552956"/>
                  <a:pt x="1625269" y="4545647"/>
                  <a:pt x="1622491" y="4539131"/>
                </a:cubicBezTo>
                <a:cubicBezTo>
                  <a:pt x="1619581" y="4532418"/>
                  <a:pt x="1617729" y="4526564"/>
                  <a:pt x="1615480" y="4520379"/>
                </a:cubicBezTo>
                <a:lnTo>
                  <a:pt x="1609031" y="4501858"/>
                </a:lnTo>
                <a:cubicBezTo>
                  <a:pt x="1604764" y="4489489"/>
                  <a:pt x="1600630" y="4477087"/>
                  <a:pt x="1596694" y="4464486"/>
                </a:cubicBezTo>
                <a:lnTo>
                  <a:pt x="1596364" y="4463394"/>
                </a:lnTo>
                <a:cubicBezTo>
                  <a:pt x="1593585" y="4469546"/>
                  <a:pt x="1591006" y="4475797"/>
                  <a:pt x="1588988" y="4482147"/>
                </a:cubicBezTo>
                <a:cubicBezTo>
                  <a:pt x="1582738" y="4502123"/>
                  <a:pt x="1580985" y="4523058"/>
                  <a:pt x="1585549" y="4543464"/>
                </a:cubicBezTo>
                <a:cubicBezTo>
                  <a:pt x="1587831" y="4553816"/>
                  <a:pt x="1591502" y="4564631"/>
                  <a:pt x="1593817" y="4576438"/>
                </a:cubicBezTo>
                <a:cubicBezTo>
                  <a:pt x="1596331" y="4588278"/>
                  <a:pt x="1596397" y="4601342"/>
                  <a:pt x="1594082" y="4613082"/>
                </a:cubicBezTo>
                <a:cubicBezTo>
                  <a:pt x="1591998" y="4624096"/>
                  <a:pt x="1588558" y="4634381"/>
                  <a:pt x="1584656" y="4644336"/>
                </a:cubicBezTo>
                <a:lnTo>
                  <a:pt x="1585714" y="4644502"/>
                </a:lnTo>
                <a:cubicBezTo>
                  <a:pt x="1584325" y="4650918"/>
                  <a:pt x="1581514" y="4655118"/>
                  <a:pt x="1578570" y="4658888"/>
                </a:cubicBezTo>
                <a:cubicBezTo>
                  <a:pt x="1575792" y="4665271"/>
                  <a:pt x="1572981" y="4671588"/>
                  <a:pt x="1570368" y="4677905"/>
                </a:cubicBezTo>
                <a:cubicBezTo>
                  <a:pt x="1566036" y="4688158"/>
                  <a:pt x="1562133" y="4698444"/>
                  <a:pt x="1559686" y="4708994"/>
                </a:cubicBezTo>
                <a:cubicBezTo>
                  <a:pt x="1558462" y="4714286"/>
                  <a:pt x="1557867" y="4718982"/>
                  <a:pt x="1559487" y="4722918"/>
                </a:cubicBezTo>
                <a:cubicBezTo>
                  <a:pt x="1561108" y="4727019"/>
                  <a:pt x="1564878" y="4730987"/>
                  <a:pt x="1568781" y="4734791"/>
                </a:cubicBezTo>
                <a:cubicBezTo>
                  <a:pt x="1576586" y="4742464"/>
                  <a:pt x="1585846" y="4749343"/>
                  <a:pt x="1593354" y="4758471"/>
                </a:cubicBezTo>
                <a:cubicBezTo>
                  <a:pt x="1601060" y="4767401"/>
                  <a:pt x="1605194" y="4779671"/>
                  <a:pt x="1604797" y="4791180"/>
                </a:cubicBezTo>
                <a:cubicBezTo>
                  <a:pt x="1604797" y="4802789"/>
                  <a:pt x="1602184" y="4813868"/>
                  <a:pt x="1600597" y="4824948"/>
                </a:cubicBezTo>
                <a:cubicBezTo>
                  <a:pt x="1598910" y="4835994"/>
                  <a:pt x="1598183" y="4847437"/>
                  <a:pt x="1601920" y="4858219"/>
                </a:cubicBezTo>
                <a:cubicBezTo>
                  <a:pt x="1597587" y="4847702"/>
                  <a:pt x="1597620" y="4835928"/>
                  <a:pt x="1598679" y="4824716"/>
                </a:cubicBezTo>
                <a:cubicBezTo>
                  <a:pt x="1599671" y="4813504"/>
                  <a:pt x="1601622" y="4802293"/>
                  <a:pt x="1600961" y="4791312"/>
                </a:cubicBezTo>
                <a:cubicBezTo>
                  <a:pt x="1600597" y="4780266"/>
                  <a:pt x="1596430" y="4770046"/>
                  <a:pt x="1588988" y="4762241"/>
                </a:cubicBezTo>
                <a:cubicBezTo>
                  <a:pt x="1581679" y="4754271"/>
                  <a:pt x="1572320" y="4748119"/>
                  <a:pt x="1563588" y="4740446"/>
                </a:cubicBezTo>
                <a:cubicBezTo>
                  <a:pt x="1559322" y="4736643"/>
                  <a:pt x="1554626" y="4732674"/>
                  <a:pt x="1551583" y="4726423"/>
                </a:cubicBezTo>
                <a:cubicBezTo>
                  <a:pt x="1548441" y="4719875"/>
                  <a:pt x="1549301" y="4712698"/>
                  <a:pt x="1550260" y="4707109"/>
                </a:cubicBezTo>
                <a:cubicBezTo>
                  <a:pt x="1551914" y="4697418"/>
                  <a:pt x="1554692" y="4688092"/>
                  <a:pt x="1557801" y="4678997"/>
                </a:cubicBezTo>
                <a:cubicBezTo>
                  <a:pt x="1550326" y="4684983"/>
                  <a:pt x="1542686" y="4690605"/>
                  <a:pt x="1534848" y="4695831"/>
                </a:cubicBezTo>
                <a:cubicBezTo>
                  <a:pt x="1525290" y="4702181"/>
                  <a:pt x="1515566" y="4708167"/>
                  <a:pt x="1505578" y="4713789"/>
                </a:cubicBezTo>
                <a:cubicBezTo>
                  <a:pt x="1495491" y="4719511"/>
                  <a:pt x="1485172" y="4724042"/>
                  <a:pt x="1475647" y="4729664"/>
                </a:cubicBezTo>
                <a:cubicBezTo>
                  <a:pt x="1466189" y="4735221"/>
                  <a:pt x="1457259" y="4741802"/>
                  <a:pt x="1451174" y="4750633"/>
                </a:cubicBezTo>
                <a:cubicBezTo>
                  <a:pt x="1444956" y="4759364"/>
                  <a:pt x="1442872" y="4770410"/>
                  <a:pt x="1442475" y="4781523"/>
                </a:cubicBezTo>
                <a:cubicBezTo>
                  <a:pt x="1442045" y="4792635"/>
                  <a:pt x="1442971" y="4804012"/>
                  <a:pt x="1442409" y="4815389"/>
                </a:cubicBezTo>
                <a:cubicBezTo>
                  <a:pt x="1442012" y="4821111"/>
                  <a:pt x="1441318" y="4826800"/>
                  <a:pt x="1439532" y="4832257"/>
                </a:cubicBezTo>
                <a:cubicBezTo>
                  <a:pt x="1437713" y="4837681"/>
                  <a:pt x="1434736" y="4842642"/>
                  <a:pt x="1430867" y="4846809"/>
                </a:cubicBezTo>
                <a:cubicBezTo>
                  <a:pt x="1434505" y="4842443"/>
                  <a:pt x="1437084" y="4837383"/>
                  <a:pt x="1438606" y="4831992"/>
                </a:cubicBezTo>
                <a:cubicBezTo>
                  <a:pt x="1440061" y="4826568"/>
                  <a:pt x="1440392" y="4820946"/>
                  <a:pt x="1440491" y="4815356"/>
                </a:cubicBezTo>
                <a:cubicBezTo>
                  <a:pt x="1440392" y="4804145"/>
                  <a:pt x="1438837" y="4792933"/>
                  <a:pt x="1438639" y="4781457"/>
                </a:cubicBezTo>
                <a:cubicBezTo>
                  <a:pt x="1438407" y="4770113"/>
                  <a:pt x="1439863" y="4757776"/>
                  <a:pt x="1446312" y="4747491"/>
                </a:cubicBezTo>
                <a:cubicBezTo>
                  <a:pt x="1452596" y="4737205"/>
                  <a:pt x="1461988" y="4729532"/>
                  <a:pt x="1471579" y="4723149"/>
                </a:cubicBezTo>
                <a:cubicBezTo>
                  <a:pt x="1481204" y="4716700"/>
                  <a:pt x="1491390" y="4711507"/>
                  <a:pt x="1500651" y="4705554"/>
                </a:cubicBezTo>
                <a:cubicBezTo>
                  <a:pt x="1510043" y="4699502"/>
                  <a:pt x="1519271" y="4693119"/>
                  <a:pt x="1528167" y="4686405"/>
                </a:cubicBezTo>
                <a:cubicBezTo>
                  <a:pt x="1537064" y="4679691"/>
                  <a:pt x="1545762" y="4672680"/>
                  <a:pt x="1553633" y="4665139"/>
                </a:cubicBezTo>
                <a:cubicBezTo>
                  <a:pt x="1557602" y="4661435"/>
                  <a:pt x="1561240" y="4657466"/>
                  <a:pt x="1564448" y="4653464"/>
                </a:cubicBezTo>
                <a:cubicBezTo>
                  <a:pt x="1567425" y="4649562"/>
                  <a:pt x="1570302" y="4644932"/>
                  <a:pt x="1570501" y="4642187"/>
                </a:cubicBezTo>
                <a:lnTo>
                  <a:pt x="1570997" y="4642286"/>
                </a:lnTo>
                <a:cubicBezTo>
                  <a:pt x="1574569" y="4631736"/>
                  <a:pt x="1577545" y="4621251"/>
                  <a:pt x="1578868" y="4610734"/>
                </a:cubicBezTo>
                <a:cubicBezTo>
                  <a:pt x="1580257" y="4600217"/>
                  <a:pt x="1579629" y="4590361"/>
                  <a:pt x="1576950" y="4580241"/>
                </a:cubicBezTo>
                <a:cubicBezTo>
                  <a:pt x="1574337" y="4570055"/>
                  <a:pt x="1570203" y="4559637"/>
                  <a:pt x="1566896" y="4548193"/>
                </a:cubicBezTo>
                <a:cubicBezTo>
                  <a:pt x="1560149" y="4524778"/>
                  <a:pt x="1560810" y="4499245"/>
                  <a:pt x="1566763" y="4475929"/>
                </a:cubicBezTo>
                <a:cubicBezTo>
                  <a:pt x="1571294" y="4458268"/>
                  <a:pt x="1578339" y="4441632"/>
                  <a:pt x="1586640" y="4425989"/>
                </a:cubicBezTo>
                <a:lnTo>
                  <a:pt x="1586376" y="4424368"/>
                </a:lnTo>
                <a:lnTo>
                  <a:pt x="1587632" y="4424236"/>
                </a:lnTo>
                <a:cubicBezTo>
                  <a:pt x="1590080" y="4419705"/>
                  <a:pt x="1592560" y="4415240"/>
                  <a:pt x="1595206" y="4410875"/>
                </a:cubicBezTo>
                <a:cubicBezTo>
                  <a:pt x="1603805" y="4396356"/>
                  <a:pt x="1613363" y="4382663"/>
                  <a:pt x="1623153" y="4369302"/>
                </a:cubicBezTo>
                <a:cubicBezTo>
                  <a:pt x="1526183" y="4404624"/>
                  <a:pt x="1417935" y="4431810"/>
                  <a:pt x="1357776" y="4514988"/>
                </a:cubicBezTo>
                <a:cubicBezTo>
                  <a:pt x="1348184" y="4528250"/>
                  <a:pt x="1336410" y="4544522"/>
                  <a:pt x="1320072" y="4542207"/>
                </a:cubicBezTo>
                <a:cubicBezTo>
                  <a:pt x="1306645" y="4540322"/>
                  <a:pt x="1298410" y="4526564"/>
                  <a:pt x="1299766" y="4513070"/>
                </a:cubicBezTo>
                <a:cubicBezTo>
                  <a:pt x="1301056" y="4500006"/>
                  <a:pt x="1308431" y="4489886"/>
                  <a:pt x="1317559" y="4481254"/>
                </a:cubicBezTo>
                <a:cubicBezTo>
                  <a:pt x="1308365" y="4481155"/>
                  <a:pt x="1299237" y="4481221"/>
                  <a:pt x="1290175" y="4481717"/>
                </a:cubicBezTo>
                <a:lnTo>
                  <a:pt x="1289249" y="4481783"/>
                </a:lnTo>
                <a:cubicBezTo>
                  <a:pt x="1286404" y="4484561"/>
                  <a:pt x="1283328" y="4487835"/>
                  <a:pt x="1280418" y="4491043"/>
                </a:cubicBezTo>
                <a:cubicBezTo>
                  <a:pt x="1276218" y="4495640"/>
                  <a:pt x="1272051" y="4500502"/>
                  <a:pt x="1267916" y="4505364"/>
                </a:cubicBezTo>
                <a:cubicBezTo>
                  <a:pt x="1259681" y="4515153"/>
                  <a:pt x="1251578" y="4525175"/>
                  <a:pt x="1243509" y="4535262"/>
                </a:cubicBezTo>
                <a:lnTo>
                  <a:pt x="1219762" y="4565391"/>
                </a:lnTo>
                <a:cubicBezTo>
                  <a:pt x="1216224" y="4570121"/>
                  <a:pt x="1213743" y="4574222"/>
                  <a:pt x="1212089" y="4579513"/>
                </a:cubicBezTo>
                <a:cubicBezTo>
                  <a:pt x="1210436" y="4584673"/>
                  <a:pt x="1209444" y="4590824"/>
                  <a:pt x="1207922" y="4597307"/>
                </a:cubicBezTo>
                <a:cubicBezTo>
                  <a:pt x="1206831" y="4606765"/>
                  <a:pt x="1208650" y="4618010"/>
                  <a:pt x="1210866" y="4628792"/>
                </a:cubicBezTo>
                <a:cubicBezTo>
                  <a:pt x="1213445" y="4641459"/>
                  <a:pt x="1216819" y="4654258"/>
                  <a:pt x="1218935" y="4667388"/>
                </a:cubicBezTo>
                <a:cubicBezTo>
                  <a:pt x="1220986" y="4680287"/>
                  <a:pt x="1222177" y="4694806"/>
                  <a:pt x="1215529" y="4706745"/>
                </a:cubicBezTo>
                <a:cubicBezTo>
                  <a:pt x="1209807" y="4718453"/>
                  <a:pt x="1199952" y="4728606"/>
                  <a:pt x="1199819" y="4742199"/>
                </a:cubicBezTo>
                <a:cubicBezTo>
                  <a:pt x="1199489" y="4728606"/>
                  <a:pt x="1209146" y="4717824"/>
                  <a:pt x="1214305" y="4706183"/>
                </a:cubicBezTo>
                <a:cubicBezTo>
                  <a:pt x="1219961" y="4694210"/>
                  <a:pt x="1216620" y="4680849"/>
                  <a:pt x="1213313" y="4668645"/>
                </a:cubicBezTo>
                <a:cubicBezTo>
                  <a:pt x="1209708" y="4656243"/>
                  <a:pt x="1204879" y="4644138"/>
                  <a:pt x="1200646" y="4631570"/>
                </a:cubicBezTo>
                <a:cubicBezTo>
                  <a:pt x="1199919" y="4629255"/>
                  <a:pt x="1199158" y="4626907"/>
                  <a:pt x="1198430" y="4624559"/>
                </a:cubicBezTo>
                <a:cubicBezTo>
                  <a:pt x="1191088" y="4640632"/>
                  <a:pt x="1181563" y="4655250"/>
                  <a:pt x="1171873" y="4669273"/>
                </a:cubicBezTo>
                <a:lnTo>
                  <a:pt x="1166250" y="4677277"/>
                </a:lnTo>
                <a:cubicBezTo>
                  <a:pt x="1164497" y="4679890"/>
                  <a:pt x="1162083" y="4682899"/>
                  <a:pt x="1159834" y="4685082"/>
                </a:cubicBezTo>
                <a:cubicBezTo>
                  <a:pt x="1155237" y="4689812"/>
                  <a:pt x="1150342" y="4694111"/>
                  <a:pt x="1145348" y="4698344"/>
                </a:cubicBezTo>
                <a:cubicBezTo>
                  <a:pt x="1140354" y="4702545"/>
                  <a:pt x="1135228" y="4706580"/>
                  <a:pt x="1129936" y="4710350"/>
                </a:cubicBezTo>
                <a:cubicBezTo>
                  <a:pt x="1124578" y="4713988"/>
                  <a:pt x="1119287" y="4718122"/>
                  <a:pt x="1112904" y="4719776"/>
                </a:cubicBezTo>
                <a:cubicBezTo>
                  <a:pt x="1119121" y="4717758"/>
                  <a:pt x="1124115" y="4713326"/>
                  <a:pt x="1129209" y="4709424"/>
                </a:cubicBezTo>
                <a:cubicBezTo>
                  <a:pt x="1134236" y="4705323"/>
                  <a:pt x="1139064" y="4701023"/>
                  <a:pt x="1143761" y="4696558"/>
                </a:cubicBezTo>
                <a:cubicBezTo>
                  <a:pt x="1148424" y="4692094"/>
                  <a:pt x="1153021" y="4687496"/>
                  <a:pt x="1157188" y="4682668"/>
                </a:cubicBezTo>
                <a:cubicBezTo>
                  <a:pt x="1161620" y="4678137"/>
                  <a:pt x="1163803" y="4672118"/>
                  <a:pt x="1167011" y="4666363"/>
                </a:cubicBezTo>
                <a:cubicBezTo>
                  <a:pt x="1178884" y="4643410"/>
                  <a:pt x="1189633" y="4619565"/>
                  <a:pt x="1192080" y="4595223"/>
                </a:cubicBezTo>
                <a:cubicBezTo>
                  <a:pt x="1192709" y="4589237"/>
                  <a:pt x="1192808" y="4582589"/>
                  <a:pt x="1194098" y="4575280"/>
                </a:cubicBezTo>
                <a:cubicBezTo>
                  <a:pt x="1195222" y="4567839"/>
                  <a:pt x="1198496" y="4560067"/>
                  <a:pt x="1202035" y="4553981"/>
                </a:cubicBezTo>
                <a:cubicBezTo>
                  <a:pt x="1205640" y="4547565"/>
                  <a:pt x="1209212" y="4542538"/>
                  <a:pt x="1212817" y="4537015"/>
                </a:cubicBezTo>
                <a:lnTo>
                  <a:pt x="1223665" y="4520743"/>
                </a:lnTo>
                <a:cubicBezTo>
                  <a:pt x="1231007" y="4509895"/>
                  <a:pt x="1238382" y="4499080"/>
                  <a:pt x="1246055" y="4488364"/>
                </a:cubicBezTo>
                <a:lnTo>
                  <a:pt x="1246750" y="4487438"/>
                </a:lnTo>
                <a:cubicBezTo>
                  <a:pt x="1240168" y="4488927"/>
                  <a:pt x="1233653" y="4490646"/>
                  <a:pt x="1227336" y="4492862"/>
                </a:cubicBezTo>
                <a:cubicBezTo>
                  <a:pt x="1207625" y="4499907"/>
                  <a:pt x="1189864" y="4511152"/>
                  <a:pt x="1176338" y="4527060"/>
                </a:cubicBezTo>
                <a:cubicBezTo>
                  <a:pt x="1169425" y="4535130"/>
                  <a:pt x="1163009" y="4544555"/>
                  <a:pt x="1154972" y="4553551"/>
                </a:cubicBezTo>
                <a:cubicBezTo>
                  <a:pt x="1147068" y="4562679"/>
                  <a:pt x="1136650" y="4570584"/>
                  <a:pt x="1125901" y="4575809"/>
                </a:cubicBezTo>
                <a:cubicBezTo>
                  <a:pt x="1115814" y="4580803"/>
                  <a:pt x="1105528" y="4584243"/>
                  <a:pt x="1095243" y="4587120"/>
                </a:cubicBezTo>
                <a:lnTo>
                  <a:pt x="1095772" y="4588079"/>
                </a:lnTo>
                <a:cubicBezTo>
                  <a:pt x="1089786" y="4590824"/>
                  <a:pt x="1084759" y="4591122"/>
                  <a:pt x="1079996" y="4591056"/>
                </a:cubicBezTo>
                <a:cubicBezTo>
                  <a:pt x="1073216" y="4592676"/>
                  <a:pt x="1066469" y="4594231"/>
                  <a:pt x="1059855" y="4595951"/>
                </a:cubicBezTo>
                <a:cubicBezTo>
                  <a:pt x="1049040" y="4598663"/>
                  <a:pt x="1038490" y="4601738"/>
                  <a:pt x="1028601" y="4606170"/>
                </a:cubicBezTo>
                <a:cubicBezTo>
                  <a:pt x="1023607" y="4608386"/>
                  <a:pt x="1019506" y="4610734"/>
                  <a:pt x="1017356" y="4614405"/>
                </a:cubicBezTo>
                <a:cubicBezTo>
                  <a:pt x="1015041" y="4618176"/>
                  <a:pt x="1014181" y="4623567"/>
                  <a:pt x="1013453" y="4628990"/>
                </a:cubicBezTo>
                <a:cubicBezTo>
                  <a:pt x="1012031" y="4639805"/>
                  <a:pt x="1012164" y="4651348"/>
                  <a:pt x="1009385" y="4662824"/>
                </a:cubicBezTo>
                <a:cubicBezTo>
                  <a:pt x="1006905" y="4674367"/>
                  <a:pt x="999596" y="4685049"/>
                  <a:pt x="990170" y="4691697"/>
                </a:cubicBezTo>
                <a:cubicBezTo>
                  <a:pt x="980877" y="4698675"/>
                  <a:pt x="970492" y="4703272"/>
                  <a:pt x="960669" y="4708663"/>
                </a:cubicBezTo>
                <a:cubicBezTo>
                  <a:pt x="950846" y="4713988"/>
                  <a:pt x="941255" y="4720305"/>
                  <a:pt x="934905" y="4729764"/>
                </a:cubicBezTo>
                <a:cubicBezTo>
                  <a:pt x="940693" y="4719974"/>
                  <a:pt x="950119" y="4712896"/>
                  <a:pt x="959677" y="4707009"/>
                </a:cubicBezTo>
                <a:cubicBezTo>
                  <a:pt x="969268" y="4701023"/>
                  <a:pt x="979388" y="4695798"/>
                  <a:pt x="987756" y="4688687"/>
                </a:cubicBezTo>
                <a:cubicBezTo>
                  <a:pt x="996355" y="4681775"/>
                  <a:pt x="1002010" y="4672250"/>
                  <a:pt x="1003730" y="4661600"/>
                </a:cubicBezTo>
                <a:cubicBezTo>
                  <a:pt x="1005714" y="4650984"/>
                  <a:pt x="1004987" y="4639772"/>
                  <a:pt x="1005814" y="4628230"/>
                </a:cubicBezTo>
                <a:cubicBezTo>
                  <a:pt x="1006310" y="4622508"/>
                  <a:pt x="1006640" y="4616390"/>
                  <a:pt x="1009815" y="4610172"/>
                </a:cubicBezTo>
                <a:cubicBezTo>
                  <a:pt x="1013123" y="4603756"/>
                  <a:pt x="1019373" y="4600085"/>
                  <a:pt x="1024401" y="4597505"/>
                </a:cubicBezTo>
                <a:cubicBezTo>
                  <a:pt x="1033132" y="4593007"/>
                  <a:pt x="1042293" y="4589568"/>
                  <a:pt x="1051388" y="4586558"/>
                </a:cubicBezTo>
                <a:cubicBezTo>
                  <a:pt x="1042128" y="4584243"/>
                  <a:pt x="1033033" y="4581498"/>
                  <a:pt x="1024136" y="4578422"/>
                </a:cubicBezTo>
                <a:cubicBezTo>
                  <a:pt x="1013321" y="4574619"/>
                  <a:pt x="1002672" y="4570451"/>
                  <a:pt x="992154" y="4565887"/>
                </a:cubicBezTo>
                <a:cubicBezTo>
                  <a:pt x="981505" y="4561257"/>
                  <a:pt x="971682" y="4555767"/>
                  <a:pt x="961463" y="4551567"/>
                </a:cubicBezTo>
                <a:cubicBezTo>
                  <a:pt x="951309" y="4547367"/>
                  <a:pt x="940693" y="4544192"/>
                  <a:pt x="929977" y="4544655"/>
                </a:cubicBezTo>
                <a:cubicBezTo>
                  <a:pt x="919262" y="4544952"/>
                  <a:pt x="909175" y="4549946"/>
                  <a:pt x="900079" y="4556296"/>
                </a:cubicBezTo>
                <a:cubicBezTo>
                  <a:pt x="890918" y="4562679"/>
                  <a:pt x="882419" y="4570286"/>
                  <a:pt x="872960" y="4576669"/>
                </a:cubicBezTo>
                <a:cubicBezTo>
                  <a:pt x="868197" y="4579811"/>
                  <a:pt x="863203" y="4582688"/>
                  <a:pt x="857812" y="4584540"/>
                </a:cubicBezTo>
                <a:cubicBezTo>
                  <a:pt x="852355" y="4586359"/>
                  <a:pt x="846601" y="4586988"/>
                  <a:pt x="840978" y="4586393"/>
                </a:cubicBezTo>
                <a:cubicBezTo>
                  <a:pt x="846634" y="4586657"/>
                  <a:pt x="852256" y="4585698"/>
                  <a:pt x="857448" y="4583648"/>
                </a:cubicBezTo>
                <a:cubicBezTo>
                  <a:pt x="862641" y="4581531"/>
                  <a:pt x="867370" y="4578455"/>
                  <a:pt x="871868" y="4575115"/>
                </a:cubicBezTo>
                <a:cubicBezTo>
                  <a:pt x="880798" y="4568302"/>
                  <a:pt x="888769" y="4560298"/>
                  <a:pt x="897831" y="4553220"/>
                </a:cubicBezTo>
                <a:cubicBezTo>
                  <a:pt x="906694" y="4546209"/>
                  <a:pt x="917443" y="4539958"/>
                  <a:pt x="929547" y="4538900"/>
                </a:cubicBezTo>
                <a:cubicBezTo>
                  <a:pt x="941553" y="4537709"/>
                  <a:pt x="953327" y="4540620"/>
                  <a:pt x="964208" y="4544390"/>
                </a:cubicBezTo>
                <a:cubicBezTo>
                  <a:pt x="975188" y="4548193"/>
                  <a:pt x="985441" y="4553187"/>
                  <a:pt x="995792" y="4556958"/>
                </a:cubicBezTo>
                <a:cubicBezTo>
                  <a:pt x="1006277" y="4560827"/>
                  <a:pt x="1016926" y="4564333"/>
                  <a:pt x="1027642" y="4567409"/>
                </a:cubicBezTo>
                <a:cubicBezTo>
                  <a:pt x="1038357" y="4570484"/>
                  <a:pt x="1049172" y="4573163"/>
                  <a:pt x="1059954" y="4574916"/>
                </a:cubicBezTo>
                <a:cubicBezTo>
                  <a:pt x="1065312" y="4575875"/>
                  <a:pt x="1070670" y="4576371"/>
                  <a:pt x="1075829" y="4576504"/>
                </a:cubicBezTo>
                <a:cubicBezTo>
                  <a:pt x="1080691" y="4576537"/>
                  <a:pt x="1086148" y="4576041"/>
                  <a:pt x="1088430" y="4574552"/>
                </a:cubicBezTo>
                <a:lnTo>
                  <a:pt x="1088661" y="4574982"/>
                </a:lnTo>
                <a:cubicBezTo>
                  <a:pt x="1099245" y="4571510"/>
                  <a:pt x="1109398" y="4567541"/>
                  <a:pt x="1118592" y="4562249"/>
                </a:cubicBezTo>
                <a:cubicBezTo>
                  <a:pt x="1127820" y="4557024"/>
                  <a:pt x="1135327" y="4550608"/>
                  <a:pt x="1141776" y="4542339"/>
                </a:cubicBezTo>
                <a:cubicBezTo>
                  <a:pt x="1148358" y="4534137"/>
                  <a:pt x="1154146" y="4524546"/>
                  <a:pt x="1161356" y="4515021"/>
                </a:cubicBezTo>
                <a:cubicBezTo>
                  <a:pt x="1175941" y="4495574"/>
                  <a:pt x="1196744" y="4480692"/>
                  <a:pt x="1218935" y="4471365"/>
                </a:cubicBezTo>
                <a:cubicBezTo>
                  <a:pt x="1235770" y="4464353"/>
                  <a:pt x="1253232" y="4459955"/>
                  <a:pt x="1270794" y="4457144"/>
                </a:cubicBezTo>
                <a:lnTo>
                  <a:pt x="1271918" y="4455953"/>
                </a:lnTo>
                <a:lnTo>
                  <a:pt x="1272745" y="4456879"/>
                </a:lnTo>
                <a:cubicBezTo>
                  <a:pt x="1277838" y="4456118"/>
                  <a:pt x="1282932" y="4455424"/>
                  <a:pt x="1287992" y="4454862"/>
                </a:cubicBezTo>
                <a:cubicBezTo>
                  <a:pt x="1310878" y="4452315"/>
                  <a:pt x="1333599" y="4452017"/>
                  <a:pt x="1356023" y="4451984"/>
                </a:cubicBezTo>
                <a:cubicBezTo>
                  <a:pt x="1410362" y="4414380"/>
                  <a:pt x="1469860" y="4384185"/>
                  <a:pt x="1532368" y="4362654"/>
                </a:cubicBezTo>
                <a:cubicBezTo>
                  <a:pt x="1554361" y="4355081"/>
                  <a:pt x="1578107" y="4347672"/>
                  <a:pt x="1592825" y="4329614"/>
                </a:cubicBezTo>
                <a:cubicBezTo>
                  <a:pt x="1608964" y="4309837"/>
                  <a:pt x="1610287" y="4282254"/>
                  <a:pt x="1610916" y="4256722"/>
                </a:cubicBezTo>
                <a:cubicBezTo>
                  <a:pt x="1613099" y="4165374"/>
                  <a:pt x="1615248" y="4074027"/>
                  <a:pt x="1617431" y="3982679"/>
                </a:cubicBezTo>
                <a:cubicBezTo>
                  <a:pt x="1515137" y="4030834"/>
                  <a:pt x="1387376" y="4019655"/>
                  <a:pt x="1295003" y="3954468"/>
                </a:cubicBezTo>
                <a:cubicBezTo>
                  <a:pt x="1292424" y="3952649"/>
                  <a:pt x="1289844" y="3950764"/>
                  <a:pt x="1287330" y="3948879"/>
                </a:cubicBezTo>
                <a:cubicBezTo>
                  <a:pt x="1285445" y="3949937"/>
                  <a:pt x="1283560" y="3950996"/>
                  <a:pt x="1281675" y="3952087"/>
                </a:cubicBezTo>
                <a:cubicBezTo>
                  <a:pt x="1276317" y="3955262"/>
                  <a:pt x="1270926" y="3958668"/>
                  <a:pt x="1265502" y="3962075"/>
                </a:cubicBezTo>
                <a:cubicBezTo>
                  <a:pt x="1254753" y="3968954"/>
                  <a:pt x="1244038" y="3976131"/>
                  <a:pt x="1233355" y="3983407"/>
                </a:cubicBezTo>
                <a:lnTo>
                  <a:pt x="1201771" y="4005169"/>
                </a:lnTo>
                <a:cubicBezTo>
                  <a:pt x="1196942" y="4008642"/>
                  <a:pt x="1193370" y="4011850"/>
                  <a:pt x="1190228" y="4016414"/>
                </a:cubicBezTo>
                <a:cubicBezTo>
                  <a:pt x="1187119" y="4020846"/>
                  <a:pt x="1184374" y="4026402"/>
                  <a:pt x="1180968" y="4032190"/>
                </a:cubicBezTo>
                <a:cubicBezTo>
                  <a:pt x="1177131" y="4040855"/>
                  <a:pt x="1175544" y="4052166"/>
                  <a:pt x="1174452" y="4063080"/>
                </a:cubicBezTo>
                <a:cubicBezTo>
                  <a:pt x="1173196" y="4075945"/>
                  <a:pt x="1172633" y="4089174"/>
                  <a:pt x="1170748" y="4102370"/>
                </a:cubicBezTo>
                <a:cubicBezTo>
                  <a:pt x="1168863" y="4115302"/>
                  <a:pt x="1165754" y="4129523"/>
                  <a:pt x="1155865" y="4138949"/>
                </a:cubicBezTo>
                <a:cubicBezTo>
                  <a:pt x="1146936" y="4148441"/>
                  <a:pt x="1134500" y="4155221"/>
                  <a:pt x="1130366" y="4168152"/>
                </a:cubicBezTo>
                <a:cubicBezTo>
                  <a:pt x="1134037" y="4155089"/>
                  <a:pt x="1146473" y="4147647"/>
                  <a:pt x="1154840" y="4138056"/>
                </a:cubicBezTo>
                <a:cubicBezTo>
                  <a:pt x="1163803" y="4128299"/>
                  <a:pt x="1164531" y="4114541"/>
                  <a:pt x="1165027" y="4101907"/>
                </a:cubicBezTo>
                <a:cubicBezTo>
                  <a:pt x="1165258" y="4088976"/>
                  <a:pt x="1164233" y="4075978"/>
                  <a:pt x="1163869" y="4062716"/>
                </a:cubicBezTo>
                <a:cubicBezTo>
                  <a:pt x="1163869" y="4060302"/>
                  <a:pt x="1163836" y="4057854"/>
                  <a:pt x="1163836" y="4055407"/>
                </a:cubicBezTo>
                <a:cubicBezTo>
                  <a:pt x="1152095" y="4068570"/>
                  <a:pt x="1138634" y="4079748"/>
                  <a:pt x="1125240" y="4090233"/>
                </a:cubicBezTo>
                <a:lnTo>
                  <a:pt x="1117501" y="4096219"/>
                </a:lnTo>
                <a:cubicBezTo>
                  <a:pt x="1115053" y="4098203"/>
                  <a:pt x="1111878" y="4100386"/>
                  <a:pt x="1109067" y="4101775"/>
                </a:cubicBezTo>
                <a:cubicBezTo>
                  <a:pt x="1103246" y="4104917"/>
                  <a:pt x="1097293" y="4107596"/>
                  <a:pt x="1091307" y="4110176"/>
                </a:cubicBezTo>
                <a:cubicBezTo>
                  <a:pt x="1085288" y="4112689"/>
                  <a:pt x="1079202" y="4115037"/>
                  <a:pt x="1073018" y="4117088"/>
                </a:cubicBezTo>
                <a:cubicBezTo>
                  <a:pt x="1066833" y="4118940"/>
                  <a:pt x="1060516" y="4121321"/>
                  <a:pt x="1054001" y="4121023"/>
                </a:cubicBezTo>
                <a:cubicBezTo>
                  <a:pt x="1060483" y="4120957"/>
                  <a:pt x="1066569" y="4118179"/>
                  <a:pt x="1072588" y="4115963"/>
                </a:cubicBezTo>
                <a:cubicBezTo>
                  <a:pt x="1078607" y="4113549"/>
                  <a:pt x="1084494" y="4110837"/>
                  <a:pt x="1090315" y="4107993"/>
                </a:cubicBezTo>
                <a:cubicBezTo>
                  <a:pt x="1096103" y="4105115"/>
                  <a:pt x="1101824" y="4102073"/>
                  <a:pt x="1107248" y="4098699"/>
                </a:cubicBezTo>
                <a:cubicBezTo>
                  <a:pt x="1112838" y="4095690"/>
                  <a:pt x="1116707" y="4090563"/>
                  <a:pt x="1121470" y="4086032"/>
                </a:cubicBezTo>
                <a:cubicBezTo>
                  <a:pt x="1139594" y="4067611"/>
                  <a:pt x="1156891" y="4047998"/>
                  <a:pt x="1166449" y="4025476"/>
                </a:cubicBezTo>
                <a:cubicBezTo>
                  <a:pt x="1168863" y="4019953"/>
                  <a:pt x="1170914" y="4013636"/>
                  <a:pt x="1174287" y="4007021"/>
                </a:cubicBezTo>
                <a:cubicBezTo>
                  <a:pt x="1177594" y="4000241"/>
                  <a:pt x="1183018" y="3993792"/>
                  <a:pt x="1188178" y="3988996"/>
                </a:cubicBezTo>
                <a:cubicBezTo>
                  <a:pt x="1193502" y="3983969"/>
                  <a:pt x="1198430" y="3980232"/>
                  <a:pt x="1203490" y="3976032"/>
                </a:cubicBezTo>
                <a:lnTo>
                  <a:pt x="1218704" y="3963696"/>
                </a:lnTo>
                <a:cubicBezTo>
                  <a:pt x="1228890" y="3955493"/>
                  <a:pt x="1239143" y="3947358"/>
                  <a:pt x="1249693" y="3939387"/>
                </a:cubicBezTo>
                <a:lnTo>
                  <a:pt x="1250586" y="3938692"/>
                </a:lnTo>
                <a:cubicBezTo>
                  <a:pt x="1243839" y="3938196"/>
                  <a:pt x="1237126" y="3937899"/>
                  <a:pt x="1230445" y="3938130"/>
                </a:cubicBezTo>
                <a:cubicBezTo>
                  <a:pt x="1209543" y="3939056"/>
                  <a:pt x="1189236" y="3944513"/>
                  <a:pt x="1171608" y="3955725"/>
                </a:cubicBezTo>
                <a:cubicBezTo>
                  <a:pt x="1162645" y="3961380"/>
                  <a:pt x="1153683" y="3968491"/>
                  <a:pt x="1143364" y="3974709"/>
                </a:cubicBezTo>
                <a:cubicBezTo>
                  <a:pt x="1133078" y="3981059"/>
                  <a:pt x="1120808" y="3985557"/>
                  <a:pt x="1109001" y="3987343"/>
                </a:cubicBezTo>
                <a:cubicBezTo>
                  <a:pt x="1097889" y="3989129"/>
                  <a:pt x="1087041" y="3989393"/>
                  <a:pt x="1076358" y="3989096"/>
                </a:cubicBezTo>
                <a:lnTo>
                  <a:pt x="1076590" y="3990154"/>
                </a:lnTo>
                <a:cubicBezTo>
                  <a:pt x="1070074" y="3991014"/>
                  <a:pt x="1065179" y="3989823"/>
                  <a:pt x="1060615" y="3988335"/>
                </a:cubicBezTo>
                <a:cubicBezTo>
                  <a:pt x="1053670" y="3987872"/>
                  <a:pt x="1046758" y="3987376"/>
                  <a:pt x="1039945" y="3987045"/>
                </a:cubicBezTo>
                <a:cubicBezTo>
                  <a:pt x="1028832" y="3986450"/>
                  <a:pt x="1017852" y="3986251"/>
                  <a:pt x="1007070" y="3987574"/>
                </a:cubicBezTo>
                <a:cubicBezTo>
                  <a:pt x="1001646" y="3988203"/>
                  <a:pt x="997016" y="3989228"/>
                  <a:pt x="993907" y="3992105"/>
                </a:cubicBezTo>
                <a:cubicBezTo>
                  <a:pt x="990567" y="3995016"/>
                  <a:pt x="988153" y="3999910"/>
                  <a:pt x="985838" y="4004871"/>
                </a:cubicBezTo>
                <a:cubicBezTo>
                  <a:pt x="981273" y="4014793"/>
                  <a:pt x="977999" y="4025873"/>
                  <a:pt x="971914" y="4035993"/>
                </a:cubicBezTo>
                <a:cubicBezTo>
                  <a:pt x="966126" y="4046312"/>
                  <a:pt x="956006" y="4054348"/>
                  <a:pt x="945026" y="4057887"/>
                </a:cubicBezTo>
                <a:cubicBezTo>
                  <a:pt x="934111" y="4061823"/>
                  <a:pt x="922801" y="4063113"/>
                  <a:pt x="911853" y="4065395"/>
                </a:cubicBezTo>
                <a:cubicBezTo>
                  <a:pt x="900873" y="4067545"/>
                  <a:pt x="889860" y="4070753"/>
                  <a:pt x="880996" y="4077929"/>
                </a:cubicBezTo>
                <a:cubicBezTo>
                  <a:pt x="889430" y="4070256"/>
                  <a:pt x="900509" y="4066288"/>
                  <a:pt x="911390" y="4063510"/>
                </a:cubicBezTo>
                <a:cubicBezTo>
                  <a:pt x="922338" y="4060632"/>
                  <a:pt x="933516" y="4058648"/>
                  <a:pt x="943636" y="4054315"/>
                </a:cubicBezTo>
                <a:cubicBezTo>
                  <a:pt x="953889" y="4050247"/>
                  <a:pt x="962091" y="4042839"/>
                  <a:pt x="966887" y="4033182"/>
                </a:cubicBezTo>
                <a:cubicBezTo>
                  <a:pt x="971947" y="4023591"/>
                  <a:pt x="974560" y="4012677"/>
                  <a:pt x="978760" y="4001895"/>
                </a:cubicBezTo>
                <a:cubicBezTo>
                  <a:pt x="980910" y="3996603"/>
                  <a:pt x="983059" y="3990848"/>
                  <a:pt x="987921" y="3985854"/>
                </a:cubicBezTo>
                <a:cubicBezTo>
                  <a:pt x="992981" y="3980662"/>
                  <a:pt x="1000026" y="3979041"/>
                  <a:pt x="1005615" y="3978082"/>
                </a:cubicBezTo>
                <a:cubicBezTo>
                  <a:pt x="1015272" y="3976329"/>
                  <a:pt x="1025029" y="3975767"/>
                  <a:pt x="1034653" y="3975602"/>
                </a:cubicBezTo>
                <a:cubicBezTo>
                  <a:pt x="1026451" y="3970608"/>
                  <a:pt x="1018613" y="3965316"/>
                  <a:pt x="1011039" y="3959727"/>
                </a:cubicBezTo>
                <a:cubicBezTo>
                  <a:pt x="1001812" y="3952914"/>
                  <a:pt x="992882" y="3945770"/>
                  <a:pt x="984184" y="3938296"/>
                </a:cubicBezTo>
                <a:cubicBezTo>
                  <a:pt x="975386" y="3930722"/>
                  <a:pt x="967614" y="3922586"/>
                  <a:pt x="959115" y="3915574"/>
                </a:cubicBezTo>
                <a:cubicBezTo>
                  <a:pt x="950648" y="3908530"/>
                  <a:pt x="941421" y="3902378"/>
                  <a:pt x="931069" y="3899633"/>
                </a:cubicBezTo>
                <a:cubicBezTo>
                  <a:pt x="920750" y="3896756"/>
                  <a:pt x="909638" y="3898542"/>
                  <a:pt x="899054" y="3901948"/>
                </a:cubicBezTo>
                <a:cubicBezTo>
                  <a:pt x="888438" y="3905289"/>
                  <a:pt x="878053" y="3910051"/>
                  <a:pt x="867139" y="3913359"/>
                </a:cubicBezTo>
                <a:cubicBezTo>
                  <a:pt x="861649" y="3914946"/>
                  <a:pt x="856026" y="3916203"/>
                  <a:pt x="850305" y="3916401"/>
                </a:cubicBezTo>
                <a:cubicBezTo>
                  <a:pt x="844583" y="3916501"/>
                  <a:pt x="838895" y="3915409"/>
                  <a:pt x="833702" y="3913160"/>
                </a:cubicBezTo>
                <a:cubicBezTo>
                  <a:pt x="839027" y="3915111"/>
                  <a:pt x="844682" y="3915839"/>
                  <a:pt x="850272" y="3915442"/>
                </a:cubicBezTo>
                <a:cubicBezTo>
                  <a:pt x="855828" y="3914946"/>
                  <a:pt x="861252" y="3913359"/>
                  <a:pt x="866544" y="3911540"/>
                </a:cubicBezTo>
                <a:cubicBezTo>
                  <a:pt x="877061" y="3907670"/>
                  <a:pt x="887082" y="3902378"/>
                  <a:pt x="897797" y="3898310"/>
                </a:cubicBezTo>
                <a:cubicBezTo>
                  <a:pt x="908381" y="3894242"/>
                  <a:pt x="920485" y="3891464"/>
                  <a:pt x="932359" y="3894044"/>
                </a:cubicBezTo>
                <a:cubicBezTo>
                  <a:pt x="944166" y="3896425"/>
                  <a:pt x="954551" y="3902676"/>
                  <a:pt x="963844" y="3909522"/>
                </a:cubicBezTo>
                <a:cubicBezTo>
                  <a:pt x="973204" y="3916368"/>
                  <a:pt x="981505" y="3924206"/>
                  <a:pt x="990269" y="3930854"/>
                </a:cubicBezTo>
                <a:cubicBezTo>
                  <a:pt x="999166" y="3937667"/>
                  <a:pt x="1008294" y="3944149"/>
                  <a:pt x="1017621" y="3950268"/>
                </a:cubicBezTo>
                <a:cubicBezTo>
                  <a:pt x="1026947" y="3956353"/>
                  <a:pt x="1036472" y="3962141"/>
                  <a:pt x="1046262" y="3967003"/>
                </a:cubicBezTo>
                <a:cubicBezTo>
                  <a:pt x="1051090" y="3969483"/>
                  <a:pt x="1056051" y="3971534"/>
                  <a:pt x="1060946" y="3973221"/>
                </a:cubicBezTo>
                <a:cubicBezTo>
                  <a:pt x="1065609" y="3974676"/>
                  <a:pt x="1070967" y="3975800"/>
                  <a:pt x="1073580" y="3975073"/>
                </a:cubicBezTo>
                <a:lnTo>
                  <a:pt x="1073679" y="3975569"/>
                </a:lnTo>
                <a:cubicBezTo>
                  <a:pt x="1084792" y="3975370"/>
                  <a:pt x="1095673" y="3974577"/>
                  <a:pt x="1106025" y="3972261"/>
                </a:cubicBezTo>
                <a:cubicBezTo>
                  <a:pt x="1116376" y="3970012"/>
                  <a:pt x="1125471" y="3966077"/>
                  <a:pt x="1134070" y="3960091"/>
                </a:cubicBezTo>
                <a:cubicBezTo>
                  <a:pt x="1142769" y="3954204"/>
                  <a:pt x="1151136" y="3946762"/>
                  <a:pt x="1160826" y="3939784"/>
                </a:cubicBezTo>
                <a:cubicBezTo>
                  <a:pt x="1180538" y="3925496"/>
                  <a:pt x="1204780" y="3917460"/>
                  <a:pt x="1228758" y="3915111"/>
                </a:cubicBezTo>
                <a:cubicBezTo>
                  <a:pt x="1233752" y="3914648"/>
                  <a:pt x="1238713" y="3914516"/>
                  <a:pt x="1243674" y="3914417"/>
                </a:cubicBezTo>
                <a:cubicBezTo>
                  <a:pt x="1220424" y="3896293"/>
                  <a:pt x="1196314" y="3880021"/>
                  <a:pt x="1167970" y="3872977"/>
                </a:cubicBezTo>
                <a:cubicBezTo>
                  <a:pt x="1142471" y="3866660"/>
                  <a:pt x="1114921" y="3868280"/>
                  <a:pt x="1091009" y="3857432"/>
                </a:cubicBezTo>
                <a:cubicBezTo>
                  <a:pt x="1063625" y="3844997"/>
                  <a:pt x="1074605" y="3785829"/>
                  <a:pt x="1074605" y="3785829"/>
                </a:cubicBezTo>
                <a:cubicBezTo>
                  <a:pt x="1074605" y="3785829"/>
                  <a:pt x="1101163" y="3777660"/>
                  <a:pt x="1114359" y="3781993"/>
                </a:cubicBezTo>
                <a:cubicBezTo>
                  <a:pt x="1174089" y="3801539"/>
                  <a:pt x="1231867" y="3826939"/>
                  <a:pt x="1286669" y="3857763"/>
                </a:cubicBezTo>
                <a:cubicBezTo>
                  <a:pt x="1293383" y="3861566"/>
                  <a:pt x="1300163" y="3865436"/>
                  <a:pt x="1306943" y="3869339"/>
                </a:cubicBezTo>
                <a:cubicBezTo>
                  <a:pt x="1313226" y="3867784"/>
                  <a:pt x="1319874" y="3868016"/>
                  <a:pt x="1326456" y="3868214"/>
                </a:cubicBezTo>
                <a:cubicBezTo>
                  <a:pt x="1330391" y="3868346"/>
                  <a:pt x="1334294" y="3868479"/>
                  <a:pt x="1338097" y="3868247"/>
                </a:cubicBezTo>
                <a:cubicBezTo>
                  <a:pt x="1351326" y="3867718"/>
                  <a:pt x="1361579" y="3858491"/>
                  <a:pt x="1370872" y="3849925"/>
                </a:cubicBezTo>
                <a:cubicBezTo>
                  <a:pt x="1380199" y="3840962"/>
                  <a:pt x="1388666" y="3831073"/>
                  <a:pt x="1397827" y="3821449"/>
                </a:cubicBezTo>
                <a:cubicBezTo>
                  <a:pt x="1399547" y="3819729"/>
                  <a:pt x="1401266" y="3817976"/>
                  <a:pt x="1402986" y="3816223"/>
                </a:cubicBezTo>
                <a:cubicBezTo>
                  <a:pt x="1385358" y="3817249"/>
                  <a:pt x="1367962" y="3815595"/>
                  <a:pt x="1351062" y="3813511"/>
                </a:cubicBezTo>
                <a:lnTo>
                  <a:pt x="1341338" y="3812255"/>
                </a:lnTo>
                <a:cubicBezTo>
                  <a:pt x="1338196" y="3811957"/>
                  <a:pt x="1334426" y="3811196"/>
                  <a:pt x="1331450" y="3810204"/>
                </a:cubicBezTo>
                <a:cubicBezTo>
                  <a:pt x="1325133" y="3808319"/>
                  <a:pt x="1319047" y="3806004"/>
                  <a:pt x="1312995" y="3803556"/>
                </a:cubicBezTo>
                <a:cubicBezTo>
                  <a:pt x="1306943" y="3801076"/>
                  <a:pt x="1300989" y="3798430"/>
                  <a:pt x="1295169" y="3795487"/>
                </a:cubicBezTo>
                <a:cubicBezTo>
                  <a:pt x="1289480" y="3792444"/>
                  <a:pt x="1283328" y="3789666"/>
                  <a:pt x="1278930" y="3784804"/>
                </a:cubicBezTo>
                <a:cubicBezTo>
                  <a:pt x="1283593" y="3789368"/>
                  <a:pt x="1289844" y="3791716"/>
                  <a:pt x="1295665" y="3794428"/>
                </a:cubicBezTo>
                <a:cubicBezTo>
                  <a:pt x="1301618" y="3796975"/>
                  <a:pt x="1307703" y="3799224"/>
                  <a:pt x="1313822" y="3801308"/>
                </a:cubicBezTo>
                <a:cubicBezTo>
                  <a:pt x="1319940" y="3803358"/>
                  <a:pt x="1326125" y="3805309"/>
                  <a:pt x="1332343" y="3806765"/>
                </a:cubicBezTo>
                <a:cubicBezTo>
                  <a:pt x="1336741" y="3808054"/>
                  <a:pt x="1341305" y="3807988"/>
                  <a:pt x="1345969" y="3807889"/>
                </a:cubicBezTo>
                <a:cubicBezTo>
                  <a:pt x="1347754" y="3807856"/>
                  <a:pt x="1349540" y="3807823"/>
                  <a:pt x="1351393" y="3807856"/>
                </a:cubicBezTo>
                <a:cubicBezTo>
                  <a:pt x="1377222" y="3807691"/>
                  <a:pt x="1403317" y="3806136"/>
                  <a:pt x="1426005" y="3796975"/>
                </a:cubicBezTo>
                <a:cubicBezTo>
                  <a:pt x="1431627" y="3794792"/>
                  <a:pt x="1437547" y="3791783"/>
                  <a:pt x="1444625" y="3789501"/>
                </a:cubicBezTo>
                <a:cubicBezTo>
                  <a:pt x="1451769" y="3787053"/>
                  <a:pt x="1460169" y="3786359"/>
                  <a:pt x="1467214" y="3786623"/>
                </a:cubicBezTo>
                <a:cubicBezTo>
                  <a:pt x="1474523" y="3786855"/>
                  <a:pt x="1480675" y="3787681"/>
                  <a:pt x="1487190" y="3788310"/>
                </a:cubicBezTo>
                <a:lnTo>
                  <a:pt x="1506670" y="3790360"/>
                </a:lnTo>
                <a:cubicBezTo>
                  <a:pt x="1519701" y="3791783"/>
                  <a:pt x="1532698" y="3793304"/>
                  <a:pt x="1545762" y="3795123"/>
                </a:cubicBezTo>
                <a:lnTo>
                  <a:pt x="1546887" y="3795321"/>
                </a:lnTo>
                <a:cubicBezTo>
                  <a:pt x="1542521" y="3790162"/>
                  <a:pt x="1537957" y="3785201"/>
                  <a:pt x="1533062" y="3780637"/>
                </a:cubicBezTo>
                <a:cubicBezTo>
                  <a:pt x="1517683" y="3766482"/>
                  <a:pt x="1499460" y="3755931"/>
                  <a:pt x="1479087" y="3751401"/>
                </a:cubicBezTo>
                <a:cubicBezTo>
                  <a:pt x="1468768" y="3749052"/>
                  <a:pt x="1457391" y="3747696"/>
                  <a:pt x="1445683" y="3744786"/>
                </a:cubicBezTo>
                <a:cubicBezTo>
                  <a:pt x="1433943" y="3742008"/>
                  <a:pt x="1422102" y="3736485"/>
                  <a:pt x="1412478" y="3729374"/>
                </a:cubicBezTo>
                <a:cubicBezTo>
                  <a:pt x="1403383" y="3722759"/>
                  <a:pt x="1395545" y="3715252"/>
                  <a:pt x="1388236" y="3707447"/>
                </a:cubicBezTo>
                <a:lnTo>
                  <a:pt x="1387607" y="3708406"/>
                </a:lnTo>
                <a:cubicBezTo>
                  <a:pt x="1382349" y="3704371"/>
                  <a:pt x="1379736" y="3700038"/>
                  <a:pt x="1377586" y="3695706"/>
                </a:cubicBezTo>
                <a:cubicBezTo>
                  <a:pt x="1373022" y="3690513"/>
                  <a:pt x="1368491" y="3685288"/>
                  <a:pt x="1363960" y="3680261"/>
                </a:cubicBezTo>
                <a:cubicBezTo>
                  <a:pt x="1356519" y="3671992"/>
                  <a:pt x="1348879" y="3664088"/>
                  <a:pt x="1340346" y="3657374"/>
                </a:cubicBezTo>
                <a:cubicBezTo>
                  <a:pt x="1336080" y="3654001"/>
                  <a:pt x="1332111" y="3651421"/>
                  <a:pt x="1327845" y="3651256"/>
                </a:cubicBezTo>
                <a:cubicBezTo>
                  <a:pt x="1323446" y="3650958"/>
                  <a:pt x="1318253" y="3652678"/>
                  <a:pt x="1313127" y="3654563"/>
                </a:cubicBezTo>
                <a:cubicBezTo>
                  <a:pt x="1302875" y="3658333"/>
                  <a:pt x="1292721" y="3663823"/>
                  <a:pt x="1281245" y="3666668"/>
                </a:cubicBezTo>
                <a:cubicBezTo>
                  <a:pt x="1269868" y="3669843"/>
                  <a:pt x="1257002" y="3668354"/>
                  <a:pt x="1246750" y="3663063"/>
                </a:cubicBezTo>
                <a:cubicBezTo>
                  <a:pt x="1236266" y="3658135"/>
                  <a:pt x="1227336" y="3651057"/>
                  <a:pt x="1218009" y="3644873"/>
                </a:cubicBezTo>
                <a:cubicBezTo>
                  <a:pt x="1208749" y="3638655"/>
                  <a:pt x="1198695" y="3633099"/>
                  <a:pt x="1187351" y="3631875"/>
                </a:cubicBezTo>
                <a:cubicBezTo>
                  <a:pt x="1198728" y="3632437"/>
                  <a:pt x="1209344" y="3637497"/>
                  <a:pt x="1219035" y="3643219"/>
                </a:cubicBezTo>
                <a:cubicBezTo>
                  <a:pt x="1228758" y="3648941"/>
                  <a:pt x="1238085" y="3655456"/>
                  <a:pt x="1248304" y="3659557"/>
                </a:cubicBezTo>
                <a:cubicBezTo>
                  <a:pt x="1258425" y="3663956"/>
                  <a:pt x="1269471" y="3664551"/>
                  <a:pt x="1279690" y="3661111"/>
                </a:cubicBezTo>
                <a:cubicBezTo>
                  <a:pt x="1290042" y="3657936"/>
                  <a:pt x="1299600" y="3652083"/>
                  <a:pt x="1310250" y="3647419"/>
                </a:cubicBezTo>
                <a:cubicBezTo>
                  <a:pt x="1315508" y="3645236"/>
                  <a:pt x="1321098" y="3642690"/>
                  <a:pt x="1328043" y="3642591"/>
                </a:cubicBezTo>
                <a:cubicBezTo>
                  <a:pt x="1335319" y="3642524"/>
                  <a:pt x="1341438" y="3646394"/>
                  <a:pt x="1346068" y="3649635"/>
                </a:cubicBezTo>
                <a:cubicBezTo>
                  <a:pt x="1354171" y="3655291"/>
                  <a:pt x="1361414" y="3661872"/>
                  <a:pt x="1368359" y="3668586"/>
                </a:cubicBezTo>
                <a:cubicBezTo>
                  <a:pt x="1366077" y="3659259"/>
                  <a:pt x="1364258" y="3649867"/>
                  <a:pt x="1362869" y="3640507"/>
                </a:cubicBezTo>
                <a:cubicBezTo>
                  <a:pt x="1361182" y="3629163"/>
                  <a:pt x="1359958" y="3617819"/>
                  <a:pt x="1359099" y="3606409"/>
                </a:cubicBezTo>
                <a:cubicBezTo>
                  <a:pt x="1358272" y="3594800"/>
                  <a:pt x="1358569" y="3583555"/>
                  <a:pt x="1357511" y="3572575"/>
                </a:cubicBezTo>
                <a:cubicBezTo>
                  <a:pt x="1356519" y="3561628"/>
                  <a:pt x="1354369" y="3550714"/>
                  <a:pt x="1349011" y="3541487"/>
                </a:cubicBezTo>
                <a:cubicBezTo>
                  <a:pt x="1343753" y="3532127"/>
                  <a:pt x="1334658" y="3525546"/>
                  <a:pt x="1324802" y="3520419"/>
                </a:cubicBezTo>
                <a:cubicBezTo>
                  <a:pt x="1314913" y="3515260"/>
                  <a:pt x="1304231" y="3511291"/>
                  <a:pt x="1294143" y="3505900"/>
                </a:cubicBezTo>
                <a:cubicBezTo>
                  <a:pt x="1289182" y="3503122"/>
                  <a:pt x="1284288" y="3500046"/>
                  <a:pt x="1280120" y="3496144"/>
                </a:cubicBezTo>
                <a:cubicBezTo>
                  <a:pt x="1276019" y="3492142"/>
                  <a:pt x="1272745" y="3487346"/>
                  <a:pt x="1270695" y="3482088"/>
                </a:cubicBezTo>
                <a:cubicBezTo>
                  <a:pt x="1273076" y="3487214"/>
                  <a:pt x="1276549" y="3491745"/>
                  <a:pt x="1280749" y="3495416"/>
                </a:cubicBezTo>
                <a:cubicBezTo>
                  <a:pt x="1285048" y="3499021"/>
                  <a:pt x="1289976" y="3501733"/>
                  <a:pt x="1295036" y="3504180"/>
                </a:cubicBezTo>
                <a:cubicBezTo>
                  <a:pt x="1305223" y="3508910"/>
                  <a:pt x="1316004" y="3512283"/>
                  <a:pt x="1326489" y="3516980"/>
                </a:cubicBezTo>
                <a:cubicBezTo>
                  <a:pt x="1336807" y="3521610"/>
                  <a:pt x="1347325" y="3528224"/>
                  <a:pt x="1353906" y="3538444"/>
                </a:cubicBezTo>
                <a:cubicBezTo>
                  <a:pt x="1360521" y="3548498"/>
                  <a:pt x="1363464" y="3560239"/>
                  <a:pt x="1365151" y="3571649"/>
                </a:cubicBezTo>
                <a:cubicBezTo>
                  <a:pt x="1366871" y="3583126"/>
                  <a:pt x="1367234" y="3594536"/>
                  <a:pt x="1368690" y="3605450"/>
                </a:cubicBezTo>
                <a:cubicBezTo>
                  <a:pt x="1370145" y="3616529"/>
                  <a:pt x="1371964" y="3627576"/>
                  <a:pt x="1374246" y="3638523"/>
                </a:cubicBezTo>
                <a:cubicBezTo>
                  <a:pt x="1376495" y="3649404"/>
                  <a:pt x="1379141" y="3660252"/>
                  <a:pt x="1382613" y="3670570"/>
                </a:cubicBezTo>
                <a:cubicBezTo>
                  <a:pt x="1384267" y="3675763"/>
                  <a:pt x="1386318" y="3680757"/>
                  <a:pt x="1388566" y="3685387"/>
                </a:cubicBezTo>
                <a:cubicBezTo>
                  <a:pt x="1390815" y="3689720"/>
                  <a:pt x="1393792" y="3694284"/>
                  <a:pt x="1396173" y="3695640"/>
                </a:cubicBezTo>
                <a:lnTo>
                  <a:pt x="1395876" y="3696070"/>
                </a:lnTo>
                <a:cubicBezTo>
                  <a:pt x="1403912" y="3703776"/>
                  <a:pt x="1412114" y="3710919"/>
                  <a:pt x="1421077" y="3716641"/>
                </a:cubicBezTo>
                <a:cubicBezTo>
                  <a:pt x="1429974" y="3722362"/>
                  <a:pt x="1439168" y="3726001"/>
                  <a:pt x="1449487" y="3727886"/>
                </a:cubicBezTo>
                <a:cubicBezTo>
                  <a:pt x="1459806" y="3729903"/>
                  <a:pt x="1470984" y="3730565"/>
                  <a:pt x="1482758" y="3732516"/>
                </a:cubicBezTo>
                <a:cubicBezTo>
                  <a:pt x="1506802" y="3736385"/>
                  <a:pt x="1529622" y="3747862"/>
                  <a:pt x="1548209" y="3763208"/>
                </a:cubicBezTo>
                <a:cubicBezTo>
                  <a:pt x="1562232" y="3774849"/>
                  <a:pt x="1574271" y="3788310"/>
                  <a:pt x="1584920" y="3802531"/>
                </a:cubicBezTo>
                <a:lnTo>
                  <a:pt x="1586475" y="3802928"/>
                </a:lnTo>
                <a:lnTo>
                  <a:pt x="1586045" y="3804119"/>
                </a:lnTo>
                <a:cubicBezTo>
                  <a:pt x="1589088" y="3808253"/>
                  <a:pt x="1592064" y="3812420"/>
                  <a:pt x="1594908" y="3816653"/>
                </a:cubicBezTo>
                <a:cubicBezTo>
                  <a:pt x="1604169" y="3830346"/>
                  <a:pt x="1612338" y="3844534"/>
                  <a:pt x="1620077" y="3858755"/>
                </a:cubicBezTo>
                <a:cubicBezTo>
                  <a:pt x="1641707" y="3846651"/>
                  <a:pt x="1662013" y="3832561"/>
                  <a:pt x="1679377" y="3814934"/>
                </a:cubicBezTo>
                <a:cubicBezTo>
                  <a:pt x="1711656" y="3782092"/>
                  <a:pt x="1745423" y="3734070"/>
                  <a:pt x="1736328" y="3688959"/>
                </a:cubicBezTo>
                <a:cubicBezTo>
                  <a:pt x="1708778" y="3683965"/>
                  <a:pt x="1706199" y="3641102"/>
                  <a:pt x="1726506" y="3621887"/>
                </a:cubicBezTo>
                <a:cubicBezTo>
                  <a:pt x="1746812" y="3602672"/>
                  <a:pt x="1777140" y="3600158"/>
                  <a:pt x="1804822" y="3596189"/>
                </a:cubicBezTo>
                <a:cubicBezTo>
                  <a:pt x="1992412" y="3569334"/>
                  <a:pt x="2155924" y="3418389"/>
                  <a:pt x="2197596" y="3233578"/>
                </a:cubicBezTo>
                <a:cubicBezTo>
                  <a:pt x="2204707" y="3201960"/>
                  <a:pt x="2208312" y="3167730"/>
                  <a:pt x="2195248" y="3138096"/>
                </a:cubicBezTo>
                <a:cubicBezTo>
                  <a:pt x="2178712" y="3100757"/>
                  <a:pt x="2139090" y="3078135"/>
                  <a:pt x="2120404" y="3041788"/>
                </a:cubicBezTo>
                <a:cubicBezTo>
                  <a:pt x="2080485" y="2964232"/>
                  <a:pt x="2146565" y="2849370"/>
                  <a:pt x="2061402" y="2796916"/>
                </a:cubicBezTo>
                <a:cubicBezTo>
                  <a:pt x="2040797" y="2784249"/>
                  <a:pt x="2015993" y="2779884"/>
                  <a:pt x="1991916" y="2782397"/>
                </a:cubicBezTo>
                <a:cubicBezTo>
                  <a:pt x="1952592" y="2786498"/>
                  <a:pt x="1914988" y="2796222"/>
                  <a:pt x="1878575" y="2809517"/>
                </a:cubicBezTo>
                <a:lnTo>
                  <a:pt x="1881618" y="2811964"/>
                </a:lnTo>
                <a:cubicBezTo>
                  <a:pt x="1867231" y="2828964"/>
                  <a:pt x="1853142" y="2845996"/>
                  <a:pt x="1841004" y="2864021"/>
                </a:cubicBezTo>
                <a:lnTo>
                  <a:pt x="1840607" y="2864649"/>
                </a:lnTo>
                <a:cubicBezTo>
                  <a:pt x="1841103" y="2868684"/>
                  <a:pt x="1841765" y="2873050"/>
                  <a:pt x="1842591" y="2877416"/>
                </a:cubicBezTo>
                <a:cubicBezTo>
                  <a:pt x="1843749" y="2883534"/>
                  <a:pt x="1845138" y="2889752"/>
                  <a:pt x="1846494" y="2896003"/>
                </a:cubicBezTo>
                <a:cubicBezTo>
                  <a:pt x="1849371" y="2908471"/>
                  <a:pt x="1852480" y="2920973"/>
                  <a:pt x="1855688" y="2933474"/>
                </a:cubicBezTo>
                <a:lnTo>
                  <a:pt x="1865412" y="2970582"/>
                </a:lnTo>
                <a:cubicBezTo>
                  <a:pt x="1867065" y="2976271"/>
                  <a:pt x="1868851" y="2980735"/>
                  <a:pt x="1872059" y="2985233"/>
                </a:cubicBezTo>
                <a:cubicBezTo>
                  <a:pt x="1875201" y="2989665"/>
                  <a:pt x="1879501" y="2994130"/>
                  <a:pt x="1883800" y="2999289"/>
                </a:cubicBezTo>
                <a:cubicBezTo>
                  <a:pt x="1890646" y="3005838"/>
                  <a:pt x="1900734" y="3011162"/>
                  <a:pt x="1910656" y="3015892"/>
                </a:cubicBezTo>
                <a:cubicBezTo>
                  <a:pt x="1922363" y="3021448"/>
                  <a:pt x="1934600" y="3026475"/>
                  <a:pt x="1946374" y="3032726"/>
                </a:cubicBezTo>
                <a:cubicBezTo>
                  <a:pt x="1957884" y="3038845"/>
                  <a:pt x="1970220" y="3046650"/>
                  <a:pt x="1975710" y="3059118"/>
                </a:cubicBezTo>
                <a:cubicBezTo>
                  <a:pt x="1981630" y="3070760"/>
                  <a:pt x="1983813" y="3084750"/>
                  <a:pt x="1994562" y="3093018"/>
                </a:cubicBezTo>
                <a:cubicBezTo>
                  <a:pt x="1983482" y="3085147"/>
                  <a:pt x="1980704" y="3070925"/>
                  <a:pt x="1974519" y="3059780"/>
                </a:cubicBezTo>
                <a:cubicBezTo>
                  <a:pt x="1968401" y="3048039"/>
                  <a:pt x="1955701" y="3042681"/>
                  <a:pt x="1943960" y="3037952"/>
                </a:cubicBezTo>
                <a:cubicBezTo>
                  <a:pt x="1931921" y="3033321"/>
                  <a:pt x="1919321" y="3029915"/>
                  <a:pt x="1906720" y="3025715"/>
                </a:cubicBezTo>
                <a:cubicBezTo>
                  <a:pt x="1904438" y="3024921"/>
                  <a:pt x="1902123" y="3024094"/>
                  <a:pt x="1899808" y="3023267"/>
                </a:cubicBezTo>
                <a:cubicBezTo>
                  <a:pt x="1908241" y="3038778"/>
                  <a:pt x="1914128" y="3055249"/>
                  <a:pt x="1919486" y="3071388"/>
                </a:cubicBezTo>
                <a:lnTo>
                  <a:pt x="1922496" y="3080715"/>
                </a:lnTo>
                <a:cubicBezTo>
                  <a:pt x="1923554" y="3083691"/>
                  <a:pt x="1924513" y="3087429"/>
                  <a:pt x="1924877" y="3090537"/>
                </a:cubicBezTo>
                <a:cubicBezTo>
                  <a:pt x="1925869" y="3097053"/>
                  <a:pt x="1926365" y="3103568"/>
                  <a:pt x="1926729" y="3110084"/>
                </a:cubicBezTo>
                <a:cubicBezTo>
                  <a:pt x="1927060" y="3116599"/>
                  <a:pt x="1927192" y="3123114"/>
                  <a:pt x="1927027" y="3129630"/>
                </a:cubicBezTo>
                <a:cubicBezTo>
                  <a:pt x="1926696" y="3136079"/>
                  <a:pt x="1926795" y="3142826"/>
                  <a:pt x="1924282" y="3148878"/>
                </a:cubicBezTo>
                <a:cubicBezTo>
                  <a:pt x="1926398" y="3142693"/>
                  <a:pt x="1925869" y="3136046"/>
                  <a:pt x="1925836" y="3129630"/>
                </a:cubicBezTo>
                <a:cubicBezTo>
                  <a:pt x="1925604" y="3123147"/>
                  <a:pt x="1925075" y="3116698"/>
                  <a:pt x="1924348" y="3110282"/>
                </a:cubicBezTo>
                <a:cubicBezTo>
                  <a:pt x="1923587" y="3103866"/>
                  <a:pt x="1922694" y="3097450"/>
                  <a:pt x="1921338" y="3091199"/>
                </a:cubicBezTo>
                <a:cubicBezTo>
                  <a:pt x="1920379" y="3084915"/>
                  <a:pt x="1916939" y="3079557"/>
                  <a:pt x="1914260" y="3073505"/>
                </a:cubicBezTo>
                <a:cubicBezTo>
                  <a:pt x="1903082" y="3050222"/>
                  <a:pt x="1890514" y="3027302"/>
                  <a:pt x="1872556" y="3010666"/>
                </a:cubicBezTo>
                <a:cubicBezTo>
                  <a:pt x="1868157" y="3006532"/>
                  <a:pt x="1862898" y="3002464"/>
                  <a:pt x="1857838" y="2997040"/>
                </a:cubicBezTo>
                <a:cubicBezTo>
                  <a:pt x="1852613" y="2991616"/>
                  <a:pt x="1848346" y="2984340"/>
                  <a:pt x="1845634" y="2977858"/>
                </a:cubicBezTo>
                <a:cubicBezTo>
                  <a:pt x="1842691" y="2971144"/>
                  <a:pt x="1840839" y="2965257"/>
                  <a:pt x="1838590" y="2959040"/>
                </a:cubicBezTo>
                <a:lnTo>
                  <a:pt x="1832140" y="2940552"/>
                </a:lnTo>
                <a:cubicBezTo>
                  <a:pt x="1827907" y="2928216"/>
                  <a:pt x="1823740" y="2915780"/>
                  <a:pt x="1819771" y="2903179"/>
                </a:cubicBezTo>
                <a:lnTo>
                  <a:pt x="1819440" y="2902088"/>
                </a:lnTo>
                <a:cubicBezTo>
                  <a:pt x="1816662" y="2908240"/>
                  <a:pt x="1814116" y="2914490"/>
                  <a:pt x="1812098" y="2920840"/>
                </a:cubicBezTo>
                <a:cubicBezTo>
                  <a:pt x="1805847" y="2940816"/>
                  <a:pt x="1804095" y="2961752"/>
                  <a:pt x="1808659" y="2982158"/>
                </a:cubicBezTo>
                <a:cubicBezTo>
                  <a:pt x="1810941" y="2992509"/>
                  <a:pt x="1814579" y="3003324"/>
                  <a:pt x="1816927" y="3015164"/>
                </a:cubicBezTo>
                <a:cubicBezTo>
                  <a:pt x="1819440" y="3026971"/>
                  <a:pt x="1819507" y="3040035"/>
                  <a:pt x="1817191" y="3051776"/>
                </a:cubicBezTo>
                <a:cubicBezTo>
                  <a:pt x="1815075" y="3062789"/>
                  <a:pt x="1811668" y="3073108"/>
                  <a:pt x="1807733" y="3083030"/>
                </a:cubicBezTo>
                <a:lnTo>
                  <a:pt x="1808824" y="3083195"/>
                </a:lnTo>
                <a:cubicBezTo>
                  <a:pt x="1807435" y="3089611"/>
                  <a:pt x="1804624" y="3093812"/>
                  <a:pt x="1801680" y="3097582"/>
                </a:cubicBezTo>
                <a:cubicBezTo>
                  <a:pt x="1798902" y="3103965"/>
                  <a:pt x="1796058" y="3110315"/>
                  <a:pt x="1793445" y="3116599"/>
                </a:cubicBezTo>
                <a:cubicBezTo>
                  <a:pt x="1789146" y="3126852"/>
                  <a:pt x="1785210" y="3137137"/>
                  <a:pt x="1782796" y="3147687"/>
                </a:cubicBezTo>
                <a:cubicBezTo>
                  <a:pt x="1781539" y="3153012"/>
                  <a:pt x="1780944" y="3157709"/>
                  <a:pt x="1782597" y="3161611"/>
                </a:cubicBezTo>
                <a:cubicBezTo>
                  <a:pt x="1784185" y="3165745"/>
                  <a:pt x="1787988" y="3169681"/>
                  <a:pt x="1791891" y="3173517"/>
                </a:cubicBezTo>
                <a:cubicBezTo>
                  <a:pt x="1799663" y="3181190"/>
                  <a:pt x="1808956" y="3188036"/>
                  <a:pt x="1816464" y="3197165"/>
                </a:cubicBezTo>
                <a:cubicBezTo>
                  <a:pt x="1824170" y="3206094"/>
                  <a:pt x="1828304" y="3218364"/>
                  <a:pt x="1827907" y="3229874"/>
                </a:cubicBezTo>
                <a:cubicBezTo>
                  <a:pt x="1827907" y="3241482"/>
                  <a:pt x="1825294" y="3252562"/>
                  <a:pt x="1823707" y="3263674"/>
                </a:cubicBezTo>
                <a:cubicBezTo>
                  <a:pt x="1822020" y="3274687"/>
                  <a:pt x="1821326" y="3286164"/>
                  <a:pt x="1824997" y="3296912"/>
                </a:cubicBezTo>
                <a:cubicBezTo>
                  <a:pt x="1820697" y="3286395"/>
                  <a:pt x="1820730" y="3274621"/>
                  <a:pt x="1821789" y="3263443"/>
                </a:cubicBezTo>
                <a:cubicBezTo>
                  <a:pt x="1822748" y="3252165"/>
                  <a:pt x="1824699" y="3240986"/>
                  <a:pt x="1824071" y="3230006"/>
                </a:cubicBezTo>
                <a:cubicBezTo>
                  <a:pt x="1823707" y="3218960"/>
                  <a:pt x="1819540" y="3208740"/>
                  <a:pt x="1812098" y="3200935"/>
                </a:cubicBezTo>
                <a:cubicBezTo>
                  <a:pt x="1804789" y="3192964"/>
                  <a:pt x="1795396" y="3186780"/>
                  <a:pt x="1786665" y="3179173"/>
                </a:cubicBezTo>
                <a:cubicBezTo>
                  <a:pt x="1782432" y="3175336"/>
                  <a:pt x="1777735" y="3171368"/>
                  <a:pt x="1774693" y="3165117"/>
                </a:cubicBezTo>
                <a:cubicBezTo>
                  <a:pt x="1771551" y="3158568"/>
                  <a:pt x="1772411" y="3151425"/>
                  <a:pt x="1773370" y="3145835"/>
                </a:cubicBezTo>
                <a:cubicBezTo>
                  <a:pt x="1775024" y="3136145"/>
                  <a:pt x="1777802" y="3126785"/>
                  <a:pt x="1780877" y="3117690"/>
                </a:cubicBezTo>
                <a:cubicBezTo>
                  <a:pt x="1773436" y="3123677"/>
                  <a:pt x="1765796" y="3129299"/>
                  <a:pt x="1757958" y="3134524"/>
                </a:cubicBezTo>
                <a:cubicBezTo>
                  <a:pt x="1748400" y="3140874"/>
                  <a:pt x="1738676" y="3146861"/>
                  <a:pt x="1728688" y="3152483"/>
                </a:cubicBezTo>
                <a:cubicBezTo>
                  <a:pt x="1718568" y="3158205"/>
                  <a:pt x="1708249" y="3162736"/>
                  <a:pt x="1698757" y="3168358"/>
                </a:cubicBezTo>
                <a:cubicBezTo>
                  <a:pt x="1689299" y="3173914"/>
                  <a:pt x="1680336" y="3180529"/>
                  <a:pt x="1674283" y="3189326"/>
                </a:cubicBezTo>
                <a:cubicBezTo>
                  <a:pt x="1668066" y="3198058"/>
                  <a:pt x="1665982" y="3209104"/>
                  <a:pt x="1665552" y="3220216"/>
                </a:cubicBezTo>
                <a:cubicBezTo>
                  <a:pt x="1665122" y="3231329"/>
                  <a:pt x="1666048" y="3242706"/>
                  <a:pt x="1665486" y="3254116"/>
                </a:cubicBezTo>
                <a:cubicBezTo>
                  <a:pt x="1665089" y="3259772"/>
                  <a:pt x="1664428" y="3265526"/>
                  <a:pt x="1662642" y="3270950"/>
                </a:cubicBezTo>
                <a:cubicBezTo>
                  <a:pt x="1660790" y="3276374"/>
                  <a:pt x="1657846" y="3281368"/>
                  <a:pt x="1653944" y="3285502"/>
                </a:cubicBezTo>
                <a:cubicBezTo>
                  <a:pt x="1657582" y="3281137"/>
                  <a:pt x="1660194" y="3276077"/>
                  <a:pt x="1661716" y="3270686"/>
                </a:cubicBezTo>
                <a:cubicBezTo>
                  <a:pt x="1663138" y="3265262"/>
                  <a:pt x="1663502" y="3259639"/>
                  <a:pt x="1663568" y="3254050"/>
                </a:cubicBezTo>
                <a:cubicBezTo>
                  <a:pt x="1663502" y="3242838"/>
                  <a:pt x="1661947" y="3231627"/>
                  <a:pt x="1661716" y="3220150"/>
                </a:cubicBezTo>
                <a:cubicBezTo>
                  <a:pt x="1661517" y="3208839"/>
                  <a:pt x="1662972" y="3196503"/>
                  <a:pt x="1669422" y="3186184"/>
                </a:cubicBezTo>
                <a:cubicBezTo>
                  <a:pt x="1675672" y="3175899"/>
                  <a:pt x="1685098" y="3168259"/>
                  <a:pt x="1694656" y="3161843"/>
                </a:cubicBezTo>
                <a:cubicBezTo>
                  <a:pt x="1704314" y="3155393"/>
                  <a:pt x="1714500" y="3150201"/>
                  <a:pt x="1723727" y="3144215"/>
                </a:cubicBezTo>
                <a:cubicBezTo>
                  <a:pt x="1733153" y="3138196"/>
                  <a:pt x="1742347" y="3131812"/>
                  <a:pt x="1751277" y="3125132"/>
                </a:cubicBezTo>
                <a:cubicBezTo>
                  <a:pt x="1760207" y="3118418"/>
                  <a:pt x="1768872" y="3111373"/>
                  <a:pt x="1776743" y="3103866"/>
                </a:cubicBezTo>
                <a:cubicBezTo>
                  <a:pt x="1780712" y="3100129"/>
                  <a:pt x="1784350" y="3096160"/>
                  <a:pt x="1787558" y="3092158"/>
                </a:cubicBezTo>
                <a:cubicBezTo>
                  <a:pt x="1790502" y="3088255"/>
                  <a:pt x="1793379" y="3083625"/>
                  <a:pt x="1793610" y="3080913"/>
                </a:cubicBezTo>
                <a:lnTo>
                  <a:pt x="1794107" y="3080979"/>
                </a:lnTo>
                <a:cubicBezTo>
                  <a:pt x="1797678" y="3070429"/>
                  <a:pt x="1800622" y="3059978"/>
                  <a:pt x="1801978" y="3049428"/>
                </a:cubicBezTo>
                <a:cubicBezTo>
                  <a:pt x="1803334" y="3038944"/>
                  <a:pt x="1802739" y="3029055"/>
                  <a:pt x="1800027" y="3018935"/>
                </a:cubicBezTo>
                <a:cubicBezTo>
                  <a:pt x="1797447" y="3008748"/>
                  <a:pt x="1793280" y="2998363"/>
                  <a:pt x="1790006" y="2986854"/>
                </a:cubicBezTo>
                <a:cubicBezTo>
                  <a:pt x="1783259" y="2963471"/>
                  <a:pt x="1783920" y="2937939"/>
                  <a:pt x="1789873" y="2914623"/>
                </a:cubicBezTo>
                <a:cubicBezTo>
                  <a:pt x="1794404" y="2896995"/>
                  <a:pt x="1801416" y="2880359"/>
                  <a:pt x="1809750" y="2864683"/>
                </a:cubicBezTo>
                <a:lnTo>
                  <a:pt x="1809485" y="2863062"/>
                </a:lnTo>
                <a:lnTo>
                  <a:pt x="1810742" y="2862930"/>
                </a:lnTo>
                <a:cubicBezTo>
                  <a:pt x="1813157" y="2858432"/>
                  <a:pt x="1815670" y="2853934"/>
                  <a:pt x="1818283" y="2849601"/>
                </a:cubicBezTo>
                <a:cubicBezTo>
                  <a:pt x="1822516" y="2842491"/>
                  <a:pt x="1826981" y="2835611"/>
                  <a:pt x="1831578" y="2828831"/>
                </a:cubicBezTo>
                <a:cubicBezTo>
                  <a:pt x="1775387" y="2854430"/>
                  <a:pt x="1721809" y="2887040"/>
                  <a:pt x="1669091" y="2919385"/>
                </a:cubicBezTo>
                <a:cubicBezTo>
                  <a:pt x="1632380" y="2941908"/>
                  <a:pt x="1595206" y="2964794"/>
                  <a:pt x="1565606" y="2996048"/>
                </a:cubicBezTo>
                <a:cubicBezTo>
                  <a:pt x="1543282" y="3019596"/>
                  <a:pt x="1525654" y="3047477"/>
                  <a:pt x="1501643" y="3069305"/>
                </a:cubicBezTo>
                <a:cubicBezTo>
                  <a:pt x="1424814" y="3139254"/>
                  <a:pt x="1286305" y="3121328"/>
                  <a:pt x="1229783" y="3034115"/>
                </a:cubicBezTo>
                <a:cubicBezTo>
                  <a:pt x="1204383" y="2994924"/>
                  <a:pt x="1195288" y="2947729"/>
                  <a:pt x="1180406" y="2903411"/>
                </a:cubicBezTo>
                <a:cubicBezTo>
                  <a:pt x="1155502" y="2829195"/>
                  <a:pt x="1111449" y="2758783"/>
                  <a:pt x="1035546" y="2725743"/>
                </a:cubicBezTo>
                <a:cubicBezTo>
                  <a:pt x="1018944" y="2718533"/>
                  <a:pt x="1001150" y="2713804"/>
                  <a:pt x="983092" y="2712415"/>
                </a:cubicBezTo>
                <a:cubicBezTo>
                  <a:pt x="921875" y="2707652"/>
                  <a:pt x="866246" y="2735996"/>
                  <a:pt x="820903" y="2776709"/>
                </a:cubicBezTo>
                <a:lnTo>
                  <a:pt x="820275" y="2779288"/>
                </a:lnTo>
                <a:cubicBezTo>
                  <a:pt x="818786" y="2785308"/>
                  <a:pt x="817496" y="2791591"/>
                  <a:pt x="816207" y="2797842"/>
                </a:cubicBezTo>
                <a:cubicBezTo>
                  <a:pt x="813693" y="2810377"/>
                  <a:pt x="811411" y="2823044"/>
                  <a:pt x="809228" y="2835777"/>
                </a:cubicBezTo>
                <a:lnTo>
                  <a:pt x="802911" y="2873612"/>
                </a:lnTo>
                <a:cubicBezTo>
                  <a:pt x="802084" y="2879499"/>
                  <a:pt x="801886" y="2884295"/>
                  <a:pt x="802977" y="2889719"/>
                </a:cubicBezTo>
                <a:cubicBezTo>
                  <a:pt x="804036" y="2895010"/>
                  <a:pt x="806119" y="2900864"/>
                  <a:pt x="807905" y="2907314"/>
                </a:cubicBezTo>
                <a:cubicBezTo>
                  <a:pt x="811477" y="2916111"/>
                  <a:pt x="818489" y="2925107"/>
                  <a:pt x="825599" y="2933474"/>
                </a:cubicBezTo>
                <a:cubicBezTo>
                  <a:pt x="834000" y="2943330"/>
                  <a:pt x="843128" y="2952921"/>
                  <a:pt x="851297" y="2963438"/>
                </a:cubicBezTo>
                <a:cubicBezTo>
                  <a:pt x="859301" y="2973757"/>
                  <a:pt x="867370" y="2985928"/>
                  <a:pt x="867271" y="2999587"/>
                </a:cubicBezTo>
                <a:cubicBezTo>
                  <a:pt x="867900" y="3012585"/>
                  <a:pt x="864162" y="3026244"/>
                  <a:pt x="870545" y="3038216"/>
                </a:cubicBezTo>
                <a:cubicBezTo>
                  <a:pt x="863699" y="3026442"/>
                  <a:pt x="866973" y="3012353"/>
                  <a:pt x="865915" y="2999653"/>
                </a:cubicBezTo>
                <a:cubicBezTo>
                  <a:pt x="865121" y="2986457"/>
                  <a:pt x="855729" y="2976370"/>
                  <a:pt x="846964" y="2967242"/>
                </a:cubicBezTo>
                <a:cubicBezTo>
                  <a:pt x="837869" y="2958114"/>
                  <a:pt x="827815" y="2949812"/>
                  <a:pt x="818026" y="2940849"/>
                </a:cubicBezTo>
                <a:cubicBezTo>
                  <a:pt x="816273" y="2939163"/>
                  <a:pt x="814454" y="2937476"/>
                  <a:pt x="812701" y="2935789"/>
                </a:cubicBezTo>
                <a:cubicBezTo>
                  <a:pt x="814024" y="2953351"/>
                  <a:pt x="812701" y="2970814"/>
                  <a:pt x="810948" y="2987747"/>
                </a:cubicBezTo>
                <a:lnTo>
                  <a:pt x="809857" y="2997470"/>
                </a:lnTo>
                <a:cubicBezTo>
                  <a:pt x="809625" y="3000612"/>
                  <a:pt x="808964" y="3004383"/>
                  <a:pt x="808004" y="3007392"/>
                </a:cubicBezTo>
                <a:cubicBezTo>
                  <a:pt x="806252" y="3013742"/>
                  <a:pt x="804036" y="3019894"/>
                  <a:pt x="801688" y="3025979"/>
                </a:cubicBezTo>
                <a:cubicBezTo>
                  <a:pt x="799339" y="3032065"/>
                  <a:pt x="796793" y="3038084"/>
                  <a:pt x="793982" y="3043938"/>
                </a:cubicBezTo>
                <a:cubicBezTo>
                  <a:pt x="791005" y="3049692"/>
                  <a:pt x="788359" y="3055877"/>
                  <a:pt x="783564" y="3060375"/>
                </a:cubicBezTo>
                <a:cubicBezTo>
                  <a:pt x="788061" y="3055612"/>
                  <a:pt x="790310" y="3049329"/>
                  <a:pt x="792890" y="3043442"/>
                </a:cubicBezTo>
                <a:cubicBezTo>
                  <a:pt x="795304" y="3037455"/>
                  <a:pt x="797454" y="3031337"/>
                  <a:pt x="799439" y="3025185"/>
                </a:cubicBezTo>
                <a:cubicBezTo>
                  <a:pt x="801390" y="3019034"/>
                  <a:pt x="803176" y="3012816"/>
                  <a:pt x="804532" y="3006532"/>
                </a:cubicBezTo>
                <a:cubicBezTo>
                  <a:pt x="806252" y="3000447"/>
                  <a:pt x="805259" y="2994130"/>
                  <a:pt x="805292" y="2987515"/>
                </a:cubicBezTo>
                <a:cubicBezTo>
                  <a:pt x="804631" y="2961685"/>
                  <a:pt x="802581" y="2935624"/>
                  <a:pt x="792989" y="2913134"/>
                </a:cubicBezTo>
                <a:cubicBezTo>
                  <a:pt x="790674" y="2907545"/>
                  <a:pt x="787565" y="2901691"/>
                  <a:pt x="785151" y="2894680"/>
                </a:cubicBezTo>
                <a:cubicBezTo>
                  <a:pt x="782604" y="2887602"/>
                  <a:pt x="781711" y="2879202"/>
                  <a:pt x="781877" y="2872157"/>
                </a:cubicBezTo>
                <a:cubicBezTo>
                  <a:pt x="781943" y="2864815"/>
                  <a:pt x="782671" y="2858696"/>
                  <a:pt x="783134" y="2852115"/>
                </a:cubicBezTo>
                <a:lnTo>
                  <a:pt x="784853" y="2832602"/>
                </a:lnTo>
                <a:cubicBezTo>
                  <a:pt x="785482" y="2825557"/>
                  <a:pt x="786309" y="2818447"/>
                  <a:pt x="787036" y="2811402"/>
                </a:cubicBezTo>
                <a:cubicBezTo>
                  <a:pt x="766498" y="2835181"/>
                  <a:pt x="749102" y="2860813"/>
                  <a:pt x="735476" y="2885419"/>
                </a:cubicBezTo>
                <a:cubicBezTo>
                  <a:pt x="710506" y="2930597"/>
                  <a:pt x="726116" y="2942172"/>
                  <a:pt x="707463" y="2973658"/>
                </a:cubicBezTo>
                <a:cubicBezTo>
                  <a:pt x="687421" y="2941908"/>
                  <a:pt x="706702" y="2900203"/>
                  <a:pt x="729688" y="2870536"/>
                </a:cubicBezTo>
                <a:cubicBezTo>
                  <a:pt x="752707" y="2840870"/>
                  <a:pt x="781215" y="2810046"/>
                  <a:pt x="779959" y="2772541"/>
                </a:cubicBezTo>
                <a:cubicBezTo>
                  <a:pt x="677400" y="2813420"/>
                  <a:pt x="591575" y="2894448"/>
                  <a:pt x="544413" y="2994229"/>
                </a:cubicBezTo>
                <a:cubicBezTo>
                  <a:pt x="545902" y="3013610"/>
                  <a:pt x="547654" y="3032825"/>
                  <a:pt x="551094" y="3051478"/>
                </a:cubicBezTo>
                <a:lnTo>
                  <a:pt x="551292" y="3052371"/>
                </a:lnTo>
                <a:cubicBezTo>
                  <a:pt x="554401" y="3054885"/>
                  <a:pt x="558039" y="3057498"/>
                  <a:pt x="561578" y="3059978"/>
                </a:cubicBezTo>
                <a:cubicBezTo>
                  <a:pt x="566671" y="3063583"/>
                  <a:pt x="572029" y="3067056"/>
                  <a:pt x="577354" y="3070561"/>
                </a:cubicBezTo>
                <a:cubicBezTo>
                  <a:pt x="588103" y="3077507"/>
                  <a:pt x="599083" y="3084287"/>
                  <a:pt x="610129" y="3090967"/>
                </a:cubicBezTo>
                <a:lnTo>
                  <a:pt x="643004" y="3110745"/>
                </a:lnTo>
                <a:cubicBezTo>
                  <a:pt x="648163" y="3113655"/>
                  <a:pt x="652562" y="3115607"/>
                  <a:pt x="657986" y="3116566"/>
                </a:cubicBezTo>
                <a:cubicBezTo>
                  <a:pt x="663310" y="3117558"/>
                  <a:pt x="669528" y="3117756"/>
                  <a:pt x="676209" y="3118451"/>
                </a:cubicBezTo>
                <a:cubicBezTo>
                  <a:pt x="685701" y="3118385"/>
                  <a:pt x="696648" y="3115144"/>
                  <a:pt x="707033" y="3111605"/>
                </a:cubicBezTo>
                <a:cubicBezTo>
                  <a:pt x="719303" y="3107405"/>
                  <a:pt x="731540" y="3102444"/>
                  <a:pt x="744339" y="3098706"/>
                </a:cubicBezTo>
                <a:cubicBezTo>
                  <a:pt x="756874" y="3095068"/>
                  <a:pt x="771128" y="3091993"/>
                  <a:pt x="783828" y="3097119"/>
                </a:cubicBezTo>
                <a:cubicBezTo>
                  <a:pt x="796164" y="3101286"/>
                  <a:pt x="807475" y="3109786"/>
                  <a:pt x="820969" y="3108231"/>
                </a:cubicBezTo>
                <a:cubicBezTo>
                  <a:pt x="807508" y="3110282"/>
                  <a:pt x="795602" y="3102047"/>
                  <a:pt x="783398" y="3098409"/>
                </a:cubicBezTo>
                <a:cubicBezTo>
                  <a:pt x="770831" y="3094275"/>
                  <a:pt x="757998" y="3099302"/>
                  <a:pt x="746290" y="3104130"/>
                </a:cubicBezTo>
                <a:cubicBezTo>
                  <a:pt x="734450" y="3109224"/>
                  <a:pt x="723040" y="3115541"/>
                  <a:pt x="711068" y="3121361"/>
                </a:cubicBezTo>
                <a:cubicBezTo>
                  <a:pt x="708885" y="3122387"/>
                  <a:pt x="706636" y="3123412"/>
                  <a:pt x="704420" y="3124437"/>
                </a:cubicBezTo>
                <a:cubicBezTo>
                  <a:pt x="721287" y="3129696"/>
                  <a:pt x="737030" y="3137303"/>
                  <a:pt x="752111" y="3145174"/>
                </a:cubicBezTo>
                <a:lnTo>
                  <a:pt x="760776" y="3149705"/>
                </a:lnTo>
                <a:cubicBezTo>
                  <a:pt x="763621" y="3151094"/>
                  <a:pt x="766895" y="3153111"/>
                  <a:pt x="769342" y="3155096"/>
                </a:cubicBezTo>
                <a:cubicBezTo>
                  <a:pt x="774634" y="3159065"/>
                  <a:pt x="779529" y="3163364"/>
                  <a:pt x="784324" y="3167796"/>
                </a:cubicBezTo>
                <a:cubicBezTo>
                  <a:pt x="789120" y="3172195"/>
                  <a:pt x="793783" y="3176759"/>
                  <a:pt x="798215" y="3181554"/>
                </a:cubicBezTo>
                <a:cubicBezTo>
                  <a:pt x="802448" y="3186416"/>
                  <a:pt x="807244" y="3191145"/>
                  <a:pt x="809691" y="3197231"/>
                </a:cubicBezTo>
                <a:cubicBezTo>
                  <a:pt x="806880" y="3191344"/>
                  <a:pt x="801853" y="3186945"/>
                  <a:pt x="797355" y="3182414"/>
                </a:cubicBezTo>
                <a:cubicBezTo>
                  <a:pt x="792659" y="3177949"/>
                  <a:pt x="787764" y="3173683"/>
                  <a:pt x="782770" y="3169582"/>
                </a:cubicBezTo>
                <a:cubicBezTo>
                  <a:pt x="777743" y="3165514"/>
                  <a:pt x="772616" y="3161545"/>
                  <a:pt x="767292" y="3158006"/>
                </a:cubicBezTo>
                <a:cubicBezTo>
                  <a:pt x="762232" y="3154203"/>
                  <a:pt x="755981" y="3152781"/>
                  <a:pt x="749862" y="3150333"/>
                </a:cubicBezTo>
                <a:cubicBezTo>
                  <a:pt x="725587" y="3141437"/>
                  <a:pt x="700584" y="3133797"/>
                  <a:pt x="676143" y="3134458"/>
                </a:cubicBezTo>
                <a:cubicBezTo>
                  <a:pt x="670057" y="3134558"/>
                  <a:pt x="663476" y="3135318"/>
                  <a:pt x="656034" y="3134987"/>
                </a:cubicBezTo>
                <a:cubicBezTo>
                  <a:pt x="648527" y="3134756"/>
                  <a:pt x="640424" y="3132507"/>
                  <a:pt x="633909" y="3129762"/>
                </a:cubicBezTo>
                <a:cubicBezTo>
                  <a:pt x="627129" y="3127017"/>
                  <a:pt x="621672" y="3124073"/>
                  <a:pt x="615752" y="3121229"/>
                </a:cubicBezTo>
                <a:lnTo>
                  <a:pt x="598223" y="3112498"/>
                </a:lnTo>
                <a:cubicBezTo>
                  <a:pt x="586515" y="3106611"/>
                  <a:pt x="574873" y="3100625"/>
                  <a:pt x="563265" y="3094374"/>
                </a:cubicBezTo>
                <a:lnTo>
                  <a:pt x="562240" y="3093812"/>
                </a:lnTo>
                <a:cubicBezTo>
                  <a:pt x="564555" y="3100162"/>
                  <a:pt x="567101" y="3106379"/>
                  <a:pt x="570111" y="3112399"/>
                </a:cubicBezTo>
                <a:cubicBezTo>
                  <a:pt x="579570" y="3131019"/>
                  <a:pt x="592931" y="3147258"/>
                  <a:pt x="610460" y="3158635"/>
                </a:cubicBezTo>
                <a:cubicBezTo>
                  <a:pt x="619323" y="3164455"/>
                  <a:pt x="629477" y="3169648"/>
                  <a:pt x="639432" y="3176494"/>
                </a:cubicBezTo>
                <a:cubicBezTo>
                  <a:pt x="649486" y="3183208"/>
                  <a:pt x="658647" y="3192534"/>
                  <a:pt x="665196" y="3202522"/>
                </a:cubicBezTo>
                <a:cubicBezTo>
                  <a:pt x="671413" y="3211882"/>
                  <a:pt x="676143" y="3221639"/>
                  <a:pt x="680277" y="3231494"/>
                </a:cubicBezTo>
                <a:lnTo>
                  <a:pt x="681170" y="3230866"/>
                </a:lnTo>
                <a:cubicBezTo>
                  <a:pt x="684642" y="3236422"/>
                  <a:pt x="685569" y="3241383"/>
                  <a:pt x="686098" y="3246112"/>
                </a:cubicBezTo>
                <a:cubicBezTo>
                  <a:pt x="688578" y="3252661"/>
                  <a:pt x="690959" y="3259143"/>
                  <a:pt x="693506" y="3265493"/>
                </a:cubicBezTo>
                <a:cubicBezTo>
                  <a:pt x="697574" y="3275845"/>
                  <a:pt x="701940" y="3285932"/>
                  <a:pt x="707595" y="3295193"/>
                </a:cubicBezTo>
                <a:cubicBezTo>
                  <a:pt x="710406" y="3299856"/>
                  <a:pt x="713251" y="3303626"/>
                  <a:pt x="717153" y="3305313"/>
                </a:cubicBezTo>
                <a:cubicBezTo>
                  <a:pt x="721188" y="3307099"/>
                  <a:pt x="726678" y="3307297"/>
                  <a:pt x="732135" y="3307330"/>
                </a:cubicBezTo>
                <a:cubicBezTo>
                  <a:pt x="736104" y="3307330"/>
                  <a:pt x="740106" y="3307132"/>
                  <a:pt x="744207" y="3306967"/>
                </a:cubicBezTo>
                <a:cubicBezTo>
                  <a:pt x="751384" y="3306603"/>
                  <a:pt x="758759" y="3306272"/>
                  <a:pt x="766233" y="3307099"/>
                </a:cubicBezTo>
                <a:cubicBezTo>
                  <a:pt x="778007" y="3308124"/>
                  <a:pt x="789517" y="3314011"/>
                  <a:pt x="797289" y="3322544"/>
                </a:cubicBezTo>
                <a:cubicBezTo>
                  <a:pt x="805392" y="3330845"/>
                  <a:pt x="811279" y="3340602"/>
                  <a:pt x="817860" y="3349631"/>
                </a:cubicBezTo>
                <a:cubicBezTo>
                  <a:pt x="824376" y="3358693"/>
                  <a:pt x="831850" y="3367391"/>
                  <a:pt x="842036" y="3372517"/>
                </a:cubicBezTo>
                <a:cubicBezTo>
                  <a:pt x="831585" y="3368019"/>
                  <a:pt x="823383" y="3359553"/>
                  <a:pt x="816339" y="3350821"/>
                </a:cubicBezTo>
                <a:cubicBezTo>
                  <a:pt x="809195" y="3342057"/>
                  <a:pt x="802746" y="3332697"/>
                  <a:pt x="794610" y="3325289"/>
                </a:cubicBezTo>
                <a:cubicBezTo>
                  <a:pt x="786672" y="3317649"/>
                  <a:pt x="776519" y="3313251"/>
                  <a:pt x="765737" y="3312854"/>
                </a:cubicBezTo>
                <a:cubicBezTo>
                  <a:pt x="754922" y="3312225"/>
                  <a:pt x="743909" y="3314375"/>
                  <a:pt x="732334" y="3315003"/>
                </a:cubicBezTo>
                <a:cubicBezTo>
                  <a:pt x="726645" y="3315235"/>
                  <a:pt x="720494" y="3315665"/>
                  <a:pt x="713945" y="3313350"/>
                </a:cubicBezTo>
                <a:cubicBezTo>
                  <a:pt x="707132" y="3310836"/>
                  <a:pt x="702766" y="3305115"/>
                  <a:pt x="699525" y="3300451"/>
                </a:cubicBezTo>
                <a:cubicBezTo>
                  <a:pt x="693903" y="3292315"/>
                  <a:pt x="689438" y="3283617"/>
                  <a:pt x="685271" y="3274919"/>
                </a:cubicBezTo>
                <a:cubicBezTo>
                  <a:pt x="684146" y="3284444"/>
                  <a:pt x="682559" y="3293870"/>
                  <a:pt x="680608" y="3303130"/>
                </a:cubicBezTo>
                <a:cubicBezTo>
                  <a:pt x="678226" y="3314342"/>
                  <a:pt x="675382" y="3325421"/>
                  <a:pt x="672207" y="3336402"/>
                </a:cubicBezTo>
                <a:cubicBezTo>
                  <a:pt x="668966" y="3347580"/>
                  <a:pt x="664733" y="3357998"/>
                  <a:pt x="661888" y="3368648"/>
                </a:cubicBezTo>
                <a:cubicBezTo>
                  <a:pt x="658978" y="3379264"/>
                  <a:pt x="657192" y="3390211"/>
                  <a:pt x="659011" y="3400761"/>
                </a:cubicBezTo>
                <a:cubicBezTo>
                  <a:pt x="660632" y="3411345"/>
                  <a:pt x="666882" y="3420704"/>
                  <a:pt x="674324" y="3428940"/>
                </a:cubicBezTo>
                <a:cubicBezTo>
                  <a:pt x="681798" y="3437208"/>
                  <a:pt x="690397" y="3444682"/>
                  <a:pt x="697971" y="3453248"/>
                </a:cubicBezTo>
                <a:cubicBezTo>
                  <a:pt x="701642" y="3457581"/>
                  <a:pt x="705148" y="3462145"/>
                  <a:pt x="707694" y="3467304"/>
                </a:cubicBezTo>
                <a:cubicBezTo>
                  <a:pt x="710142" y="3472464"/>
                  <a:pt x="711498" y="3478119"/>
                  <a:pt x="711630" y="3483774"/>
                </a:cubicBezTo>
                <a:cubicBezTo>
                  <a:pt x="711167" y="3478119"/>
                  <a:pt x="709513" y="3472662"/>
                  <a:pt x="706834" y="3467734"/>
                </a:cubicBezTo>
                <a:cubicBezTo>
                  <a:pt x="704056" y="3462872"/>
                  <a:pt x="700418" y="3458606"/>
                  <a:pt x="696549" y="3454538"/>
                </a:cubicBezTo>
                <a:cubicBezTo>
                  <a:pt x="688644" y="3446567"/>
                  <a:pt x="679715" y="3439655"/>
                  <a:pt x="671546" y="3431585"/>
                </a:cubicBezTo>
                <a:cubicBezTo>
                  <a:pt x="663443" y="3423648"/>
                  <a:pt x="655902" y="3413792"/>
                  <a:pt x="653322" y="3401919"/>
                </a:cubicBezTo>
                <a:cubicBezTo>
                  <a:pt x="650644" y="3390178"/>
                  <a:pt x="652000" y="3378106"/>
                  <a:pt x="654414" y="3366829"/>
                </a:cubicBezTo>
                <a:cubicBezTo>
                  <a:pt x="656795" y="3355518"/>
                  <a:pt x="660466" y="3344670"/>
                  <a:pt x="662914" y="3333954"/>
                </a:cubicBezTo>
                <a:cubicBezTo>
                  <a:pt x="665427" y="3323073"/>
                  <a:pt x="667544" y="3312060"/>
                  <a:pt x="669264" y="3301014"/>
                </a:cubicBezTo>
                <a:cubicBezTo>
                  <a:pt x="670917" y="3290033"/>
                  <a:pt x="672240" y="3278921"/>
                  <a:pt x="672604" y="3268040"/>
                </a:cubicBezTo>
                <a:cubicBezTo>
                  <a:pt x="672869" y="3262616"/>
                  <a:pt x="672703" y="3257225"/>
                  <a:pt x="672207" y="3252099"/>
                </a:cubicBezTo>
                <a:cubicBezTo>
                  <a:pt x="671612" y="3247237"/>
                  <a:pt x="670421" y="3241912"/>
                  <a:pt x="668668" y="3239829"/>
                </a:cubicBezTo>
                <a:lnTo>
                  <a:pt x="669065" y="3239531"/>
                </a:lnTo>
                <a:cubicBezTo>
                  <a:pt x="664270" y="3229477"/>
                  <a:pt x="659077" y="3219952"/>
                  <a:pt x="652661" y="3211452"/>
                </a:cubicBezTo>
                <a:cubicBezTo>
                  <a:pt x="646311" y="3202985"/>
                  <a:pt x="638969" y="3196338"/>
                  <a:pt x="629973" y="3190980"/>
                </a:cubicBezTo>
                <a:cubicBezTo>
                  <a:pt x="621010" y="3185523"/>
                  <a:pt x="610791" y="3180992"/>
                  <a:pt x="600406" y="3175039"/>
                </a:cubicBezTo>
                <a:cubicBezTo>
                  <a:pt x="579239" y="3163000"/>
                  <a:pt x="561876" y="3144281"/>
                  <a:pt x="549837" y="3123412"/>
                </a:cubicBezTo>
                <a:cubicBezTo>
                  <a:pt x="540742" y="3107636"/>
                  <a:pt x="534194" y="3090835"/>
                  <a:pt x="529167" y="3073803"/>
                </a:cubicBezTo>
                <a:lnTo>
                  <a:pt x="527844" y="3072843"/>
                </a:lnTo>
                <a:lnTo>
                  <a:pt x="528671" y="3071851"/>
                </a:lnTo>
                <a:cubicBezTo>
                  <a:pt x="527248" y="3066923"/>
                  <a:pt x="525926" y="3061996"/>
                  <a:pt x="524768" y="3057035"/>
                </a:cubicBezTo>
                <a:cubicBezTo>
                  <a:pt x="524107" y="3054389"/>
                  <a:pt x="523610" y="3051743"/>
                  <a:pt x="523015" y="3049130"/>
                </a:cubicBezTo>
                <a:cubicBezTo>
                  <a:pt x="494440" y="3140345"/>
                  <a:pt x="495796" y="3240953"/>
                  <a:pt x="528075" y="3331011"/>
                </a:cubicBezTo>
                <a:cubicBezTo>
                  <a:pt x="558205" y="3415049"/>
                  <a:pt x="626434" y="3579058"/>
                  <a:pt x="626434" y="3579058"/>
                </a:cubicBezTo>
                <a:cubicBezTo>
                  <a:pt x="626434" y="3579058"/>
                  <a:pt x="502708" y="3393188"/>
                  <a:pt x="459879" y="3286329"/>
                </a:cubicBezTo>
                <a:cubicBezTo>
                  <a:pt x="450155" y="3295060"/>
                  <a:pt x="440697" y="3303990"/>
                  <a:pt x="431932" y="3313350"/>
                </a:cubicBezTo>
                <a:lnTo>
                  <a:pt x="431337" y="3314011"/>
                </a:lnTo>
                <a:cubicBezTo>
                  <a:pt x="431172" y="3318013"/>
                  <a:pt x="431238" y="3322478"/>
                  <a:pt x="431337" y="3326810"/>
                </a:cubicBezTo>
                <a:cubicBezTo>
                  <a:pt x="431502" y="3333061"/>
                  <a:pt x="431866" y="3339444"/>
                  <a:pt x="432230" y="3345794"/>
                </a:cubicBezTo>
                <a:cubicBezTo>
                  <a:pt x="433057" y="3358560"/>
                  <a:pt x="434115" y="3371426"/>
                  <a:pt x="435306" y="3384291"/>
                </a:cubicBezTo>
                <a:lnTo>
                  <a:pt x="438977" y="3422457"/>
                </a:lnTo>
                <a:cubicBezTo>
                  <a:pt x="439704" y="3428344"/>
                  <a:pt x="440763" y="3433008"/>
                  <a:pt x="443243" y="3437968"/>
                </a:cubicBezTo>
                <a:cubicBezTo>
                  <a:pt x="445591" y="3442863"/>
                  <a:pt x="449130" y="3447956"/>
                  <a:pt x="452537" y="3453744"/>
                </a:cubicBezTo>
                <a:cubicBezTo>
                  <a:pt x="458258" y="3461318"/>
                  <a:pt x="467386" y="3468164"/>
                  <a:pt x="476415" y="3474415"/>
                </a:cubicBezTo>
                <a:cubicBezTo>
                  <a:pt x="487065" y="3481757"/>
                  <a:pt x="498343" y="3488669"/>
                  <a:pt x="508959" y="3496706"/>
                </a:cubicBezTo>
                <a:cubicBezTo>
                  <a:pt x="519377" y="3504610"/>
                  <a:pt x="530291" y="3514268"/>
                  <a:pt x="533731" y="3527497"/>
                </a:cubicBezTo>
                <a:cubicBezTo>
                  <a:pt x="537700" y="3539866"/>
                  <a:pt x="537633" y="3554054"/>
                  <a:pt x="546894" y="3563943"/>
                </a:cubicBezTo>
                <a:cubicBezTo>
                  <a:pt x="537236" y="3554385"/>
                  <a:pt x="536773" y="3539899"/>
                  <a:pt x="532441" y="3527894"/>
                </a:cubicBezTo>
                <a:cubicBezTo>
                  <a:pt x="528274" y="3515359"/>
                  <a:pt x="516599" y="3508050"/>
                  <a:pt x="505784" y="3501502"/>
                </a:cubicBezTo>
                <a:cubicBezTo>
                  <a:pt x="494605" y="3495019"/>
                  <a:pt x="482732" y="3489628"/>
                  <a:pt x="470958" y="3483477"/>
                </a:cubicBezTo>
                <a:cubicBezTo>
                  <a:pt x="468842" y="3482319"/>
                  <a:pt x="466692" y="3481162"/>
                  <a:pt x="464542" y="3479971"/>
                </a:cubicBezTo>
                <a:cubicBezTo>
                  <a:pt x="470363" y="3496607"/>
                  <a:pt x="473571" y="3513805"/>
                  <a:pt x="476250" y="3530606"/>
                </a:cubicBezTo>
                <a:lnTo>
                  <a:pt x="477738" y="3540263"/>
                </a:lnTo>
                <a:cubicBezTo>
                  <a:pt x="478334" y="3543405"/>
                  <a:pt x="478664" y="3547208"/>
                  <a:pt x="478532" y="3550350"/>
                </a:cubicBezTo>
                <a:cubicBezTo>
                  <a:pt x="478466" y="3556965"/>
                  <a:pt x="477904" y="3563447"/>
                  <a:pt x="477209" y="3569962"/>
                </a:cubicBezTo>
                <a:cubicBezTo>
                  <a:pt x="476515" y="3576445"/>
                  <a:pt x="475622" y="3582894"/>
                  <a:pt x="474431" y="3589310"/>
                </a:cubicBezTo>
                <a:cubicBezTo>
                  <a:pt x="473042" y="3595627"/>
                  <a:pt x="472083" y="3602275"/>
                  <a:pt x="468643" y="3607864"/>
                </a:cubicBezTo>
                <a:cubicBezTo>
                  <a:pt x="471719" y="3602109"/>
                  <a:pt x="472248" y="3595462"/>
                  <a:pt x="473240" y="3589112"/>
                </a:cubicBezTo>
                <a:cubicBezTo>
                  <a:pt x="474034" y="3582696"/>
                  <a:pt x="474530" y="3576213"/>
                  <a:pt x="474828" y="3569764"/>
                </a:cubicBezTo>
                <a:cubicBezTo>
                  <a:pt x="475126" y="3563315"/>
                  <a:pt x="475258" y="3556799"/>
                  <a:pt x="474927" y="3550449"/>
                </a:cubicBezTo>
                <a:cubicBezTo>
                  <a:pt x="474993" y="3544099"/>
                  <a:pt x="472414" y="3538246"/>
                  <a:pt x="470760" y="3531862"/>
                </a:cubicBezTo>
                <a:cubicBezTo>
                  <a:pt x="463451" y="3507091"/>
                  <a:pt x="454686" y="3482452"/>
                  <a:pt x="439638" y="3463203"/>
                </a:cubicBezTo>
                <a:cubicBezTo>
                  <a:pt x="435934" y="3458374"/>
                  <a:pt x="431436" y="3453546"/>
                  <a:pt x="427269" y="3447361"/>
                </a:cubicBezTo>
                <a:cubicBezTo>
                  <a:pt x="422970" y="3441210"/>
                  <a:pt x="419960" y="3433338"/>
                  <a:pt x="418273" y="3426459"/>
                </a:cubicBezTo>
                <a:cubicBezTo>
                  <a:pt x="416454" y="3419381"/>
                  <a:pt x="415561" y="3413263"/>
                  <a:pt x="414338" y="3406781"/>
                </a:cubicBezTo>
                <a:lnTo>
                  <a:pt x="410931" y="3387499"/>
                </a:lnTo>
                <a:cubicBezTo>
                  <a:pt x="408715" y="3374634"/>
                  <a:pt x="406598" y="3361702"/>
                  <a:pt x="404713" y="3348639"/>
                </a:cubicBezTo>
                <a:lnTo>
                  <a:pt x="404548" y="3347514"/>
                </a:lnTo>
                <a:cubicBezTo>
                  <a:pt x="400844" y="3353136"/>
                  <a:pt x="397305" y="3358891"/>
                  <a:pt x="394295" y="3364844"/>
                </a:cubicBezTo>
                <a:cubicBezTo>
                  <a:pt x="384936" y="3383564"/>
                  <a:pt x="379842" y="3403970"/>
                  <a:pt x="381099" y="3424805"/>
                </a:cubicBezTo>
                <a:cubicBezTo>
                  <a:pt x="381695" y="3435422"/>
                  <a:pt x="383580" y="3446667"/>
                  <a:pt x="384010" y="3458705"/>
                </a:cubicBezTo>
                <a:cubicBezTo>
                  <a:pt x="384605" y="3470777"/>
                  <a:pt x="382554" y="3483708"/>
                  <a:pt x="378387" y="3494920"/>
                </a:cubicBezTo>
                <a:cubicBezTo>
                  <a:pt x="374551" y="3505470"/>
                  <a:pt x="369491" y="3515061"/>
                  <a:pt x="364034" y="3524256"/>
                </a:cubicBezTo>
                <a:lnTo>
                  <a:pt x="365125" y="3524586"/>
                </a:lnTo>
                <a:cubicBezTo>
                  <a:pt x="362711" y="3530771"/>
                  <a:pt x="359238" y="3534475"/>
                  <a:pt x="355699" y="3537716"/>
                </a:cubicBezTo>
                <a:cubicBezTo>
                  <a:pt x="351962" y="3543570"/>
                  <a:pt x="348192" y="3549358"/>
                  <a:pt x="344620" y="3555113"/>
                </a:cubicBezTo>
                <a:cubicBezTo>
                  <a:pt x="338733" y="3564539"/>
                  <a:pt x="333210" y="3574064"/>
                  <a:pt x="329142" y="3584118"/>
                </a:cubicBezTo>
                <a:cubicBezTo>
                  <a:pt x="327058" y="3589145"/>
                  <a:pt x="325735" y="3593676"/>
                  <a:pt x="326727" y="3597810"/>
                </a:cubicBezTo>
                <a:cubicBezTo>
                  <a:pt x="327653" y="3602142"/>
                  <a:pt x="330762" y="3606640"/>
                  <a:pt x="334003" y="3611039"/>
                </a:cubicBezTo>
                <a:cubicBezTo>
                  <a:pt x="340453" y="3619870"/>
                  <a:pt x="348522" y="3628105"/>
                  <a:pt x="354442" y="3638324"/>
                </a:cubicBezTo>
                <a:cubicBezTo>
                  <a:pt x="360660" y="3648378"/>
                  <a:pt x="362777" y="3661145"/>
                  <a:pt x="360561" y="3672455"/>
                </a:cubicBezTo>
                <a:cubicBezTo>
                  <a:pt x="358676" y="3683899"/>
                  <a:pt x="354343" y="3694416"/>
                  <a:pt x="351003" y="3705098"/>
                </a:cubicBezTo>
                <a:cubicBezTo>
                  <a:pt x="347563" y="3715715"/>
                  <a:pt x="345050" y="3726960"/>
                  <a:pt x="347001" y="3738171"/>
                </a:cubicBezTo>
                <a:cubicBezTo>
                  <a:pt x="344388" y="3727092"/>
                  <a:pt x="346307" y="3715450"/>
                  <a:pt x="349151" y="3704569"/>
                </a:cubicBezTo>
                <a:cubicBezTo>
                  <a:pt x="351929" y="3693655"/>
                  <a:pt x="355633" y="3682873"/>
                  <a:pt x="356724" y="3671959"/>
                </a:cubicBezTo>
                <a:cubicBezTo>
                  <a:pt x="358147" y="3661012"/>
                  <a:pt x="355666" y="3650230"/>
                  <a:pt x="349548" y="3641334"/>
                </a:cubicBezTo>
                <a:cubicBezTo>
                  <a:pt x="343628" y="3632272"/>
                  <a:pt x="335326" y="3624698"/>
                  <a:pt x="327951" y="3615802"/>
                </a:cubicBezTo>
                <a:cubicBezTo>
                  <a:pt x="324346" y="3611337"/>
                  <a:pt x="320344" y="3606673"/>
                  <a:pt x="318327" y="3599993"/>
                </a:cubicBezTo>
                <a:cubicBezTo>
                  <a:pt x="316276" y="3593047"/>
                  <a:pt x="318261" y="3586135"/>
                  <a:pt x="320146" y="3580777"/>
                </a:cubicBezTo>
                <a:cubicBezTo>
                  <a:pt x="323321" y="3571418"/>
                  <a:pt x="327653" y="3562653"/>
                  <a:pt x="332184" y="3554121"/>
                </a:cubicBezTo>
                <a:cubicBezTo>
                  <a:pt x="323817" y="3558883"/>
                  <a:pt x="315317" y="3563216"/>
                  <a:pt x="306718" y="3567151"/>
                </a:cubicBezTo>
                <a:cubicBezTo>
                  <a:pt x="296267" y="3571881"/>
                  <a:pt x="285717" y="3576246"/>
                  <a:pt x="274935" y="3580182"/>
                </a:cubicBezTo>
                <a:cubicBezTo>
                  <a:pt x="264054" y="3584250"/>
                  <a:pt x="253173" y="3587061"/>
                  <a:pt x="242888" y="3591096"/>
                </a:cubicBezTo>
                <a:cubicBezTo>
                  <a:pt x="232635" y="3595098"/>
                  <a:pt x="222779" y="3600158"/>
                  <a:pt x="215338" y="3607864"/>
                </a:cubicBezTo>
                <a:cubicBezTo>
                  <a:pt x="207830" y="3615504"/>
                  <a:pt x="204027" y="3626087"/>
                  <a:pt x="201844" y="3636968"/>
                </a:cubicBezTo>
                <a:cubicBezTo>
                  <a:pt x="199628" y="3647882"/>
                  <a:pt x="198735" y="3659259"/>
                  <a:pt x="196354" y="3670405"/>
                </a:cubicBezTo>
                <a:cubicBezTo>
                  <a:pt x="195064" y="3675994"/>
                  <a:pt x="193443" y="3681517"/>
                  <a:pt x="190831" y="3686611"/>
                </a:cubicBezTo>
                <a:cubicBezTo>
                  <a:pt x="188152" y="3691671"/>
                  <a:pt x="184448" y="3696136"/>
                  <a:pt x="179950" y="3699575"/>
                </a:cubicBezTo>
                <a:cubicBezTo>
                  <a:pt x="184216" y="3695871"/>
                  <a:pt x="187623" y="3691274"/>
                  <a:pt x="189971" y="3686214"/>
                </a:cubicBezTo>
                <a:cubicBezTo>
                  <a:pt x="192253" y="3681087"/>
                  <a:pt x="193510" y="3675564"/>
                  <a:pt x="194469" y="3670074"/>
                </a:cubicBezTo>
                <a:cubicBezTo>
                  <a:pt x="196189" y="3658995"/>
                  <a:pt x="196420" y="3647651"/>
                  <a:pt x="198041" y="3636307"/>
                </a:cubicBezTo>
                <a:cubicBezTo>
                  <a:pt x="199628" y="3625095"/>
                  <a:pt x="203068" y="3613156"/>
                  <a:pt x="211071" y="3604028"/>
                </a:cubicBezTo>
                <a:cubicBezTo>
                  <a:pt x="218910" y="3594866"/>
                  <a:pt x="229394" y="3588814"/>
                  <a:pt x="239911" y="3584018"/>
                </a:cubicBezTo>
                <a:cubicBezTo>
                  <a:pt x="250428" y="3579190"/>
                  <a:pt x="261309" y="3575684"/>
                  <a:pt x="271396" y="3571285"/>
                </a:cubicBezTo>
                <a:cubicBezTo>
                  <a:pt x="281649" y="3566821"/>
                  <a:pt x="291769" y="3561959"/>
                  <a:pt x="301625" y="3556799"/>
                </a:cubicBezTo>
                <a:cubicBezTo>
                  <a:pt x="311481" y="3551607"/>
                  <a:pt x="321171" y="3546051"/>
                  <a:pt x="330167" y="3539866"/>
                </a:cubicBezTo>
                <a:cubicBezTo>
                  <a:pt x="334698" y="3536823"/>
                  <a:pt x="338898" y="3533483"/>
                  <a:pt x="342702" y="3530043"/>
                </a:cubicBezTo>
                <a:cubicBezTo>
                  <a:pt x="346273" y="3526670"/>
                  <a:pt x="349845" y="3522536"/>
                  <a:pt x="350474" y="3519890"/>
                </a:cubicBezTo>
                <a:lnTo>
                  <a:pt x="350970" y="3520055"/>
                </a:lnTo>
                <a:cubicBezTo>
                  <a:pt x="356162" y="3510233"/>
                  <a:pt x="360759" y="3500344"/>
                  <a:pt x="363769" y="3490158"/>
                </a:cubicBezTo>
                <a:cubicBezTo>
                  <a:pt x="366812" y="3480004"/>
                  <a:pt x="367771" y="3470148"/>
                  <a:pt x="366713" y="3459730"/>
                </a:cubicBezTo>
                <a:cubicBezTo>
                  <a:pt x="365786" y="3449279"/>
                  <a:pt x="363339" y="3438365"/>
                  <a:pt x="361950" y="3426492"/>
                </a:cubicBezTo>
                <a:cubicBezTo>
                  <a:pt x="359007" y="3402316"/>
                  <a:pt x="363736" y="3377214"/>
                  <a:pt x="373327" y="3355154"/>
                </a:cubicBezTo>
                <a:cubicBezTo>
                  <a:pt x="380669" y="3338452"/>
                  <a:pt x="390227" y="3323172"/>
                  <a:pt x="400943" y="3309017"/>
                </a:cubicBezTo>
                <a:lnTo>
                  <a:pt x="400943" y="3307397"/>
                </a:lnTo>
                <a:lnTo>
                  <a:pt x="402200" y="3307463"/>
                </a:lnTo>
                <a:cubicBezTo>
                  <a:pt x="405309" y="3303395"/>
                  <a:pt x="408517" y="3299360"/>
                  <a:pt x="411791" y="3295490"/>
                </a:cubicBezTo>
                <a:cubicBezTo>
                  <a:pt x="423366" y="3281633"/>
                  <a:pt x="435802" y="3268900"/>
                  <a:pt x="448403" y="3256564"/>
                </a:cubicBezTo>
                <a:cubicBezTo>
                  <a:pt x="429749" y="3206260"/>
                  <a:pt x="414966" y="3153409"/>
                  <a:pt x="427203" y="3101948"/>
                </a:cubicBezTo>
                <a:cubicBezTo>
                  <a:pt x="442284" y="3038778"/>
                  <a:pt x="496921" y="2983282"/>
                  <a:pt x="486238" y="2919253"/>
                </a:cubicBezTo>
                <a:cubicBezTo>
                  <a:pt x="404680" y="2938171"/>
                  <a:pt x="329803" y="3107305"/>
                  <a:pt x="329803" y="3107305"/>
                </a:cubicBezTo>
                <a:cubicBezTo>
                  <a:pt x="329803" y="3107305"/>
                  <a:pt x="310852" y="3073703"/>
                  <a:pt x="318360" y="3054951"/>
                </a:cubicBezTo>
                <a:cubicBezTo>
                  <a:pt x="328216" y="3030279"/>
                  <a:pt x="342536" y="3008550"/>
                  <a:pt x="359503" y="2988640"/>
                </a:cubicBezTo>
                <a:cubicBezTo>
                  <a:pt x="358147" y="2988904"/>
                  <a:pt x="356824" y="2989169"/>
                  <a:pt x="355468" y="2989434"/>
                </a:cubicBezTo>
                <a:cubicBezTo>
                  <a:pt x="342966" y="2992112"/>
                  <a:pt x="330398" y="2995056"/>
                  <a:pt x="317831" y="2998132"/>
                </a:cubicBezTo>
                <a:lnTo>
                  <a:pt x="280591" y="3007359"/>
                </a:lnTo>
                <a:cubicBezTo>
                  <a:pt x="274869" y="3008914"/>
                  <a:pt x="270404" y="3010633"/>
                  <a:pt x="265873" y="3013808"/>
                </a:cubicBezTo>
                <a:cubicBezTo>
                  <a:pt x="261408" y="3016851"/>
                  <a:pt x="256844" y="3021117"/>
                  <a:pt x="251652" y="3025318"/>
                </a:cubicBezTo>
                <a:cubicBezTo>
                  <a:pt x="245004" y="3032098"/>
                  <a:pt x="239547" y="3042119"/>
                  <a:pt x="234685" y="3051974"/>
                </a:cubicBezTo>
                <a:cubicBezTo>
                  <a:pt x="228964" y="3063583"/>
                  <a:pt x="223771" y="3075754"/>
                  <a:pt x="217388" y="3087462"/>
                </a:cubicBezTo>
                <a:cubicBezTo>
                  <a:pt x="211104" y="3098872"/>
                  <a:pt x="203134" y="3111076"/>
                  <a:pt x="190566" y="3116434"/>
                </a:cubicBezTo>
                <a:cubicBezTo>
                  <a:pt x="178858" y="3122188"/>
                  <a:pt x="164835" y="3124140"/>
                  <a:pt x="156435" y="3134822"/>
                </a:cubicBezTo>
                <a:cubicBezTo>
                  <a:pt x="164472" y="3123842"/>
                  <a:pt x="178726" y="3121262"/>
                  <a:pt x="189938" y="3115243"/>
                </a:cubicBezTo>
                <a:cubicBezTo>
                  <a:pt x="201778" y="3109257"/>
                  <a:pt x="207301" y="3096623"/>
                  <a:pt x="212163" y="3084981"/>
                </a:cubicBezTo>
                <a:cubicBezTo>
                  <a:pt x="216958" y="3072976"/>
                  <a:pt x="220563" y="3060441"/>
                  <a:pt x="224896" y="3047906"/>
                </a:cubicBezTo>
                <a:cubicBezTo>
                  <a:pt x="225756" y="3045624"/>
                  <a:pt x="226583" y="3043342"/>
                  <a:pt x="227442" y="3041027"/>
                </a:cubicBezTo>
                <a:cubicBezTo>
                  <a:pt x="211832" y="3049229"/>
                  <a:pt x="195296" y="3054951"/>
                  <a:pt x="179024" y="3060044"/>
                </a:cubicBezTo>
                <a:lnTo>
                  <a:pt x="169697" y="3062955"/>
                </a:lnTo>
                <a:cubicBezTo>
                  <a:pt x="166721" y="3063947"/>
                  <a:pt x="162983" y="3064840"/>
                  <a:pt x="159841" y="3065204"/>
                </a:cubicBezTo>
                <a:cubicBezTo>
                  <a:pt x="153293" y="3066064"/>
                  <a:pt x="146811" y="3066493"/>
                  <a:pt x="140262" y="3066758"/>
                </a:cubicBezTo>
                <a:cubicBezTo>
                  <a:pt x="133780" y="3067023"/>
                  <a:pt x="127232" y="3067089"/>
                  <a:pt x="120716" y="3066824"/>
                </a:cubicBezTo>
                <a:cubicBezTo>
                  <a:pt x="114267" y="3066394"/>
                  <a:pt x="107520" y="3066427"/>
                  <a:pt x="101501" y="3063815"/>
                </a:cubicBezTo>
                <a:cubicBezTo>
                  <a:pt x="106693" y="3065700"/>
                  <a:pt x="112283" y="3065667"/>
                  <a:pt x="117773" y="3065634"/>
                </a:cubicBezTo>
                <a:cubicBezTo>
                  <a:pt x="118732" y="3065634"/>
                  <a:pt x="119757" y="3065634"/>
                  <a:pt x="120716" y="3065634"/>
                </a:cubicBezTo>
                <a:cubicBezTo>
                  <a:pt x="127198" y="3065468"/>
                  <a:pt x="133681" y="3065038"/>
                  <a:pt x="140097" y="3064377"/>
                </a:cubicBezTo>
                <a:cubicBezTo>
                  <a:pt x="146546" y="3063715"/>
                  <a:pt x="152995" y="3062922"/>
                  <a:pt x="159246" y="3061632"/>
                </a:cubicBezTo>
                <a:cubicBezTo>
                  <a:pt x="165530" y="3060805"/>
                  <a:pt x="170921" y="3057398"/>
                  <a:pt x="177006" y="3054786"/>
                </a:cubicBezTo>
                <a:cubicBezTo>
                  <a:pt x="200455" y="3043938"/>
                  <a:pt x="223573" y="3031668"/>
                  <a:pt x="240407" y="3013941"/>
                </a:cubicBezTo>
                <a:cubicBezTo>
                  <a:pt x="244607" y="3009608"/>
                  <a:pt x="248741" y="3004416"/>
                  <a:pt x="254265" y="2999422"/>
                </a:cubicBezTo>
                <a:cubicBezTo>
                  <a:pt x="259722" y="2994229"/>
                  <a:pt x="267064" y="2990128"/>
                  <a:pt x="273612" y="2987449"/>
                </a:cubicBezTo>
                <a:cubicBezTo>
                  <a:pt x="280359" y="2984605"/>
                  <a:pt x="286279" y="2982819"/>
                  <a:pt x="292497" y="2980669"/>
                </a:cubicBezTo>
                <a:lnTo>
                  <a:pt x="311084" y="2974485"/>
                </a:lnTo>
                <a:cubicBezTo>
                  <a:pt x="323486" y="2970384"/>
                  <a:pt x="335955" y="2966382"/>
                  <a:pt x="348622" y="2962645"/>
                </a:cubicBezTo>
                <a:cubicBezTo>
                  <a:pt x="354972" y="2960759"/>
                  <a:pt x="361322" y="2958907"/>
                  <a:pt x="367870" y="2957254"/>
                </a:cubicBezTo>
                <a:cubicBezTo>
                  <a:pt x="374518" y="2955567"/>
                  <a:pt x="380835" y="2953880"/>
                  <a:pt x="388904" y="2952855"/>
                </a:cubicBezTo>
                <a:lnTo>
                  <a:pt x="389301" y="2957551"/>
                </a:lnTo>
                <a:cubicBezTo>
                  <a:pt x="423697" y="2925074"/>
                  <a:pt x="463451" y="2896366"/>
                  <a:pt x="499037" y="2865278"/>
                </a:cubicBezTo>
                <a:cubicBezTo>
                  <a:pt x="514350" y="2851850"/>
                  <a:pt x="530126" y="2836108"/>
                  <a:pt x="517988" y="2808591"/>
                </a:cubicBezTo>
                <a:cubicBezTo>
                  <a:pt x="510977" y="2792650"/>
                  <a:pt x="497119" y="2780909"/>
                  <a:pt x="481277" y="2773666"/>
                </a:cubicBezTo>
                <a:cubicBezTo>
                  <a:pt x="401241" y="2737054"/>
                  <a:pt x="338336" y="2698921"/>
                  <a:pt x="270305" y="2618025"/>
                </a:cubicBezTo>
                <a:cubicBezTo>
                  <a:pt x="269081" y="2616570"/>
                  <a:pt x="267791" y="2614751"/>
                  <a:pt x="266502" y="2612766"/>
                </a:cubicBezTo>
                <a:lnTo>
                  <a:pt x="265344" y="2613858"/>
                </a:lnTo>
                <a:cubicBezTo>
                  <a:pt x="262136" y="2610153"/>
                  <a:pt x="257307" y="2605788"/>
                  <a:pt x="252677" y="2601753"/>
                </a:cubicBezTo>
                <a:cubicBezTo>
                  <a:pt x="248014" y="2597652"/>
                  <a:pt x="243086" y="2593584"/>
                  <a:pt x="238158" y="2589549"/>
                </a:cubicBezTo>
                <a:cubicBezTo>
                  <a:pt x="228203" y="2581479"/>
                  <a:pt x="218017" y="2573542"/>
                  <a:pt x="207764" y="2565703"/>
                </a:cubicBezTo>
                <a:lnTo>
                  <a:pt x="177205" y="2542519"/>
                </a:lnTo>
                <a:cubicBezTo>
                  <a:pt x="172409" y="2539047"/>
                  <a:pt x="168242" y="2536665"/>
                  <a:pt x="162950" y="2535111"/>
                </a:cubicBezTo>
                <a:cubicBezTo>
                  <a:pt x="157758" y="2533556"/>
                  <a:pt x="151573" y="2532664"/>
                  <a:pt x="145025" y="2531274"/>
                </a:cubicBezTo>
                <a:cubicBezTo>
                  <a:pt x="135566" y="2530315"/>
                  <a:pt x="124354" y="2532399"/>
                  <a:pt x="113639" y="2534780"/>
                </a:cubicBezTo>
                <a:cubicBezTo>
                  <a:pt x="101005" y="2537624"/>
                  <a:pt x="88272" y="2541229"/>
                  <a:pt x="75142" y="2543578"/>
                </a:cubicBezTo>
                <a:cubicBezTo>
                  <a:pt x="62309" y="2545860"/>
                  <a:pt x="47790" y="2547348"/>
                  <a:pt x="35719" y="2540899"/>
                </a:cubicBezTo>
                <a:cubicBezTo>
                  <a:pt x="23945" y="2535409"/>
                  <a:pt x="13593" y="2525751"/>
                  <a:pt x="0" y="2525851"/>
                </a:cubicBezTo>
                <a:cubicBezTo>
                  <a:pt x="13593" y="2525255"/>
                  <a:pt x="24573" y="2534714"/>
                  <a:pt x="36281" y="2539675"/>
                </a:cubicBezTo>
                <a:cubicBezTo>
                  <a:pt x="48353" y="2545099"/>
                  <a:pt x="61681" y="2541494"/>
                  <a:pt x="73819" y="2537955"/>
                </a:cubicBezTo>
                <a:cubicBezTo>
                  <a:pt x="86155" y="2534185"/>
                  <a:pt x="98160" y="2529125"/>
                  <a:pt x="110662" y="2524627"/>
                </a:cubicBezTo>
                <a:cubicBezTo>
                  <a:pt x="112977" y="2523866"/>
                  <a:pt x="115292" y="2523039"/>
                  <a:pt x="117607" y="2522279"/>
                </a:cubicBezTo>
                <a:cubicBezTo>
                  <a:pt x="101435" y="2515267"/>
                  <a:pt x="86585" y="2506007"/>
                  <a:pt x="72430" y="2496548"/>
                </a:cubicBezTo>
                <a:lnTo>
                  <a:pt x="64327" y="2491091"/>
                </a:lnTo>
                <a:cubicBezTo>
                  <a:pt x="61648" y="2489404"/>
                  <a:pt x="58572" y="2487056"/>
                  <a:pt x="56356" y="2484840"/>
                </a:cubicBezTo>
                <a:cubicBezTo>
                  <a:pt x="51561" y="2480276"/>
                  <a:pt x="47162" y="2475480"/>
                  <a:pt x="42863" y="2470586"/>
                </a:cubicBezTo>
                <a:cubicBezTo>
                  <a:pt x="38563" y="2465658"/>
                  <a:pt x="34429" y="2460631"/>
                  <a:pt x="30559" y="2455405"/>
                </a:cubicBezTo>
                <a:cubicBezTo>
                  <a:pt x="26822" y="2450114"/>
                  <a:pt x="22589" y="2444888"/>
                  <a:pt x="20836" y="2438571"/>
                </a:cubicBezTo>
                <a:cubicBezTo>
                  <a:pt x="22953" y="2444723"/>
                  <a:pt x="27484" y="2449651"/>
                  <a:pt x="31485" y="2454678"/>
                </a:cubicBezTo>
                <a:cubicBezTo>
                  <a:pt x="35653" y="2459605"/>
                  <a:pt x="40084" y="2464368"/>
                  <a:pt x="44615" y="2468965"/>
                </a:cubicBezTo>
                <a:cubicBezTo>
                  <a:pt x="49146" y="2473562"/>
                  <a:pt x="53843" y="2478060"/>
                  <a:pt x="58738" y="2482128"/>
                </a:cubicBezTo>
                <a:cubicBezTo>
                  <a:pt x="63368" y="2486494"/>
                  <a:pt x="69420" y="2488577"/>
                  <a:pt x="75241" y="2491653"/>
                </a:cubicBezTo>
                <a:cubicBezTo>
                  <a:pt x="98425" y="2503096"/>
                  <a:pt x="122469" y="2513382"/>
                  <a:pt x="146844" y="2515399"/>
                </a:cubicBezTo>
                <a:cubicBezTo>
                  <a:pt x="152863" y="2515929"/>
                  <a:pt x="159478" y="2515896"/>
                  <a:pt x="166820" y="2517020"/>
                </a:cubicBezTo>
                <a:cubicBezTo>
                  <a:pt x="174294" y="2518045"/>
                  <a:pt x="182133" y="2521187"/>
                  <a:pt x="188284" y="2524594"/>
                </a:cubicBezTo>
                <a:cubicBezTo>
                  <a:pt x="194766" y="2528066"/>
                  <a:pt x="199860" y="2531539"/>
                  <a:pt x="205416" y="2535045"/>
                </a:cubicBezTo>
                <a:lnTo>
                  <a:pt x="221919" y="2545595"/>
                </a:lnTo>
                <a:cubicBezTo>
                  <a:pt x="228534" y="2549861"/>
                  <a:pt x="235082" y="2554326"/>
                  <a:pt x="241631" y="2558725"/>
                </a:cubicBezTo>
                <a:cubicBezTo>
                  <a:pt x="213883" y="2485369"/>
                  <a:pt x="184481" y="2375865"/>
                  <a:pt x="184481" y="2375865"/>
                </a:cubicBezTo>
                <a:cubicBezTo>
                  <a:pt x="184481" y="2375865"/>
                  <a:pt x="344388" y="2620869"/>
                  <a:pt x="419927" y="2668097"/>
                </a:cubicBezTo>
                <a:cubicBezTo>
                  <a:pt x="457200" y="2691414"/>
                  <a:pt x="502378" y="2698855"/>
                  <a:pt x="546298" y="2699020"/>
                </a:cubicBezTo>
                <a:cubicBezTo>
                  <a:pt x="613933" y="2699252"/>
                  <a:pt x="681534" y="2683245"/>
                  <a:pt x="741859" y="2652685"/>
                </a:cubicBezTo>
                <a:cubicBezTo>
                  <a:pt x="785581" y="2630526"/>
                  <a:pt x="825632" y="2600860"/>
                  <a:pt x="871405" y="2583232"/>
                </a:cubicBezTo>
                <a:cubicBezTo>
                  <a:pt x="970492" y="2545066"/>
                  <a:pt x="1091340" y="2572384"/>
                  <a:pt x="1164365" y="2649444"/>
                </a:cubicBezTo>
                <a:cubicBezTo>
                  <a:pt x="1191816" y="2678383"/>
                  <a:pt x="1212420" y="2712944"/>
                  <a:pt x="1236365" y="2744826"/>
                </a:cubicBezTo>
                <a:cubicBezTo>
                  <a:pt x="1278268" y="2800620"/>
                  <a:pt x="1330755" y="2848477"/>
                  <a:pt x="1390187" y="2885055"/>
                </a:cubicBezTo>
                <a:cubicBezTo>
                  <a:pt x="1408344" y="2896201"/>
                  <a:pt x="1427593" y="2905825"/>
                  <a:pt x="1448164" y="2911547"/>
                </a:cubicBezTo>
                <a:cubicBezTo>
                  <a:pt x="1531045" y="2934698"/>
                  <a:pt x="1559355" y="2883567"/>
                  <a:pt x="1606947" y="2843152"/>
                </a:cubicBezTo>
                <a:cubicBezTo>
                  <a:pt x="1637639" y="2817091"/>
                  <a:pt x="1672068" y="2797809"/>
                  <a:pt x="1708613" y="2782232"/>
                </a:cubicBezTo>
                <a:cubicBezTo>
                  <a:pt x="1702329" y="2776212"/>
                  <a:pt x="1695946" y="2770359"/>
                  <a:pt x="1689365" y="2764835"/>
                </a:cubicBezTo>
                <a:lnTo>
                  <a:pt x="1688670" y="2764273"/>
                </a:lnTo>
                <a:cubicBezTo>
                  <a:pt x="1684668" y="2764339"/>
                  <a:pt x="1680203" y="2764637"/>
                  <a:pt x="1675871" y="2764968"/>
                </a:cubicBezTo>
                <a:cubicBezTo>
                  <a:pt x="1669686" y="2765464"/>
                  <a:pt x="1663303" y="2766158"/>
                  <a:pt x="1656986" y="2766886"/>
                </a:cubicBezTo>
                <a:cubicBezTo>
                  <a:pt x="1644253" y="2768374"/>
                  <a:pt x="1631487" y="2770160"/>
                  <a:pt x="1618721" y="2772045"/>
                </a:cubicBezTo>
                <a:lnTo>
                  <a:pt x="1580786" y="2777800"/>
                </a:lnTo>
                <a:cubicBezTo>
                  <a:pt x="1574932" y="2778792"/>
                  <a:pt x="1570335" y="2780115"/>
                  <a:pt x="1565540" y="2782860"/>
                </a:cubicBezTo>
                <a:cubicBezTo>
                  <a:pt x="1560777" y="2785473"/>
                  <a:pt x="1555849" y="2789276"/>
                  <a:pt x="1550260" y="2792980"/>
                </a:cubicBezTo>
                <a:cubicBezTo>
                  <a:pt x="1543017" y="2799132"/>
                  <a:pt x="1536667" y="2808591"/>
                  <a:pt x="1530912" y="2817951"/>
                </a:cubicBezTo>
                <a:cubicBezTo>
                  <a:pt x="1524132" y="2828997"/>
                  <a:pt x="1517882" y="2840639"/>
                  <a:pt x="1510407" y="2851685"/>
                </a:cubicBezTo>
                <a:cubicBezTo>
                  <a:pt x="1503065" y="2862467"/>
                  <a:pt x="1494036" y="2873877"/>
                  <a:pt x="1481005" y="2878077"/>
                </a:cubicBezTo>
                <a:cubicBezTo>
                  <a:pt x="1468834" y="2882707"/>
                  <a:pt x="1454712" y="2883369"/>
                  <a:pt x="1445320" y="2893191"/>
                </a:cubicBezTo>
                <a:cubicBezTo>
                  <a:pt x="1454349" y="2883038"/>
                  <a:pt x="1468768" y="2881781"/>
                  <a:pt x="1480509" y="2876820"/>
                </a:cubicBezTo>
                <a:cubicBezTo>
                  <a:pt x="1492812" y="2871959"/>
                  <a:pt x="1499493" y="2859887"/>
                  <a:pt x="1505446" y="2848741"/>
                </a:cubicBezTo>
                <a:cubicBezTo>
                  <a:pt x="1511333" y="2837232"/>
                  <a:pt x="1516063" y="2825094"/>
                  <a:pt x="1521553" y="2812990"/>
                </a:cubicBezTo>
                <a:cubicBezTo>
                  <a:pt x="1522611" y="2810807"/>
                  <a:pt x="1523669" y="2808591"/>
                  <a:pt x="1524728" y="2806375"/>
                </a:cubicBezTo>
                <a:cubicBezTo>
                  <a:pt x="1508390" y="2813089"/>
                  <a:pt x="1491423" y="2817256"/>
                  <a:pt x="1474788" y="2820861"/>
                </a:cubicBezTo>
                <a:lnTo>
                  <a:pt x="1465196" y="2822845"/>
                </a:lnTo>
                <a:cubicBezTo>
                  <a:pt x="1462154" y="2823606"/>
                  <a:pt x="1458317" y="2824135"/>
                  <a:pt x="1455175" y="2824168"/>
                </a:cubicBezTo>
                <a:cubicBezTo>
                  <a:pt x="1448561" y="2824466"/>
                  <a:pt x="1442045" y="2824267"/>
                  <a:pt x="1435530" y="2823937"/>
                </a:cubicBezTo>
                <a:cubicBezTo>
                  <a:pt x="1429015" y="2823573"/>
                  <a:pt x="1422532" y="2823044"/>
                  <a:pt x="1416083" y="2822184"/>
                </a:cubicBezTo>
                <a:cubicBezTo>
                  <a:pt x="1409700" y="2821159"/>
                  <a:pt x="1402986" y="2820563"/>
                  <a:pt x="1397232" y="2817421"/>
                </a:cubicBezTo>
                <a:cubicBezTo>
                  <a:pt x="1403119" y="2820166"/>
                  <a:pt x="1409799" y="2820365"/>
                  <a:pt x="1416182" y="2820993"/>
                </a:cubicBezTo>
                <a:cubicBezTo>
                  <a:pt x="1422632" y="2821423"/>
                  <a:pt x="1429114" y="2821589"/>
                  <a:pt x="1435596" y="2821555"/>
                </a:cubicBezTo>
                <a:cubicBezTo>
                  <a:pt x="1442045" y="2821489"/>
                  <a:pt x="1448561" y="2821258"/>
                  <a:pt x="1454911" y="2820596"/>
                </a:cubicBezTo>
                <a:cubicBezTo>
                  <a:pt x="1461228" y="2820332"/>
                  <a:pt x="1466949" y="2817421"/>
                  <a:pt x="1473233" y="2815437"/>
                </a:cubicBezTo>
                <a:cubicBezTo>
                  <a:pt x="1497575" y="2806772"/>
                  <a:pt x="1521718" y="2796718"/>
                  <a:pt x="1540140" y="2780644"/>
                </a:cubicBezTo>
                <a:cubicBezTo>
                  <a:pt x="1544737" y="2776709"/>
                  <a:pt x="1549334" y="2771913"/>
                  <a:pt x="1555254" y="2767448"/>
                </a:cubicBezTo>
                <a:cubicBezTo>
                  <a:pt x="1561207" y="2762785"/>
                  <a:pt x="1568913" y="2759378"/>
                  <a:pt x="1575660" y="2757328"/>
                </a:cubicBezTo>
                <a:cubicBezTo>
                  <a:pt x="1582638" y="2755112"/>
                  <a:pt x="1588691" y="2753888"/>
                  <a:pt x="1595074" y="2752334"/>
                </a:cubicBezTo>
                <a:lnTo>
                  <a:pt x="1614157" y="2747869"/>
                </a:lnTo>
                <a:cubicBezTo>
                  <a:pt x="1626923" y="2744959"/>
                  <a:pt x="1639689" y="2742147"/>
                  <a:pt x="1652654" y="2739535"/>
                </a:cubicBezTo>
                <a:lnTo>
                  <a:pt x="1653778" y="2739369"/>
                </a:lnTo>
                <a:cubicBezTo>
                  <a:pt x="1647957" y="2735930"/>
                  <a:pt x="1642004" y="2732722"/>
                  <a:pt x="1635886" y="2730043"/>
                </a:cubicBezTo>
                <a:cubicBezTo>
                  <a:pt x="1616703" y="2721708"/>
                  <a:pt x="1596033" y="2717740"/>
                  <a:pt x="1575296" y="2720154"/>
                </a:cubicBezTo>
                <a:cubicBezTo>
                  <a:pt x="1564746" y="2721311"/>
                  <a:pt x="1553600" y="2723792"/>
                  <a:pt x="1541595" y="2724883"/>
                </a:cubicBezTo>
                <a:cubicBezTo>
                  <a:pt x="1529556" y="2726074"/>
                  <a:pt x="1516559" y="2724784"/>
                  <a:pt x="1505149" y="2721212"/>
                </a:cubicBezTo>
                <a:cubicBezTo>
                  <a:pt x="1494400" y="2717971"/>
                  <a:pt x="1484544" y="2713440"/>
                  <a:pt x="1475052" y="2708479"/>
                </a:cubicBezTo>
                <a:lnTo>
                  <a:pt x="1474788" y="2709571"/>
                </a:lnTo>
                <a:cubicBezTo>
                  <a:pt x="1468471" y="2707487"/>
                  <a:pt x="1464601" y="2704246"/>
                  <a:pt x="1461128" y="2700872"/>
                </a:cubicBezTo>
                <a:cubicBezTo>
                  <a:pt x="1455109" y="2697466"/>
                  <a:pt x="1449123" y="2694026"/>
                  <a:pt x="1443170" y="2690752"/>
                </a:cubicBezTo>
                <a:cubicBezTo>
                  <a:pt x="1433446" y="2685394"/>
                  <a:pt x="1423624" y="2680400"/>
                  <a:pt x="1413371" y="2676895"/>
                </a:cubicBezTo>
                <a:cubicBezTo>
                  <a:pt x="1408212" y="2675076"/>
                  <a:pt x="1403615" y="2673984"/>
                  <a:pt x="1399547" y="2675208"/>
                </a:cubicBezTo>
                <a:cubicBezTo>
                  <a:pt x="1395280" y="2676398"/>
                  <a:pt x="1390948" y="2679739"/>
                  <a:pt x="1386714" y="2683178"/>
                </a:cubicBezTo>
                <a:cubicBezTo>
                  <a:pt x="1378281" y="2690124"/>
                  <a:pt x="1370476" y="2698623"/>
                  <a:pt x="1360620" y="2705073"/>
                </a:cubicBezTo>
                <a:cubicBezTo>
                  <a:pt x="1350896" y="2711820"/>
                  <a:pt x="1338263" y="2714631"/>
                  <a:pt x="1326852" y="2713010"/>
                </a:cubicBezTo>
                <a:cubicBezTo>
                  <a:pt x="1315310" y="2711786"/>
                  <a:pt x="1304561" y="2708016"/>
                  <a:pt x="1293713" y="2705271"/>
                </a:cubicBezTo>
                <a:cubicBezTo>
                  <a:pt x="1282899" y="2702427"/>
                  <a:pt x="1271588" y="2700476"/>
                  <a:pt x="1260475" y="2703055"/>
                </a:cubicBezTo>
                <a:cubicBezTo>
                  <a:pt x="1271422" y="2699847"/>
                  <a:pt x="1283097" y="2701137"/>
                  <a:pt x="1294143" y="2703386"/>
                </a:cubicBezTo>
                <a:cubicBezTo>
                  <a:pt x="1305223" y="2705536"/>
                  <a:pt x="1316137" y="2708645"/>
                  <a:pt x="1327150" y="2709207"/>
                </a:cubicBezTo>
                <a:cubicBezTo>
                  <a:pt x="1338130" y="2710001"/>
                  <a:pt x="1348780" y="2706925"/>
                  <a:pt x="1357313" y="2700343"/>
                </a:cubicBezTo>
                <a:cubicBezTo>
                  <a:pt x="1366044" y="2693960"/>
                  <a:pt x="1373154" y="2685262"/>
                  <a:pt x="1381654" y="2677391"/>
                </a:cubicBezTo>
                <a:cubicBezTo>
                  <a:pt x="1385921" y="2673554"/>
                  <a:pt x="1390352" y="2669354"/>
                  <a:pt x="1396901" y="2666973"/>
                </a:cubicBezTo>
                <a:cubicBezTo>
                  <a:pt x="1403747" y="2664525"/>
                  <a:pt x="1410791" y="2666146"/>
                  <a:pt x="1416249" y="2667700"/>
                </a:cubicBezTo>
                <a:cubicBezTo>
                  <a:pt x="1425707" y="2670379"/>
                  <a:pt x="1434670" y="2674116"/>
                  <a:pt x="1443434" y="2678151"/>
                </a:cubicBezTo>
                <a:cubicBezTo>
                  <a:pt x="1438242" y="2670115"/>
                  <a:pt x="1433479" y="2661912"/>
                  <a:pt x="1429114" y="2653578"/>
                </a:cubicBezTo>
                <a:cubicBezTo>
                  <a:pt x="1423789" y="2643392"/>
                  <a:pt x="1418894" y="2633073"/>
                  <a:pt x="1414330" y="2622589"/>
                </a:cubicBezTo>
                <a:cubicBezTo>
                  <a:pt x="1409733" y="2611939"/>
                  <a:pt x="1406327" y="2601191"/>
                  <a:pt x="1401729" y="2591170"/>
                </a:cubicBezTo>
                <a:cubicBezTo>
                  <a:pt x="1397199" y="2581148"/>
                  <a:pt x="1391576" y="2571557"/>
                  <a:pt x="1383473" y="2564579"/>
                </a:cubicBezTo>
                <a:cubicBezTo>
                  <a:pt x="1375437" y="2557468"/>
                  <a:pt x="1364655" y="2554260"/>
                  <a:pt x="1353675" y="2552673"/>
                </a:cubicBezTo>
                <a:cubicBezTo>
                  <a:pt x="1342661" y="2551052"/>
                  <a:pt x="1331251" y="2550754"/>
                  <a:pt x="1319973" y="2549002"/>
                </a:cubicBezTo>
                <a:cubicBezTo>
                  <a:pt x="1314351" y="2548009"/>
                  <a:pt x="1308728" y="2546720"/>
                  <a:pt x="1303503" y="2544371"/>
                </a:cubicBezTo>
                <a:cubicBezTo>
                  <a:pt x="1298310" y="2541957"/>
                  <a:pt x="1293680" y="2538484"/>
                  <a:pt x="1289976" y="2534218"/>
                </a:cubicBezTo>
                <a:cubicBezTo>
                  <a:pt x="1293912" y="2538286"/>
                  <a:pt x="1298674" y="2541428"/>
                  <a:pt x="1303867" y="2543478"/>
                </a:cubicBezTo>
                <a:cubicBezTo>
                  <a:pt x="1309125" y="2545496"/>
                  <a:pt x="1314682" y="2546455"/>
                  <a:pt x="1320238" y="2547116"/>
                </a:cubicBezTo>
                <a:cubicBezTo>
                  <a:pt x="1331383" y="2548208"/>
                  <a:pt x="1342694" y="2547811"/>
                  <a:pt x="1354138" y="2548836"/>
                </a:cubicBezTo>
                <a:cubicBezTo>
                  <a:pt x="1365449" y="2549795"/>
                  <a:pt x="1377553" y="2552573"/>
                  <a:pt x="1387078" y="2560081"/>
                </a:cubicBezTo>
                <a:cubicBezTo>
                  <a:pt x="1396669" y="2567423"/>
                  <a:pt x="1403284" y="2577577"/>
                  <a:pt x="1408642" y="2587763"/>
                </a:cubicBezTo>
                <a:cubicBezTo>
                  <a:pt x="1414033" y="2598049"/>
                  <a:pt x="1418101" y="2608731"/>
                  <a:pt x="1423095" y="2618554"/>
                </a:cubicBezTo>
                <a:cubicBezTo>
                  <a:pt x="1428089" y="2628509"/>
                  <a:pt x="1433479" y="2638365"/>
                  <a:pt x="1439168" y="2647956"/>
                </a:cubicBezTo>
                <a:cubicBezTo>
                  <a:pt x="1444923" y="2657514"/>
                  <a:pt x="1450975" y="2666873"/>
                  <a:pt x="1457623" y="2675505"/>
                </a:cubicBezTo>
                <a:cubicBezTo>
                  <a:pt x="1460897" y="2679871"/>
                  <a:pt x="1464469" y="2683906"/>
                  <a:pt x="1468107" y="2687511"/>
                </a:cubicBezTo>
                <a:cubicBezTo>
                  <a:pt x="1471679" y="2690851"/>
                  <a:pt x="1475978" y="2694225"/>
                  <a:pt x="1478657" y="2694688"/>
                </a:cubicBezTo>
                <a:lnTo>
                  <a:pt x="1478525" y="2695184"/>
                </a:lnTo>
                <a:cubicBezTo>
                  <a:pt x="1488645" y="2699880"/>
                  <a:pt x="1498765" y="2703915"/>
                  <a:pt x="1509084" y="2706362"/>
                </a:cubicBezTo>
                <a:cubicBezTo>
                  <a:pt x="1519370" y="2708843"/>
                  <a:pt x="1529292" y="2709273"/>
                  <a:pt x="1539610" y="2707685"/>
                </a:cubicBezTo>
                <a:cubicBezTo>
                  <a:pt x="1550028" y="2706164"/>
                  <a:pt x="1560810" y="2703121"/>
                  <a:pt x="1572584" y="2701104"/>
                </a:cubicBezTo>
                <a:cubicBezTo>
                  <a:pt x="1596529" y="2696871"/>
                  <a:pt x="1621863" y="2700211"/>
                  <a:pt x="1644452" y="2708578"/>
                </a:cubicBezTo>
                <a:cubicBezTo>
                  <a:pt x="1661517" y="2714995"/>
                  <a:pt x="1677293" y="2723726"/>
                  <a:pt x="1692010" y="2733648"/>
                </a:cubicBezTo>
                <a:lnTo>
                  <a:pt x="1693664" y="2733548"/>
                </a:lnTo>
                <a:lnTo>
                  <a:pt x="1693631" y="2734838"/>
                </a:lnTo>
                <a:cubicBezTo>
                  <a:pt x="1697897" y="2737716"/>
                  <a:pt x="1702065" y="2740692"/>
                  <a:pt x="1706133" y="2743735"/>
                </a:cubicBezTo>
                <a:cubicBezTo>
                  <a:pt x="1717444" y="2752202"/>
                  <a:pt x="1728060" y="2761230"/>
                  <a:pt x="1738379" y="2770458"/>
                </a:cubicBezTo>
                <a:lnTo>
                  <a:pt x="1739007" y="2770259"/>
                </a:lnTo>
                <a:cubicBezTo>
                  <a:pt x="1836010" y="2734971"/>
                  <a:pt x="1939991" y="2722072"/>
                  <a:pt x="2035175" y="2681227"/>
                </a:cubicBezTo>
                <a:cubicBezTo>
                  <a:pt x="2096691" y="2654835"/>
                  <a:pt x="2152286" y="2616966"/>
                  <a:pt x="2206857" y="2578006"/>
                </a:cubicBezTo>
                <a:cubicBezTo>
                  <a:pt x="2205302" y="2577477"/>
                  <a:pt x="2203748" y="2576948"/>
                  <a:pt x="2202226" y="2576452"/>
                </a:cubicBezTo>
                <a:cubicBezTo>
                  <a:pt x="2175967" y="2567787"/>
                  <a:pt x="2149211" y="2559750"/>
                  <a:pt x="2122289" y="2551945"/>
                </a:cubicBezTo>
                <a:lnTo>
                  <a:pt x="2042980" y="2529588"/>
                </a:lnTo>
                <a:cubicBezTo>
                  <a:pt x="2037292" y="2528232"/>
                  <a:pt x="2032033" y="2527405"/>
                  <a:pt x="2027105" y="2527206"/>
                </a:cubicBezTo>
                <a:cubicBezTo>
                  <a:pt x="2022310" y="2527008"/>
                  <a:pt x="2017316" y="2527537"/>
                  <a:pt x="2011495" y="2528794"/>
                </a:cubicBezTo>
                <a:cubicBezTo>
                  <a:pt x="2000581" y="2531109"/>
                  <a:pt x="1988178" y="2536037"/>
                  <a:pt x="1974156" y="2540072"/>
                </a:cubicBezTo>
                <a:cubicBezTo>
                  <a:pt x="1966483" y="2543842"/>
                  <a:pt x="1958413" y="2549200"/>
                  <a:pt x="1950740" y="2555219"/>
                </a:cubicBezTo>
                <a:cubicBezTo>
                  <a:pt x="1939462" y="2564116"/>
                  <a:pt x="1928449" y="2574203"/>
                  <a:pt x="1917667" y="2584687"/>
                </a:cubicBezTo>
                <a:cubicBezTo>
                  <a:pt x="1896004" y="2605689"/>
                  <a:pt x="1875003" y="2628178"/>
                  <a:pt x="1852216" y="2649179"/>
                </a:cubicBezTo>
                <a:cubicBezTo>
                  <a:pt x="1840806" y="2659630"/>
                  <a:pt x="1828899" y="2669751"/>
                  <a:pt x="1815802" y="2678449"/>
                </a:cubicBezTo>
                <a:cubicBezTo>
                  <a:pt x="1802838" y="2686982"/>
                  <a:pt x="1787955" y="2694423"/>
                  <a:pt x="1771981" y="2694886"/>
                </a:cubicBezTo>
                <a:cubicBezTo>
                  <a:pt x="1756370" y="2695911"/>
                  <a:pt x="1741256" y="2692637"/>
                  <a:pt x="1726175" y="2691215"/>
                </a:cubicBezTo>
                <a:cubicBezTo>
                  <a:pt x="1711226" y="2689595"/>
                  <a:pt x="1695252" y="2690587"/>
                  <a:pt x="1682188" y="2698987"/>
                </a:cubicBezTo>
                <a:cubicBezTo>
                  <a:pt x="1694888" y="2690058"/>
                  <a:pt x="1711160" y="2688371"/>
                  <a:pt x="1726307" y="2689429"/>
                </a:cubicBezTo>
                <a:cubicBezTo>
                  <a:pt x="1741587" y="2690289"/>
                  <a:pt x="1756800" y="2692902"/>
                  <a:pt x="1771683" y="2691347"/>
                </a:cubicBezTo>
                <a:cubicBezTo>
                  <a:pt x="1786500" y="2689528"/>
                  <a:pt x="1799134" y="2680698"/>
                  <a:pt x="1810378" y="2671239"/>
                </a:cubicBezTo>
                <a:cubicBezTo>
                  <a:pt x="1821656" y="2661483"/>
                  <a:pt x="1831843" y="2650436"/>
                  <a:pt x="1841599" y="2638927"/>
                </a:cubicBezTo>
                <a:cubicBezTo>
                  <a:pt x="1861079" y="2615908"/>
                  <a:pt x="1878939" y="2591269"/>
                  <a:pt x="1898286" y="2567092"/>
                </a:cubicBezTo>
                <a:cubicBezTo>
                  <a:pt x="1902883" y="2561371"/>
                  <a:pt x="1907613" y="2555682"/>
                  <a:pt x="1912475" y="2550027"/>
                </a:cubicBezTo>
                <a:cubicBezTo>
                  <a:pt x="1902354" y="2550457"/>
                  <a:pt x="1892300" y="2550424"/>
                  <a:pt x="1882378" y="2549961"/>
                </a:cubicBezTo>
                <a:cubicBezTo>
                  <a:pt x="1853076" y="2548539"/>
                  <a:pt x="1824732" y="2543545"/>
                  <a:pt x="1796819" y="2538121"/>
                </a:cubicBezTo>
                <a:lnTo>
                  <a:pt x="1775950" y="2533887"/>
                </a:lnTo>
                <a:cubicBezTo>
                  <a:pt x="1767847" y="2532366"/>
                  <a:pt x="1761431" y="2529290"/>
                  <a:pt x="1754816" y="2526380"/>
                </a:cubicBezTo>
                <a:cubicBezTo>
                  <a:pt x="1741818" y="2520261"/>
                  <a:pt x="1729383" y="2513349"/>
                  <a:pt x="1717179" y="2506073"/>
                </a:cubicBezTo>
                <a:cubicBezTo>
                  <a:pt x="1705008" y="2498764"/>
                  <a:pt x="1693102" y="2491025"/>
                  <a:pt x="1681659" y="2482624"/>
                </a:cubicBezTo>
                <a:cubicBezTo>
                  <a:pt x="1675937" y="2478391"/>
                  <a:pt x="1670381" y="2474025"/>
                  <a:pt x="1665056" y="2469296"/>
                </a:cubicBezTo>
                <a:cubicBezTo>
                  <a:pt x="1659897" y="2464500"/>
                  <a:pt x="1654539" y="2459572"/>
                  <a:pt x="1651232" y="2453255"/>
                </a:cubicBezTo>
                <a:cubicBezTo>
                  <a:pt x="1654936" y="2459308"/>
                  <a:pt x="1660525" y="2463806"/>
                  <a:pt x="1665949" y="2468204"/>
                </a:cubicBezTo>
                <a:cubicBezTo>
                  <a:pt x="1671538" y="2472537"/>
                  <a:pt x="1677359" y="2476506"/>
                  <a:pt x="1683246" y="2480276"/>
                </a:cubicBezTo>
                <a:cubicBezTo>
                  <a:pt x="1695119" y="2487850"/>
                  <a:pt x="1707422" y="2494729"/>
                  <a:pt x="1719924" y="2501145"/>
                </a:cubicBezTo>
                <a:cubicBezTo>
                  <a:pt x="1732426" y="2507528"/>
                  <a:pt x="1745192" y="2513514"/>
                  <a:pt x="1758156" y="2518541"/>
                </a:cubicBezTo>
                <a:cubicBezTo>
                  <a:pt x="1764539" y="2520923"/>
                  <a:pt x="1771286" y="2523502"/>
                  <a:pt x="1777206" y="2523998"/>
                </a:cubicBezTo>
                <a:lnTo>
                  <a:pt x="1798406" y="2525057"/>
                </a:lnTo>
                <a:cubicBezTo>
                  <a:pt x="1826551" y="2526314"/>
                  <a:pt x="1854630" y="2526942"/>
                  <a:pt x="1881816" y="2524164"/>
                </a:cubicBezTo>
                <a:cubicBezTo>
                  <a:pt x="1908936" y="2521353"/>
                  <a:pt x="1935229" y="2515466"/>
                  <a:pt x="1958744" y="2504552"/>
                </a:cubicBezTo>
                <a:cubicBezTo>
                  <a:pt x="1970418" y="2499458"/>
                  <a:pt x="1982589" y="2492050"/>
                  <a:pt x="1998001" y="2486031"/>
                </a:cubicBezTo>
                <a:cubicBezTo>
                  <a:pt x="2005641" y="2483054"/>
                  <a:pt x="2014538" y="2480441"/>
                  <a:pt x="2023864" y="2479317"/>
                </a:cubicBezTo>
                <a:cubicBezTo>
                  <a:pt x="2033025" y="2478159"/>
                  <a:pt x="2041922" y="2478292"/>
                  <a:pt x="2050223" y="2478953"/>
                </a:cubicBezTo>
                <a:cubicBezTo>
                  <a:pt x="2067289" y="2480342"/>
                  <a:pt x="2080253" y="2483319"/>
                  <a:pt x="2094309" y="2485766"/>
                </a:cubicBezTo>
                <a:lnTo>
                  <a:pt x="2136279" y="2493704"/>
                </a:lnTo>
                <a:cubicBezTo>
                  <a:pt x="2164259" y="2499128"/>
                  <a:pt x="2192271" y="2504849"/>
                  <a:pt x="2220450" y="2511431"/>
                </a:cubicBezTo>
                <a:cubicBezTo>
                  <a:pt x="2234572" y="2514771"/>
                  <a:pt x="2248694" y="2518178"/>
                  <a:pt x="2263081" y="2522312"/>
                </a:cubicBezTo>
                <a:cubicBezTo>
                  <a:pt x="2268207" y="2523800"/>
                  <a:pt x="2273267" y="2525321"/>
                  <a:pt x="2278393" y="2526909"/>
                </a:cubicBezTo>
                <a:cubicBezTo>
                  <a:pt x="2330417" y="2489999"/>
                  <a:pt x="2381449" y="2451767"/>
                  <a:pt x="2430826" y="2411385"/>
                </a:cubicBezTo>
                <a:cubicBezTo>
                  <a:pt x="2473424" y="2376526"/>
                  <a:pt x="2520355" y="2338526"/>
                  <a:pt x="2553494" y="2292587"/>
                </a:cubicBezTo>
                <a:cubicBezTo>
                  <a:pt x="2551146" y="2279292"/>
                  <a:pt x="2557000" y="2265930"/>
                  <a:pt x="2558719" y="2252966"/>
                </a:cubicBezTo>
                <a:cubicBezTo>
                  <a:pt x="2561068" y="2238116"/>
                  <a:pt x="2553064" y="2224622"/>
                  <a:pt x="2545589" y="2212418"/>
                </a:cubicBezTo>
                <a:cubicBezTo>
                  <a:pt x="2537718" y="2200049"/>
                  <a:pt x="2528557" y="2188408"/>
                  <a:pt x="2519892" y="2176071"/>
                </a:cubicBezTo>
                <a:cubicBezTo>
                  <a:pt x="2518370" y="2173789"/>
                  <a:pt x="2516783" y="2171474"/>
                  <a:pt x="2515229" y="2169159"/>
                </a:cubicBezTo>
                <a:cubicBezTo>
                  <a:pt x="2512417" y="2189003"/>
                  <a:pt x="2506696" y="2208020"/>
                  <a:pt x="2500643" y="2226375"/>
                </a:cubicBezTo>
                <a:lnTo>
                  <a:pt x="2497071" y="2236859"/>
                </a:lnTo>
                <a:cubicBezTo>
                  <a:pt x="2496046" y="2240299"/>
                  <a:pt x="2494360" y="2244334"/>
                  <a:pt x="2492607" y="2247443"/>
                </a:cubicBezTo>
                <a:cubicBezTo>
                  <a:pt x="2489101" y="2254057"/>
                  <a:pt x="2485132" y="2260341"/>
                  <a:pt x="2481064" y="2266526"/>
                </a:cubicBezTo>
                <a:cubicBezTo>
                  <a:pt x="2476963" y="2272677"/>
                  <a:pt x="2472697" y="2278763"/>
                  <a:pt x="2468133" y="2284584"/>
                </a:cubicBezTo>
                <a:cubicBezTo>
                  <a:pt x="2463436" y="2290206"/>
                  <a:pt x="2459005" y="2296424"/>
                  <a:pt x="2452621" y="2300260"/>
                </a:cubicBezTo>
                <a:cubicBezTo>
                  <a:pt x="2458707" y="2296093"/>
                  <a:pt x="2462742" y="2289644"/>
                  <a:pt x="2467041" y="2283790"/>
                </a:cubicBezTo>
                <a:cubicBezTo>
                  <a:pt x="2471208" y="2277704"/>
                  <a:pt x="2475078" y="2271454"/>
                  <a:pt x="2478782" y="2265104"/>
                </a:cubicBezTo>
                <a:cubicBezTo>
                  <a:pt x="2482420" y="2258754"/>
                  <a:pt x="2485926" y="2252271"/>
                  <a:pt x="2488936" y="2245657"/>
                </a:cubicBezTo>
                <a:cubicBezTo>
                  <a:pt x="2490490" y="2242184"/>
                  <a:pt x="2491780" y="2239406"/>
                  <a:pt x="2492309" y="2235603"/>
                </a:cubicBezTo>
                <a:lnTo>
                  <a:pt x="2494426" y="2224755"/>
                </a:lnTo>
                <a:cubicBezTo>
                  <a:pt x="2499982" y="2195948"/>
                  <a:pt x="2504050" y="2166546"/>
                  <a:pt x="2498924" y="2139261"/>
                </a:cubicBezTo>
                <a:cubicBezTo>
                  <a:pt x="2497700" y="2132481"/>
                  <a:pt x="2495682" y="2125238"/>
                  <a:pt x="2494690" y="2116871"/>
                </a:cubicBezTo>
                <a:cubicBezTo>
                  <a:pt x="2493566" y="2108371"/>
                  <a:pt x="2494657" y="2098846"/>
                  <a:pt x="2496542" y="2091074"/>
                </a:cubicBezTo>
                <a:cubicBezTo>
                  <a:pt x="2498427" y="2082971"/>
                  <a:pt x="2500676" y="2076356"/>
                  <a:pt x="2502859" y="2069180"/>
                </a:cubicBezTo>
                <a:lnTo>
                  <a:pt x="2509441" y="2047980"/>
                </a:lnTo>
                <a:cubicBezTo>
                  <a:pt x="2513939" y="2033825"/>
                  <a:pt x="2518536" y="2019669"/>
                  <a:pt x="2523464" y="2005514"/>
                </a:cubicBezTo>
                <a:lnTo>
                  <a:pt x="2523927" y="2004291"/>
                </a:lnTo>
                <a:cubicBezTo>
                  <a:pt x="2517213" y="2008061"/>
                  <a:pt x="2510698" y="2011997"/>
                  <a:pt x="2504513" y="2016428"/>
                </a:cubicBezTo>
                <a:cubicBezTo>
                  <a:pt x="2485298" y="2030418"/>
                  <a:pt x="2469522" y="2048344"/>
                  <a:pt x="2459931" y="2070040"/>
                </a:cubicBezTo>
                <a:cubicBezTo>
                  <a:pt x="2455003" y="2081020"/>
                  <a:pt x="2451001" y="2093356"/>
                  <a:pt x="2445147" y="2105725"/>
                </a:cubicBezTo>
                <a:cubicBezTo>
                  <a:pt x="2439425" y="2118194"/>
                  <a:pt x="2430661" y="2130166"/>
                  <a:pt x="2420574" y="2139294"/>
                </a:cubicBezTo>
                <a:cubicBezTo>
                  <a:pt x="2411214" y="2147926"/>
                  <a:pt x="2401127" y="2155004"/>
                  <a:pt x="2390841" y="2161420"/>
                </a:cubicBezTo>
                <a:lnTo>
                  <a:pt x="2391701" y="2162280"/>
                </a:lnTo>
                <a:cubicBezTo>
                  <a:pt x="2386079" y="2167208"/>
                  <a:pt x="2380721" y="2169159"/>
                  <a:pt x="2375495" y="2170581"/>
                </a:cubicBezTo>
                <a:cubicBezTo>
                  <a:pt x="2368616" y="2174550"/>
                  <a:pt x="2361737" y="2178386"/>
                  <a:pt x="2355089" y="2182355"/>
                </a:cubicBezTo>
                <a:cubicBezTo>
                  <a:pt x="2344208" y="2188804"/>
                  <a:pt x="2333691" y="2195551"/>
                  <a:pt x="2324332" y="2203555"/>
                </a:cubicBezTo>
                <a:cubicBezTo>
                  <a:pt x="2319635" y="2207524"/>
                  <a:pt x="2315898" y="2211393"/>
                  <a:pt x="2314740" y="2216090"/>
                </a:cubicBezTo>
                <a:cubicBezTo>
                  <a:pt x="2313451" y="2220951"/>
                  <a:pt x="2314211" y="2227103"/>
                  <a:pt x="2315170" y="2233221"/>
                </a:cubicBezTo>
                <a:cubicBezTo>
                  <a:pt x="2317056" y="2245491"/>
                  <a:pt x="2320925" y="2258026"/>
                  <a:pt x="2321554" y="2271421"/>
                </a:cubicBezTo>
                <a:cubicBezTo>
                  <a:pt x="2322579" y="2284782"/>
                  <a:pt x="2318048" y="2298772"/>
                  <a:pt x="2309879" y="2308991"/>
                </a:cubicBezTo>
                <a:cubicBezTo>
                  <a:pt x="2302040" y="2319608"/>
                  <a:pt x="2292185" y="2327909"/>
                  <a:pt x="2283189" y="2336971"/>
                </a:cubicBezTo>
                <a:cubicBezTo>
                  <a:pt x="2274226" y="2345901"/>
                  <a:pt x="2265793" y="2355889"/>
                  <a:pt x="2261923" y="2368192"/>
                </a:cubicBezTo>
                <a:cubicBezTo>
                  <a:pt x="2265065" y="2355657"/>
                  <a:pt x="2273069" y="2344942"/>
                  <a:pt x="2281601" y="2335450"/>
                </a:cubicBezTo>
                <a:cubicBezTo>
                  <a:pt x="2290134" y="2325859"/>
                  <a:pt x="2299461" y="2316962"/>
                  <a:pt x="2306307" y="2306511"/>
                </a:cubicBezTo>
                <a:cubicBezTo>
                  <a:pt x="2313451" y="2296225"/>
                  <a:pt x="2316560" y="2284054"/>
                  <a:pt x="2315038" y="2271884"/>
                </a:cubicBezTo>
                <a:cubicBezTo>
                  <a:pt x="2313781" y="2259680"/>
                  <a:pt x="2309383" y="2247707"/>
                  <a:pt x="2306605" y="2234842"/>
                </a:cubicBezTo>
                <a:cubicBezTo>
                  <a:pt x="2305315" y="2228492"/>
                  <a:pt x="2303694" y="2221712"/>
                  <a:pt x="2305149" y="2213940"/>
                </a:cubicBezTo>
                <a:cubicBezTo>
                  <a:pt x="2306704" y="2205870"/>
                  <a:pt x="2312326" y="2199884"/>
                  <a:pt x="2316989" y="2195452"/>
                </a:cubicBezTo>
                <a:cubicBezTo>
                  <a:pt x="2325092" y="2187680"/>
                  <a:pt x="2334022" y="2181098"/>
                  <a:pt x="2343051" y="2174881"/>
                </a:cubicBezTo>
                <a:cubicBezTo>
                  <a:pt x="2332137" y="2175311"/>
                  <a:pt x="2321322" y="2175245"/>
                  <a:pt x="2310606" y="2174715"/>
                </a:cubicBezTo>
                <a:cubicBezTo>
                  <a:pt x="2297576" y="2174054"/>
                  <a:pt x="2284644" y="2172929"/>
                  <a:pt x="2271746" y="2171309"/>
                </a:cubicBezTo>
                <a:cubicBezTo>
                  <a:pt x="2258649" y="2169688"/>
                  <a:pt x="2246180" y="2166844"/>
                  <a:pt x="2233712" y="2165554"/>
                </a:cubicBezTo>
                <a:cubicBezTo>
                  <a:pt x="2221310" y="2164231"/>
                  <a:pt x="2208709" y="2164198"/>
                  <a:pt x="2197199" y="2168134"/>
                </a:cubicBezTo>
                <a:cubicBezTo>
                  <a:pt x="2185624" y="2171904"/>
                  <a:pt x="2176264" y="2180569"/>
                  <a:pt x="2168360" y="2190425"/>
                </a:cubicBezTo>
                <a:cubicBezTo>
                  <a:pt x="2160422" y="2200281"/>
                  <a:pt x="2153609" y="2211261"/>
                  <a:pt x="2145374" y="2221282"/>
                </a:cubicBezTo>
                <a:cubicBezTo>
                  <a:pt x="2141174" y="2226210"/>
                  <a:pt x="2136676" y="2230939"/>
                  <a:pt x="2131351" y="2234710"/>
                </a:cubicBezTo>
                <a:cubicBezTo>
                  <a:pt x="2125993" y="2238414"/>
                  <a:pt x="2119941" y="2240960"/>
                  <a:pt x="2113624" y="2242118"/>
                </a:cubicBezTo>
                <a:cubicBezTo>
                  <a:pt x="2119875" y="2240597"/>
                  <a:pt x="2125696" y="2237752"/>
                  <a:pt x="2130690" y="2233850"/>
                </a:cubicBezTo>
                <a:cubicBezTo>
                  <a:pt x="2135684" y="2229848"/>
                  <a:pt x="2139818" y="2224986"/>
                  <a:pt x="2143654" y="2219926"/>
                </a:cubicBezTo>
                <a:cubicBezTo>
                  <a:pt x="2151195" y="2209640"/>
                  <a:pt x="2157313" y="2198362"/>
                  <a:pt x="2164887" y="2187779"/>
                </a:cubicBezTo>
                <a:cubicBezTo>
                  <a:pt x="2172329" y="2177262"/>
                  <a:pt x="2182019" y="2167042"/>
                  <a:pt x="2194884" y="2161982"/>
                </a:cubicBezTo>
                <a:cubicBezTo>
                  <a:pt x="2207551" y="2156856"/>
                  <a:pt x="2221343" y="2156228"/>
                  <a:pt x="2234373" y="2156856"/>
                </a:cubicBezTo>
                <a:cubicBezTo>
                  <a:pt x="2247536" y="2157484"/>
                  <a:pt x="2260336" y="2159634"/>
                  <a:pt x="2272837" y="2160461"/>
                </a:cubicBezTo>
                <a:cubicBezTo>
                  <a:pt x="2285471" y="2161321"/>
                  <a:pt x="2298204" y="2161718"/>
                  <a:pt x="2310871" y="2161618"/>
                </a:cubicBezTo>
                <a:cubicBezTo>
                  <a:pt x="2323538" y="2161519"/>
                  <a:pt x="2336172" y="2160990"/>
                  <a:pt x="2348475" y="2159436"/>
                </a:cubicBezTo>
                <a:cubicBezTo>
                  <a:pt x="2354626" y="2158741"/>
                  <a:pt x="2360613" y="2157584"/>
                  <a:pt x="2366268" y="2156095"/>
                </a:cubicBezTo>
                <a:cubicBezTo>
                  <a:pt x="2371593" y="2154541"/>
                  <a:pt x="2377348" y="2152259"/>
                  <a:pt x="2379398" y="2149911"/>
                </a:cubicBezTo>
                <a:lnTo>
                  <a:pt x="2379795" y="2150308"/>
                </a:lnTo>
                <a:cubicBezTo>
                  <a:pt x="2390180" y="2143131"/>
                  <a:pt x="2399969" y="2135557"/>
                  <a:pt x="2408304" y="2126859"/>
                </a:cubicBezTo>
                <a:cubicBezTo>
                  <a:pt x="2416671" y="2118227"/>
                  <a:pt x="2422790" y="2108801"/>
                  <a:pt x="2427188" y="2097755"/>
                </a:cubicBezTo>
                <a:cubicBezTo>
                  <a:pt x="2431686" y="2086708"/>
                  <a:pt x="2434927" y="2074405"/>
                  <a:pt x="2439723" y="2061705"/>
                </a:cubicBezTo>
                <a:cubicBezTo>
                  <a:pt x="2449380" y="2035809"/>
                  <a:pt x="2467273" y="2012956"/>
                  <a:pt x="2488473" y="1995725"/>
                </a:cubicBezTo>
                <a:cubicBezTo>
                  <a:pt x="2504546" y="1982694"/>
                  <a:pt x="2522207" y="1972276"/>
                  <a:pt x="2540364" y="1963611"/>
                </a:cubicBezTo>
                <a:lnTo>
                  <a:pt x="2541224" y="1961924"/>
                </a:lnTo>
                <a:lnTo>
                  <a:pt x="2542448" y="1962685"/>
                </a:lnTo>
                <a:cubicBezTo>
                  <a:pt x="2547739" y="1960204"/>
                  <a:pt x="2553031" y="1957823"/>
                  <a:pt x="2558389" y="1955640"/>
                </a:cubicBezTo>
                <a:cubicBezTo>
                  <a:pt x="2573569" y="1949224"/>
                  <a:pt x="2588948" y="1943932"/>
                  <a:pt x="2604393" y="1939005"/>
                </a:cubicBezTo>
                <a:cubicBezTo>
                  <a:pt x="2621260" y="1768249"/>
                  <a:pt x="2671994" y="1600801"/>
                  <a:pt x="2753750" y="1449889"/>
                </a:cubicBezTo>
                <a:cubicBezTo>
                  <a:pt x="2773263" y="1413873"/>
                  <a:pt x="2795058" y="1376963"/>
                  <a:pt x="2796877" y="1336019"/>
                </a:cubicBezTo>
                <a:cubicBezTo>
                  <a:pt x="2798696" y="1295108"/>
                  <a:pt x="2772106" y="1249467"/>
                  <a:pt x="2731228" y="1246590"/>
                </a:cubicBezTo>
                <a:cubicBezTo>
                  <a:pt x="2717073" y="1245598"/>
                  <a:pt x="2703149" y="1249732"/>
                  <a:pt x="2689556" y="1253800"/>
                </a:cubicBezTo>
                <a:cubicBezTo>
                  <a:pt x="2596819" y="1281680"/>
                  <a:pt x="2493963" y="1317796"/>
                  <a:pt x="2451695" y="1404943"/>
                </a:cubicBezTo>
                <a:cubicBezTo>
                  <a:pt x="2424377" y="1461299"/>
                  <a:pt x="2428875" y="1528041"/>
                  <a:pt x="2408072" y="1587142"/>
                </a:cubicBezTo>
                <a:cubicBezTo>
                  <a:pt x="2372453" y="1688345"/>
                  <a:pt x="2271448" y="1749001"/>
                  <a:pt x="2177686" y="1801289"/>
                </a:cubicBezTo>
                <a:cubicBezTo>
                  <a:pt x="2129995" y="1827913"/>
                  <a:pt x="2081179" y="1854933"/>
                  <a:pt x="2027403" y="1864723"/>
                </a:cubicBezTo>
                <a:cubicBezTo>
                  <a:pt x="1992643" y="1871073"/>
                  <a:pt x="1955006" y="1868857"/>
                  <a:pt x="1922529" y="1855925"/>
                </a:cubicBezTo>
                <a:cubicBezTo>
                  <a:pt x="1915947" y="1860886"/>
                  <a:pt x="1909432" y="1865980"/>
                  <a:pt x="1903247" y="1871304"/>
                </a:cubicBezTo>
                <a:lnTo>
                  <a:pt x="1902586" y="1871867"/>
                </a:lnTo>
                <a:cubicBezTo>
                  <a:pt x="1901990" y="1875835"/>
                  <a:pt x="1901560" y="1880300"/>
                  <a:pt x="1901197" y="1884600"/>
                </a:cubicBezTo>
                <a:cubicBezTo>
                  <a:pt x="1900668" y="1890817"/>
                  <a:pt x="1900337" y="1897200"/>
                  <a:pt x="1900006" y="1903550"/>
                </a:cubicBezTo>
                <a:cubicBezTo>
                  <a:pt x="1899444" y="1916350"/>
                  <a:pt x="1899113" y="1929248"/>
                  <a:pt x="1898882" y="1942147"/>
                </a:cubicBezTo>
                <a:lnTo>
                  <a:pt x="1898385" y="1980511"/>
                </a:lnTo>
                <a:cubicBezTo>
                  <a:pt x="1898452" y="1986431"/>
                  <a:pt x="1898981" y="1991194"/>
                  <a:pt x="1900899" y="1996386"/>
                </a:cubicBezTo>
                <a:cubicBezTo>
                  <a:pt x="1902718" y="2001479"/>
                  <a:pt x="1905662" y="2006969"/>
                  <a:pt x="1908407" y="2013055"/>
                </a:cubicBezTo>
                <a:cubicBezTo>
                  <a:pt x="1913301" y="2021224"/>
                  <a:pt x="1921570" y="2029029"/>
                  <a:pt x="1929904" y="2036239"/>
                </a:cubicBezTo>
                <a:cubicBezTo>
                  <a:pt x="1939694" y="2044673"/>
                  <a:pt x="1950145" y="2052809"/>
                  <a:pt x="1959835" y="2061937"/>
                </a:cubicBezTo>
                <a:cubicBezTo>
                  <a:pt x="1969294" y="2070932"/>
                  <a:pt x="1979116" y="2081714"/>
                  <a:pt x="1981101" y="2095241"/>
                </a:cubicBezTo>
                <a:cubicBezTo>
                  <a:pt x="1983681" y="2108007"/>
                  <a:pt x="1982027" y="2122063"/>
                  <a:pt x="1990229" y="2132911"/>
                </a:cubicBezTo>
                <a:cubicBezTo>
                  <a:pt x="1981630" y="2122328"/>
                  <a:pt x="1982754" y="2107908"/>
                  <a:pt x="1979778" y="2095539"/>
                </a:cubicBezTo>
                <a:cubicBezTo>
                  <a:pt x="1977000" y="2082607"/>
                  <a:pt x="1966185" y="2074041"/>
                  <a:pt x="1956131" y="2066368"/>
                </a:cubicBezTo>
                <a:cubicBezTo>
                  <a:pt x="1945713" y="2058695"/>
                  <a:pt x="1934534" y="2052048"/>
                  <a:pt x="1923488" y="2044640"/>
                </a:cubicBezTo>
                <a:cubicBezTo>
                  <a:pt x="1921503" y="2043250"/>
                  <a:pt x="1919486" y="2041861"/>
                  <a:pt x="1917469" y="2040472"/>
                </a:cubicBezTo>
                <a:cubicBezTo>
                  <a:pt x="1921437" y="2057637"/>
                  <a:pt x="1922793" y="2075100"/>
                  <a:pt x="1923620" y="2092066"/>
                </a:cubicBezTo>
                <a:lnTo>
                  <a:pt x="1924017" y="2101856"/>
                </a:lnTo>
                <a:cubicBezTo>
                  <a:pt x="1924249" y="2104998"/>
                  <a:pt x="1924182" y="2108834"/>
                  <a:pt x="1923719" y="2111943"/>
                </a:cubicBezTo>
                <a:cubicBezTo>
                  <a:pt x="1922926" y="2118524"/>
                  <a:pt x="1921669" y="2124908"/>
                  <a:pt x="1920280" y="2131291"/>
                </a:cubicBezTo>
                <a:cubicBezTo>
                  <a:pt x="1918858" y="2137674"/>
                  <a:pt x="1917270" y="2143991"/>
                  <a:pt x="1915385" y="2150208"/>
                </a:cubicBezTo>
                <a:cubicBezTo>
                  <a:pt x="1913334" y="2156327"/>
                  <a:pt x="1911648" y="2162875"/>
                  <a:pt x="1907613" y="2168035"/>
                </a:cubicBezTo>
                <a:cubicBezTo>
                  <a:pt x="1911284" y="2162644"/>
                  <a:pt x="1912574" y="2156095"/>
                  <a:pt x="1914227" y="2149878"/>
                </a:cubicBezTo>
                <a:cubicBezTo>
                  <a:pt x="1915749" y="2143594"/>
                  <a:pt x="1916939" y="2137211"/>
                  <a:pt x="1917932" y="2130828"/>
                </a:cubicBezTo>
                <a:cubicBezTo>
                  <a:pt x="1918924" y="2124445"/>
                  <a:pt x="1919784" y="2118028"/>
                  <a:pt x="1920147" y="2111645"/>
                </a:cubicBezTo>
                <a:cubicBezTo>
                  <a:pt x="1920908" y="2105361"/>
                  <a:pt x="1918990" y="2099243"/>
                  <a:pt x="1917998" y="2092728"/>
                </a:cubicBezTo>
                <a:cubicBezTo>
                  <a:pt x="1913434" y="2067294"/>
                  <a:pt x="1907447" y="2041861"/>
                  <a:pt x="1894582" y="2021059"/>
                </a:cubicBezTo>
                <a:cubicBezTo>
                  <a:pt x="1891440" y="2015866"/>
                  <a:pt x="1887471" y="2010574"/>
                  <a:pt x="1883999" y="2003993"/>
                </a:cubicBezTo>
                <a:cubicBezTo>
                  <a:pt x="1880394" y="1997378"/>
                  <a:pt x="1878244" y="1989209"/>
                  <a:pt x="1877351" y="1982231"/>
                </a:cubicBezTo>
                <a:cubicBezTo>
                  <a:pt x="1876326" y="1974988"/>
                  <a:pt x="1876061" y="1968803"/>
                  <a:pt x="1875565" y="1962222"/>
                </a:cubicBezTo>
                <a:lnTo>
                  <a:pt x="1874308" y="1942709"/>
                </a:lnTo>
                <a:cubicBezTo>
                  <a:pt x="1873482" y="1929645"/>
                  <a:pt x="1872787" y="1916581"/>
                  <a:pt x="1872357" y="1903385"/>
                </a:cubicBezTo>
                <a:lnTo>
                  <a:pt x="1872324" y="1902228"/>
                </a:lnTo>
                <a:cubicBezTo>
                  <a:pt x="1867991" y="1907453"/>
                  <a:pt x="1863857" y="1912778"/>
                  <a:pt x="1860219" y="1918367"/>
                </a:cubicBezTo>
                <a:cubicBezTo>
                  <a:pt x="1848875" y="1935962"/>
                  <a:pt x="1841599" y="1955673"/>
                  <a:pt x="1840574" y="1976542"/>
                </a:cubicBezTo>
                <a:cubicBezTo>
                  <a:pt x="1840045" y="1987126"/>
                  <a:pt x="1840640" y="1998536"/>
                  <a:pt x="1839747" y="2010541"/>
                </a:cubicBezTo>
                <a:cubicBezTo>
                  <a:pt x="1839020" y="2022613"/>
                  <a:pt x="1835613" y="2035214"/>
                  <a:pt x="1830222" y="2045929"/>
                </a:cubicBezTo>
                <a:cubicBezTo>
                  <a:pt x="1825261" y="2055984"/>
                  <a:pt x="1819176" y="2064946"/>
                  <a:pt x="1812760" y="2073512"/>
                </a:cubicBezTo>
                <a:lnTo>
                  <a:pt x="1813818" y="2073975"/>
                </a:lnTo>
                <a:cubicBezTo>
                  <a:pt x="1810709" y="2079829"/>
                  <a:pt x="1806873" y="2083136"/>
                  <a:pt x="1803003" y="2086014"/>
                </a:cubicBezTo>
                <a:cubicBezTo>
                  <a:pt x="1798638" y="2091405"/>
                  <a:pt x="1794272" y="2096729"/>
                  <a:pt x="1790105" y="2102087"/>
                </a:cubicBezTo>
                <a:cubicBezTo>
                  <a:pt x="1783193" y="2110818"/>
                  <a:pt x="1776677" y="2119682"/>
                  <a:pt x="1771551" y="2129207"/>
                </a:cubicBezTo>
                <a:cubicBezTo>
                  <a:pt x="1768938" y="2134003"/>
                  <a:pt x="1767086" y="2138368"/>
                  <a:pt x="1767615" y="2142568"/>
                </a:cubicBezTo>
                <a:cubicBezTo>
                  <a:pt x="1768111" y="2146967"/>
                  <a:pt x="1770691" y="2151796"/>
                  <a:pt x="1773403" y="2156525"/>
                </a:cubicBezTo>
                <a:cubicBezTo>
                  <a:pt x="1778893" y="2165984"/>
                  <a:pt x="1786004" y="2175046"/>
                  <a:pt x="1790799" y="2185861"/>
                </a:cubicBezTo>
                <a:cubicBezTo>
                  <a:pt x="1795859" y="2196543"/>
                  <a:pt x="1796554" y="2209442"/>
                  <a:pt x="1793114" y="2220455"/>
                </a:cubicBezTo>
                <a:cubicBezTo>
                  <a:pt x="1790039" y="2231634"/>
                  <a:pt x="1784582" y="2241622"/>
                  <a:pt x="1780084" y="2251874"/>
                </a:cubicBezTo>
                <a:cubicBezTo>
                  <a:pt x="1775520" y="2262061"/>
                  <a:pt x="1771749" y="2272942"/>
                  <a:pt x="1772477" y="2284286"/>
                </a:cubicBezTo>
                <a:cubicBezTo>
                  <a:pt x="1771088" y="2273008"/>
                  <a:pt x="1774263" y="2261664"/>
                  <a:pt x="1778265" y="2251147"/>
                </a:cubicBezTo>
                <a:cubicBezTo>
                  <a:pt x="1782233" y="2240564"/>
                  <a:pt x="1787095" y="2230278"/>
                  <a:pt x="1789377" y="2219529"/>
                </a:cubicBezTo>
                <a:cubicBezTo>
                  <a:pt x="1791990" y="2208814"/>
                  <a:pt x="1790700" y="2197833"/>
                  <a:pt x="1785574" y="2188341"/>
                </a:cubicBezTo>
                <a:cubicBezTo>
                  <a:pt x="1780679" y="2178684"/>
                  <a:pt x="1773271" y="2170251"/>
                  <a:pt x="1766888" y="2160593"/>
                </a:cubicBezTo>
                <a:cubicBezTo>
                  <a:pt x="1763812" y="2155765"/>
                  <a:pt x="1760339" y="2150704"/>
                  <a:pt x="1759082" y="2143825"/>
                </a:cubicBezTo>
                <a:cubicBezTo>
                  <a:pt x="1757793" y="2136681"/>
                  <a:pt x="1760538" y="2130034"/>
                  <a:pt x="1762952" y="2124908"/>
                </a:cubicBezTo>
                <a:cubicBezTo>
                  <a:pt x="1767152" y="2115945"/>
                  <a:pt x="1772378" y="2107710"/>
                  <a:pt x="1777835" y="2099739"/>
                </a:cubicBezTo>
                <a:cubicBezTo>
                  <a:pt x="1769004" y="2103542"/>
                  <a:pt x="1760075" y="2106916"/>
                  <a:pt x="1751112" y="2109892"/>
                </a:cubicBezTo>
                <a:cubicBezTo>
                  <a:pt x="1740198" y="2113497"/>
                  <a:pt x="1729218" y="2116639"/>
                  <a:pt x="1718105" y="2119417"/>
                </a:cubicBezTo>
                <a:cubicBezTo>
                  <a:pt x="1706827" y="2122229"/>
                  <a:pt x="1695715" y="2123849"/>
                  <a:pt x="1685032" y="2126760"/>
                </a:cubicBezTo>
                <a:cubicBezTo>
                  <a:pt x="1674416" y="2129604"/>
                  <a:pt x="1664031" y="2133573"/>
                  <a:pt x="1655829" y="2140452"/>
                </a:cubicBezTo>
                <a:cubicBezTo>
                  <a:pt x="1647560" y="2147199"/>
                  <a:pt x="1642600" y="2157286"/>
                  <a:pt x="1639226" y="2167869"/>
                </a:cubicBezTo>
                <a:cubicBezTo>
                  <a:pt x="1635820" y="2178486"/>
                  <a:pt x="1633703" y="2189697"/>
                  <a:pt x="1630131" y="2200545"/>
                </a:cubicBezTo>
                <a:cubicBezTo>
                  <a:pt x="1628246" y="2205903"/>
                  <a:pt x="1626063" y="2211228"/>
                  <a:pt x="1622855" y="2216023"/>
                </a:cubicBezTo>
                <a:cubicBezTo>
                  <a:pt x="1619647" y="2220753"/>
                  <a:pt x="1615480" y="2224755"/>
                  <a:pt x="1610651" y="2227698"/>
                </a:cubicBezTo>
                <a:cubicBezTo>
                  <a:pt x="1615314" y="2224490"/>
                  <a:pt x="1619184" y="2220323"/>
                  <a:pt x="1622061" y="2215527"/>
                </a:cubicBezTo>
                <a:cubicBezTo>
                  <a:pt x="1624872" y="2210666"/>
                  <a:pt x="1626725" y="2205341"/>
                  <a:pt x="1628279" y="2199983"/>
                </a:cubicBezTo>
                <a:cubicBezTo>
                  <a:pt x="1631222" y="2189135"/>
                  <a:pt x="1632678" y="2177923"/>
                  <a:pt x="1635522" y="2166811"/>
                </a:cubicBezTo>
                <a:cubicBezTo>
                  <a:pt x="1638333" y="2155831"/>
                  <a:pt x="1643029" y="2144354"/>
                  <a:pt x="1652025" y="2136152"/>
                </a:cubicBezTo>
                <a:cubicBezTo>
                  <a:pt x="1660790" y="2127884"/>
                  <a:pt x="1671902" y="2123022"/>
                  <a:pt x="1682816" y="2119384"/>
                </a:cubicBezTo>
                <a:cubicBezTo>
                  <a:pt x="1693829" y="2115713"/>
                  <a:pt x="1705041" y="2113431"/>
                  <a:pt x="1715558" y="2110157"/>
                </a:cubicBezTo>
                <a:cubicBezTo>
                  <a:pt x="1726208" y="2106850"/>
                  <a:pt x="1736791" y="2103146"/>
                  <a:pt x="1747176" y="2099045"/>
                </a:cubicBezTo>
                <a:cubicBezTo>
                  <a:pt x="1757561" y="2094943"/>
                  <a:pt x="1767781" y="2090512"/>
                  <a:pt x="1777372" y="2085352"/>
                </a:cubicBezTo>
                <a:cubicBezTo>
                  <a:pt x="1782233" y="2082806"/>
                  <a:pt x="1786764" y="2079961"/>
                  <a:pt x="1790932" y="2076952"/>
                </a:cubicBezTo>
                <a:cubicBezTo>
                  <a:pt x="1794834" y="2073975"/>
                  <a:pt x="1798836" y="2070271"/>
                  <a:pt x="1799762" y="2067724"/>
                </a:cubicBezTo>
                <a:lnTo>
                  <a:pt x="1800225" y="2067923"/>
                </a:lnTo>
                <a:cubicBezTo>
                  <a:pt x="1806476" y="2058729"/>
                  <a:pt x="1812098" y="2049402"/>
                  <a:pt x="1816199" y="2039612"/>
                </a:cubicBezTo>
                <a:cubicBezTo>
                  <a:pt x="1819606" y="2031576"/>
                  <a:pt x="1821491" y="2023638"/>
                  <a:pt x="1822152" y="2015238"/>
                </a:cubicBezTo>
                <a:cubicBezTo>
                  <a:pt x="1821855" y="2016164"/>
                  <a:pt x="1821756" y="2017123"/>
                  <a:pt x="1821359" y="2018049"/>
                </a:cubicBezTo>
                <a:cubicBezTo>
                  <a:pt x="1818051" y="2026780"/>
                  <a:pt x="1811701" y="2034718"/>
                  <a:pt x="1812528" y="2044441"/>
                </a:cubicBezTo>
                <a:cubicBezTo>
                  <a:pt x="1811338" y="2034751"/>
                  <a:pt x="1817522" y="2026383"/>
                  <a:pt x="1820433" y="2017718"/>
                </a:cubicBezTo>
                <a:cubicBezTo>
                  <a:pt x="1823707" y="2008788"/>
                  <a:pt x="1820366" y="1999429"/>
                  <a:pt x="1817191" y="1990929"/>
                </a:cubicBezTo>
                <a:cubicBezTo>
                  <a:pt x="1813818" y="1982297"/>
                  <a:pt x="1809519" y="1973963"/>
                  <a:pt x="1805616" y="1965265"/>
                </a:cubicBezTo>
                <a:cubicBezTo>
                  <a:pt x="1804954" y="1963644"/>
                  <a:pt x="1804260" y="1962023"/>
                  <a:pt x="1803565" y="1960403"/>
                </a:cubicBezTo>
                <a:cubicBezTo>
                  <a:pt x="1799431" y="1972375"/>
                  <a:pt x="1793577" y="1983521"/>
                  <a:pt x="1787591" y="1994170"/>
                </a:cubicBezTo>
                <a:cubicBezTo>
                  <a:pt x="1785210" y="1998106"/>
                  <a:pt x="1783226" y="2002604"/>
                  <a:pt x="1780051" y="2006308"/>
                </a:cubicBezTo>
                <a:cubicBezTo>
                  <a:pt x="1777074" y="2009979"/>
                  <a:pt x="1773866" y="2013419"/>
                  <a:pt x="1770592" y="2016759"/>
                </a:cubicBezTo>
                <a:cubicBezTo>
                  <a:pt x="1767284" y="2020099"/>
                  <a:pt x="1763911" y="2023341"/>
                  <a:pt x="1760372" y="2026383"/>
                </a:cubicBezTo>
                <a:cubicBezTo>
                  <a:pt x="1756767" y="2029360"/>
                  <a:pt x="1753262" y="2032667"/>
                  <a:pt x="1748830" y="2034288"/>
                </a:cubicBezTo>
                <a:cubicBezTo>
                  <a:pt x="1753129" y="2032403"/>
                  <a:pt x="1756403" y="2028897"/>
                  <a:pt x="1759777" y="2025788"/>
                </a:cubicBezTo>
                <a:cubicBezTo>
                  <a:pt x="1763117" y="2022514"/>
                  <a:pt x="1766259" y="2019074"/>
                  <a:pt x="1769302" y="2015601"/>
                </a:cubicBezTo>
                <a:cubicBezTo>
                  <a:pt x="1772378" y="2012063"/>
                  <a:pt x="1775354" y="2008491"/>
                  <a:pt x="1778000" y="2004754"/>
                </a:cubicBezTo>
                <a:cubicBezTo>
                  <a:pt x="1780844" y="2001215"/>
                  <a:pt x="1782035" y="1996750"/>
                  <a:pt x="1783920" y="1992417"/>
                </a:cubicBezTo>
                <a:cubicBezTo>
                  <a:pt x="1790865" y="1975219"/>
                  <a:pt x="1796951" y="1957426"/>
                  <a:pt x="1797050" y="1939865"/>
                </a:cubicBezTo>
                <a:cubicBezTo>
                  <a:pt x="1797116" y="1935499"/>
                  <a:pt x="1796719" y="1930736"/>
                  <a:pt x="1797149" y="1925445"/>
                </a:cubicBezTo>
                <a:cubicBezTo>
                  <a:pt x="1797480" y="1920054"/>
                  <a:pt x="1799266" y="1914266"/>
                  <a:pt x="1801383" y="1909636"/>
                </a:cubicBezTo>
                <a:cubicBezTo>
                  <a:pt x="1805715" y="1900475"/>
                  <a:pt x="1810147" y="1892901"/>
                  <a:pt x="1814645" y="1884401"/>
                </a:cubicBezTo>
                <a:cubicBezTo>
                  <a:pt x="1819143" y="1876166"/>
                  <a:pt x="1823707" y="1867964"/>
                  <a:pt x="1828469" y="1859762"/>
                </a:cubicBezTo>
                <a:lnTo>
                  <a:pt x="1828899" y="1859034"/>
                </a:lnTo>
                <a:cubicBezTo>
                  <a:pt x="1824269" y="1860556"/>
                  <a:pt x="1819738" y="1862242"/>
                  <a:pt x="1815372" y="1864227"/>
                </a:cubicBezTo>
                <a:cubicBezTo>
                  <a:pt x="1801746" y="1870610"/>
                  <a:pt x="1789807" y="1879837"/>
                  <a:pt x="1781208" y="1892140"/>
                </a:cubicBezTo>
                <a:cubicBezTo>
                  <a:pt x="1776809" y="1898391"/>
                  <a:pt x="1772841" y="1905568"/>
                  <a:pt x="1767714" y="1912546"/>
                </a:cubicBezTo>
                <a:cubicBezTo>
                  <a:pt x="1762621" y="1919558"/>
                  <a:pt x="1755775" y="1925974"/>
                  <a:pt x="1748400" y="1930406"/>
                </a:cubicBezTo>
                <a:cubicBezTo>
                  <a:pt x="1741521" y="1934639"/>
                  <a:pt x="1734377" y="1937814"/>
                  <a:pt x="1727233" y="1940526"/>
                </a:cubicBezTo>
                <a:lnTo>
                  <a:pt x="1727663" y="1941220"/>
                </a:lnTo>
                <a:cubicBezTo>
                  <a:pt x="1723562" y="1943602"/>
                  <a:pt x="1719957" y="1944131"/>
                  <a:pt x="1716484" y="1944429"/>
                </a:cubicBezTo>
                <a:cubicBezTo>
                  <a:pt x="1711788" y="1946049"/>
                  <a:pt x="1707092" y="1947604"/>
                  <a:pt x="1702495" y="1949257"/>
                </a:cubicBezTo>
                <a:cubicBezTo>
                  <a:pt x="1694954" y="1951969"/>
                  <a:pt x="1687612" y="1954880"/>
                  <a:pt x="1680832" y="1958683"/>
                </a:cubicBezTo>
                <a:cubicBezTo>
                  <a:pt x="1677425" y="1960601"/>
                  <a:pt x="1674647" y="1962586"/>
                  <a:pt x="1673357" y="1965331"/>
                </a:cubicBezTo>
                <a:cubicBezTo>
                  <a:pt x="1671968" y="1968208"/>
                  <a:pt x="1671704" y="1972111"/>
                  <a:pt x="1671571" y="1976046"/>
                </a:cubicBezTo>
                <a:cubicBezTo>
                  <a:pt x="1671241" y="1983885"/>
                  <a:pt x="1672134" y="1992120"/>
                  <a:pt x="1670910" y="2000520"/>
                </a:cubicBezTo>
                <a:cubicBezTo>
                  <a:pt x="1669918" y="2008954"/>
                  <a:pt x="1665420" y="2017090"/>
                  <a:pt x="1659103" y="2022481"/>
                </a:cubicBezTo>
                <a:cubicBezTo>
                  <a:pt x="1646965" y="2033560"/>
                  <a:pt x="1630296" y="2038753"/>
                  <a:pt x="1622160" y="2053437"/>
                </a:cubicBezTo>
                <a:cubicBezTo>
                  <a:pt x="1629403" y="2038290"/>
                  <a:pt x="1646304" y="2031708"/>
                  <a:pt x="1657218" y="2020463"/>
                </a:cubicBezTo>
                <a:cubicBezTo>
                  <a:pt x="1662873" y="2014973"/>
                  <a:pt x="1666280" y="2007763"/>
                  <a:pt x="1666809" y="2000057"/>
                </a:cubicBezTo>
                <a:cubicBezTo>
                  <a:pt x="1667503" y="1992285"/>
                  <a:pt x="1666214" y="1984315"/>
                  <a:pt x="1666015" y="1976013"/>
                </a:cubicBezTo>
                <a:cubicBezTo>
                  <a:pt x="1665982" y="1971879"/>
                  <a:pt x="1665817" y="1967513"/>
                  <a:pt x="1667669" y="1962850"/>
                </a:cubicBezTo>
                <a:cubicBezTo>
                  <a:pt x="1669620" y="1958022"/>
                  <a:pt x="1673853" y="1955012"/>
                  <a:pt x="1677260" y="1952796"/>
                </a:cubicBezTo>
                <a:cubicBezTo>
                  <a:pt x="1683213" y="1948960"/>
                  <a:pt x="1689596" y="1945950"/>
                  <a:pt x="1695946" y="1943172"/>
                </a:cubicBezTo>
                <a:cubicBezTo>
                  <a:pt x="1689100" y="1942113"/>
                  <a:pt x="1682386" y="1940757"/>
                  <a:pt x="1675772" y="1939137"/>
                </a:cubicBezTo>
                <a:cubicBezTo>
                  <a:pt x="1667768" y="1937153"/>
                  <a:pt x="1659897" y="1934904"/>
                  <a:pt x="1652091" y="1932357"/>
                </a:cubicBezTo>
                <a:cubicBezTo>
                  <a:pt x="1644121" y="1929744"/>
                  <a:pt x="1636713" y="1926470"/>
                  <a:pt x="1629139" y="1924155"/>
                </a:cubicBezTo>
                <a:cubicBezTo>
                  <a:pt x="1621598" y="1921840"/>
                  <a:pt x="1613793" y="1920285"/>
                  <a:pt x="1606120" y="1921344"/>
                </a:cubicBezTo>
                <a:cubicBezTo>
                  <a:pt x="1598480" y="1922303"/>
                  <a:pt x="1591634" y="1926536"/>
                  <a:pt x="1585549" y="1931695"/>
                </a:cubicBezTo>
                <a:cubicBezTo>
                  <a:pt x="1579430" y="1936855"/>
                  <a:pt x="1573874" y="1942874"/>
                  <a:pt x="1567524" y="1948100"/>
                </a:cubicBezTo>
                <a:cubicBezTo>
                  <a:pt x="1561306" y="1953325"/>
                  <a:pt x="1553567" y="1957525"/>
                  <a:pt x="1545299" y="1957195"/>
                </a:cubicBezTo>
                <a:cubicBezTo>
                  <a:pt x="1553567" y="1956996"/>
                  <a:pt x="1560810" y="1952531"/>
                  <a:pt x="1566631" y="1947041"/>
                </a:cubicBezTo>
                <a:cubicBezTo>
                  <a:pt x="1572551" y="1941584"/>
                  <a:pt x="1577710" y="1935334"/>
                  <a:pt x="1583697" y="1929645"/>
                </a:cubicBezTo>
                <a:cubicBezTo>
                  <a:pt x="1589617" y="1924023"/>
                  <a:pt x="1596860" y="1918830"/>
                  <a:pt x="1605459" y="1917276"/>
                </a:cubicBezTo>
                <a:cubicBezTo>
                  <a:pt x="1613958" y="1915589"/>
                  <a:pt x="1622557" y="1916879"/>
                  <a:pt x="1630627" y="1918863"/>
                </a:cubicBezTo>
                <a:cubicBezTo>
                  <a:pt x="1638697" y="1920815"/>
                  <a:pt x="1646403" y="1923692"/>
                  <a:pt x="1654043" y="1925709"/>
                </a:cubicBezTo>
                <a:cubicBezTo>
                  <a:pt x="1661815" y="1927793"/>
                  <a:pt x="1669686" y="1929546"/>
                  <a:pt x="1677558" y="1931034"/>
                </a:cubicBezTo>
                <a:cubicBezTo>
                  <a:pt x="1685429" y="1932522"/>
                  <a:pt x="1693366" y="1933713"/>
                  <a:pt x="1701172" y="1934242"/>
                </a:cubicBezTo>
                <a:cubicBezTo>
                  <a:pt x="1705074" y="1934540"/>
                  <a:pt x="1708944" y="1934540"/>
                  <a:pt x="1712615" y="1934275"/>
                </a:cubicBezTo>
                <a:cubicBezTo>
                  <a:pt x="1716121" y="1933978"/>
                  <a:pt x="1719957" y="1933250"/>
                  <a:pt x="1721512" y="1932026"/>
                </a:cubicBezTo>
                <a:lnTo>
                  <a:pt x="1721710" y="1932357"/>
                </a:lnTo>
                <a:cubicBezTo>
                  <a:pt x="1729019" y="1929116"/>
                  <a:pt x="1736031" y="1925610"/>
                  <a:pt x="1742248" y="1921211"/>
                </a:cubicBezTo>
                <a:cubicBezTo>
                  <a:pt x="1748499" y="1916846"/>
                  <a:pt x="1753460" y="1911753"/>
                  <a:pt x="1757495" y="1905403"/>
                </a:cubicBezTo>
                <a:cubicBezTo>
                  <a:pt x="1761662" y="1899086"/>
                  <a:pt x="1765135" y="1891843"/>
                  <a:pt x="1769633" y="1884534"/>
                </a:cubicBezTo>
                <a:cubicBezTo>
                  <a:pt x="1778794" y="1869618"/>
                  <a:pt x="1792651" y="1857579"/>
                  <a:pt x="1807898" y="1849410"/>
                </a:cubicBezTo>
                <a:cubicBezTo>
                  <a:pt x="1819606" y="1843292"/>
                  <a:pt x="1831744" y="1838959"/>
                  <a:pt x="1844080" y="1835718"/>
                </a:cubicBezTo>
                <a:lnTo>
                  <a:pt x="1844741" y="1834825"/>
                </a:lnTo>
                <a:lnTo>
                  <a:pt x="1845436" y="1835420"/>
                </a:lnTo>
                <a:cubicBezTo>
                  <a:pt x="1856780" y="1832543"/>
                  <a:pt x="1868322" y="1830592"/>
                  <a:pt x="1879799" y="1829103"/>
                </a:cubicBezTo>
                <a:cubicBezTo>
                  <a:pt x="1878277" y="1827648"/>
                  <a:pt x="1876723" y="1826259"/>
                  <a:pt x="1875268" y="1824771"/>
                </a:cubicBezTo>
                <a:cubicBezTo>
                  <a:pt x="1854795" y="1803472"/>
                  <a:pt x="1838821" y="1772979"/>
                  <a:pt x="1809684" y="1768018"/>
                </a:cubicBezTo>
                <a:cubicBezTo>
                  <a:pt x="1796422" y="1765736"/>
                  <a:pt x="1783358" y="1769506"/>
                  <a:pt x="1770195" y="1773243"/>
                </a:cubicBezTo>
                <a:cubicBezTo>
                  <a:pt x="1759545" y="1776319"/>
                  <a:pt x="1748830" y="1779362"/>
                  <a:pt x="1737883" y="1779196"/>
                </a:cubicBezTo>
                <a:cubicBezTo>
                  <a:pt x="1660492" y="1777973"/>
                  <a:pt x="1645212" y="1631294"/>
                  <a:pt x="1553898" y="1659704"/>
                </a:cubicBezTo>
                <a:cubicBezTo>
                  <a:pt x="1535113" y="1665525"/>
                  <a:pt x="1519535" y="1678555"/>
                  <a:pt x="1508092" y="1694530"/>
                </a:cubicBezTo>
                <a:cubicBezTo>
                  <a:pt x="1446841" y="1780222"/>
                  <a:pt x="1365415" y="1856620"/>
                  <a:pt x="1267487" y="1895977"/>
                </a:cubicBezTo>
                <a:cubicBezTo>
                  <a:pt x="1256969" y="1937682"/>
                  <a:pt x="1245791" y="1980346"/>
                  <a:pt x="1231437" y="2018512"/>
                </a:cubicBezTo>
                <a:cubicBezTo>
                  <a:pt x="1223797" y="2038852"/>
                  <a:pt x="1213412" y="2058133"/>
                  <a:pt x="1204416" y="2077911"/>
                </a:cubicBezTo>
                <a:cubicBezTo>
                  <a:pt x="1204350" y="2080788"/>
                  <a:pt x="1204549" y="2083732"/>
                  <a:pt x="1205144" y="2086675"/>
                </a:cubicBezTo>
                <a:cubicBezTo>
                  <a:pt x="1207128" y="2096465"/>
                  <a:pt x="1212056" y="2106023"/>
                  <a:pt x="1218902" y="2113762"/>
                </a:cubicBezTo>
                <a:cubicBezTo>
                  <a:pt x="1233058" y="2129472"/>
                  <a:pt x="1254224" y="2138732"/>
                  <a:pt x="1274300" y="2149315"/>
                </a:cubicBezTo>
                <a:cubicBezTo>
                  <a:pt x="1294706" y="2159932"/>
                  <a:pt x="1313623" y="2173426"/>
                  <a:pt x="1330226" y="2189135"/>
                </a:cubicBezTo>
                <a:cubicBezTo>
                  <a:pt x="1338362" y="2197006"/>
                  <a:pt x="1346795" y="2205142"/>
                  <a:pt x="1352285" y="2215428"/>
                </a:cubicBezTo>
                <a:cubicBezTo>
                  <a:pt x="1355031" y="2220455"/>
                  <a:pt x="1357213" y="2225945"/>
                  <a:pt x="1357776" y="2231667"/>
                </a:cubicBezTo>
                <a:cubicBezTo>
                  <a:pt x="1358536" y="2237389"/>
                  <a:pt x="1356982" y="2243375"/>
                  <a:pt x="1353641" y="2247972"/>
                </a:cubicBezTo>
                <a:cubicBezTo>
                  <a:pt x="1360256" y="2238050"/>
                  <a:pt x="1356552" y="2225482"/>
                  <a:pt x="1350632" y="2216387"/>
                </a:cubicBezTo>
                <a:cubicBezTo>
                  <a:pt x="1344778" y="2206796"/>
                  <a:pt x="1336179" y="2199355"/>
                  <a:pt x="1327679" y="2192012"/>
                </a:cubicBezTo>
                <a:cubicBezTo>
                  <a:pt x="1310448" y="2177460"/>
                  <a:pt x="1291332" y="2165422"/>
                  <a:pt x="1270893" y="2156228"/>
                </a:cubicBezTo>
                <a:cubicBezTo>
                  <a:pt x="1250619" y="2146802"/>
                  <a:pt x="1228229" y="2138997"/>
                  <a:pt x="1210502" y="2121699"/>
                </a:cubicBezTo>
                <a:cubicBezTo>
                  <a:pt x="1204218" y="2115316"/>
                  <a:pt x="1199092" y="2107809"/>
                  <a:pt x="1195454" y="2099474"/>
                </a:cubicBezTo>
                <a:cubicBezTo>
                  <a:pt x="1193899" y="2103708"/>
                  <a:pt x="1192477" y="2108007"/>
                  <a:pt x="1191187" y="2112340"/>
                </a:cubicBezTo>
                <a:cubicBezTo>
                  <a:pt x="1169161" y="2188507"/>
                  <a:pt x="1200349" y="2268808"/>
                  <a:pt x="1231007" y="2341899"/>
                </a:cubicBezTo>
                <a:cubicBezTo>
                  <a:pt x="1166085" y="2283393"/>
                  <a:pt x="1144389" y="2188341"/>
                  <a:pt x="1154013" y="2101492"/>
                </a:cubicBezTo>
                <a:cubicBezTo>
                  <a:pt x="1155965" y="2084029"/>
                  <a:pt x="1158941" y="2064417"/>
                  <a:pt x="1163108" y="2043846"/>
                </a:cubicBezTo>
                <a:cubicBezTo>
                  <a:pt x="1154113" y="2048840"/>
                  <a:pt x="1145282" y="2053999"/>
                  <a:pt x="1136782" y="2059588"/>
                </a:cubicBezTo>
                <a:lnTo>
                  <a:pt x="1136055" y="2060085"/>
                </a:lnTo>
                <a:cubicBezTo>
                  <a:pt x="1134963" y="2063921"/>
                  <a:pt x="1133971" y="2068320"/>
                  <a:pt x="1133045" y="2072553"/>
                </a:cubicBezTo>
                <a:cubicBezTo>
                  <a:pt x="1131722" y="2078638"/>
                  <a:pt x="1130565" y="2084889"/>
                  <a:pt x="1129440" y="2091173"/>
                </a:cubicBezTo>
                <a:cubicBezTo>
                  <a:pt x="1127191" y="2103774"/>
                  <a:pt x="1125207" y="2116507"/>
                  <a:pt x="1123322" y="2129306"/>
                </a:cubicBezTo>
                <a:lnTo>
                  <a:pt x="1117898" y="2167274"/>
                </a:lnTo>
                <a:cubicBezTo>
                  <a:pt x="1117236" y="2173161"/>
                  <a:pt x="1117137" y="2177956"/>
                  <a:pt x="1118361" y="2183347"/>
                </a:cubicBezTo>
                <a:cubicBezTo>
                  <a:pt x="1119518" y="2188639"/>
                  <a:pt x="1121734" y="2194427"/>
                  <a:pt x="1123685" y="2200843"/>
                </a:cubicBezTo>
                <a:cubicBezTo>
                  <a:pt x="1127489" y="2209574"/>
                  <a:pt x="1134699" y="2218372"/>
                  <a:pt x="1142008" y="2226574"/>
                </a:cubicBezTo>
                <a:cubicBezTo>
                  <a:pt x="1150640" y="2236231"/>
                  <a:pt x="1159966" y="2245624"/>
                  <a:pt x="1168400" y="2255942"/>
                </a:cubicBezTo>
                <a:cubicBezTo>
                  <a:pt x="1176635" y="2266063"/>
                  <a:pt x="1185003" y="2278035"/>
                  <a:pt x="1185234" y="2291661"/>
                </a:cubicBezTo>
                <a:cubicBezTo>
                  <a:pt x="1186160" y="2304659"/>
                  <a:pt x="1182721" y="2318417"/>
                  <a:pt x="1189434" y="2330191"/>
                </a:cubicBezTo>
                <a:cubicBezTo>
                  <a:pt x="1182291" y="2318649"/>
                  <a:pt x="1185234" y="2304460"/>
                  <a:pt x="1183845" y="2291793"/>
                </a:cubicBezTo>
                <a:cubicBezTo>
                  <a:pt x="1182754" y="2278597"/>
                  <a:pt x="1173129" y="2268742"/>
                  <a:pt x="1164167" y="2259845"/>
                </a:cubicBezTo>
                <a:cubicBezTo>
                  <a:pt x="1154840" y="2250915"/>
                  <a:pt x="1144588" y="2242879"/>
                  <a:pt x="1134600" y="2234114"/>
                </a:cubicBezTo>
                <a:cubicBezTo>
                  <a:pt x="1132781" y="2232461"/>
                  <a:pt x="1130962" y="2230840"/>
                  <a:pt x="1129143" y="2229186"/>
                </a:cubicBezTo>
                <a:cubicBezTo>
                  <a:pt x="1130895" y="2246748"/>
                  <a:pt x="1129969" y="2264178"/>
                  <a:pt x="1128613" y="2281177"/>
                </a:cubicBezTo>
                <a:lnTo>
                  <a:pt x="1127787" y="2290901"/>
                </a:lnTo>
                <a:cubicBezTo>
                  <a:pt x="1127588" y="2294076"/>
                  <a:pt x="1127026" y="2297879"/>
                  <a:pt x="1126166" y="2300889"/>
                </a:cubicBezTo>
                <a:cubicBezTo>
                  <a:pt x="1124545" y="2307272"/>
                  <a:pt x="1122495" y="2313489"/>
                  <a:pt x="1120279" y="2319608"/>
                </a:cubicBezTo>
                <a:cubicBezTo>
                  <a:pt x="1118063" y="2325759"/>
                  <a:pt x="1115649" y="2331812"/>
                  <a:pt x="1112970" y="2337765"/>
                </a:cubicBezTo>
                <a:cubicBezTo>
                  <a:pt x="1110159" y="2343586"/>
                  <a:pt x="1107645" y="2349803"/>
                  <a:pt x="1102982" y="2354434"/>
                </a:cubicBezTo>
                <a:cubicBezTo>
                  <a:pt x="1107314" y="2349572"/>
                  <a:pt x="1109431" y="2343255"/>
                  <a:pt x="1111878" y="2337302"/>
                </a:cubicBezTo>
                <a:cubicBezTo>
                  <a:pt x="1114160" y="2331249"/>
                  <a:pt x="1116178" y="2325065"/>
                  <a:pt x="1117997" y="2318880"/>
                </a:cubicBezTo>
                <a:cubicBezTo>
                  <a:pt x="1119816" y="2312662"/>
                  <a:pt x="1121470" y="2306412"/>
                  <a:pt x="1122660" y="2300128"/>
                </a:cubicBezTo>
                <a:cubicBezTo>
                  <a:pt x="1124215" y="2293976"/>
                  <a:pt x="1123090" y="2287659"/>
                  <a:pt x="1122958" y="2281078"/>
                </a:cubicBezTo>
                <a:cubicBezTo>
                  <a:pt x="1121701" y="2255281"/>
                  <a:pt x="1119022" y="2229286"/>
                  <a:pt x="1108935" y="2206995"/>
                </a:cubicBezTo>
                <a:cubicBezTo>
                  <a:pt x="1106488" y="2201471"/>
                  <a:pt x="1103246" y="2195684"/>
                  <a:pt x="1100667" y="2188705"/>
                </a:cubicBezTo>
                <a:cubicBezTo>
                  <a:pt x="1097922" y="2181694"/>
                  <a:pt x="1096830" y="2173359"/>
                  <a:pt x="1096830" y="2166282"/>
                </a:cubicBezTo>
                <a:cubicBezTo>
                  <a:pt x="1096731" y="2158940"/>
                  <a:pt x="1097293" y="2152821"/>
                  <a:pt x="1097657" y="2146240"/>
                </a:cubicBezTo>
                <a:lnTo>
                  <a:pt x="1098881" y="2126693"/>
                </a:lnTo>
                <a:cubicBezTo>
                  <a:pt x="1099741" y="2113663"/>
                  <a:pt x="1100733" y="2100599"/>
                  <a:pt x="1101990" y="2087469"/>
                </a:cubicBezTo>
                <a:lnTo>
                  <a:pt x="1102122" y="2086311"/>
                </a:lnTo>
                <a:cubicBezTo>
                  <a:pt x="1097161" y="2090909"/>
                  <a:pt x="1092399" y="2095671"/>
                  <a:pt x="1088033" y="2100764"/>
                </a:cubicBezTo>
                <a:cubicBezTo>
                  <a:pt x="1074539" y="2116739"/>
                  <a:pt x="1064783" y="2135359"/>
                  <a:pt x="1061112" y="2155930"/>
                </a:cubicBezTo>
                <a:cubicBezTo>
                  <a:pt x="1059193" y="2166348"/>
                  <a:pt x="1058333" y="2177758"/>
                  <a:pt x="1055919" y="2189532"/>
                </a:cubicBezTo>
                <a:cubicBezTo>
                  <a:pt x="1053637" y="2201405"/>
                  <a:pt x="1048643" y="2213477"/>
                  <a:pt x="1041929" y="2223399"/>
                </a:cubicBezTo>
                <a:cubicBezTo>
                  <a:pt x="1035745" y="2232758"/>
                  <a:pt x="1028535" y="2240894"/>
                  <a:pt x="1021060" y="2248534"/>
                </a:cubicBezTo>
                <a:lnTo>
                  <a:pt x="1022019" y="2249129"/>
                </a:lnTo>
                <a:cubicBezTo>
                  <a:pt x="1018249" y="2254520"/>
                  <a:pt x="1013983" y="2257331"/>
                  <a:pt x="1009782" y="2259647"/>
                </a:cubicBezTo>
                <a:cubicBezTo>
                  <a:pt x="1004755" y="2264442"/>
                  <a:pt x="999761" y="2269172"/>
                  <a:pt x="994933" y="2273934"/>
                </a:cubicBezTo>
                <a:cubicBezTo>
                  <a:pt x="986962" y="2281706"/>
                  <a:pt x="979355" y="2289677"/>
                  <a:pt x="973038" y="2298474"/>
                </a:cubicBezTo>
                <a:cubicBezTo>
                  <a:pt x="969830" y="2302873"/>
                  <a:pt x="967449" y="2306974"/>
                  <a:pt x="967416" y="2311207"/>
                </a:cubicBezTo>
                <a:cubicBezTo>
                  <a:pt x="967317" y="2315639"/>
                  <a:pt x="969268" y="2320765"/>
                  <a:pt x="971385" y="2325792"/>
                </a:cubicBezTo>
                <a:cubicBezTo>
                  <a:pt x="975585" y="2335880"/>
                  <a:pt x="981505" y="2345802"/>
                  <a:pt x="984845" y="2357112"/>
                </a:cubicBezTo>
                <a:cubicBezTo>
                  <a:pt x="988483" y="2368357"/>
                  <a:pt x="987557" y="2381256"/>
                  <a:pt x="982696" y="2391707"/>
                </a:cubicBezTo>
                <a:cubicBezTo>
                  <a:pt x="978198" y="2402422"/>
                  <a:pt x="971484" y="2411617"/>
                  <a:pt x="965729" y="2421208"/>
                </a:cubicBezTo>
                <a:cubicBezTo>
                  <a:pt x="959875" y="2430733"/>
                  <a:pt x="954782" y="2441018"/>
                  <a:pt x="954021" y="2452396"/>
                </a:cubicBezTo>
                <a:cubicBezTo>
                  <a:pt x="954121" y="2441018"/>
                  <a:pt x="958718" y="2430137"/>
                  <a:pt x="964042" y="2420249"/>
                </a:cubicBezTo>
                <a:cubicBezTo>
                  <a:pt x="969334" y="2410261"/>
                  <a:pt x="975453" y="2400703"/>
                  <a:pt x="979124" y="2390318"/>
                </a:cubicBezTo>
                <a:cubicBezTo>
                  <a:pt x="983092" y="2380032"/>
                  <a:pt x="983192" y="2368986"/>
                  <a:pt x="979355" y="2358898"/>
                </a:cubicBezTo>
                <a:cubicBezTo>
                  <a:pt x="975717" y="2348712"/>
                  <a:pt x="969466" y="2339385"/>
                  <a:pt x="964373" y="2328967"/>
                </a:cubicBezTo>
                <a:cubicBezTo>
                  <a:pt x="961959" y="2323808"/>
                  <a:pt x="959181" y="2318351"/>
                  <a:pt x="958784" y="2311373"/>
                </a:cubicBezTo>
                <a:cubicBezTo>
                  <a:pt x="958420" y="2304130"/>
                  <a:pt x="961992" y="2297879"/>
                  <a:pt x="965068" y="2293083"/>
                </a:cubicBezTo>
                <a:cubicBezTo>
                  <a:pt x="970392" y="2284749"/>
                  <a:pt x="976643" y="2277241"/>
                  <a:pt x="983059" y="2270031"/>
                </a:cubicBezTo>
                <a:cubicBezTo>
                  <a:pt x="973799" y="2272677"/>
                  <a:pt x="964539" y="2274893"/>
                  <a:pt x="955245" y="2276712"/>
                </a:cubicBezTo>
                <a:cubicBezTo>
                  <a:pt x="943967" y="2278862"/>
                  <a:pt x="932656" y="2280582"/>
                  <a:pt x="921279" y="2281905"/>
                </a:cubicBezTo>
                <a:cubicBezTo>
                  <a:pt x="909770" y="2283261"/>
                  <a:pt x="898492" y="2283426"/>
                  <a:pt x="887545" y="2284914"/>
                </a:cubicBezTo>
                <a:cubicBezTo>
                  <a:pt x="876664" y="2286370"/>
                  <a:pt x="865882" y="2288982"/>
                  <a:pt x="856853" y="2294737"/>
                </a:cubicBezTo>
                <a:cubicBezTo>
                  <a:pt x="847758" y="2300392"/>
                  <a:pt x="841540" y="2309785"/>
                  <a:pt x="836844" y="2319806"/>
                </a:cubicBezTo>
                <a:cubicBezTo>
                  <a:pt x="832115" y="2329927"/>
                  <a:pt x="828576" y="2340774"/>
                  <a:pt x="823615" y="2351027"/>
                </a:cubicBezTo>
                <a:cubicBezTo>
                  <a:pt x="821068" y="2356153"/>
                  <a:pt x="818224" y="2361147"/>
                  <a:pt x="814454" y="2365480"/>
                </a:cubicBezTo>
                <a:cubicBezTo>
                  <a:pt x="810650" y="2369746"/>
                  <a:pt x="805987" y="2373219"/>
                  <a:pt x="800795" y="2375501"/>
                </a:cubicBezTo>
                <a:cubicBezTo>
                  <a:pt x="805855" y="2372888"/>
                  <a:pt x="810220" y="2369250"/>
                  <a:pt x="813726" y="2364852"/>
                </a:cubicBezTo>
                <a:cubicBezTo>
                  <a:pt x="817133" y="2360420"/>
                  <a:pt x="819646" y="2355360"/>
                  <a:pt x="821862" y="2350233"/>
                </a:cubicBezTo>
                <a:cubicBezTo>
                  <a:pt x="826161" y="2339881"/>
                  <a:pt x="829072" y="2328934"/>
                  <a:pt x="833305" y="2318285"/>
                </a:cubicBezTo>
                <a:cubicBezTo>
                  <a:pt x="837506" y="2307768"/>
                  <a:pt x="843657" y="2296953"/>
                  <a:pt x="853579" y="2290008"/>
                </a:cubicBezTo>
                <a:cubicBezTo>
                  <a:pt x="863369" y="2282963"/>
                  <a:pt x="875010" y="2279523"/>
                  <a:pt x="886321" y="2277341"/>
                </a:cubicBezTo>
                <a:cubicBezTo>
                  <a:pt x="897731" y="2275125"/>
                  <a:pt x="909108" y="2274298"/>
                  <a:pt x="919956" y="2272380"/>
                </a:cubicBezTo>
                <a:cubicBezTo>
                  <a:pt x="930936" y="2270461"/>
                  <a:pt x="941917" y="2268146"/>
                  <a:pt x="952732" y="2265434"/>
                </a:cubicBezTo>
                <a:cubicBezTo>
                  <a:pt x="963546" y="2262689"/>
                  <a:pt x="974262" y="2259580"/>
                  <a:pt x="984448" y="2255711"/>
                </a:cubicBezTo>
                <a:cubicBezTo>
                  <a:pt x="989575" y="2253826"/>
                  <a:pt x="994470" y="2251577"/>
                  <a:pt x="999001" y="2249129"/>
                </a:cubicBezTo>
                <a:cubicBezTo>
                  <a:pt x="1003201" y="2246682"/>
                  <a:pt x="1007666" y="2243540"/>
                  <a:pt x="1008922" y="2241093"/>
                </a:cubicBezTo>
                <a:lnTo>
                  <a:pt x="1009352" y="2241357"/>
                </a:lnTo>
                <a:cubicBezTo>
                  <a:pt x="1016728" y="2233056"/>
                  <a:pt x="1023508" y="2224523"/>
                  <a:pt x="1028832" y="2215362"/>
                </a:cubicBezTo>
                <a:cubicBezTo>
                  <a:pt x="1034190" y="2206201"/>
                  <a:pt x="1037464" y="2196841"/>
                  <a:pt x="1038886" y="2186489"/>
                </a:cubicBezTo>
                <a:cubicBezTo>
                  <a:pt x="1040441" y="2176071"/>
                  <a:pt x="1040639" y="2164893"/>
                  <a:pt x="1042095" y="2153053"/>
                </a:cubicBezTo>
                <a:cubicBezTo>
                  <a:pt x="1044939" y="2128843"/>
                  <a:pt x="1055456" y="2105593"/>
                  <a:pt x="1069975" y="2086378"/>
                </a:cubicBezTo>
                <a:cubicBezTo>
                  <a:pt x="1081054" y="2071859"/>
                  <a:pt x="1093953" y="2059258"/>
                  <a:pt x="1107744" y="2048046"/>
                </a:cubicBezTo>
                <a:lnTo>
                  <a:pt x="1108075" y="2046459"/>
                </a:lnTo>
                <a:lnTo>
                  <a:pt x="1109266" y="2046822"/>
                </a:lnTo>
                <a:cubicBezTo>
                  <a:pt x="1113301" y="2043614"/>
                  <a:pt x="1117335" y="2040472"/>
                  <a:pt x="1121437" y="2037496"/>
                </a:cubicBezTo>
                <a:cubicBezTo>
                  <a:pt x="1137841" y="2025325"/>
                  <a:pt x="1155072" y="2014808"/>
                  <a:pt x="1172303" y="2004687"/>
                </a:cubicBezTo>
                <a:cubicBezTo>
                  <a:pt x="1180472" y="1974227"/>
                  <a:pt x="1191320" y="1943238"/>
                  <a:pt x="1205376" y="1915060"/>
                </a:cubicBezTo>
                <a:cubicBezTo>
                  <a:pt x="1111978" y="1934837"/>
                  <a:pt x="1009352" y="1917673"/>
                  <a:pt x="936956" y="1856190"/>
                </a:cubicBezTo>
                <a:cubicBezTo>
                  <a:pt x="1013916" y="1892405"/>
                  <a:pt x="1108108" y="1889428"/>
                  <a:pt x="1182688" y="1848484"/>
                </a:cubicBezTo>
                <a:cubicBezTo>
                  <a:pt x="1206831" y="1835222"/>
                  <a:pt x="1228659" y="1818057"/>
                  <a:pt x="1247577" y="1798081"/>
                </a:cubicBezTo>
                <a:cubicBezTo>
                  <a:pt x="1238349" y="1799205"/>
                  <a:pt x="1226807" y="1797849"/>
                  <a:pt x="1213644" y="1792723"/>
                </a:cubicBezTo>
                <a:cubicBezTo>
                  <a:pt x="1191551" y="1784091"/>
                  <a:pt x="1170120" y="1773872"/>
                  <a:pt x="1149549" y="1762131"/>
                </a:cubicBezTo>
                <a:cubicBezTo>
                  <a:pt x="1105595" y="1737061"/>
                  <a:pt x="1064220" y="1701872"/>
                  <a:pt x="1038423" y="1659208"/>
                </a:cubicBezTo>
                <a:lnTo>
                  <a:pt x="993643" y="1644556"/>
                </a:lnTo>
                <a:cubicBezTo>
                  <a:pt x="975552" y="1638504"/>
                  <a:pt x="957692" y="1633047"/>
                  <a:pt x="939403" y="1626532"/>
                </a:cubicBezTo>
                <a:cubicBezTo>
                  <a:pt x="930341" y="1623026"/>
                  <a:pt x="921081" y="1618164"/>
                  <a:pt x="914367" y="1610425"/>
                </a:cubicBezTo>
                <a:cubicBezTo>
                  <a:pt x="907719" y="1602785"/>
                  <a:pt x="903784" y="1593558"/>
                  <a:pt x="900939" y="1584430"/>
                </a:cubicBezTo>
                <a:cubicBezTo>
                  <a:pt x="895218" y="1566008"/>
                  <a:pt x="893498" y="1546561"/>
                  <a:pt x="895846" y="1527710"/>
                </a:cubicBezTo>
                <a:cubicBezTo>
                  <a:pt x="894788" y="1546694"/>
                  <a:pt x="897831" y="1565711"/>
                  <a:pt x="904544" y="1583140"/>
                </a:cubicBezTo>
                <a:cubicBezTo>
                  <a:pt x="907918" y="1591838"/>
                  <a:pt x="912283" y="1600173"/>
                  <a:pt x="918600" y="1606523"/>
                </a:cubicBezTo>
                <a:cubicBezTo>
                  <a:pt x="924884" y="1612806"/>
                  <a:pt x="933185" y="1616544"/>
                  <a:pt x="941950" y="1619289"/>
                </a:cubicBezTo>
                <a:cubicBezTo>
                  <a:pt x="959809" y="1624283"/>
                  <a:pt x="978595" y="1628715"/>
                  <a:pt x="996884" y="1633444"/>
                </a:cubicBezTo>
                <a:lnTo>
                  <a:pt x="1028998" y="1641646"/>
                </a:lnTo>
                <a:cubicBezTo>
                  <a:pt x="1019407" y="1621670"/>
                  <a:pt x="1013189" y="1600305"/>
                  <a:pt x="1011767" y="1577716"/>
                </a:cubicBezTo>
                <a:cubicBezTo>
                  <a:pt x="1051983" y="1644490"/>
                  <a:pt x="1104503" y="1711794"/>
                  <a:pt x="1179976" y="1731307"/>
                </a:cubicBezTo>
                <a:cubicBezTo>
                  <a:pt x="1199522" y="1736367"/>
                  <a:pt x="1220060" y="1738020"/>
                  <a:pt x="1238515" y="1746190"/>
                </a:cubicBezTo>
                <a:cubicBezTo>
                  <a:pt x="1256374" y="1754061"/>
                  <a:pt x="1265965" y="1763586"/>
                  <a:pt x="1269173" y="1772317"/>
                </a:cubicBezTo>
                <a:cubicBezTo>
                  <a:pt x="1296723" y="1735143"/>
                  <a:pt x="1315178" y="1691222"/>
                  <a:pt x="1321032" y="1645317"/>
                </a:cubicBezTo>
                <a:cubicBezTo>
                  <a:pt x="1323049" y="1629541"/>
                  <a:pt x="1323876" y="1612906"/>
                  <a:pt x="1332309" y="1599445"/>
                </a:cubicBezTo>
                <a:cubicBezTo>
                  <a:pt x="1342760" y="1582677"/>
                  <a:pt x="1362538" y="1574541"/>
                  <a:pt x="1381390" y="1568720"/>
                </a:cubicBezTo>
                <a:cubicBezTo>
                  <a:pt x="1504652" y="1530719"/>
                  <a:pt x="1644716" y="1551555"/>
                  <a:pt x="1751575" y="1623754"/>
                </a:cubicBezTo>
                <a:cubicBezTo>
                  <a:pt x="1785408" y="1646640"/>
                  <a:pt x="1818911" y="1675083"/>
                  <a:pt x="1853803" y="1697605"/>
                </a:cubicBezTo>
                <a:cubicBezTo>
                  <a:pt x="1856085" y="1696911"/>
                  <a:pt x="1858367" y="1696183"/>
                  <a:pt x="1860583" y="1695390"/>
                </a:cubicBezTo>
                <a:cubicBezTo>
                  <a:pt x="1871563" y="1692049"/>
                  <a:pt x="1880063" y="1684409"/>
                  <a:pt x="1887405" y="1676108"/>
                </a:cubicBezTo>
                <a:cubicBezTo>
                  <a:pt x="1894648" y="1667608"/>
                  <a:pt x="1900734" y="1658149"/>
                  <a:pt x="1906257" y="1648360"/>
                </a:cubicBezTo>
                <a:cubicBezTo>
                  <a:pt x="1917435" y="1628748"/>
                  <a:pt x="1926630" y="1607945"/>
                  <a:pt x="1937180" y="1587274"/>
                </a:cubicBezTo>
                <a:cubicBezTo>
                  <a:pt x="1939098" y="1583504"/>
                  <a:pt x="1941116" y="1579767"/>
                  <a:pt x="1943166" y="1575996"/>
                </a:cubicBezTo>
                <a:cubicBezTo>
                  <a:pt x="1914161" y="1586447"/>
                  <a:pt x="1884230" y="1592367"/>
                  <a:pt x="1854928" y="1597328"/>
                </a:cubicBezTo>
                <a:lnTo>
                  <a:pt x="1838060" y="1600073"/>
                </a:lnTo>
                <a:lnTo>
                  <a:pt x="1833860" y="1600735"/>
                </a:lnTo>
                <a:cubicBezTo>
                  <a:pt x="1832240" y="1601032"/>
                  <a:pt x="1830751" y="1601198"/>
                  <a:pt x="1829230" y="1601330"/>
                </a:cubicBezTo>
                <a:cubicBezTo>
                  <a:pt x="1826287" y="1601595"/>
                  <a:pt x="1823376" y="1601595"/>
                  <a:pt x="1820466" y="1601628"/>
                </a:cubicBezTo>
                <a:cubicBezTo>
                  <a:pt x="1808956" y="1601595"/>
                  <a:pt x="1797579" y="1600735"/>
                  <a:pt x="1786235" y="1599676"/>
                </a:cubicBezTo>
                <a:cubicBezTo>
                  <a:pt x="1774924" y="1598519"/>
                  <a:pt x="1763613" y="1597064"/>
                  <a:pt x="1752402" y="1595079"/>
                </a:cubicBezTo>
                <a:cubicBezTo>
                  <a:pt x="1746812" y="1594087"/>
                  <a:pt x="1741223" y="1592930"/>
                  <a:pt x="1735700" y="1591507"/>
                </a:cubicBezTo>
                <a:cubicBezTo>
                  <a:pt x="1730276" y="1589986"/>
                  <a:pt x="1724620" y="1588531"/>
                  <a:pt x="1719924" y="1585290"/>
                </a:cubicBezTo>
                <a:cubicBezTo>
                  <a:pt x="1724786" y="1588233"/>
                  <a:pt x="1730441" y="1589325"/>
                  <a:pt x="1735931" y="1590482"/>
                </a:cubicBezTo>
                <a:cubicBezTo>
                  <a:pt x="1741488" y="1591607"/>
                  <a:pt x="1747110" y="1592367"/>
                  <a:pt x="1752699" y="1593029"/>
                </a:cubicBezTo>
                <a:cubicBezTo>
                  <a:pt x="1763944" y="1594319"/>
                  <a:pt x="1775255" y="1595079"/>
                  <a:pt x="1786533" y="1595509"/>
                </a:cubicBezTo>
                <a:cubicBezTo>
                  <a:pt x="1797811" y="1595873"/>
                  <a:pt x="1809155" y="1596005"/>
                  <a:pt x="1820300" y="1595377"/>
                </a:cubicBezTo>
                <a:cubicBezTo>
                  <a:pt x="1823078" y="1595179"/>
                  <a:pt x="1825857" y="1594980"/>
                  <a:pt x="1828502" y="1594616"/>
                </a:cubicBezTo>
                <a:cubicBezTo>
                  <a:pt x="1829825" y="1594418"/>
                  <a:pt x="1831115" y="1594153"/>
                  <a:pt x="1832273" y="1593889"/>
                </a:cubicBezTo>
                <a:lnTo>
                  <a:pt x="1836374" y="1592665"/>
                </a:lnTo>
                <a:lnTo>
                  <a:pt x="1852679" y="1587737"/>
                </a:lnTo>
                <a:cubicBezTo>
                  <a:pt x="1895806" y="1574574"/>
                  <a:pt x="1938701" y="1558898"/>
                  <a:pt x="1972105" y="1532274"/>
                </a:cubicBezTo>
                <a:cubicBezTo>
                  <a:pt x="1980439" y="1525759"/>
                  <a:pt x="1988840" y="1517788"/>
                  <a:pt x="1999522" y="1510413"/>
                </a:cubicBezTo>
                <a:cubicBezTo>
                  <a:pt x="2004814" y="1506775"/>
                  <a:pt x="2010966" y="1503269"/>
                  <a:pt x="2017283" y="1500623"/>
                </a:cubicBezTo>
                <a:cubicBezTo>
                  <a:pt x="2023533" y="1497977"/>
                  <a:pt x="2029784" y="1495993"/>
                  <a:pt x="2035903" y="1494372"/>
                </a:cubicBezTo>
                <a:cubicBezTo>
                  <a:pt x="2048239" y="1491065"/>
                  <a:pt x="2058888" y="1489411"/>
                  <a:pt x="2070166" y="1487195"/>
                </a:cubicBezTo>
                <a:lnTo>
                  <a:pt x="2103801" y="1480879"/>
                </a:lnTo>
                <a:cubicBezTo>
                  <a:pt x="2126258" y="1476811"/>
                  <a:pt x="2148814" y="1472875"/>
                  <a:pt x="2171601" y="1469369"/>
                </a:cubicBezTo>
                <a:lnTo>
                  <a:pt x="2173817" y="1469072"/>
                </a:lnTo>
                <a:cubicBezTo>
                  <a:pt x="2163829" y="1462622"/>
                  <a:pt x="2153642" y="1456702"/>
                  <a:pt x="2143092" y="1451477"/>
                </a:cubicBezTo>
                <a:cubicBezTo>
                  <a:pt x="2114782" y="1437652"/>
                  <a:pt x="2084321" y="1429450"/>
                  <a:pt x="2053134" y="1429086"/>
                </a:cubicBezTo>
                <a:cubicBezTo>
                  <a:pt x="2043013" y="1433386"/>
                  <a:pt x="2032132" y="1436296"/>
                  <a:pt x="2021185" y="1434312"/>
                </a:cubicBezTo>
                <a:cubicBezTo>
                  <a:pt x="2017580" y="1433849"/>
                  <a:pt x="2013975" y="1433088"/>
                  <a:pt x="2010337" y="1432294"/>
                </a:cubicBezTo>
                <a:cubicBezTo>
                  <a:pt x="2000250" y="1433452"/>
                  <a:pt x="1989799" y="1434610"/>
                  <a:pt x="1978984" y="1435073"/>
                </a:cubicBezTo>
                <a:cubicBezTo>
                  <a:pt x="1957917" y="1436296"/>
                  <a:pt x="1935361" y="1432956"/>
                  <a:pt x="1915683" y="1425911"/>
                </a:cubicBezTo>
                <a:cubicBezTo>
                  <a:pt x="1897195" y="1419396"/>
                  <a:pt x="1880295" y="1410764"/>
                  <a:pt x="1864188" y="1401404"/>
                </a:cubicBezTo>
                <a:lnTo>
                  <a:pt x="1863593" y="1403223"/>
                </a:lnTo>
                <a:cubicBezTo>
                  <a:pt x="1860385" y="1401801"/>
                  <a:pt x="1857177" y="1400214"/>
                  <a:pt x="1854068" y="1398593"/>
                </a:cubicBezTo>
                <a:cubicBezTo>
                  <a:pt x="1851422" y="1396807"/>
                  <a:pt x="1849173" y="1394889"/>
                  <a:pt x="1846759" y="1393004"/>
                </a:cubicBezTo>
                <a:cubicBezTo>
                  <a:pt x="1844410" y="1391019"/>
                  <a:pt x="1842327" y="1389002"/>
                  <a:pt x="1840376" y="1386918"/>
                </a:cubicBezTo>
                <a:cubicBezTo>
                  <a:pt x="1830123" y="1380502"/>
                  <a:pt x="1820069" y="1374053"/>
                  <a:pt x="1809982" y="1367935"/>
                </a:cubicBezTo>
                <a:cubicBezTo>
                  <a:pt x="1793379" y="1357781"/>
                  <a:pt x="1776677" y="1348355"/>
                  <a:pt x="1759049" y="1341410"/>
                </a:cubicBezTo>
                <a:cubicBezTo>
                  <a:pt x="1750252" y="1337838"/>
                  <a:pt x="1742281" y="1335556"/>
                  <a:pt x="1735104" y="1337375"/>
                </a:cubicBezTo>
                <a:cubicBezTo>
                  <a:pt x="1727564" y="1339095"/>
                  <a:pt x="1719759" y="1344585"/>
                  <a:pt x="1712086" y="1350274"/>
                </a:cubicBezTo>
                <a:cubicBezTo>
                  <a:pt x="1696806" y="1361717"/>
                  <a:pt x="1682552" y="1375971"/>
                  <a:pt x="1664791" y="1386455"/>
                </a:cubicBezTo>
                <a:cubicBezTo>
                  <a:pt x="1647362" y="1397469"/>
                  <a:pt x="1625071" y="1401371"/>
                  <a:pt x="1605293" y="1397667"/>
                </a:cubicBezTo>
                <a:cubicBezTo>
                  <a:pt x="1585251" y="1394624"/>
                  <a:pt x="1566796" y="1387216"/>
                  <a:pt x="1548077" y="1381528"/>
                </a:cubicBezTo>
                <a:cubicBezTo>
                  <a:pt x="1529490" y="1375740"/>
                  <a:pt x="1509878" y="1371506"/>
                  <a:pt x="1490299" y="1375111"/>
                </a:cubicBezTo>
                <a:cubicBezTo>
                  <a:pt x="1509613" y="1370349"/>
                  <a:pt x="1529920" y="1373524"/>
                  <a:pt x="1548970" y="1378286"/>
                </a:cubicBezTo>
                <a:cubicBezTo>
                  <a:pt x="1568152" y="1382950"/>
                  <a:pt x="1586971" y="1389234"/>
                  <a:pt x="1606087" y="1390986"/>
                </a:cubicBezTo>
                <a:cubicBezTo>
                  <a:pt x="1625236" y="1393301"/>
                  <a:pt x="1644022" y="1388770"/>
                  <a:pt x="1659434" y="1377923"/>
                </a:cubicBezTo>
                <a:cubicBezTo>
                  <a:pt x="1675143" y="1367438"/>
                  <a:pt x="1688273" y="1352853"/>
                  <a:pt x="1703718" y="1339823"/>
                </a:cubicBezTo>
                <a:cubicBezTo>
                  <a:pt x="1711424" y="1333473"/>
                  <a:pt x="1719527" y="1326428"/>
                  <a:pt x="1731103" y="1322790"/>
                </a:cubicBezTo>
                <a:cubicBezTo>
                  <a:pt x="1743240" y="1319086"/>
                  <a:pt x="1755378" y="1322459"/>
                  <a:pt x="1764771" y="1325601"/>
                </a:cubicBezTo>
                <a:cubicBezTo>
                  <a:pt x="1780944" y="1330959"/>
                  <a:pt x="1796256" y="1338103"/>
                  <a:pt x="1811073" y="1345776"/>
                </a:cubicBezTo>
                <a:cubicBezTo>
                  <a:pt x="1802706" y="1331422"/>
                  <a:pt x="1795264" y="1316771"/>
                  <a:pt x="1788319" y="1301954"/>
                </a:cubicBezTo>
                <a:cubicBezTo>
                  <a:pt x="1779852" y="1283797"/>
                  <a:pt x="1772080" y="1265409"/>
                  <a:pt x="1765002" y="1246722"/>
                </a:cubicBezTo>
                <a:cubicBezTo>
                  <a:pt x="1757759" y="1227772"/>
                  <a:pt x="1752666" y="1208788"/>
                  <a:pt x="1745423" y="1190928"/>
                </a:cubicBezTo>
                <a:cubicBezTo>
                  <a:pt x="1738279" y="1173102"/>
                  <a:pt x="1729284" y="1155970"/>
                  <a:pt x="1715658" y="1143138"/>
                </a:cubicBezTo>
                <a:cubicBezTo>
                  <a:pt x="1702197" y="1130140"/>
                  <a:pt x="1683676" y="1123658"/>
                  <a:pt x="1664659" y="1120020"/>
                </a:cubicBezTo>
                <a:cubicBezTo>
                  <a:pt x="1645510" y="1116349"/>
                  <a:pt x="1625666" y="1114960"/>
                  <a:pt x="1606087" y="1110991"/>
                </a:cubicBezTo>
                <a:cubicBezTo>
                  <a:pt x="1596364" y="1108841"/>
                  <a:pt x="1586706" y="1106129"/>
                  <a:pt x="1577744" y="1101631"/>
                </a:cubicBezTo>
                <a:cubicBezTo>
                  <a:pt x="1568880" y="1097034"/>
                  <a:pt x="1561042" y="1090618"/>
                  <a:pt x="1554923" y="1082813"/>
                </a:cubicBezTo>
                <a:cubicBezTo>
                  <a:pt x="1561505" y="1090254"/>
                  <a:pt x="1569541" y="1096108"/>
                  <a:pt x="1578471" y="1100110"/>
                </a:cubicBezTo>
                <a:cubicBezTo>
                  <a:pt x="1587467" y="1104013"/>
                  <a:pt x="1597058" y="1106096"/>
                  <a:pt x="1606715" y="1107684"/>
                </a:cubicBezTo>
                <a:cubicBezTo>
                  <a:pt x="1626096" y="1110528"/>
                  <a:pt x="1645841" y="1110726"/>
                  <a:pt x="1665718" y="1113405"/>
                </a:cubicBezTo>
                <a:cubicBezTo>
                  <a:pt x="1685330" y="1115985"/>
                  <a:pt x="1706232" y="1121740"/>
                  <a:pt x="1722338" y="1135597"/>
                </a:cubicBezTo>
                <a:cubicBezTo>
                  <a:pt x="1738445" y="1149124"/>
                  <a:pt x="1749227" y="1167347"/>
                  <a:pt x="1757759" y="1185570"/>
                </a:cubicBezTo>
                <a:cubicBezTo>
                  <a:pt x="1766391" y="1203893"/>
                  <a:pt x="1772675" y="1222811"/>
                  <a:pt x="1780547" y="1240372"/>
                </a:cubicBezTo>
                <a:cubicBezTo>
                  <a:pt x="1788484" y="1258166"/>
                  <a:pt x="1797116" y="1275760"/>
                  <a:pt x="1806344" y="1292892"/>
                </a:cubicBezTo>
                <a:cubicBezTo>
                  <a:pt x="1815571" y="1310024"/>
                  <a:pt x="1825427" y="1326825"/>
                  <a:pt x="1836374" y="1342402"/>
                </a:cubicBezTo>
                <a:cubicBezTo>
                  <a:pt x="1841732" y="1350274"/>
                  <a:pt x="1847652" y="1357583"/>
                  <a:pt x="1853704" y="1364197"/>
                </a:cubicBezTo>
                <a:cubicBezTo>
                  <a:pt x="1859690" y="1370283"/>
                  <a:pt x="1866933" y="1376500"/>
                  <a:pt x="1871596" y="1377559"/>
                </a:cubicBezTo>
                <a:lnTo>
                  <a:pt x="1871332" y="1378419"/>
                </a:lnTo>
                <a:cubicBezTo>
                  <a:pt x="1888596" y="1387348"/>
                  <a:pt x="1905893" y="1395187"/>
                  <a:pt x="1923719" y="1400280"/>
                </a:cubicBezTo>
                <a:cubicBezTo>
                  <a:pt x="1941513" y="1405406"/>
                  <a:pt x="1958710" y="1406928"/>
                  <a:pt x="1976901" y="1404943"/>
                </a:cubicBezTo>
                <a:cubicBezTo>
                  <a:pt x="1995157" y="1403124"/>
                  <a:pt x="2014207" y="1398692"/>
                  <a:pt x="2034877" y="1396080"/>
                </a:cubicBezTo>
                <a:cubicBezTo>
                  <a:pt x="2053001" y="1393698"/>
                  <a:pt x="2071456" y="1393897"/>
                  <a:pt x="2089679" y="1396080"/>
                </a:cubicBezTo>
                <a:cubicBezTo>
                  <a:pt x="2091961" y="1394261"/>
                  <a:pt x="2094177" y="1392442"/>
                  <a:pt x="2096525" y="1390656"/>
                </a:cubicBezTo>
                <a:cubicBezTo>
                  <a:pt x="2098741" y="1389002"/>
                  <a:pt x="2100990" y="1387348"/>
                  <a:pt x="2103239" y="1385695"/>
                </a:cubicBezTo>
                <a:cubicBezTo>
                  <a:pt x="2083263" y="1383743"/>
                  <a:pt x="2064015" y="1378882"/>
                  <a:pt x="2045428" y="1373623"/>
                </a:cubicBezTo>
                <a:lnTo>
                  <a:pt x="2034745" y="1370514"/>
                </a:lnTo>
                <a:cubicBezTo>
                  <a:pt x="2031272" y="1369621"/>
                  <a:pt x="2027171" y="1368133"/>
                  <a:pt x="2023996" y="1366512"/>
                </a:cubicBezTo>
                <a:cubicBezTo>
                  <a:pt x="2017216" y="1363304"/>
                  <a:pt x="2010767" y="1359633"/>
                  <a:pt x="2004417" y="1355830"/>
                </a:cubicBezTo>
                <a:cubicBezTo>
                  <a:pt x="1998067" y="1351993"/>
                  <a:pt x="1991850" y="1347992"/>
                  <a:pt x="1985830" y="1343692"/>
                </a:cubicBezTo>
                <a:cubicBezTo>
                  <a:pt x="1979976" y="1339293"/>
                  <a:pt x="1973560" y="1335093"/>
                  <a:pt x="1969459" y="1328875"/>
                </a:cubicBezTo>
                <a:cubicBezTo>
                  <a:pt x="1973924" y="1334795"/>
                  <a:pt x="1980506" y="1338566"/>
                  <a:pt x="1986591" y="1342568"/>
                </a:cubicBezTo>
                <a:cubicBezTo>
                  <a:pt x="1992809" y="1346470"/>
                  <a:pt x="1999258" y="1350075"/>
                  <a:pt x="2005740" y="1353482"/>
                </a:cubicBezTo>
                <a:cubicBezTo>
                  <a:pt x="2012256" y="1356855"/>
                  <a:pt x="2018903" y="1360063"/>
                  <a:pt x="2025617" y="1362775"/>
                </a:cubicBezTo>
                <a:cubicBezTo>
                  <a:pt x="2029156" y="1364197"/>
                  <a:pt x="2032000" y="1365355"/>
                  <a:pt x="2035837" y="1365686"/>
                </a:cubicBezTo>
                <a:lnTo>
                  <a:pt x="2046751" y="1367339"/>
                </a:lnTo>
                <a:cubicBezTo>
                  <a:pt x="2075789" y="1371639"/>
                  <a:pt x="2105356" y="1374417"/>
                  <a:pt x="2132410" y="1368067"/>
                </a:cubicBezTo>
                <a:cubicBezTo>
                  <a:pt x="2139090" y="1366579"/>
                  <a:pt x="2146267" y="1364230"/>
                  <a:pt x="2154601" y="1362874"/>
                </a:cubicBezTo>
                <a:cubicBezTo>
                  <a:pt x="2163002" y="1361419"/>
                  <a:pt x="2172560" y="1362048"/>
                  <a:pt x="2180431" y="1363635"/>
                </a:cubicBezTo>
                <a:cubicBezTo>
                  <a:pt x="2188600" y="1365123"/>
                  <a:pt x="2195314" y="1367108"/>
                  <a:pt x="2202557" y="1368960"/>
                </a:cubicBezTo>
                <a:lnTo>
                  <a:pt x="2224088" y="1374615"/>
                </a:lnTo>
                <a:cubicBezTo>
                  <a:pt x="2238408" y="1378518"/>
                  <a:pt x="2252762" y="1382454"/>
                  <a:pt x="2267115" y="1386753"/>
                </a:cubicBezTo>
                <a:lnTo>
                  <a:pt x="2268339" y="1387183"/>
                </a:lnTo>
                <a:cubicBezTo>
                  <a:pt x="2264337" y="1380635"/>
                  <a:pt x="2260071" y="1374285"/>
                  <a:pt x="2255375" y="1368298"/>
                </a:cubicBezTo>
                <a:cubicBezTo>
                  <a:pt x="2240558" y="1349744"/>
                  <a:pt x="2221971" y="1334762"/>
                  <a:pt x="2199878" y="1326130"/>
                </a:cubicBezTo>
                <a:cubicBezTo>
                  <a:pt x="2188667" y="1321666"/>
                  <a:pt x="2176165" y="1318226"/>
                  <a:pt x="2163564" y="1312901"/>
                </a:cubicBezTo>
                <a:cubicBezTo>
                  <a:pt x="2150831" y="1307742"/>
                  <a:pt x="2138495" y="1299507"/>
                  <a:pt x="2128937" y="1289849"/>
                </a:cubicBezTo>
                <a:cubicBezTo>
                  <a:pt x="2119875" y="1280887"/>
                  <a:pt x="2112400" y="1271097"/>
                  <a:pt x="2105521" y="1261109"/>
                </a:cubicBezTo>
                <a:lnTo>
                  <a:pt x="2104661" y="1262002"/>
                </a:lnTo>
                <a:cubicBezTo>
                  <a:pt x="2099535" y="1256644"/>
                  <a:pt x="2097352" y="1251319"/>
                  <a:pt x="2095665" y="1246160"/>
                </a:cubicBezTo>
                <a:cubicBezTo>
                  <a:pt x="2091432" y="1239479"/>
                  <a:pt x="2087298" y="1232799"/>
                  <a:pt x="2082999" y="1226349"/>
                </a:cubicBezTo>
                <a:cubicBezTo>
                  <a:pt x="2076119" y="1215766"/>
                  <a:pt x="2068943" y="1205547"/>
                  <a:pt x="2060509" y="1196551"/>
                </a:cubicBezTo>
                <a:cubicBezTo>
                  <a:pt x="2056309" y="1192020"/>
                  <a:pt x="2052274" y="1188448"/>
                  <a:pt x="2047544" y="1187489"/>
                </a:cubicBezTo>
                <a:cubicBezTo>
                  <a:pt x="2042650" y="1186397"/>
                  <a:pt x="2036531" y="1187456"/>
                  <a:pt x="2030446" y="1188679"/>
                </a:cubicBezTo>
                <a:cubicBezTo>
                  <a:pt x="2018275" y="1191127"/>
                  <a:pt x="2005906" y="1195492"/>
                  <a:pt x="1992577" y="1196749"/>
                </a:cubicBezTo>
                <a:cubicBezTo>
                  <a:pt x="1979249" y="1198337"/>
                  <a:pt x="1965094" y="1194401"/>
                  <a:pt x="1954477" y="1186728"/>
                </a:cubicBezTo>
                <a:cubicBezTo>
                  <a:pt x="1943563" y="1179353"/>
                  <a:pt x="1934799" y="1169861"/>
                  <a:pt x="1925406" y="1161295"/>
                </a:cubicBezTo>
                <a:cubicBezTo>
                  <a:pt x="1916079" y="1152696"/>
                  <a:pt x="1905728" y="1144725"/>
                  <a:pt x="1893259" y="1141385"/>
                </a:cubicBezTo>
                <a:cubicBezTo>
                  <a:pt x="1905926" y="1143998"/>
                  <a:pt x="1916972" y="1151505"/>
                  <a:pt x="1926828" y="1159641"/>
                </a:cubicBezTo>
                <a:cubicBezTo>
                  <a:pt x="1936783" y="1167711"/>
                  <a:pt x="1946110" y="1176641"/>
                  <a:pt x="1956825" y="1183024"/>
                </a:cubicBezTo>
                <a:cubicBezTo>
                  <a:pt x="1967409" y="1189738"/>
                  <a:pt x="1979745" y="1192284"/>
                  <a:pt x="1991816" y="1190234"/>
                </a:cubicBezTo>
                <a:cubicBezTo>
                  <a:pt x="2003954" y="1188448"/>
                  <a:pt x="2015728" y="1183553"/>
                  <a:pt x="2028461" y="1180180"/>
                </a:cubicBezTo>
                <a:cubicBezTo>
                  <a:pt x="2034745" y="1178625"/>
                  <a:pt x="2041459" y="1176707"/>
                  <a:pt x="2049297" y="1177831"/>
                </a:cubicBezTo>
                <a:cubicBezTo>
                  <a:pt x="2057433" y="1179022"/>
                  <a:pt x="2063618" y="1184380"/>
                  <a:pt x="2068281" y="1188878"/>
                </a:cubicBezTo>
                <a:cubicBezTo>
                  <a:pt x="2076384" y="1196617"/>
                  <a:pt x="2083362" y="1205249"/>
                  <a:pt x="2089977" y="1213980"/>
                </a:cubicBezTo>
                <a:cubicBezTo>
                  <a:pt x="2089084" y="1203099"/>
                  <a:pt x="2088654" y="1192284"/>
                  <a:pt x="2088720" y="1181536"/>
                </a:cubicBezTo>
                <a:cubicBezTo>
                  <a:pt x="2088786" y="1168538"/>
                  <a:pt x="2089382" y="1155573"/>
                  <a:pt x="2090407" y="1142609"/>
                </a:cubicBezTo>
                <a:cubicBezTo>
                  <a:pt x="2091465" y="1129446"/>
                  <a:pt x="2093747" y="1116878"/>
                  <a:pt x="2094508" y="1104376"/>
                </a:cubicBezTo>
                <a:cubicBezTo>
                  <a:pt x="2095269" y="1091908"/>
                  <a:pt x="2094772" y="1079307"/>
                  <a:pt x="2090308" y="1067996"/>
                </a:cubicBezTo>
                <a:cubicBezTo>
                  <a:pt x="2086074" y="1056619"/>
                  <a:pt x="2076979" y="1047623"/>
                  <a:pt x="2066826" y="1040182"/>
                </a:cubicBezTo>
                <a:cubicBezTo>
                  <a:pt x="2056606" y="1032674"/>
                  <a:pt x="2045328" y="1026357"/>
                  <a:pt x="2034944" y="1018585"/>
                </a:cubicBezTo>
                <a:cubicBezTo>
                  <a:pt x="2029850" y="1014583"/>
                  <a:pt x="2024922" y="1010317"/>
                  <a:pt x="2020921" y="1005158"/>
                </a:cubicBezTo>
                <a:cubicBezTo>
                  <a:pt x="2016985" y="999965"/>
                  <a:pt x="2014174" y="994045"/>
                  <a:pt x="2012752" y="987761"/>
                </a:cubicBezTo>
                <a:cubicBezTo>
                  <a:pt x="2014538" y="993946"/>
                  <a:pt x="2017646" y="999635"/>
                  <a:pt x="2021747" y="1004463"/>
                </a:cubicBezTo>
                <a:cubicBezTo>
                  <a:pt x="2025948" y="1009259"/>
                  <a:pt x="2031008" y="1013194"/>
                  <a:pt x="2036233" y="1016799"/>
                </a:cubicBezTo>
                <a:cubicBezTo>
                  <a:pt x="2046817" y="1023844"/>
                  <a:pt x="2058359" y="1029499"/>
                  <a:pt x="2069306" y="1036577"/>
                </a:cubicBezTo>
                <a:cubicBezTo>
                  <a:pt x="2080121" y="1043588"/>
                  <a:pt x="2090771" y="1052816"/>
                  <a:pt x="2096360" y="1065417"/>
                </a:cubicBezTo>
                <a:cubicBezTo>
                  <a:pt x="2102049" y="1077852"/>
                  <a:pt x="2103305" y="1091577"/>
                  <a:pt x="2103206" y="1104641"/>
                </a:cubicBezTo>
                <a:cubicBezTo>
                  <a:pt x="2103173" y="1117837"/>
                  <a:pt x="2101586" y="1130703"/>
                  <a:pt x="2101321" y="1143204"/>
                </a:cubicBezTo>
                <a:cubicBezTo>
                  <a:pt x="2101023" y="1155871"/>
                  <a:pt x="2101189" y="1168604"/>
                  <a:pt x="2101817" y="1181271"/>
                </a:cubicBezTo>
                <a:cubicBezTo>
                  <a:pt x="2102445" y="1193905"/>
                  <a:pt x="2103570" y="1206506"/>
                  <a:pt x="2105620" y="1218710"/>
                </a:cubicBezTo>
                <a:cubicBezTo>
                  <a:pt x="2106613" y="1224828"/>
                  <a:pt x="2108035" y="1230781"/>
                  <a:pt x="2109755" y="1236337"/>
                </a:cubicBezTo>
                <a:cubicBezTo>
                  <a:pt x="2111540" y="1241596"/>
                  <a:pt x="2114087" y="1247251"/>
                  <a:pt x="2116501" y="1249170"/>
                </a:cubicBezTo>
                <a:lnTo>
                  <a:pt x="2116105" y="1249600"/>
                </a:lnTo>
                <a:cubicBezTo>
                  <a:pt x="2123777" y="1259654"/>
                  <a:pt x="2131748" y="1269113"/>
                  <a:pt x="2140810" y="1277050"/>
                </a:cubicBezTo>
                <a:cubicBezTo>
                  <a:pt x="2149806" y="1285021"/>
                  <a:pt x="2159496" y="1290742"/>
                  <a:pt x="2170741" y="1294612"/>
                </a:cubicBezTo>
                <a:cubicBezTo>
                  <a:pt x="2181953" y="1298647"/>
                  <a:pt x="2194388" y="1301359"/>
                  <a:pt x="2207287" y="1305559"/>
                </a:cubicBezTo>
                <a:cubicBezTo>
                  <a:pt x="2233580" y="1314092"/>
                  <a:pt x="2257194" y="1330959"/>
                  <a:pt x="2275351" y="1351365"/>
                </a:cubicBezTo>
                <a:cubicBezTo>
                  <a:pt x="2289109" y="1366876"/>
                  <a:pt x="2300288" y="1384041"/>
                  <a:pt x="2309713" y="1401801"/>
                </a:cubicBezTo>
                <a:lnTo>
                  <a:pt x="2311433" y="1402595"/>
                </a:lnTo>
                <a:lnTo>
                  <a:pt x="2310739" y="1403852"/>
                </a:lnTo>
                <a:cubicBezTo>
                  <a:pt x="2313451" y="1409044"/>
                  <a:pt x="2316063" y="1414204"/>
                  <a:pt x="2318511" y="1419429"/>
                </a:cubicBezTo>
                <a:cubicBezTo>
                  <a:pt x="2326018" y="1435403"/>
                  <a:pt x="2332401" y="1451675"/>
                  <a:pt x="2338288" y="1467980"/>
                </a:cubicBezTo>
                <a:cubicBezTo>
                  <a:pt x="2340438" y="1464541"/>
                  <a:pt x="2342621" y="1461101"/>
                  <a:pt x="2344539" y="1457529"/>
                </a:cubicBezTo>
                <a:cubicBezTo>
                  <a:pt x="2366301" y="1417213"/>
                  <a:pt x="2372023" y="1365289"/>
                  <a:pt x="2347681" y="1326461"/>
                </a:cubicBezTo>
                <a:cubicBezTo>
                  <a:pt x="2328168" y="1295240"/>
                  <a:pt x="2291556" y="1275397"/>
                  <a:pt x="2319404" y="1213484"/>
                </a:cubicBezTo>
                <a:cubicBezTo>
                  <a:pt x="2329656" y="1190763"/>
                  <a:pt x="2349864" y="1173267"/>
                  <a:pt x="2374503" y="1169497"/>
                </a:cubicBezTo>
                <a:cubicBezTo>
                  <a:pt x="2394413" y="1166487"/>
                  <a:pt x="2414753" y="1170853"/>
                  <a:pt x="2434663" y="1174226"/>
                </a:cubicBezTo>
                <a:cubicBezTo>
                  <a:pt x="2511888" y="1187290"/>
                  <a:pt x="2591561" y="1185637"/>
                  <a:pt x="2668158" y="1169332"/>
                </a:cubicBezTo>
                <a:cubicBezTo>
                  <a:pt x="2708937" y="1160634"/>
                  <a:pt x="2749550" y="1147504"/>
                  <a:pt x="2783648" y="1123526"/>
                </a:cubicBezTo>
                <a:cubicBezTo>
                  <a:pt x="2827404" y="1092669"/>
                  <a:pt x="2857302" y="1046367"/>
                  <a:pt x="2886075" y="1001222"/>
                </a:cubicBezTo>
                <a:cubicBezTo>
                  <a:pt x="2931021" y="930711"/>
                  <a:pt x="2977224" y="856726"/>
                  <a:pt x="2985426" y="773515"/>
                </a:cubicBezTo>
                <a:cubicBezTo>
                  <a:pt x="2991512" y="711768"/>
                  <a:pt x="2976000" y="649988"/>
                  <a:pt x="2956620" y="591052"/>
                </a:cubicBezTo>
                <a:cubicBezTo>
                  <a:pt x="2919148" y="476983"/>
                  <a:pt x="2867025" y="368306"/>
                  <a:pt x="2829752" y="254171"/>
                </a:cubicBezTo>
                <a:cubicBezTo>
                  <a:pt x="2811396" y="197914"/>
                  <a:pt x="2799391" y="142616"/>
                  <a:pt x="2791586" y="84342"/>
                </a:cubicBezTo>
                <a:cubicBezTo>
                  <a:pt x="2784773" y="33112"/>
                  <a:pt x="2787452" y="9828"/>
                  <a:pt x="2851944" y="7579"/>
                </a:cubicBezTo>
                <a:cubicBezTo>
                  <a:pt x="2879130" y="6653"/>
                  <a:pt x="2906084" y="12110"/>
                  <a:pt x="2933204" y="13698"/>
                </a:cubicBezTo>
                <a:cubicBezTo>
                  <a:pt x="2968195" y="15781"/>
                  <a:pt x="3003186" y="11449"/>
                  <a:pt x="3038144" y="7116"/>
                </a:cubicBezTo>
                <a:cubicBezTo>
                  <a:pt x="3079783" y="1957"/>
                  <a:pt x="3121389" y="-3202"/>
                  <a:pt x="3162763" y="2486"/>
                </a:cubicBezTo>
                <a:cubicBezTo>
                  <a:pt x="3185683" y="5628"/>
                  <a:pt x="3211910" y="15748"/>
                  <a:pt x="3217267" y="38271"/>
                </a:cubicBezTo>
                <a:cubicBezTo>
                  <a:pt x="3219483" y="47531"/>
                  <a:pt x="3217598" y="57255"/>
                  <a:pt x="3215812" y="66614"/>
                </a:cubicBezTo>
                <a:cubicBezTo>
                  <a:pt x="3191470" y="195070"/>
                  <a:pt x="3185815" y="337482"/>
                  <a:pt x="3218359" y="464779"/>
                </a:cubicBezTo>
                <a:cubicBezTo>
                  <a:pt x="3251432" y="594161"/>
                  <a:pt x="3229637" y="710842"/>
                  <a:pt x="3214985" y="842538"/>
                </a:cubicBezTo>
                <a:cubicBezTo>
                  <a:pt x="3191801" y="1050302"/>
                  <a:pt x="3219417" y="1260051"/>
                  <a:pt x="3219748" y="1469105"/>
                </a:cubicBezTo>
                <a:cubicBezTo>
                  <a:pt x="3219814" y="1516961"/>
                  <a:pt x="3205989" y="1579237"/>
                  <a:pt x="3158364" y="1583934"/>
                </a:cubicBezTo>
                <a:cubicBezTo>
                  <a:pt x="3151915" y="1584595"/>
                  <a:pt x="3145433" y="1583967"/>
                  <a:pt x="3138984" y="1583305"/>
                </a:cubicBezTo>
                <a:cubicBezTo>
                  <a:pt x="3132369" y="1582677"/>
                  <a:pt x="3125755" y="1582049"/>
                  <a:pt x="3119173" y="1582743"/>
                </a:cubicBezTo>
                <a:cubicBezTo>
                  <a:pt x="3084248" y="1586480"/>
                  <a:pt x="3065000" y="1624084"/>
                  <a:pt x="3051936" y="1656661"/>
                </a:cubicBezTo>
                <a:cubicBezTo>
                  <a:pt x="3005601" y="1772482"/>
                  <a:pt x="2958505" y="1898424"/>
                  <a:pt x="2990586" y="2019008"/>
                </a:cubicBezTo>
                <a:cubicBezTo>
                  <a:pt x="3023162" y="2141543"/>
                  <a:pt x="3129227" y="2227930"/>
                  <a:pt x="3201624" y="2332010"/>
                </a:cubicBezTo>
                <a:cubicBezTo>
                  <a:pt x="3216407" y="2353309"/>
                  <a:pt x="3230265" y="2376692"/>
                  <a:pt x="3231720" y="2402522"/>
                </a:cubicBezTo>
                <a:cubicBezTo>
                  <a:pt x="3234168" y="2446509"/>
                  <a:pt x="3200599" y="2483947"/>
                  <a:pt x="3165740" y="2510902"/>
                </a:cubicBezTo>
                <a:cubicBezTo>
                  <a:pt x="3148013" y="2524594"/>
                  <a:pt x="3128004" y="2537525"/>
                  <a:pt x="3105613" y="2538451"/>
                </a:cubicBezTo>
                <a:cubicBezTo>
                  <a:pt x="3067579" y="2540006"/>
                  <a:pt x="3037979" y="2507859"/>
                  <a:pt x="3011256" y="2480739"/>
                </a:cubicBezTo>
                <a:cubicBezTo>
                  <a:pt x="2984566" y="2453619"/>
                  <a:pt x="2945871" y="2427392"/>
                  <a:pt x="2911177" y="2443003"/>
                </a:cubicBezTo>
                <a:cubicBezTo>
                  <a:pt x="2862560" y="2464831"/>
                  <a:pt x="2875558" y="2538683"/>
                  <a:pt x="2847611" y="2584026"/>
                </a:cubicBezTo>
                <a:cubicBezTo>
                  <a:pt x="2836664" y="2601786"/>
                  <a:pt x="2821252" y="2612898"/>
                  <a:pt x="2803327" y="2620009"/>
                </a:cubicBezTo>
                <a:cubicBezTo>
                  <a:pt x="2800615" y="2638133"/>
                  <a:pt x="2798366" y="2656257"/>
                  <a:pt x="2797010" y="2674282"/>
                </a:cubicBezTo>
                <a:lnTo>
                  <a:pt x="2796911" y="2675803"/>
                </a:lnTo>
                <a:cubicBezTo>
                  <a:pt x="2801078" y="2681426"/>
                  <a:pt x="2806072" y="2687445"/>
                  <a:pt x="2810967" y="2693233"/>
                </a:cubicBezTo>
                <a:cubicBezTo>
                  <a:pt x="2818011" y="2701567"/>
                  <a:pt x="2825486" y="2709835"/>
                  <a:pt x="2832993" y="2718070"/>
                </a:cubicBezTo>
                <a:cubicBezTo>
                  <a:pt x="2848074" y="2734541"/>
                  <a:pt x="2863619" y="2750846"/>
                  <a:pt x="2879328" y="2767051"/>
                </a:cubicBezTo>
                <a:lnTo>
                  <a:pt x="2926126" y="2814941"/>
                </a:lnTo>
                <a:cubicBezTo>
                  <a:pt x="2933568" y="2822151"/>
                  <a:pt x="2940116" y="2827376"/>
                  <a:pt x="2948914" y="2831378"/>
                </a:cubicBezTo>
                <a:cubicBezTo>
                  <a:pt x="2957744" y="2835545"/>
                  <a:pt x="2968559" y="2838687"/>
                  <a:pt x="2979903" y="2843020"/>
                </a:cubicBezTo>
                <a:lnTo>
                  <a:pt x="2980796" y="2843384"/>
                </a:lnTo>
                <a:cubicBezTo>
                  <a:pt x="2987014" y="2844740"/>
                  <a:pt x="2993794" y="2845500"/>
                  <a:pt x="3000739" y="2845699"/>
                </a:cubicBezTo>
                <a:cubicBezTo>
                  <a:pt x="3011521" y="2846029"/>
                  <a:pt x="3022699" y="2845500"/>
                  <a:pt x="3033944" y="2844640"/>
                </a:cubicBezTo>
                <a:cubicBezTo>
                  <a:pt x="3056500" y="2842954"/>
                  <a:pt x="3079419" y="2839977"/>
                  <a:pt x="3102670" y="2839283"/>
                </a:cubicBezTo>
                <a:cubicBezTo>
                  <a:pt x="3114278" y="2838952"/>
                  <a:pt x="3126052" y="2839249"/>
                  <a:pt x="3137661" y="2841068"/>
                </a:cubicBezTo>
                <a:cubicBezTo>
                  <a:pt x="3143449" y="2842094"/>
                  <a:pt x="3149236" y="2843516"/>
                  <a:pt x="3154726" y="2845666"/>
                </a:cubicBezTo>
                <a:cubicBezTo>
                  <a:pt x="3160217" y="2847782"/>
                  <a:pt x="3165244" y="2850924"/>
                  <a:pt x="3170072" y="2854033"/>
                </a:cubicBezTo>
                <a:cubicBezTo>
                  <a:pt x="3179696" y="2860449"/>
                  <a:pt x="3188130" y="2868221"/>
                  <a:pt x="3197291" y="2875001"/>
                </a:cubicBezTo>
                <a:cubicBezTo>
                  <a:pt x="3206320" y="2881781"/>
                  <a:pt x="3216474" y="2887767"/>
                  <a:pt x="3227917" y="2889190"/>
                </a:cubicBezTo>
                <a:cubicBezTo>
                  <a:pt x="3216440" y="2888164"/>
                  <a:pt x="3205923" y="2882509"/>
                  <a:pt x="3196564" y="2875960"/>
                </a:cubicBezTo>
                <a:cubicBezTo>
                  <a:pt x="3187171" y="2869445"/>
                  <a:pt x="3178440" y="2861971"/>
                  <a:pt x="3168815" y="2855984"/>
                </a:cubicBezTo>
                <a:cubicBezTo>
                  <a:pt x="3159357" y="2849469"/>
                  <a:pt x="3148112" y="2847518"/>
                  <a:pt x="3137065" y="2846922"/>
                </a:cubicBezTo>
                <a:cubicBezTo>
                  <a:pt x="3125887" y="2846526"/>
                  <a:pt x="3114708" y="2847584"/>
                  <a:pt x="3103563" y="2849337"/>
                </a:cubicBezTo>
                <a:cubicBezTo>
                  <a:pt x="3081271" y="2852743"/>
                  <a:pt x="3059212" y="2858366"/>
                  <a:pt x="3036491" y="2862930"/>
                </a:cubicBezTo>
                <a:cubicBezTo>
                  <a:pt x="3032324" y="2863756"/>
                  <a:pt x="3028123" y="2864484"/>
                  <a:pt x="3023923" y="2865212"/>
                </a:cubicBezTo>
                <a:cubicBezTo>
                  <a:pt x="3050084" y="2881484"/>
                  <a:pt x="3073268" y="2901294"/>
                  <a:pt x="3095327" y="2921204"/>
                </a:cubicBezTo>
                <a:lnTo>
                  <a:pt x="3107961" y="2932747"/>
                </a:lnTo>
                <a:lnTo>
                  <a:pt x="3111103" y="2935624"/>
                </a:lnTo>
                <a:cubicBezTo>
                  <a:pt x="3112294" y="2936715"/>
                  <a:pt x="3113385" y="2937807"/>
                  <a:pt x="3114411" y="2938898"/>
                </a:cubicBezTo>
                <a:cubicBezTo>
                  <a:pt x="3116428" y="2941081"/>
                  <a:pt x="3118280" y="2943330"/>
                  <a:pt x="3120066" y="2945579"/>
                </a:cubicBezTo>
                <a:cubicBezTo>
                  <a:pt x="3127177" y="2954674"/>
                  <a:pt x="3133560" y="2964067"/>
                  <a:pt x="3139744" y="2973658"/>
                </a:cubicBezTo>
                <a:cubicBezTo>
                  <a:pt x="3145863" y="2983249"/>
                  <a:pt x="3151750" y="2993005"/>
                  <a:pt x="3157141" y="3003060"/>
                </a:cubicBezTo>
                <a:cubicBezTo>
                  <a:pt x="3159820" y="3008054"/>
                  <a:pt x="3162366" y="3013147"/>
                  <a:pt x="3164681" y="3018372"/>
                </a:cubicBezTo>
                <a:cubicBezTo>
                  <a:pt x="3166864" y="3023565"/>
                  <a:pt x="3169212" y="3028923"/>
                  <a:pt x="3169576" y="3034644"/>
                </a:cubicBezTo>
                <a:cubicBezTo>
                  <a:pt x="3168882" y="3028956"/>
                  <a:pt x="3166203" y="3023829"/>
                  <a:pt x="3163722" y="3018802"/>
                </a:cubicBezTo>
                <a:cubicBezTo>
                  <a:pt x="3161143" y="3013775"/>
                  <a:pt x="3158298" y="3008880"/>
                  <a:pt x="3155322" y="3004085"/>
                </a:cubicBezTo>
                <a:cubicBezTo>
                  <a:pt x="3149369" y="2994461"/>
                  <a:pt x="3142952" y="2985134"/>
                  <a:pt x="3136305" y="2976006"/>
                </a:cubicBezTo>
                <a:cubicBezTo>
                  <a:pt x="3129624" y="2966911"/>
                  <a:pt x="3122679" y="2957948"/>
                  <a:pt x="3115270" y="2949614"/>
                </a:cubicBezTo>
                <a:cubicBezTo>
                  <a:pt x="3113418" y="2947530"/>
                  <a:pt x="3111533" y="2945480"/>
                  <a:pt x="3109582" y="2943628"/>
                </a:cubicBezTo>
                <a:cubicBezTo>
                  <a:pt x="3108623" y="2942735"/>
                  <a:pt x="3107631" y="2941875"/>
                  <a:pt x="3106671" y="2941114"/>
                </a:cubicBezTo>
                <a:lnTo>
                  <a:pt x="3103199" y="2938667"/>
                </a:lnTo>
                <a:lnTo>
                  <a:pt x="3089209" y="2928943"/>
                </a:lnTo>
                <a:cubicBezTo>
                  <a:pt x="3052134" y="2903246"/>
                  <a:pt x="3013240" y="2879334"/>
                  <a:pt x="2971635" y="2869610"/>
                </a:cubicBezTo>
                <a:cubicBezTo>
                  <a:pt x="2961382" y="2867130"/>
                  <a:pt x="2949906" y="2865476"/>
                  <a:pt x="2937504" y="2861640"/>
                </a:cubicBezTo>
                <a:cubicBezTo>
                  <a:pt x="2931352" y="2859755"/>
                  <a:pt x="2924804" y="2857076"/>
                  <a:pt x="2918817" y="2853768"/>
                </a:cubicBezTo>
                <a:cubicBezTo>
                  <a:pt x="2912864" y="2850527"/>
                  <a:pt x="2907407" y="2846823"/>
                  <a:pt x="2902380" y="2843053"/>
                </a:cubicBezTo>
                <a:cubicBezTo>
                  <a:pt x="2892127" y="2835413"/>
                  <a:pt x="2884223" y="2828071"/>
                  <a:pt x="2875459" y="2820629"/>
                </a:cubicBezTo>
                <a:lnTo>
                  <a:pt x="2849695" y="2798140"/>
                </a:lnTo>
                <a:cubicBezTo>
                  <a:pt x="2832563" y="2783026"/>
                  <a:pt x="2815498" y="2767779"/>
                  <a:pt x="2798630" y="2752102"/>
                </a:cubicBezTo>
                <a:lnTo>
                  <a:pt x="2797043" y="2750581"/>
                </a:lnTo>
                <a:cubicBezTo>
                  <a:pt x="2798134" y="2762388"/>
                  <a:pt x="2799821" y="2774063"/>
                  <a:pt x="2802235" y="2785539"/>
                </a:cubicBezTo>
                <a:cubicBezTo>
                  <a:pt x="2810007" y="2821225"/>
                  <a:pt x="2825452" y="2854529"/>
                  <a:pt x="2850026" y="2881517"/>
                </a:cubicBezTo>
                <a:cubicBezTo>
                  <a:pt x="2862428" y="2895242"/>
                  <a:pt x="2877311" y="2908537"/>
                  <a:pt x="2891102" y="2924445"/>
                </a:cubicBezTo>
                <a:cubicBezTo>
                  <a:pt x="2905092" y="2940221"/>
                  <a:pt x="2916502" y="2959999"/>
                  <a:pt x="2923117" y="2979809"/>
                </a:cubicBezTo>
                <a:cubicBezTo>
                  <a:pt x="2929467" y="2998363"/>
                  <a:pt x="2933171" y="3016950"/>
                  <a:pt x="2935817" y="3035405"/>
                </a:cubicBezTo>
                <a:lnTo>
                  <a:pt x="2937603" y="3034710"/>
                </a:lnTo>
                <a:cubicBezTo>
                  <a:pt x="2938463" y="3038150"/>
                  <a:pt x="2939223" y="3041623"/>
                  <a:pt x="2939852" y="3045062"/>
                </a:cubicBezTo>
                <a:cubicBezTo>
                  <a:pt x="2940116" y="3048270"/>
                  <a:pt x="2939984" y="3051214"/>
                  <a:pt x="2940017" y="3054290"/>
                </a:cubicBezTo>
                <a:cubicBezTo>
                  <a:pt x="2939918" y="3057332"/>
                  <a:pt x="2939620" y="3060243"/>
                  <a:pt x="2939223" y="3063054"/>
                </a:cubicBezTo>
                <a:cubicBezTo>
                  <a:pt x="2940513" y="3075059"/>
                  <a:pt x="2941704" y="3086966"/>
                  <a:pt x="2943126" y="3098673"/>
                </a:cubicBezTo>
                <a:cubicBezTo>
                  <a:pt x="2945441" y="3117955"/>
                  <a:pt x="2948385" y="3136939"/>
                  <a:pt x="2953875" y="3155063"/>
                </a:cubicBezTo>
                <a:cubicBezTo>
                  <a:pt x="2956554" y="3164191"/>
                  <a:pt x="2959695" y="3171831"/>
                  <a:pt x="2965582" y="3176362"/>
                </a:cubicBezTo>
                <a:cubicBezTo>
                  <a:pt x="2971569" y="3181223"/>
                  <a:pt x="2980730" y="3183935"/>
                  <a:pt x="2989957" y="3186383"/>
                </a:cubicBezTo>
                <a:cubicBezTo>
                  <a:pt x="3008379" y="3191311"/>
                  <a:pt x="3028421" y="3193659"/>
                  <a:pt x="3047669" y="3201067"/>
                </a:cubicBezTo>
                <a:cubicBezTo>
                  <a:pt x="3067116" y="3207979"/>
                  <a:pt x="3083983" y="3222995"/>
                  <a:pt x="3093343" y="3240821"/>
                </a:cubicBezTo>
                <a:cubicBezTo>
                  <a:pt x="3103364" y="3258449"/>
                  <a:pt x="3108987" y="3277499"/>
                  <a:pt x="3116130" y="3295722"/>
                </a:cubicBezTo>
                <a:cubicBezTo>
                  <a:pt x="3123109" y="3313879"/>
                  <a:pt x="3131972" y="3331904"/>
                  <a:pt x="3146888" y="3345034"/>
                </a:cubicBezTo>
                <a:cubicBezTo>
                  <a:pt x="3131212" y="3332830"/>
                  <a:pt x="3121091" y="3314937"/>
                  <a:pt x="3113055" y="3297012"/>
                </a:cubicBezTo>
                <a:cubicBezTo>
                  <a:pt x="3104819" y="3279086"/>
                  <a:pt x="3098073" y="3260433"/>
                  <a:pt x="3087588" y="3244327"/>
                </a:cubicBezTo>
                <a:cubicBezTo>
                  <a:pt x="3077534" y="3227889"/>
                  <a:pt x="3062354" y="3215950"/>
                  <a:pt x="3044296" y="3210559"/>
                </a:cubicBezTo>
                <a:cubicBezTo>
                  <a:pt x="3026337" y="3204738"/>
                  <a:pt x="3006758" y="3203515"/>
                  <a:pt x="2986914" y="3199480"/>
                </a:cubicBezTo>
                <a:cubicBezTo>
                  <a:pt x="2977158" y="3197363"/>
                  <a:pt x="2966641" y="3195379"/>
                  <a:pt x="2956587" y="3188533"/>
                </a:cubicBezTo>
                <a:cubicBezTo>
                  <a:pt x="2946169" y="3181290"/>
                  <a:pt x="2941274" y="3169714"/>
                  <a:pt x="2937933" y="3160387"/>
                </a:cubicBezTo>
                <a:cubicBezTo>
                  <a:pt x="2932046" y="3144248"/>
                  <a:pt x="2928177" y="3127678"/>
                  <a:pt x="2925002" y="3111208"/>
                </a:cubicBezTo>
                <a:cubicBezTo>
                  <a:pt x="2918883" y="3126752"/>
                  <a:pt x="2912104" y="3141867"/>
                  <a:pt x="2904761" y="3156551"/>
                </a:cubicBezTo>
                <a:cubicBezTo>
                  <a:pt x="2895765" y="3174443"/>
                  <a:pt x="2886141" y="3191939"/>
                  <a:pt x="2875856" y="3209071"/>
                </a:cubicBezTo>
                <a:cubicBezTo>
                  <a:pt x="2865471" y="3226500"/>
                  <a:pt x="2853730" y="3242276"/>
                  <a:pt x="2844172" y="3259011"/>
                </a:cubicBezTo>
                <a:cubicBezTo>
                  <a:pt x="2834614" y="3275680"/>
                  <a:pt x="2826742" y="3293374"/>
                  <a:pt x="2825155" y="3311994"/>
                </a:cubicBezTo>
                <a:cubicBezTo>
                  <a:pt x="2823270" y="3330614"/>
                  <a:pt x="2829653" y="3349168"/>
                  <a:pt x="2838615" y="3366366"/>
                </a:cubicBezTo>
                <a:cubicBezTo>
                  <a:pt x="2847578" y="3383663"/>
                  <a:pt x="2858823" y="3400100"/>
                  <a:pt x="2867819" y="3417893"/>
                </a:cubicBezTo>
                <a:cubicBezTo>
                  <a:pt x="2872151" y="3426823"/>
                  <a:pt x="2876021" y="3436116"/>
                  <a:pt x="2878038" y="3445906"/>
                </a:cubicBezTo>
                <a:cubicBezTo>
                  <a:pt x="2879924" y="3455762"/>
                  <a:pt x="2879725" y="3465849"/>
                  <a:pt x="2877443" y="3475473"/>
                </a:cubicBezTo>
                <a:cubicBezTo>
                  <a:pt x="2879196" y="3465717"/>
                  <a:pt x="2878799" y="3455795"/>
                  <a:pt x="2876418" y="3446303"/>
                </a:cubicBezTo>
                <a:cubicBezTo>
                  <a:pt x="2873904" y="3436811"/>
                  <a:pt x="2869572" y="3427980"/>
                  <a:pt x="2864842" y="3419448"/>
                </a:cubicBezTo>
                <a:cubicBezTo>
                  <a:pt x="2855053" y="3402481"/>
                  <a:pt x="2842981" y="3386838"/>
                  <a:pt x="2832729" y="3369607"/>
                </a:cubicBezTo>
                <a:cubicBezTo>
                  <a:pt x="2822608" y="3352640"/>
                  <a:pt x="2814208" y="3332664"/>
                  <a:pt x="2815101" y="3311431"/>
                </a:cubicBezTo>
                <a:cubicBezTo>
                  <a:pt x="2815696" y="3290430"/>
                  <a:pt x="2823369" y="3270653"/>
                  <a:pt x="2832365" y="3252661"/>
                </a:cubicBezTo>
                <a:cubicBezTo>
                  <a:pt x="2841394" y="3234537"/>
                  <a:pt x="2852374" y="3217868"/>
                  <a:pt x="2861237" y="3200836"/>
                </a:cubicBezTo>
                <a:cubicBezTo>
                  <a:pt x="2870299" y="3183539"/>
                  <a:pt x="2878766" y="3165878"/>
                  <a:pt x="2886505" y="3148018"/>
                </a:cubicBezTo>
                <a:cubicBezTo>
                  <a:pt x="2894211" y="3130159"/>
                  <a:pt x="2901322" y="3112035"/>
                  <a:pt x="2906746" y="3093779"/>
                </a:cubicBezTo>
                <a:cubicBezTo>
                  <a:pt x="2909590" y="3084684"/>
                  <a:pt x="2911674" y="3075522"/>
                  <a:pt x="2913096" y="3066692"/>
                </a:cubicBezTo>
                <a:cubicBezTo>
                  <a:pt x="2914187" y="3058192"/>
                  <a:pt x="2914551" y="3048667"/>
                  <a:pt x="2912533" y="3044401"/>
                </a:cubicBezTo>
                <a:lnTo>
                  <a:pt x="2913360" y="3044070"/>
                </a:lnTo>
                <a:cubicBezTo>
                  <a:pt x="2909656" y="3024987"/>
                  <a:pt x="2905092" y="3006532"/>
                  <a:pt x="2898014" y="2989401"/>
                </a:cubicBezTo>
                <a:cubicBezTo>
                  <a:pt x="2891036" y="2972269"/>
                  <a:pt x="2881577" y="2957816"/>
                  <a:pt x="2868712" y="2944785"/>
                </a:cubicBezTo>
                <a:cubicBezTo>
                  <a:pt x="2855979" y="2931556"/>
                  <a:pt x="2840699" y="2919385"/>
                  <a:pt x="2825816" y="2904800"/>
                </a:cubicBezTo>
                <a:cubicBezTo>
                  <a:pt x="2795323" y="2875134"/>
                  <a:pt x="2774256" y="2835810"/>
                  <a:pt x="2763110" y="2795262"/>
                </a:cubicBezTo>
                <a:cubicBezTo>
                  <a:pt x="2754776" y="2764571"/>
                  <a:pt x="2751071" y="2733284"/>
                  <a:pt x="2750112" y="2702328"/>
                </a:cubicBezTo>
                <a:lnTo>
                  <a:pt x="2748293" y="2700079"/>
                </a:lnTo>
                <a:lnTo>
                  <a:pt x="2750079" y="2698855"/>
                </a:lnTo>
                <a:cubicBezTo>
                  <a:pt x="2749881" y="2689859"/>
                  <a:pt x="2749848" y="2680929"/>
                  <a:pt x="2750046" y="2672033"/>
                </a:cubicBezTo>
                <a:cubicBezTo>
                  <a:pt x="2750278" y="2658175"/>
                  <a:pt x="2751138" y="2644483"/>
                  <a:pt x="2752130" y="2630824"/>
                </a:cubicBezTo>
                <a:cubicBezTo>
                  <a:pt x="2730831" y="2632577"/>
                  <a:pt x="2708573" y="2632246"/>
                  <a:pt x="2687307" y="2632246"/>
                </a:cubicBezTo>
                <a:cubicBezTo>
                  <a:pt x="2685587" y="2632246"/>
                  <a:pt x="2691011" y="2643392"/>
                  <a:pt x="2689291" y="2643392"/>
                </a:cubicBezTo>
                <a:cubicBezTo>
                  <a:pt x="2676492" y="2622820"/>
                  <a:pt x="2642162" y="2629005"/>
                  <a:pt x="2628040" y="2648650"/>
                </a:cubicBezTo>
                <a:cubicBezTo>
                  <a:pt x="2613885" y="2668296"/>
                  <a:pt x="2613819" y="2694390"/>
                  <a:pt x="2613753" y="2718599"/>
                </a:cubicBezTo>
                <a:cubicBezTo>
                  <a:pt x="2613687" y="2742776"/>
                  <a:pt x="2612198" y="2769201"/>
                  <a:pt x="2596191" y="2787391"/>
                </a:cubicBezTo>
                <a:cubicBezTo>
                  <a:pt x="2575686" y="2810708"/>
                  <a:pt x="2540397" y="2811171"/>
                  <a:pt x="2510301" y="2818843"/>
                </a:cubicBezTo>
                <a:cubicBezTo>
                  <a:pt x="2419648" y="2841829"/>
                  <a:pt x="2364780" y="2955170"/>
                  <a:pt x="2402979" y="3040465"/>
                </a:cubicBezTo>
                <a:cubicBezTo>
                  <a:pt x="2443130" y="3130126"/>
                  <a:pt x="2563283" y="3183704"/>
                  <a:pt x="2559943" y="3281864"/>
                </a:cubicBezTo>
                <a:cubicBezTo>
                  <a:pt x="2558356" y="3329126"/>
                  <a:pt x="2526672" y="3369078"/>
                  <a:pt x="2501106" y="3408864"/>
                </a:cubicBezTo>
                <a:cubicBezTo>
                  <a:pt x="2475508" y="3448651"/>
                  <a:pt x="2454672" y="3499517"/>
                  <a:pt x="2475574" y="3541950"/>
                </a:cubicBezTo>
                <a:cubicBezTo>
                  <a:pt x="2495385" y="3582067"/>
                  <a:pt x="2543638" y="3597248"/>
                  <a:pt x="2586335" y="3610741"/>
                </a:cubicBezTo>
                <a:cubicBezTo>
                  <a:pt x="2696799" y="3645567"/>
                  <a:pt x="2802698" y="3694912"/>
                  <a:pt x="2900429" y="3757122"/>
                </a:cubicBezTo>
                <a:cubicBezTo>
                  <a:pt x="2926226" y="3773559"/>
                  <a:pt x="2952023" y="3791452"/>
                  <a:pt x="2969783" y="3816356"/>
                </a:cubicBezTo>
                <a:cubicBezTo>
                  <a:pt x="2998027" y="3856109"/>
                  <a:pt x="3003319" y="3910184"/>
                  <a:pt x="3037119" y="3945307"/>
                </a:cubicBezTo>
                <a:cubicBezTo>
                  <a:pt x="3079882" y="3989724"/>
                  <a:pt x="3156744" y="3991510"/>
                  <a:pt x="3192595" y="4041648"/>
                </a:cubicBezTo>
                <a:cubicBezTo>
                  <a:pt x="3208668" y="4064171"/>
                  <a:pt x="3213365" y="4092647"/>
                  <a:pt x="3216771" y="4120097"/>
                </a:cubicBezTo>
                <a:cubicBezTo>
                  <a:pt x="3227421" y="4206881"/>
                  <a:pt x="3228975" y="4294723"/>
                  <a:pt x="3221732" y="4381870"/>
                </a:cubicBezTo>
                <a:cubicBezTo>
                  <a:pt x="3224742" y="4381671"/>
                  <a:pt x="3227718" y="4381539"/>
                  <a:pt x="3230761" y="4381307"/>
                </a:cubicBezTo>
                <a:cubicBezTo>
                  <a:pt x="3253284" y="4379654"/>
                  <a:pt x="3276203" y="4376677"/>
                  <a:pt x="3299487" y="4375983"/>
                </a:cubicBezTo>
                <a:cubicBezTo>
                  <a:pt x="3311095" y="4375619"/>
                  <a:pt x="3322836" y="4375917"/>
                  <a:pt x="3334478" y="4377769"/>
                </a:cubicBezTo>
                <a:cubicBezTo>
                  <a:pt x="3340265" y="4378794"/>
                  <a:pt x="3345987" y="4380216"/>
                  <a:pt x="3351510" y="4382366"/>
                </a:cubicBezTo>
                <a:cubicBezTo>
                  <a:pt x="3357033" y="4384482"/>
                  <a:pt x="3362027" y="4387624"/>
                  <a:pt x="3366889" y="4390733"/>
                </a:cubicBezTo>
                <a:cubicBezTo>
                  <a:pt x="3376480" y="4397149"/>
                  <a:pt x="3384947" y="4404921"/>
                  <a:pt x="3394075" y="4411701"/>
                </a:cubicBezTo>
                <a:cubicBezTo>
                  <a:pt x="3403104" y="4418481"/>
                  <a:pt x="3413257" y="4424468"/>
                  <a:pt x="3424734" y="4425857"/>
                </a:cubicBezTo>
                <a:cubicBezTo>
                  <a:pt x="3413224" y="4424864"/>
                  <a:pt x="3402707" y="4419176"/>
                  <a:pt x="3393381" y="4412661"/>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53" name="Google Shape;153;p23"/>
          <p:cNvGrpSpPr/>
          <p:nvPr/>
        </p:nvGrpSpPr>
        <p:grpSpPr>
          <a:xfrm>
            <a:off x="346088" y="4021766"/>
            <a:ext cx="1517582" cy="2042254"/>
            <a:chOff x="421799" y="3334948"/>
            <a:chExt cx="2057153" cy="2768371"/>
          </a:xfrm>
        </p:grpSpPr>
        <p:sp>
          <p:nvSpPr>
            <p:cNvPr id="154" name="Google Shape;154;p23"/>
            <p:cNvSpPr/>
            <p:nvPr/>
          </p:nvSpPr>
          <p:spPr>
            <a:xfrm flipH="1">
              <a:off x="421799" y="3334948"/>
              <a:ext cx="2057153" cy="2768371"/>
            </a:xfrm>
            <a:custGeom>
              <a:rect b="b" l="l" r="r" t="t"/>
              <a:pathLst>
                <a:path extrusionOk="0" h="2783194" w="2068169">
                  <a:moveTo>
                    <a:pt x="984345" y="2522"/>
                  </a:moveTo>
                  <a:cubicBezTo>
                    <a:pt x="1027374" y="-1009"/>
                    <a:pt x="1071045" y="-868"/>
                    <a:pt x="1114932" y="3174"/>
                  </a:cubicBezTo>
                  <a:cubicBezTo>
                    <a:pt x="1165090" y="7793"/>
                    <a:pt x="1215531" y="17507"/>
                    <a:pt x="1265622" y="32654"/>
                  </a:cubicBezTo>
                  <a:cubicBezTo>
                    <a:pt x="1666355" y="153832"/>
                    <a:pt x="1892962" y="576867"/>
                    <a:pt x="1771765" y="977532"/>
                  </a:cubicBezTo>
                  <a:cubicBezTo>
                    <a:pt x="1933154" y="1040783"/>
                    <a:pt x="2059289" y="1089153"/>
                    <a:pt x="2068169" y="1088957"/>
                  </a:cubicBezTo>
                  <a:lnTo>
                    <a:pt x="1770066" y="2779605"/>
                  </a:lnTo>
                  <a:lnTo>
                    <a:pt x="1038263" y="2781433"/>
                  </a:lnTo>
                  <a:lnTo>
                    <a:pt x="306393" y="2783194"/>
                  </a:lnTo>
                  <a:lnTo>
                    <a:pt x="0" y="1094179"/>
                  </a:lnTo>
                  <a:cubicBezTo>
                    <a:pt x="9271" y="1094115"/>
                    <a:pt x="146961" y="1040457"/>
                    <a:pt x="318928" y="971983"/>
                  </a:cubicBezTo>
                  <a:cubicBezTo>
                    <a:pt x="277300" y="830475"/>
                    <a:pt x="277876" y="679896"/>
                    <a:pt x="320584" y="538709"/>
                  </a:cubicBezTo>
                  <a:cubicBezTo>
                    <a:pt x="413376" y="231951"/>
                    <a:pt x="683143" y="27244"/>
                    <a:pt x="984345" y="2522"/>
                  </a:cubicBezTo>
                  <a:close/>
                </a:path>
              </a:pathLst>
            </a:custGeom>
            <a:gradFill>
              <a:gsLst>
                <a:gs pos="0">
                  <a:schemeClr val="accent1"/>
                </a:gs>
                <a:gs pos="66000">
                  <a:schemeClr val="accent2"/>
                </a:gs>
                <a:gs pos="99301">
                  <a:srgbClr val="0C0C0C"/>
                </a:gs>
                <a:gs pos="100000">
                  <a:srgbClr val="0C0C0C"/>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5" name="Google Shape;155;p23"/>
            <p:cNvSpPr/>
            <p:nvPr/>
          </p:nvSpPr>
          <p:spPr>
            <a:xfrm>
              <a:off x="1208302" y="3334948"/>
              <a:ext cx="708772" cy="1064938"/>
            </a:xfrm>
            <a:custGeom>
              <a:rect b="b" l="l" r="r" t="t"/>
              <a:pathLst>
                <a:path extrusionOk="0" h="615686" w="409772">
                  <a:moveTo>
                    <a:pt x="387665" y="615687"/>
                  </a:moveTo>
                  <a:cubicBezTo>
                    <a:pt x="392600" y="602252"/>
                    <a:pt x="394670" y="587933"/>
                    <a:pt x="393743" y="573651"/>
                  </a:cubicBezTo>
                  <a:cubicBezTo>
                    <a:pt x="391023" y="546222"/>
                    <a:pt x="374096" y="522237"/>
                    <a:pt x="349162" y="510480"/>
                  </a:cubicBezTo>
                  <a:cubicBezTo>
                    <a:pt x="327890" y="500463"/>
                    <a:pt x="304580" y="498193"/>
                    <a:pt x="281672" y="494420"/>
                  </a:cubicBezTo>
                  <a:cubicBezTo>
                    <a:pt x="264006" y="491482"/>
                    <a:pt x="244938" y="487742"/>
                    <a:pt x="230679" y="476323"/>
                  </a:cubicBezTo>
                  <a:cubicBezTo>
                    <a:pt x="218423" y="466540"/>
                    <a:pt x="201459" y="445105"/>
                    <a:pt x="205366" y="428244"/>
                  </a:cubicBezTo>
                  <a:cubicBezTo>
                    <a:pt x="208138" y="416424"/>
                    <a:pt x="211344" y="403336"/>
                    <a:pt x="200157" y="394855"/>
                  </a:cubicBezTo>
                  <a:cubicBezTo>
                    <a:pt x="193912" y="390147"/>
                    <a:pt x="189604" y="383436"/>
                    <a:pt x="184261" y="377827"/>
                  </a:cubicBezTo>
                  <a:cubicBezTo>
                    <a:pt x="169617" y="362711"/>
                    <a:pt x="154000" y="348568"/>
                    <a:pt x="137509" y="335490"/>
                  </a:cubicBezTo>
                  <a:cubicBezTo>
                    <a:pt x="136642" y="334636"/>
                    <a:pt x="136632" y="333240"/>
                    <a:pt x="137487" y="332374"/>
                  </a:cubicBezTo>
                  <a:cubicBezTo>
                    <a:pt x="137494" y="332367"/>
                    <a:pt x="137501" y="332359"/>
                    <a:pt x="137509" y="332352"/>
                  </a:cubicBezTo>
                  <a:cubicBezTo>
                    <a:pt x="167196" y="300299"/>
                    <a:pt x="108556" y="260900"/>
                    <a:pt x="81941" y="253188"/>
                  </a:cubicBezTo>
                  <a:cubicBezTo>
                    <a:pt x="80734" y="252846"/>
                    <a:pt x="80034" y="251591"/>
                    <a:pt x="80376" y="250384"/>
                  </a:cubicBezTo>
                  <a:cubicBezTo>
                    <a:pt x="80429" y="250197"/>
                    <a:pt x="80506" y="250017"/>
                    <a:pt x="80605" y="249849"/>
                  </a:cubicBezTo>
                  <a:cubicBezTo>
                    <a:pt x="83024" y="244368"/>
                    <a:pt x="86535" y="239437"/>
                    <a:pt x="90924" y="235359"/>
                  </a:cubicBezTo>
                  <a:cubicBezTo>
                    <a:pt x="105784" y="221669"/>
                    <a:pt x="125454" y="214524"/>
                    <a:pt x="143987" y="207178"/>
                  </a:cubicBezTo>
                  <a:cubicBezTo>
                    <a:pt x="164725" y="198998"/>
                    <a:pt x="190739" y="190718"/>
                    <a:pt x="201826" y="169616"/>
                  </a:cubicBezTo>
                  <a:cubicBezTo>
                    <a:pt x="207403" y="159065"/>
                    <a:pt x="211544" y="147646"/>
                    <a:pt x="220160" y="138999"/>
                  </a:cubicBezTo>
                  <a:cubicBezTo>
                    <a:pt x="230445" y="129283"/>
                    <a:pt x="242115" y="121148"/>
                    <a:pt x="254790" y="114859"/>
                  </a:cubicBezTo>
                  <a:cubicBezTo>
                    <a:pt x="267201" y="107758"/>
                    <a:pt x="280766" y="102898"/>
                    <a:pt x="294863" y="100502"/>
                  </a:cubicBezTo>
                  <a:cubicBezTo>
                    <a:pt x="307686" y="98766"/>
                    <a:pt x="319474" y="100502"/>
                    <a:pt x="332198" y="100903"/>
                  </a:cubicBezTo>
                  <a:cubicBezTo>
                    <a:pt x="347926" y="101370"/>
                    <a:pt x="364056" y="95861"/>
                    <a:pt x="378282" y="89451"/>
                  </a:cubicBezTo>
                  <a:cubicBezTo>
                    <a:pt x="384066" y="86206"/>
                    <a:pt x="390237" y="83704"/>
                    <a:pt x="396648" y="82005"/>
                  </a:cubicBezTo>
                  <a:cubicBezTo>
                    <a:pt x="401059" y="81363"/>
                    <a:pt x="405559" y="81787"/>
                    <a:pt x="409772" y="83240"/>
                  </a:cubicBezTo>
                  <a:cubicBezTo>
                    <a:pt x="341222" y="29030"/>
                    <a:pt x="256300" y="-317"/>
                    <a:pt x="168899" y="3"/>
                  </a:cubicBezTo>
                  <a:cubicBezTo>
                    <a:pt x="148973" y="60"/>
                    <a:pt x="129079" y="1634"/>
                    <a:pt x="109391" y="4710"/>
                  </a:cubicBezTo>
                  <a:lnTo>
                    <a:pt x="109758" y="4710"/>
                  </a:lnTo>
                  <a:cubicBezTo>
                    <a:pt x="136990" y="6115"/>
                    <a:pt x="163468" y="14137"/>
                    <a:pt x="186899" y="28082"/>
                  </a:cubicBezTo>
                  <a:cubicBezTo>
                    <a:pt x="200958" y="36730"/>
                    <a:pt x="216386" y="49150"/>
                    <a:pt x="219792" y="66312"/>
                  </a:cubicBezTo>
                  <a:cubicBezTo>
                    <a:pt x="227740" y="106045"/>
                    <a:pt x="180387" y="135093"/>
                    <a:pt x="149130" y="146077"/>
                  </a:cubicBezTo>
                  <a:cubicBezTo>
                    <a:pt x="101009" y="162972"/>
                    <a:pt x="36057" y="168615"/>
                    <a:pt x="10310" y="219532"/>
                  </a:cubicBezTo>
                  <a:cubicBezTo>
                    <a:pt x="-17006" y="273588"/>
                    <a:pt x="17189" y="332585"/>
                    <a:pt x="29779" y="386074"/>
                  </a:cubicBezTo>
                  <a:cubicBezTo>
                    <a:pt x="48880" y="381199"/>
                    <a:pt x="67114" y="374121"/>
                    <a:pt x="85915" y="368311"/>
                  </a:cubicBezTo>
                  <a:cubicBezTo>
                    <a:pt x="97536" y="364705"/>
                    <a:pt x="110693" y="361366"/>
                    <a:pt x="122648" y="365340"/>
                  </a:cubicBezTo>
                  <a:cubicBezTo>
                    <a:pt x="136975" y="370081"/>
                    <a:pt x="147627" y="381667"/>
                    <a:pt x="156276" y="393586"/>
                  </a:cubicBezTo>
                  <a:cubicBezTo>
                    <a:pt x="168699" y="410681"/>
                    <a:pt x="180587" y="429379"/>
                    <a:pt x="187400" y="449546"/>
                  </a:cubicBezTo>
                  <a:cubicBezTo>
                    <a:pt x="192342" y="464270"/>
                    <a:pt x="194379" y="479896"/>
                    <a:pt x="199722" y="494486"/>
                  </a:cubicBezTo>
                  <a:cubicBezTo>
                    <a:pt x="205700" y="510813"/>
                    <a:pt x="217789" y="520897"/>
                    <a:pt x="234386" y="525905"/>
                  </a:cubicBezTo>
                  <a:cubicBezTo>
                    <a:pt x="257732" y="532501"/>
                    <a:pt x="282111" y="534641"/>
                    <a:pt x="306250" y="532216"/>
                  </a:cubicBezTo>
                  <a:cubicBezTo>
                    <a:pt x="321278" y="531014"/>
                    <a:pt x="338175" y="527374"/>
                    <a:pt x="353002" y="531347"/>
                  </a:cubicBezTo>
                  <a:cubicBezTo>
                    <a:pt x="385962" y="540362"/>
                    <a:pt x="389435" y="586305"/>
                    <a:pt x="387665" y="615687"/>
                  </a:cubicBezTo>
                  <a:close/>
                </a:path>
              </a:pathLst>
            </a:custGeom>
            <a:solidFill>
              <a:srgbClr val="3F3F3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56" name="Google Shape;156;p23"/>
          <p:cNvSpPr txBox="1"/>
          <p:nvPr/>
        </p:nvSpPr>
        <p:spPr>
          <a:xfrm>
            <a:off x="3279536" y="1360209"/>
            <a:ext cx="5632929" cy="44451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200"/>
              <a:buFont typeface="Arial"/>
              <a:buNone/>
            </a:pPr>
            <a:r>
              <a:rPr b="0" lang="en-US" sz="1200" u="none">
                <a:solidFill>
                  <a:schemeClr val="lt1"/>
                </a:solidFill>
                <a:latin typeface="Montserrat"/>
                <a:ea typeface="Montserrat"/>
                <a:cs typeface="Montserrat"/>
                <a:sym typeface="Montserrat"/>
              </a:rPr>
              <a:t>HALLOWEEN PRESENTATION TEMPLATE</a:t>
            </a:r>
            <a:endParaRPr/>
          </a:p>
        </p:txBody>
      </p:sp>
      <p:sp>
        <p:nvSpPr>
          <p:cNvPr id="157" name="Google Shape;157;p23"/>
          <p:cNvSpPr txBox="1"/>
          <p:nvPr/>
        </p:nvSpPr>
        <p:spPr>
          <a:xfrm>
            <a:off x="1508567" y="2060874"/>
            <a:ext cx="9174866" cy="16619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16600"/>
              <a:buFont typeface="Flavors"/>
              <a:buNone/>
            </a:pPr>
            <a:r>
              <a:rPr b="1" lang="en-US" sz="16600" u="none">
                <a:solidFill>
                  <a:srgbClr val="F2F2F2"/>
                </a:solidFill>
                <a:latin typeface="Flavors"/>
                <a:ea typeface="Flavors"/>
                <a:cs typeface="Flavors"/>
                <a:sym typeface="Flavors"/>
              </a:rPr>
              <a:t>Pocong</a:t>
            </a:r>
            <a:endParaRPr/>
          </a:p>
        </p:txBody>
      </p:sp>
      <p:grpSp>
        <p:nvGrpSpPr>
          <p:cNvPr id="158" name="Google Shape;158;p23"/>
          <p:cNvGrpSpPr/>
          <p:nvPr/>
        </p:nvGrpSpPr>
        <p:grpSpPr>
          <a:xfrm>
            <a:off x="10752" y="4386588"/>
            <a:ext cx="12192001" cy="2471412"/>
            <a:chOff x="10752" y="4386588"/>
            <a:chExt cx="12192001" cy="2471412"/>
          </a:xfrm>
        </p:grpSpPr>
        <p:sp>
          <p:nvSpPr>
            <p:cNvPr id="159" name="Google Shape;159;p23"/>
            <p:cNvSpPr/>
            <p:nvPr/>
          </p:nvSpPr>
          <p:spPr>
            <a:xfrm>
              <a:off x="10752" y="5163731"/>
              <a:ext cx="12192001" cy="1694269"/>
            </a:xfrm>
            <a:custGeom>
              <a:rect b="b" l="l" r="r" t="t"/>
              <a:pathLst>
                <a:path extrusionOk="0" h="1694269" w="12192001">
                  <a:moveTo>
                    <a:pt x="9202913" y="1310271"/>
                  </a:moveTo>
                  <a:lnTo>
                    <a:pt x="9194650" y="1339909"/>
                  </a:lnTo>
                  <a:lnTo>
                    <a:pt x="9203998" y="1340290"/>
                  </a:lnTo>
                  <a:lnTo>
                    <a:pt x="9203998" y="1337589"/>
                  </a:lnTo>
                  <a:cubicBezTo>
                    <a:pt x="9203998" y="1328627"/>
                    <a:pt x="9203437" y="1319201"/>
                    <a:pt x="9202913" y="1310271"/>
                  </a:cubicBezTo>
                  <a:close/>
                  <a:moveTo>
                    <a:pt x="8899302" y="1246209"/>
                  </a:moveTo>
                  <a:cubicBezTo>
                    <a:pt x="8900911" y="1249020"/>
                    <a:pt x="8902519" y="1251864"/>
                    <a:pt x="8903566" y="1254676"/>
                  </a:cubicBezTo>
                  <a:lnTo>
                    <a:pt x="8924912" y="1323564"/>
                  </a:lnTo>
                  <a:lnTo>
                    <a:pt x="8958909" y="1326329"/>
                  </a:lnTo>
                  <a:lnTo>
                    <a:pt x="8906783" y="1252790"/>
                  </a:lnTo>
                  <a:cubicBezTo>
                    <a:pt x="8904651" y="1250442"/>
                    <a:pt x="8901958" y="1248557"/>
                    <a:pt x="8899302" y="1246209"/>
                  </a:cubicBezTo>
                  <a:close/>
                  <a:moveTo>
                    <a:pt x="8812861" y="1198154"/>
                  </a:moveTo>
                  <a:cubicBezTo>
                    <a:pt x="8809682" y="1208043"/>
                    <a:pt x="8806989" y="1218395"/>
                    <a:pt x="8804857" y="1228780"/>
                  </a:cubicBezTo>
                  <a:lnTo>
                    <a:pt x="8804857" y="1229243"/>
                  </a:lnTo>
                  <a:lnTo>
                    <a:pt x="8802848" y="1313636"/>
                  </a:lnTo>
                  <a:lnTo>
                    <a:pt x="8848147" y="1317321"/>
                  </a:lnTo>
                  <a:lnTo>
                    <a:pt x="8831526" y="1255635"/>
                  </a:lnTo>
                  <a:cubicBezTo>
                    <a:pt x="8826214" y="1236320"/>
                    <a:pt x="8819818" y="1217469"/>
                    <a:pt x="8812861" y="1198154"/>
                  </a:cubicBezTo>
                  <a:close/>
                  <a:moveTo>
                    <a:pt x="7781476" y="1195343"/>
                  </a:moveTo>
                  <a:lnTo>
                    <a:pt x="7784713" y="1200049"/>
                  </a:lnTo>
                  <a:lnTo>
                    <a:pt x="7796735" y="1201748"/>
                  </a:lnTo>
                  <a:close/>
                  <a:moveTo>
                    <a:pt x="10596072" y="1191573"/>
                  </a:moveTo>
                  <a:cubicBezTo>
                    <a:pt x="10595024" y="1201461"/>
                    <a:pt x="10593940" y="1211350"/>
                    <a:pt x="10593940" y="1221239"/>
                  </a:cubicBezTo>
                  <a:lnTo>
                    <a:pt x="10602372" y="1320742"/>
                  </a:lnTo>
                  <a:lnTo>
                    <a:pt x="10626394" y="1318871"/>
                  </a:lnTo>
                  <a:lnTo>
                    <a:pt x="10663953" y="1314758"/>
                  </a:lnTo>
                  <a:lnTo>
                    <a:pt x="10670245" y="1236320"/>
                  </a:lnTo>
                  <a:cubicBezTo>
                    <a:pt x="10647840" y="1218891"/>
                    <a:pt x="10622741" y="1203810"/>
                    <a:pt x="10596072" y="1191573"/>
                  </a:cubicBezTo>
                  <a:close/>
                  <a:moveTo>
                    <a:pt x="7677988" y="1169718"/>
                  </a:moveTo>
                  <a:lnTo>
                    <a:pt x="7679405" y="1177289"/>
                  </a:lnTo>
                  <a:lnTo>
                    <a:pt x="7683312" y="1170716"/>
                  </a:lnTo>
                  <a:close/>
                  <a:moveTo>
                    <a:pt x="7531857" y="1161624"/>
                  </a:moveTo>
                  <a:lnTo>
                    <a:pt x="7529768" y="1164011"/>
                  </a:lnTo>
                  <a:lnTo>
                    <a:pt x="7567320" y="1169319"/>
                  </a:lnTo>
                  <a:lnTo>
                    <a:pt x="7566040" y="1162498"/>
                  </a:lnTo>
                  <a:close/>
                  <a:moveTo>
                    <a:pt x="10450421" y="1155755"/>
                  </a:moveTo>
                  <a:cubicBezTo>
                    <a:pt x="10448811" y="1155755"/>
                    <a:pt x="10447727" y="1156218"/>
                    <a:pt x="10446156" y="1156218"/>
                  </a:cubicBezTo>
                  <a:cubicBezTo>
                    <a:pt x="10446156" y="1184495"/>
                    <a:pt x="10447727" y="1213235"/>
                    <a:pt x="10453076" y="1241480"/>
                  </a:cubicBezTo>
                  <a:lnTo>
                    <a:pt x="10480695" y="1330216"/>
                  </a:lnTo>
                  <a:lnTo>
                    <a:pt x="10487209" y="1329709"/>
                  </a:lnTo>
                  <a:lnTo>
                    <a:pt x="10503234" y="1162369"/>
                  </a:lnTo>
                  <a:cubicBezTo>
                    <a:pt x="10485618" y="1159525"/>
                    <a:pt x="10468561" y="1156714"/>
                    <a:pt x="10450421" y="1155755"/>
                  </a:cubicBezTo>
                  <a:close/>
                  <a:moveTo>
                    <a:pt x="11335592" y="1126551"/>
                  </a:moveTo>
                  <a:lnTo>
                    <a:pt x="11317385" y="1222789"/>
                  </a:lnTo>
                  <a:lnTo>
                    <a:pt x="11341436" y="1218494"/>
                  </a:lnTo>
                  <a:close/>
                  <a:moveTo>
                    <a:pt x="8701882" y="1112892"/>
                  </a:moveTo>
                  <a:cubicBezTo>
                    <a:pt x="8704538" y="1134092"/>
                    <a:pt x="8708839" y="1155292"/>
                    <a:pt x="8714151" y="1176491"/>
                  </a:cubicBezTo>
                  <a:cubicBezTo>
                    <a:pt x="8721631" y="1209465"/>
                    <a:pt x="8732816" y="1241480"/>
                    <a:pt x="8745645" y="1273064"/>
                  </a:cubicBezTo>
                  <a:lnTo>
                    <a:pt x="8760960" y="1310229"/>
                  </a:lnTo>
                  <a:lnTo>
                    <a:pt x="8777979" y="1311613"/>
                  </a:lnTo>
                  <a:lnTo>
                    <a:pt x="8803247" y="1222661"/>
                  </a:lnTo>
                  <a:cubicBezTo>
                    <a:pt x="8805941" y="1214161"/>
                    <a:pt x="8809120" y="1205695"/>
                    <a:pt x="8812337" y="1197228"/>
                  </a:cubicBezTo>
                  <a:cubicBezTo>
                    <a:pt x="8809120" y="1188265"/>
                    <a:pt x="8805941" y="1179302"/>
                    <a:pt x="8802200" y="1170373"/>
                  </a:cubicBezTo>
                  <a:cubicBezTo>
                    <a:pt x="8797413" y="1167065"/>
                    <a:pt x="8792064" y="1164254"/>
                    <a:pt x="8787239" y="1161410"/>
                  </a:cubicBezTo>
                  <a:cubicBezTo>
                    <a:pt x="8764311" y="1146825"/>
                    <a:pt x="8740297" y="1133629"/>
                    <a:pt x="8715759" y="1120433"/>
                  </a:cubicBezTo>
                  <a:cubicBezTo>
                    <a:pt x="8711496" y="1118085"/>
                    <a:pt x="8706670" y="1115240"/>
                    <a:pt x="8701882" y="1112892"/>
                  </a:cubicBezTo>
                  <a:close/>
                  <a:moveTo>
                    <a:pt x="10228987" y="1040826"/>
                  </a:moveTo>
                  <a:cubicBezTo>
                    <a:pt x="10181483" y="1076148"/>
                    <a:pt x="10139852" y="1117125"/>
                    <a:pt x="10105703" y="1162832"/>
                  </a:cubicBezTo>
                  <a:cubicBezTo>
                    <a:pt x="10096650" y="1175069"/>
                    <a:pt x="10088122" y="1187306"/>
                    <a:pt x="10080118" y="1200039"/>
                  </a:cubicBezTo>
                  <a:cubicBezTo>
                    <a:pt x="10060368" y="1232550"/>
                    <a:pt x="10043275" y="1266913"/>
                    <a:pt x="10030482" y="1302731"/>
                  </a:cubicBezTo>
                  <a:cubicBezTo>
                    <a:pt x="10046491" y="1284838"/>
                    <a:pt x="10062500" y="1267872"/>
                    <a:pt x="10080642" y="1251368"/>
                  </a:cubicBezTo>
                  <a:cubicBezTo>
                    <a:pt x="10097174" y="1234898"/>
                    <a:pt x="10115838" y="1219354"/>
                    <a:pt x="10136150" y="1205232"/>
                  </a:cubicBezTo>
                  <a:cubicBezTo>
                    <a:pt x="10141984" y="1200502"/>
                    <a:pt x="10147857" y="1196269"/>
                    <a:pt x="10154290" y="1192499"/>
                  </a:cubicBezTo>
                  <a:cubicBezTo>
                    <a:pt x="10155861" y="1186843"/>
                    <a:pt x="10157993" y="1181188"/>
                    <a:pt x="10159602" y="1176028"/>
                  </a:cubicBezTo>
                  <a:cubicBezTo>
                    <a:pt x="10173479" y="1134555"/>
                    <a:pt x="10192144" y="1095000"/>
                    <a:pt x="10216157" y="1057793"/>
                  </a:cubicBezTo>
                  <a:cubicBezTo>
                    <a:pt x="10219898" y="1052137"/>
                    <a:pt x="10224723" y="1046482"/>
                    <a:pt x="10228987" y="1040826"/>
                  </a:cubicBezTo>
                  <a:close/>
                  <a:moveTo>
                    <a:pt x="6873121" y="1013347"/>
                  </a:moveTo>
                  <a:lnTo>
                    <a:pt x="6834458" y="1054537"/>
                  </a:lnTo>
                  <a:lnTo>
                    <a:pt x="6881059" y="1062029"/>
                  </a:lnTo>
                  <a:close/>
                  <a:moveTo>
                    <a:pt x="10660108" y="994656"/>
                  </a:moveTo>
                  <a:cubicBezTo>
                    <a:pt x="10622218" y="1047441"/>
                    <a:pt x="10603553" y="1109122"/>
                    <a:pt x="10597158" y="1171762"/>
                  </a:cubicBezTo>
                  <a:cubicBezTo>
                    <a:pt x="10625435" y="1188265"/>
                    <a:pt x="10649972" y="1209002"/>
                    <a:pt x="10670245" y="1233013"/>
                  </a:cubicBezTo>
                  <a:cubicBezTo>
                    <a:pt x="10670769" y="1217469"/>
                    <a:pt x="10671853" y="1201924"/>
                    <a:pt x="10671853" y="1186380"/>
                  </a:cubicBezTo>
                  <a:cubicBezTo>
                    <a:pt x="10671853" y="1122318"/>
                    <a:pt x="10667028" y="1058719"/>
                    <a:pt x="10660108" y="994656"/>
                  </a:cubicBezTo>
                  <a:close/>
                  <a:moveTo>
                    <a:pt x="9187427" y="920705"/>
                  </a:moveTo>
                  <a:cubicBezTo>
                    <a:pt x="9173550" y="948024"/>
                    <a:pt x="9162367" y="975838"/>
                    <a:pt x="9153277" y="1004545"/>
                  </a:cubicBezTo>
                  <a:cubicBezTo>
                    <a:pt x="9148489" y="1019163"/>
                    <a:pt x="9144749" y="1033749"/>
                    <a:pt x="9142093" y="1048830"/>
                  </a:cubicBezTo>
                  <a:cubicBezTo>
                    <a:pt x="9138877" y="1061563"/>
                    <a:pt x="9136221" y="1074759"/>
                    <a:pt x="9134612" y="1087459"/>
                  </a:cubicBezTo>
                  <a:cubicBezTo>
                    <a:pt x="9130872" y="1115736"/>
                    <a:pt x="9128740" y="1144444"/>
                    <a:pt x="9128740" y="1173184"/>
                  </a:cubicBezTo>
                  <a:cubicBezTo>
                    <a:pt x="9128740" y="1213698"/>
                    <a:pt x="9133004" y="1254676"/>
                    <a:pt x="9139400" y="1295190"/>
                  </a:cubicBezTo>
                  <a:cubicBezTo>
                    <a:pt x="9152230" y="1273064"/>
                    <a:pt x="9167678" y="1252327"/>
                    <a:pt x="9184771" y="1232550"/>
                  </a:cubicBezTo>
                  <a:cubicBezTo>
                    <a:pt x="9187988" y="1228317"/>
                    <a:pt x="9191692" y="1224546"/>
                    <a:pt x="9195432" y="1220280"/>
                  </a:cubicBezTo>
                  <a:cubicBezTo>
                    <a:pt x="9188511" y="1166602"/>
                    <a:pt x="9179423" y="1113355"/>
                    <a:pt x="9168762" y="1060141"/>
                  </a:cubicBezTo>
                  <a:cubicBezTo>
                    <a:pt x="9189560" y="1102540"/>
                    <a:pt x="9208785" y="1145403"/>
                    <a:pt x="9226402" y="1188265"/>
                  </a:cubicBezTo>
                  <a:cubicBezTo>
                    <a:pt x="9233322" y="1182147"/>
                    <a:pt x="9240803" y="1176954"/>
                    <a:pt x="9248247" y="1170836"/>
                  </a:cubicBezTo>
                  <a:cubicBezTo>
                    <a:pt x="9247199" y="1165643"/>
                    <a:pt x="9245591" y="1160484"/>
                    <a:pt x="9244544" y="1154829"/>
                  </a:cubicBezTo>
                  <a:cubicBezTo>
                    <a:pt x="9237063" y="1111007"/>
                    <a:pt x="9235454" y="1066722"/>
                    <a:pt x="9240279" y="1022934"/>
                  </a:cubicBezTo>
                  <a:cubicBezTo>
                    <a:pt x="9241326" y="1015856"/>
                    <a:pt x="9242936" y="1008812"/>
                    <a:pt x="9244544" y="1001271"/>
                  </a:cubicBezTo>
                  <a:cubicBezTo>
                    <a:pt x="9227449" y="973457"/>
                    <a:pt x="9208262" y="946634"/>
                    <a:pt x="9187427" y="920705"/>
                  </a:cubicBezTo>
                  <a:close/>
                  <a:moveTo>
                    <a:pt x="8340109" y="903772"/>
                  </a:moveTo>
                  <a:cubicBezTo>
                    <a:pt x="8337452" y="939094"/>
                    <a:pt x="8337976" y="974416"/>
                    <a:pt x="8341717" y="1009275"/>
                  </a:cubicBezTo>
                  <a:cubicBezTo>
                    <a:pt x="8346261" y="1056850"/>
                    <a:pt x="8356267" y="1104070"/>
                    <a:pt x="8371537" y="1149876"/>
                  </a:cubicBezTo>
                  <a:lnTo>
                    <a:pt x="8432087" y="1280147"/>
                  </a:lnTo>
                  <a:lnTo>
                    <a:pt x="8439802" y="1281029"/>
                  </a:lnTo>
                  <a:lnTo>
                    <a:pt x="8435115" y="1185421"/>
                  </a:lnTo>
                  <a:cubicBezTo>
                    <a:pt x="8428681" y="1137862"/>
                    <a:pt x="8418544" y="1090766"/>
                    <a:pt x="8404144" y="1044596"/>
                  </a:cubicBezTo>
                  <a:cubicBezTo>
                    <a:pt x="8397748" y="1024819"/>
                    <a:pt x="8390267" y="1005504"/>
                    <a:pt x="8381740" y="986653"/>
                  </a:cubicBezTo>
                  <a:cubicBezTo>
                    <a:pt x="8369995" y="958408"/>
                    <a:pt x="8355594" y="930594"/>
                    <a:pt x="8340109" y="903772"/>
                  </a:cubicBezTo>
                  <a:close/>
                  <a:moveTo>
                    <a:pt x="6414995" y="897030"/>
                  </a:moveTo>
                  <a:cubicBezTo>
                    <a:pt x="6414069" y="897493"/>
                    <a:pt x="6413605" y="897493"/>
                    <a:pt x="6412646" y="897956"/>
                  </a:cubicBezTo>
                  <a:cubicBezTo>
                    <a:pt x="6409835" y="898419"/>
                    <a:pt x="6407454" y="899378"/>
                    <a:pt x="6405106" y="900304"/>
                  </a:cubicBezTo>
                  <a:cubicBezTo>
                    <a:pt x="6399450" y="902189"/>
                    <a:pt x="6393795" y="904570"/>
                    <a:pt x="6388602" y="906422"/>
                  </a:cubicBezTo>
                  <a:cubicBezTo>
                    <a:pt x="6390488" y="913963"/>
                    <a:pt x="6392836" y="921504"/>
                    <a:pt x="6394258" y="929044"/>
                  </a:cubicBezTo>
                  <a:cubicBezTo>
                    <a:pt x="6396606" y="938007"/>
                    <a:pt x="6398954" y="946474"/>
                    <a:pt x="6400872" y="955436"/>
                  </a:cubicBezTo>
                  <a:cubicBezTo>
                    <a:pt x="6402261" y="961092"/>
                    <a:pt x="6403221" y="966714"/>
                    <a:pt x="6404643" y="972370"/>
                  </a:cubicBezTo>
                  <a:cubicBezTo>
                    <a:pt x="6406528" y="947433"/>
                    <a:pt x="6409835" y="921967"/>
                    <a:pt x="6414995" y="897030"/>
                  </a:cubicBezTo>
                  <a:close/>
                  <a:moveTo>
                    <a:pt x="5568625" y="834356"/>
                  </a:moveTo>
                  <a:lnTo>
                    <a:pt x="5572439" y="840183"/>
                  </a:lnTo>
                  <a:lnTo>
                    <a:pt x="5616428" y="847238"/>
                  </a:lnTo>
                  <a:lnTo>
                    <a:pt x="5617981" y="847503"/>
                  </a:lnTo>
                  <a:close/>
                  <a:moveTo>
                    <a:pt x="5479461" y="815042"/>
                  </a:moveTo>
                  <a:lnTo>
                    <a:pt x="5481672" y="825625"/>
                  </a:lnTo>
                  <a:lnTo>
                    <a:pt x="5484081" y="826011"/>
                  </a:lnTo>
                  <a:close/>
                  <a:moveTo>
                    <a:pt x="7522309" y="796686"/>
                  </a:moveTo>
                  <a:cubicBezTo>
                    <a:pt x="7517579" y="802342"/>
                    <a:pt x="7512387" y="807997"/>
                    <a:pt x="7508154" y="814116"/>
                  </a:cubicBezTo>
                  <a:cubicBezTo>
                    <a:pt x="7485036" y="842856"/>
                    <a:pt x="7464266" y="873945"/>
                    <a:pt x="7446803" y="906422"/>
                  </a:cubicBezTo>
                  <a:cubicBezTo>
                    <a:pt x="7416145" y="963440"/>
                    <a:pt x="7393490" y="1024658"/>
                    <a:pt x="7376523" y="1087331"/>
                  </a:cubicBezTo>
                  <a:cubicBezTo>
                    <a:pt x="7374142" y="1093913"/>
                    <a:pt x="7372257" y="1100990"/>
                    <a:pt x="7370372" y="1108035"/>
                  </a:cubicBezTo>
                  <a:cubicBezTo>
                    <a:pt x="7371331" y="1110879"/>
                    <a:pt x="7371794" y="1114153"/>
                    <a:pt x="7372753" y="1116998"/>
                  </a:cubicBezTo>
                  <a:cubicBezTo>
                    <a:pt x="7373216" y="1117924"/>
                    <a:pt x="7373679" y="1119809"/>
                    <a:pt x="7374142" y="1120768"/>
                  </a:cubicBezTo>
                  <a:cubicBezTo>
                    <a:pt x="7375564" y="1119809"/>
                    <a:pt x="7377449" y="1118420"/>
                    <a:pt x="7378872" y="1116998"/>
                  </a:cubicBezTo>
                  <a:cubicBezTo>
                    <a:pt x="7399641" y="1101916"/>
                    <a:pt x="7420378" y="1085909"/>
                    <a:pt x="7440189" y="1068943"/>
                  </a:cubicBezTo>
                  <a:cubicBezTo>
                    <a:pt x="7453418" y="1058095"/>
                    <a:pt x="7466614" y="1046817"/>
                    <a:pt x="7479347" y="1035043"/>
                  </a:cubicBezTo>
                  <a:cubicBezTo>
                    <a:pt x="7494461" y="1020888"/>
                    <a:pt x="7509080" y="1006303"/>
                    <a:pt x="7522772" y="991221"/>
                  </a:cubicBezTo>
                  <a:cubicBezTo>
                    <a:pt x="7527005" y="986988"/>
                    <a:pt x="7530776" y="982259"/>
                    <a:pt x="7534546" y="977562"/>
                  </a:cubicBezTo>
                  <a:cubicBezTo>
                    <a:pt x="7532198" y="961555"/>
                    <a:pt x="7530313" y="945548"/>
                    <a:pt x="7528427" y="929507"/>
                  </a:cubicBezTo>
                  <a:cubicBezTo>
                    <a:pt x="7527005" y="916344"/>
                    <a:pt x="7526079" y="902685"/>
                    <a:pt x="7525120" y="889489"/>
                  </a:cubicBezTo>
                  <a:cubicBezTo>
                    <a:pt x="7524657" y="875830"/>
                    <a:pt x="7523698" y="862171"/>
                    <a:pt x="7523698" y="848512"/>
                  </a:cubicBezTo>
                  <a:cubicBezTo>
                    <a:pt x="7522772" y="831082"/>
                    <a:pt x="7522309" y="814116"/>
                    <a:pt x="7522309" y="796686"/>
                  </a:cubicBezTo>
                  <a:close/>
                  <a:moveTo>
                    <a:pt x="8252620" y="784114"/>
                  </a:moveTo>
                  <a:cubicBezTo>
                    <a:pt x="8247271" y="837328"/>
                    <a:pt x="8245138" y="890576"/>
                    <a:pt x="8246748" y="943790"/>
                  </a:cubicBezTo>
                  <a:cubicBezTo>
                    <a:pt x="8249964" y="1046019"/>
                    <a:pt x="8266497" y="1147751"/>
                    <a:pt x="8296382" y="1246672"/>
                  </a:cubicBezTo>
                  <a:lnTo>
                    <a:pt x="8302509" y="1265327"/>
                  </a:lnTo>
                  <a:lnTo>
                    <a:pt x="8316233" y="1266897"/>
                  </a:lnTo>
                  <a:lnTo>
                    <a:pt x="8293690" y="1129858"/>
                  </a:lnTo>
                  <a:cubicBezTo>
                    <a:pt x="8293690" y="1070989"/>
                    <a:pt x="8300086" y="1012086"/>
                    <a:pt x="8314524" y="954638"/>
                  </a:cubicBezTo>
                  <a:cubicBezTo>
                    <a:pt x="8319835" y="933438"/>
                    <a:pt x="8325707" y="912239"/>
                    <a:pt x="8333188" y="891502"/>
                  </a:cubicBezTo>
                  <a:cubicBezTo>
                    <a:pt x="8310259" y="853369"/>
                    <a:pt x="8283553" y="817551"/>
                    <a:pt x="8252620" y="784114"/>
                  </a:cubicBezTo>
                  <a:close/>
                  <a:moveTo>
                    <a:pt x="7111378" y="776446"/>
                  </a:moveTo>
                  <a:cubicBezTo>
                    <a:pt x="7100034" y="793379"/>
                    <a:pt x="7087301" y="809882"/>
                    <a:pt x="7074105" y="825427"/>
                  </a:cubicBezTo>
                  <a:cubicBezTo>
                    <a:pt x="7064646" y="836242"/>
                    <a:pt x="7054757" y="846626"/>
                    <a:pt x="7044835" y="856978"/>
                  </a:cubicBezTo>
                  <a:lnTo>
                    <a:pt x="7033524" y="868289"/>
                  </a:lnTo>
                  <a:cubicBezTo>
                    <a:pt x="7025024" y="876756"/>
                    <a:pt x="7016525" y="884760"/>
                    <a:pt x="7007562" y="892763"/>
                  </a:cubicBezTo>
                  <a:cubicBezTo>
                    <a:pt x="6996714" y="902189"/>
                    <a:pt x="6985866" y="912078"/>
                    <a:pt x="6974555" y="921504"/>
                  </a:cubicBezTo>
                  <a:lnTo>
                    <a:pt x="7023469" y="1084925"/>
                  </a:lnTo>
                  <a:lnTo>
                    <a:pt x="7083613" y="1094595"/>
                  </a:lnTo>
                  <a:lnTo>
                    <a:pt x="7095801" y="1037854"/>
                  </a:lnTo>
                  <a:cubicBezTo>
                    <a:pt x="7108997" y="951666"/>
                    <a:pt x="7114189" y="864056"/>
                    <a:pt x="7111378" y="776446"/>
                  </a:cubicBezTo>
                  <a:close/>
                  <a:moveTo>
                    <a:pt x="412816" y="745662"/>
                  </a:moveTo>
                  <a:lnTo>
                    <a:pt x="414653" y="866369"/>
                  </a:lnTo>
                  <a:lnTo>
                    <a:pt x="476271" y="848361"/>
                  </a:lnTo>
                  <a:lnTo>
                    <a:pt x="473207" y="835157"/>
                  </a:lnTo>
                  <a:cubicBezTo>
                    <a:pt x="455282" y="804069"/>
                    <a:pt x="434975" y="774402"/>
                    <a:pt x="412816" y="745662"/>
                  </a:cubicBezTo>
                  <a:close/>
                  <a:moveTo>
                    <a:pt x="6507963" y="704843"/>
                  </a:moveTo>
                  <a:cubicBezTo>
                    <a:pt x="6490963" y="775950"/>
                    <a:pt x="6484845" y="849438"/>
                    <a:pt x="6489078" y="921967"/>
                  </a:cubicBezTo>
                  <a:lnTo>
                    <a:pt x="6500884" y="997902"/>
                  </a:lnTo>
                  <a:lnTo>
                    <a:pt x="6522050" y="1001509"/>
                  </a:lnTo>
                  <a:lnTo>
                    <a:pt x="6522118" y="1001110"/>
                  </a:lnTo>
                  <a:cubicBezTo>
                    <a:pt x="6527310" y="954014"/>
                    <a:pt x="6529195" y="905959"/>
                    <a:pt x="6527773" y="858400"/>
                  </a:cubicBezTo>
                  <a:cubicBezTo>
                    <a:pt x="6526351" y="826849"/>
                    <a:pt x="6523044" y="795264"/>
                    <a:pt x="6518810" y="764176"/>
                  </a:cubicBezTo>
                  <a:cubicBezTo>
                    <a:pt x="6515966" y="744398"/>
                    <a:pt x="6512196" y="724620"/>
                    <a:pt x="6507963" y="704843"/>
                  </a:cubicBezTo>
                  <a:close/>
                  <a:moveTo>
                    <a:pt x="5207702" y="693532"/>
                  </a:moveTo>
                  <a:cubicBezTo>
                    <a:pt x="5206776" y="695880"/>
                    <a:pt x="5205817" y="698228"/>
                    <a:pt x="5204891" y="700610"/>
                  </a:cubicBezTo>
                  <a:lnTo>
                    <a:pt x="5186931" y="778351"/>
                  </a:lnTo>
                  <a:lnTo>
                    <a:pt x="5230417" y="785325"/>
                  </a:lnTo>
                  <a:close/>
                  <a:moveTo>
                    <a:pt x="6250821" y="681295"/>
                  </a:moveTo>
                  <a:cubicBezTo>
                    <a:pt x="6203659" y="707654"/>
                    <a:pt x="6160730" y="741091"/>
                    <a:pt x="6131460" y="786335"/>
                  </a:cubicBezTo>
                  <a:cubicBezTo>
                    <a:pt x="6115652" y="810826"/>
                    <a:pt x="6104449" y="837673"/>
                    <a:pt x="6096255" y="865640"/>
                  </a:cubicBezTo>
                  <a:lnTo>
                    <a:pt x="6084048" y="926877"/>
                  </a:lnTo>
                  <a:lnTo>
                    <a:pt x="6214083" y="949023"/>
                  </a:lnTo>
                  <a:lnTo>
                    <a:pt x="6241384" y="953676"/>
                  </a:lnTo>
                  <a:lnTo>
                    <a:pt x="6266861" y="934700"/>
                  </a:lnTo>
                  <a:cubicBezTo>
                    <a:pt x="6267357" y="899378"/>
                    <a:pt x="6266861" y="864056"/>
                    <a:pt x="6264513" y="828734"/>
                  </a:cubicBezTo>
                  <a:cubicBezTo>
                    <a:pt x="6262165" y="779257"/>
                    <a:pt x="6257435" y="730276"/>
                    <a:pt x="6250821" y="681295"/>
                  </a:cubicBezTo>
                  <a:close/>
                  <a:moveTo>
                    <a:pt x="1191716" y="631197"/>
                  </a:moveTo>
                  <a:lnTo>
                    <a:pt x="1209147" y="674521"/>
                  </a:lnTo>
                  <a:lnTo>
                    <a:pt x="1235535" y="669518"/>
                  </a:lnTo>
                  <a:close/>
                  <a:moveTo>
                    <a:pt x="211369" y="604804"/>
                  </a:moveTo>
                  <a:cubicBezTo>
                    <a:pt x="209947" y="644856"/>
                    <a:pt x="214643" y="684907"/>
                    <a:pt x="225028" y="723503"/>
                  </a:cubicBezTo>
                  <a:cubicBezTo>
                    <a:pt x="239183" y="779562"/>
                    <a:pt x="265146" y="832809"/>
                    <a:pt x="300534" y="878946"/>
                  </a:cubicBezTo>
                  <a:cubicBezTo>
                    <a:pt x="304767" y="885097"/>
                    <a:pt x="309496" y="890720"/>
                    <a:pt x="314193" y="896375"/>
                  </a:cubicBezTo>
                  <a:cubicBezTo>
                    <a:pt x="312804" y="885560"/>
                    <a:pt x="312308" y="874713"/>
                    <a:pt x="311845" y="863898"/>
                  </a:cubicBezTo>
                  <a:cubicBezTo>
                    <a:pt x="309496" y="823846"/>
                    <a:pt x="310422" y="783332"/>
                    <a:pt x="313730" y="743314"/>
                  </a:cubicBezTo>
                  <a:cubicBezTo>
                    <a:pt x="313730" y="740007"/>
                    <a:pt x="313730" y="736699"/>
                    <a:pt x="314193" y="733425"/>
                  </a:cubicBezTo>
                  <a:cubicBezTo>
                    <a:pt x="316574" y="704685"/>
                    <a:pt x="319881" y="675944"/>
                    <a:pt x="323155" y="647667"/>
                  </a:cubicBezTo>
                  <a:cubicBezTo>
                    <a:pt x="307115" y="634504"/>
                    <a:pt x="290149" y="623193"/>
                    <a:pt x="271264" y="615652"/>
                  </a:cubicBezTo>
                  <a:cubicBezTo>
                    <a:pt x="251916" y="607649"/>
                    <a:pt x="231643" y="604804"/>
                    <a:pt x="211369" y="604804"/>
                  </a:cubicBezTo>
                  <a:close/>
                  <a:moveTo>
                    <a:pt x="4285364" y="602614"/>
                  </a:moveTo>
                  <a:lnTo>
                    <a:pt x="4287479" y="652556"/>
                  </a:lnTo>
                  <a:lnTo>
                    <a:pt x="4296651" y="653574"/>
                  </a:lnTo>
                  <a:close/>
                  <a:moveTo>
                    <a:pt x="1724852" y="597264"/>
                  </a:moveTo>
                  <a:lnTo>
                    <a:pt x="1725229" y="599067"/>
                  </a:lnTo>
                  <a:lnTo>
                    <a:pt x="1725596" y="599030"/>
                  </a:lnTo>
                  <a:close/>
                  <a:moveTo>
                    <a:pt x="3767700" y="578908"/>
                  </a:moveTo>
                  <a:lnTo>
                    <a:pt x="3753642" y="596219"/>
                  </a:lnTo>
                  <a:lnTo>
                    <a:pt x="3768192" y="597258"/>
                  </a:lnTo>
                  <a:close/>
                  <a:moveTo>
                    <a:pt x="3356769" y="558668"/>
                  </a:moveTo>
                  <a:lnTo>
                    <a:pt x="3350129" y="567394"/>
                  </a:lnTo>
                  <a:lnTo>
                    <a:pt x="3356223" y="567829"/>
                  </a:lnTo>
                  <a:close/>
                  <a:moveTo>
                    <a:pt x="1136518" y="556783"/>
                  </a:moveTo>
                  <a:lnTo>
                    <a:pt x="1149910" y="685752"/>
                  </a:lnTo>
                  <a:lnTo>
                    <a:pt x="1194132" y="677368"/>
                  </a:lnTo>
                  <a:lnTo>
                    <a:pt x="1190790" y="629775"/>
                  </a:lnTo>
                  <a:cubicBezTo>
                    <a:pt x="1170484" y="607186"/>
                    <a:pt x="1152558" y="582679"/>
                    <a:pt x="1136518" y="556783"/>
                  </a:cubicBezTo>
                  <a:close/>
                  <a:moveTo>
                    <a:pt x="2753354" y="487065"/>
                  </a:moveTo>
                  <a:lnTo>
                    <a:pt x="2748144" y="546969"/>
                  </a:lnTo>
                  <a:lnTo>
                    <a:pt x="2764268" y="547101"/>
                  </a:lnTo>
                  <a:lnTo>
                    <a:pt x="2764201" y="546398"/>
                  </a:lnTo>
                  <a:cubicBezTo>
                    <a:pt x="2761357" y="526620"/>
                    <a:pt x="2757587" y="506842"/>
                    <a:pt x="2753354" y="487065"/>
                  </a:cubicBezTo>
                  <a:close/>
                  <a:moveTo>
                    <a:pt x="1453092" y="475754"/>
                  </a:moveTo>
                  <a:cubicBezTo>
                    <a:pt x="1452166" y="478102"/>
                    <a:pt x="1451207" y="480450"/>
                    <a:pt x="1450281" y="482832"/>
                  </a:cubicBezTo>
                  <a:cubicBezTo>
                    <a:pt x="1432355" y="531350"/>
                    <a:pt x="1421474" y="582216"/>
                    <a:pt x="1415356" y="634008"/>
                  </a:cubicBezTo>
                  <a:lnTo>
                    <a:pt x="1422182" y="639061"/>
                  </a:lnTo>
                  <a:lnTo>
                    <a:pt x="1489850" y="629370"/>
                  </a:lnTo>
                  <a:lnTo>
                    <a:pt x="1483750" y="599645"/>
                  </a:lnTo>
                  <a:cubicBezTo>
                    <a:pt x="1475284" y="557709"/>
                    <a:pt x="1464899" y="516731"/>
                    <a:pt x="1453092" y="475754"/>
                  </a:cubicBezTo>
                  <a:close/>
                  <a:moveTo>
                    <a:pt x="2496212" y="463517"/>
                  </a:moveTo>
                  <a:cubicBezTo>
                    <a:pt x="2472631" y="476697"/>
                    <a:pt x="2450108" y="491646"/>
                    <a:pt x="2429822" y="508955"/>
                  </a:cubicBezTo>
                  <a:lnTo>
                    <a:pt x="2391616" y="551944"/>
                  </a:lnTo>
                  <a:lnTo>
                    <a:pt x="2504177" y="549287"/>
                  </a:lnTo>
                  <a:close/>
                  <a:moveTo>
                    <a:pt x="530754" y="384836"/>
                  </a:moveTo>
                  <a:cubicBezTo>
                    <a:pt x="530754" y="414503"/>
                    <a:pt x="532176" y="444202"/>
                    <a:pt x="534525" y="473869"/>
                  </a:cubicBezTo>
                  <a:cubicBezTo>
                    <a:pt x="536873" y="509191"/>
                    <a:pt x="541139" y="544513"/>
                    <a:pt x="546332" y="579371"/>
                  </a:cubicBezTo>
                  <a:cubicBezTo>
                    <a:pt x="553872" y="632619"/>
                    <a:pt x="565183" y="684907"/>
                    <a:pt x="577949" y="736699"/>
                  </a:cubicBezTo>
                  <a:cubicBezTo>
                    <a:pt x="581720" y="687718"/>
                    <a:pt x="581223" y="638274"/>
                    <a:pt x="576031" y="589260"/>
                  </a:cubicBezTo>
                  <a:cubicBezTo>
                    <a:pt x="569450" y="519576"/>
                    <a:pt x="554335" y="450784"/>
                    <a:pt x="530754" y="384836"/>
                  </a:cubicBezTo>
                  <a:close/>
                  <a:moveTo>
                    <a:pt x="180677" y="0"/>
                  </a:moveTo>
                  <a:cubicBezTo>
                    <a:pt x="296763" y="69255"/>
                    <a:pt x="382621" y="186994"/>
                    <a:pt x="413279" y="317963"/>
                  </a:cubicBezTo>
                  <a:cubicBezTo>
                    <a:pt x="434512" y="407921"/>
                    <a:pt x="430279" y="501650"/>
                    <a:pt x="423201" y="593527"/>
                  </a:cubicBezTo>
                  <a:cubicBezTo>
                    <a:pt x="422705" y="602919"/>
                    <a:pt x="421779" y="611882"/>
                    <a:pt x="420820" y="621308"/>
                  </a:cubicBezTo>
                  <a:cubicBezTo>
                    <a:pt x="431668" y="630238"/>
                    <a:pt x="441590" y="639663"/>
                    <a:pt x="451015" y="649552"/>
                  </a:cubicBezTo>
                  <a:cubicBezTo>
                    <a:pt x="450089" y="634967"/>
                    <a:pt x="449130" y="620845"/>
                    <a:pt x="448667" y="606227"/>
                  </a:cubicBezTo>
                  <a:cubicBezTo>
                    <a:pt x="446319" y="522387"/>
                    <a:pt x="452438" y="438084"/>
                    <a:pt x="468015" y="355170"/>
                  </a:cubicBezTo>
                  <a:cubicBezTo>
                    <a:pt x="468941" y="347166"/>
                    <a:pt x="470826" y="339163"/>
                    <a:pt x="472248" y="331159"/>
                  </a:cubicBezTo>
                  <a:cubicBezTo>
                    <a:pt x="475555" y="313730"/>
                    <a:pt x="479789" y="296300"/>
                    <a:pt x="484055" y="278871"/>
                  </a:cubicBezTo>
                  <a:cubicBezTo>
                    <a:pt x="478400" y="268023"/>
                    <a:pt x="473670" y="257208"/>
                    <a:pt x="468015" y="246823"/>
                  </a:cubicBezTo>
                  <a:cubicBezTo>
                    <a:pt x="474133" y="253901"/>
                    <a:pt x="480285" y="260978"/>
                    <a:pt x="486866" y="268023"/>
                  </a:cubicBezTo>
                  <a:cubicBezTo>
                    <a:pt x="509984" y="179487"/>
                    <a:pt x="544446" y="93762"/>
                    <a:pt x="591608" y="14618"/>
                  </a:cubicBezTo>
                  <a:cubicBezTo>
                    <a:pt x="554831" y="113043"/>
                    <a:pt x="536410" y="217157"/>
                    <a:pt x="532176" y="322196"/>
                  </a:cubicBezTo>
                  <a:cubicBezTo>
                    <a:pt x="576990" y="379677"/>
                    <a:pt x="615189" y="442317"/>
                    <a:pt x="643996" y="508728"/>
                  </a:cubicBezTo>
                  <a:cubicBezTo>
                    <a:pt x="664733" y="554897"/>
                    <a:pt x="680310" y="602456"/>
                    <a:pt x="690695" y="651933"/>
                  </a:cubicBezTo>
                  <a:lnTo>
                    <a:pt x="699944" y="785276"/>
                  </a:lnTo>
                  <a:lnTo>
                    <a:pt x="733941" y="777142"/>
                  </a:lnTo>
                  <a:lnTo>
                    <a:pt x="713350" y="699955"/>
                  </a:lnTo>
                  <a:cubicBezTo>
                    <a:pt x="705776" y="666519"/>
                    <a:pt x="699658" y="632619"/>
                    <a:pt x="694465" y="598686"/>
                  </a:cubicBezTo>
                  <a:cubicBezTo>
                    <a:pt x="682658" y="520039"/>
                    <a:pt x="676540" y="440895"/>
                    <a:pt x="674654" y="361289"/>
                  </a:cubicBezTo>
                  <a:cubicBezTo>
                    <a:pt x="673232" y="330663"/>
                    <a:pt x="673232" y="300071"/>
                    <a:pt x="673232" y="269445"/>
                  </a:cubicBezTo>
                  <a:cubicBezTo>
                    <a:pt x="675117" y="292993"/>
                    <a:pt x="677466" y="316541"/>
                    <a:pt x="681269" y="340089"/>
                  </a:cubicBezTo>
                  <a:cubicBezTo>
                    <a:pt x="685965" y="373063"/>
                    <a:pt x="692117" y="406036"/>
                    <a:pt x="699658" y="439010"/>
                  </a:cubicBezTo>
                  <a:cubicBezTo>
                    <a:pt x="713813" y="496954"/>
                    <a:pt x="731738" y="553938"/>
                    <a:pt x="754393" y="609534"/>
                  </a:cubicBezTo>
                  <a:cubicBezTo>
                    <a:pt x="761934" y="627889"/>
                    <a:pt x="769938" y="646278"/>
                    <a:pt x="778437" y="664170"/>
                  </a:cubicBezTo>
                  <a:lnTo>
                    <a:pt x="827173" y="754834"/>
                  </a:lnTo>
                  <a:lnTo>
                    <a:pt x="836987" y="752486"/>
                  </a:lnTo>
                  <a:lnTo>
                    <a:pt x="813825" y="641548"/>
                  </a:lnTo>
                  <a:cubicBezTo>
                    <a:pt x="805822" y="598686"/>
                    <a:pt x="798744" y="555360"/>
                    <a:pt x="793056" y="512498"/>
                  </a:cubicBezTo>
                  <a:cubicBezTo>
                    <a:pt x="774204" y="378718"/>
                    <a:pt x="765241" y="244012"/>
                    <a:pt x="765704" y="108810"/>
                  </a:cubicBezTo>
                  <a:cubicBezTo>
                    <a:pt x="775626" y="286874"/>
                    <a:pt x="809592" y="463517"/>
                    <a:pt x="866676" y="632619"/>
                  </a:cubicBezTo>
                  <a:lnTo>
                    <a:pt x="904144" y="736418"/>
                  </a:lnTo>
                  <a:lnTo>
                    <a:pt x="954484" y="724373"/>
                  </a:lnTo>
                  <a:lnTo>
                    <a:pt x="928952" y="614230"/>
                  </a:lnTo>
                  <a:cubicBezTo>
                    <a:pt x="928952" y="613767"/>
                    <a:pt x="928456" y="612808"/>
                    <a:pt x="928456" y="612345"/>
                  </a:cubicBezTo>
                  <a:cubicBezTo>
                    <a:pt x="920452" y="579371"/>
                    <a:pt x="912416" y="546398"/>
                    <a:pt x="903453" y="513424"/>
                  </a:cubicBezTo>
                  <a:cubicBezTo>
                    <a:pt x="888835" y="455513"/>
                    <a:pt x="873753" y="398033"/>
                    <a:pt x="858639" y="340552"/>
                  </a:cubicBezTo>
                  <a:cubicBezTo>
                    <a:pt x="879409" y="364133"/>
                    <a:pt x="899220" y="388607"/>
                    <a:pt x="916682" y="414040"/>
                  </a:cubicBezTo>
                  <a:cubicBezTo>
                    <a:pt x="922338" y="421117"/>
                    <a:pt x="927067" y="428195"/>
                    <a:pt x="931763" y="435240"/>
                  </a:cubicBezTo>
                  <a:cubicBezTo>
                    <a:pt x="961033" y="478565"/>
                    <a:pt x="986036" y="524272"/>
                    <a:pt x="1007732" y="571831"/>
                  </a:cubicBezTo>
                  <a:cubicBezTo>
                    <a:pt x="1011502" y="578908"/>
                    <a:pt x="1014809" y="586449"/>
                    <a:pt x="1017654" y="593990"/>
                  </a:cubicBezTo>
                  <a:cubicBezTo>
                    <a:pt x="1028965" y="619423"/>
                    <a:pt x="1039350" y="645319"/>
                    <a:pt x="1048775" y="671711"/>
                  </a:cubicBezTo>
                  <a:lnTo>
                    <a:pt x="1059626" y="702869"/>
                  </a:lnTo>
                  <a:lnTo>
                    <a:pt x="1116065" y="692169"/>
                  </a:lnTo>
                  <a:lnTo>
                    <a:pt x="1120014" y="647204"/>
                  </a:lnTo>
                  <a:cubicBezTo>
                    <a:pt x="1120014" y="646741"/>
                    <a:pt x="1120014" y="646278"/>
                    <a:pt x="1120014" y="646278"/>
                  </a:cubicBezTo>
                  <a:cubicBezTo>
                    <a:pt x="1123785" y="615189"/>
                    <a:pt x="1128977" y="584564"/>
                    <a:pt x="1135129" y="553938"/>
                  </a:cubicBezTo>
                  <a:cubicBezTo>
                    <a:pt x="1131325" y="547820"/>
                    <a:pt x="1128051" y="541701"/>
                    <a:pt x="1124744" y="535583"/>
                  </a:cubicBezTo>
                  <a:cubicBezTo>
                    <a:pt x="1123322" y="532739"/>
                    <a:pt x="1121437" y="529464"/>
                    <a:pt x="1119551" y="526620"/>
                  </a:cubicBezTo>
                  <a:cubicBezTo>
                    <a:pt x="1077086" y="443243"/>
                    <a:pt x="1056812" y="348092"/>
                    <a:pt x="1067164" y="254827"/>
                  </a:cubicBezTo>
                  <a:cubicBezTo>
                    <a:pt x="1062931" y="315119"/>
                    <a:pt x="1083700" y="375907"/>
                    <a:pt x="1118129" y="425351"/>
                  </a:cubicBezTo>
                  <a:cubicBezTo>
                    <a:pt x="1153054" y="474828"/>
                    <a:pt x="1201175" y="513424"/>
                    <a:pt x="1253530" y="544050"/>
                  </a:cubicBezTo>
                  <a:cubicBezTo>
                    <a:pt x="1258259" y="546894"/>
                    <a:pt x="1262956" y="549242"/>
                    <a:pt x="1268148" y="552053"/>
                  </a:cubicBezTo>
                  <a:cubicBezTo>
                    <a:pt x="1292225" y="564786"/>
                    <a:pt x="1316765" y="577023"/>
                    <a:pt x="1341272" y="589260"/>
                  </a:cubicBezTo>
                  <a:cubicBezTo>
                    <a:pt x="1343653" y="582216"/>
                    <a:pt x="1346465" y="574675"/>
                    <a:pt x="1349772" y="567597"/>
                  </a:cubicBezTo>
                  <a:cubicBezTo>
                    <a:pt x="1354964" y="553475"/>
                    <a:pt x="1360620" y="539816"/>
                    <a:pt x="1367234" y="526157"/>
                  </a:cubicBezTo>
                  <a:cubicBezTo>
                    <a:pt x="1386119" y="487528"/>
                    <a:pt x="1409237" y="451247"/>
                    <a:pt x="1435629" y="417347"/>
                  </a:cubicBezTo>
                  <a:cubicBezTo>
                    <a:pt x="1424318" y="381562"/>
                    <a:pt x="1412048" y="346207"/>
                    <a:pt x="1398852" y="310885"/>
                  </a:cubicBezTo>
                  <a:cubicBezTo>
                    <a:pt x="1415819" y="340089"/>
                    <a:pt x="1433281" y="369292"/>
                    <a:pt x="1449784" y="398496"/>
                  </a:cubicBezTo>
                  <a:cubicBezTo>
                    <a:pt x="1504057" y="333507"/>
                    <a:pt x="1571030" y="278375"/>
                    <a:pt x="1646535" y="238820"/>
                  </a:cubicBezTo>
                  <a:cubicBezTo>
                    <a:pt x="1568682" y="283104"/>
                    <a:pt x="1509713" y="354707"/>
                    <a:pt x="1470554" y="435240"/>
                  </a:cubicBezTo>
                  <a:cubicBezTo>
                    <a:pt x="1490365" y="470098"/>
                    <a:pt x="1509713" y="504957"/>
                    <a:pt x="1527638" y="540742"/>
                  </a:cubicBezTo>
                  <a:cubicBezTo>
                    <a:pt x="1530482" y="545935"/>
                    <a:pt x="1533294" y="551127"/>
                    <a:pt x="1535675" y="556286"/>
                  </a:cubicBezTo>
                  <a:cubicBezTo>
                    <a:pt x="1542256" y="569483"/>
                    <a:pt x="1548871" y="582679"/>
                    <a:pt x="1554989" y="596338"/>
                  </a:cubicBezTo>
                  <a:lnTo>
                    <a:pt x="1565216" y="618576"/>
                  </a:lnTo>
                  <a:lnTo>
                    <a:pt x="1646171" y="606981"/>
                  </a:lnTo>
                  <a:lnTo>
                    <a:pt x="1722439" y="599346"/>
                  </a:lnTo>
                  <a:lnTo>
                    <a:pt x="1722967" y="592567"/>
                  </a:lnTo>
                  <a:cubicBezTo>
                    <a:pt x="1713541" y="571368"/>
                    <a:pt x="1704082" y="550168"/>
                    <a:pt x="1694193" y="529464"/>
                  </a:cubicBezTo>
                  <a:cubicBezTo>
                    <a:pt x="1681923" y="503072"/>
                    <a:pt x="1668694" y="477176"/>
                    <a:pt x="1655498" y="451247"/>
                  </a:cubicBezTo>
                  <a:cubicBezTo>
                    <a:pt x="1648420" y="436662"/>
                    <a:pt x="1640880" y="422044"/>
                    <a:pt x="1633306" y="407458"/>
                  </a:cubicBezTo>
                  <a:cubicBezTo>
                    <a:pt x="1643691" y="417810"/>
                    <a:pt x="1654076" y="428195"/>
                    <a:pt x="1663998" y="438547"/>
                  </a:cubicBezTo>
                  <a:cubicBezTo>
                    <a:pt x="1678616" y="453132"/>
                    <a:pt x="1692771" y="468213"/>
                    <a:pt x="1706463" y="483758"/>
                  </a:cubicBezTo>
                  <a:lnTo>
                    <a:pt x="1794322" y="592150"/>
                  </a:lnTo>
                  <a:lnTo>
                    <a:pt x="1884104" y="583162"/>
                  </a:lnTo>
                  <a:lnTo>
                    <a:pt x="1885719" y="571831"/>
                  </a:lnTo>
                  <a:cubicBezTo>
                    <a:pt x="1904140" y="459747"/>
                    <a:pt x="1943299" y="351400"/>
                    <a:pt x="2004153" y="254827"/>
                  </a:cubicBezTo>
                  <a:cubicBezTo>
                    <a:pt x="1980572" y="332085"/>
                    <a:pt x="1964035" y="413114"/>
                    <a:pt x="1957454" y="493646"/>
                  </a:cubicBezTo>
                  <a:cubicBezTo>
                    <a:pt x="1956958" y="496491"/>
                    <a:pt x="1956958" y="498839"/>
                    <a:pt x="1956958" y="501650"/>
                  </a:cubicBezTo>
                  <a:lnTo>
                    <a:pt x="1956034" y="575961"/>
                  </a:lnTo>
                  <a:lnTo>
                    <a:pt x="1976954" y="573867"/>
                  </a:lnTo>
                  <a:lnTo>
                    <a:pt x="2117518" y="565399"/>
                  </a:lnTo>
                  <a:lnTo>
                    <a:pt x="2096625" y="323619"/>
                  </a:lnTo>
                  <a:cubicBezTo>
                    <a:pt x="2107010" y="393336"/>
                    <a:pt x="2122554" y="462095"/>
                    <a:pt x="2143324" y="528968"/>
                  </a:cubicBezTo>
                  <a:cubicBezTo>
                    <a:pt x="2153245" y="507305"/>
                    <a:pt x="2164093" y="485643"/>
                    <a:pt x="2175867" y="464443"/>
                  </a:cubicBezTo>
                  <a:lnTo>
                    <a:pt x="2158860" y="562909"/>
                  </a:lnTo>
                  <a:lnTo>
                    <a:pt x="2257001" y="556996"/>
                  </a:lnTo>
                  <a:lnTo>
                    <a:pt x="2273995" y="476217"/>
                  </a:lnTo>
                  <a:cubicBezTo>
                    <a:pt x="2275417" y="466791"/>
                    <a:pt x="2276376" y="456902"/>
                    <a:pt x="2276839" y="447014"/>
                  </a:cubicBezTo>
                  <a:cubicBezTo>
                    <a:pt x="2279187" y="396147"/>
                    <a:pt x="2269761" y="342933"/>
                    <a:pt x="2241451" y="300534"/>
                  </a:cubicBezTo>
                  <a:cubicBezTo>
                    <a:pt x="2213140" y="258134"/>
                    <a:pt x="2162671" y="228468"/>
                    <a:pt x="2111706" y="233164"/>
                  </a:cubicBezTo>
                  <a:cubicBezTo>
                    <a:pt x="2138594" y="225623"/>
                    <a:pt x="2166442" y="220464"/>
                    <a:pt x="2193793" y="223275"/>
                  </a:cubicBezTo>
                  <a:cubicBezTo>
                    <a:pt x="2221640" y="225623"/>
                    <a:pt x="2248992" y="236471"/>
                    <a:pt x="2267876" y="256712"/>
                  </a:cubicBezTo>
                  <a:cubicBezTo>
                    <a:pt x="2292416" y="282641"/>
                    <a:pt x="2299494" y="319385"/>
                    <a:pt x="2302305" y="354707"/>
                  </a:cubicBezTo>
                  <a:cubicBezTo>
                    <a:pt x="2303727" y="374948"/>
                    <a:pt x="2304190" y="395684"/>
                    <a:pt x="2303264" y="415925"/>
                  </a:cubicBezTo>
                  <a:cubicBezTo>
                    <a:pt x="2302801" y="436199"/>
                    <a:pt x="2300883" y="456439"/>
                    <a:pt x="2298535" y="476680"/>
                  </a:cubicBezTo>
                  <a:lnTo>
                    <a:pt x="2285209" y="555297"/>
                  </a:lnTo>
                  <a:lnTo>
                    <a:pt x="2308196" y="553912"/>
                  </a:lnTo>
                  <a:lnTo>
                    <a:pt x="2367514" y="552512"/>
                  </a:lnTo>
                  <a:lnTo>
                    <a:pt x="2404575" y="510973"/>
                  </a:lnTo>
                  <a:cubicBezTo>
                    <a:pt x="2431819" y="487892"/>
                    <a:pt x="2462246" y="468693"/>
                    <a:pt x="2494789" y="454554"/>
                  </a:cubicBezTo>
                  <a:cubicBezTo>
                    <a:pt x="2482552" y="371640"/>
                    <a:pt x="2464594" y="289686"/>
                    <a:pt x="2438665" y="210575"/>
                  </a:cubicBezTo>
                  <a:cubicBezTo>
                    <a:pt x="2438665" y="208690"/>
                    <a:pt x="2438202" y="206805"/>
                    <a:pt x="2437243" y="205383"/>
                  </a:cubicBezTo>
                  <a:cubicBezTo>
                    <a:pt x="2435820" y="200190"/>
                    <a:pt x="2434431" y="195494"/>
                    <a:pt x="2432513" y="190302"/>
                  </a:cubicBezTo>
                  <a:cubicBezTo>
                    <a:pt x="2434431" y="194535"/>
                    <a:pt x="2436317" y="198305"/>
                    <a:pt x="2438665" y="202539"/>
                  </a:cubicBezTo>
                  <a:cubicBezTo>
                    <a:pt x="2438665" y="203498"/>
                    <a:pt x="2439128" y="203961"/>
                    <a:pt x="2439591" y="204920"/>
                  </a:cubicBezTo>
                  <a:cubicBezTo>
                    <a:pt x="2476864" y="281682"/>
                    <a:pt x="2512748" y="358940"/>
                    <a:pt x="2545755" y="437125"/>
                  </a:cubicBezTo>
                  <a:cubicBezTo>
                    <a:pt x="2547640" y="436662"/>
                    <a:pt x="2549525" y="435703"/>
                    <a:pt x="2551410" y="435240"/>
                  </a:cubicBezTo>
                  <a:cubicBezTo>
                    <a:pt x="2549525" y="436199"/>
                    <a:pt x="2548103" y="437125"/>
                    <a:pt x="2546218" y="438084"/>
                  </a:cubicBezTo>
                  <a:cubicBezTo>
                    <a:pt x="2559910" y="470561"/>
                    <a:pt x="2573106" y="503535"/>
                    <a:pt x="2585376" y="536972"/>
                  </a:cubicBezTo>
                  <a:lnTo>
                    <a:pt x="2589065" y="547284"/>
                  </a:lnTo>
                  <a:lnTo>
                    <a:pt x="2639871" y="546085"/>
                  </a:lnTo>
                  <a:lnTo>
                    <a:pt x="2709952" y="546657"/>
                  </a:lnTo>
                  <a:lnTo>
                    <a:pt x="2747202" y="461136"/>
                  </a:lnTo>
                  <a:cubicBezTo>
                    <a:pt x="2745780" y="455976"/>
                    <a:pt x="2744854" y="451247"/>
                    <a:pt x="2743432" y="446088"/>
                  </a:cubicBezTo>
                  <a:cubicBezTo>
                    <a:pt x="2742506" y="443243"/>
                    <a:pt x="2742010" y="439969"/>
                    <a:pt x="2741083" y="437125"/>
                  </a:cubicBezTo>
                  <a:cubicBezTo>
                    <a:pt x="2726928" y="385796"/>
                    <a:pt x="2709003" y="335392"/>
                    <a:pt x="2686348" y="287338"/>
                  </a:cubicBezTo>
                  <a:cubicBezTo>
                    <a:pt x="2724084" y="326893"/>
                    <a:pt x="2754280" y="371640"/>
                    <a:pt x="2778357" y="420158"/>
                  </a:cubicBezTo>
                  <a:cubicBezTo>
                    <a:pt x="2778820" y="421117"/>
                    <a:pt x="2779283" y="422044"/>
                    <a:pt x="2779779" y="423003"/>
                  </a:cubicBezTo>
                  <a:cubicBezTo>
                    <a:pt x="2792016" y="447973"/>
                    <a:pt x="2803360" y="473869"/>
                    <a:pt x="2812786" y="500261"/>
                  </a:cubicBezTo>
                  <a:lnTo>
                    <a:pt x="2826539" y="547609"/>
                  </a:lnTo>
                  <a:lnTo>
                    <a:pt x="2936354" y="548505"/>
                  </a:lnTo>
                  <a:lnTo>
                    <a:pt x="2956002" y="549202"/>
                  </a:lnTo>
                  <a:lnTo>
                    <a:pt x="2959530" y="504494"/>
                  </a:lnTo>
                  <a:cubicBezTo>
                    <a:pt x="2960919" y="467287"/>
                    <a:pt x="2961415" y="429584"/>
                    <a:pt x="2961878" y="392377"/>
                  </a:cubicBezTo>
                  <a:cubicBezTo>
                    <a:pt x="2969419" y="420654"/>
                    <a:pt x="2976033" y="448436"/>
                    <a:pt x="2982648" y="477176"/>
                  </a:cubicBezTo>
                  <a:lnTo>
                    <a:pt x="2995585" y="550607"/>
                  </a:lnTo>
                  <a:lnTo>
                    <a:pt x="3153876" y="556224"/>
                  </a:lnTo>
                  <a:lnTo>
                    <a:pt x="3181722" y="466982"/>
                  </a:lnTo>
                  <a:cubicBezTo>
                    <a:pt x="3209561" y="408633"/>
                    <a:pt x="3245660" y="354228"/>
                    <a:pt x="3288837" y="306189"/>
                  </a:cubicBezTo>
                  <a:cubicBezTo>
                    <a:pt x="3258873" y="348572"/>
                    <a:pt x="3237996" y="396379"/>
                    <a:pt x="3225019" y="446543"/>
                  </a:cubicBezTo>
                  <a:lnTo>
                    <a:pt x="3213140" y="558327"/>
                  </a:lnTo>
                  <a:lnTo>
                    <a:pt x="3233146" y="559037"/>
                  </a:lnTo>
                  <a:lnTo>
                    <a:pt x="3243568" y="559781"/>
                  </a:lnTo>
                  <a:lnTo>
                    <a:pt x="3297366" y="490592"/>
                  </a:lnTo>
                  <a:cubicBezTo>
                    <a:pt x="3317950" y="459152"/>
                    <a:pt x="3335288" y="425831"/>
                    <a:pt x="3347310" y="390029"/>
                  </a:cubicBezTo>
                  <a:cubicBezTo>
                    <a:pt x="3372313" y="316078"/>
                    <a:pt x="3370924" y="230353"/>
                    <a:pt x="3330807" y="164405"/>
                  </a:cubicBezTo>
                  <a:cubicBezTo>
                    <a:pt x="3381276" y="239779"/>
                    <a:pt x="3420930" y="325504"/>
                    <a:pt x="3412894" y="414503"/>
                  </a:cubicBezTo>
                  <a:cubicBezTo>
                    <a:pt x="3409123" y="454091"/>
                    <a:pt x="3395927" y="491761"/>
                    <a:pt x="3376580" y="526620"/>
                  </a:cubicBezTo>
                  <a:cubicBezTo>
                    <a:pt x="3375620" y="528505"/>
                    <a:pt x="3374694" y="529927"/>
                    <a:pt x="3373272" y="531813"/>
                  </a:cubicBezTo>
                  <a:cubicBezTo>
                    <a:pt x="3369502" y="539353"/>
                    <a:pt x="3364773" y="546894"/>
                    <a:pt x="3360076" y="553938"/>
                  </a:cubicBezTo>
                  <a:lnTo>
                    <a:pt x="3361318" y="568193"/>
                  </a:lnTo>
                  <a:lnTo>
                    <a:pt x="3422899" y="572592"/>
                  </a:lnTo>
                  <a:lnTo>
                    <a:pt x="3417623" y="431006"/>
                  </a:lnTo>
                  <a:lnTo>
                    <a:pt x="3462338" y="575409"/>
                  </a:lnTo>
                  <a:lnTo>
                    <a:pt x="3537386" y="580771"/>
                  </a:lnTo>
                  <a:lnTo>
                    <a:pt x="3538405" y="560057"/>
                  </a:lnTo>
                  <a:cubicBezTo>
                    <a:pt x="3540754" y="528968"/>
                    <a:pt x="3544524" y="497880"/>
                    <a:pt x="3550675" y="467750"/>
                  </a:cubicBezTo>
                  <a:cubicBezTo>
                    <a:pt x="3564334" y="399455"/>
                    <a:pt x="3589338" y="332548"/>
                    <a:pt x="3631340" y="276986"/>
                  </a:cubicBezTo>
                  <a:cubicBezTo>
                    <a:pt x="3612456" y="301956"/>
                    <a:pt x="3606337" y="353285"/>
                    <a:pt x="3598796" y="383447"/>
                  </a:cubicBezTo>
                  <a:cubicBezTo>
                    <a:pt x="3590297" y="420158"/>
                    <a:pt x="3583682" y="457861"/>
                    <a:pt x="3578986" y="495069"/>
                  </a:cubicBezTo>
                  <a:lnTo>
                    <a:pt x="3576520" y="583566"/>
                  </a:lnTo>
                  <a:lnTo>
                    <a:pt x="3713422" y="593346"/>
                  </a:lnTo>
                  <a:lnTo>
                    <a:pt x="3767700" y="549242"/>
                  </a:lnTo>
                  <a:lnTo>
                    <a:pt x="3767700" y="533698"/>
                  </a:lnTo>
                  <a:cubicBezTo>
                    <a:pt x="3768163" y="526157"/>
                    <a:pt x="3768163" y="518616"/>
                    <a:pt x="3768626" y="511076"/>
                  </a:cubicBezTo>
                  <a:cubicBezTo>
                    <a:pt x="3769089" y="505883"/>
                    <a:pt x="3769089" y="500724"/>
                    <a:pt x="3769585" y="495995"/>
                  </a:cubicBezTo>
                  <a:cubicBezTo>
                    <a:pt x="3779474" y="345281"/>
                    <a:pt x="3820517" y="195494"/>
                    <a:pt x="3902604" y="69255"/>
                  </a:cubicBezTo>
                  <a:cubicBezTo>
                    <a:pt x="3845520" y="198801"/>
                    <a:pt x="3829480" y="343396"/>
                    <a:pt x="3837517" y="484717"/>
                  </a:cubicBezTo>
                  <a:cubicBezTo>
                    <a:pt x="3837980" y="490372"/>
                    <a:pt x="3838939" y="496491"/>
                    <a:pt x="3839402" y="502609"/>
                  </a:cubicBezTo>
                  <a:cubicBezTo>
                    <a:pt x="3855905" y="492224"/>
                    <a:pt x="3873368" y="483758"/>
                    <a:pt x="3890830" y="474828"/>
                  </a:cubicBezTo>
                  <a:cubicBezTo>
                    <a:pt x="3872905" y="485180"/>
                    <a:pt x="3856368" y="496954"/>
                    <a:pt x="3839865" y="509654"/>
                  </a:cubicBezTo>
                  <a:lnTo>
                    <a:pt x="3851909" y="604202"/>
                  </a:lnTo>
                  <a:lnTo>
                    <a:pt x="3868940" y="606092"/>
                  </a:lnTo>
                  <a:lnTo>
                    <a:pt x="3902141" y="489876"/>
                  </a:lnTo>
                  <a:lnTo>
                    <a:pt x="3894069" y="608882"/>
                  </a:lnTo>
                  <a:lnTo>
                    <a:pt x="3973507" y="617701"/>
                  </a:lnTo>
                  <a:lnTo>
                    <a:pt x="3972917" y="593990"/>
                  </a:lnTo>
                  <a:cubicBezTo>
                    <a:pt x="3973380" y="551590"/>
                    <a:pt x="3979532" y="509654"/>
                    <a:pt x="3997457" y="470561"/>
                  </a:cubicBezTo>
                  <a:cubicBezTo>
                    <a:pt x="4002154" y="499302"/>
                    <a:pt x="4006883" y="528505"/>
                    <a:pt x="4010654" y="557709"/>
                  </a:cubicBezTo>
                  <a:cubicBezTo>
                    <a:pt x="4011613" y="563364"/>
                    <a:pt x="4012076" y="569020"/>
                    <a:pt x="4013002" y="574675"/>
                  </a:cubicBezTo>
                  <a:lnTo>
                    <a:pt x="4016280" y="622449"/>
                  </a:lnTo>
                  <a:lnTo>
                    <a:pt x="4099848" y="631726"/>
                  </a:lnTo>
                  <a:lnTo>
                    <a:pt x="4091929" y="486686"/>
                  </a:lnTo>
                  <a:cubicBezTo>
                    <a:pt x="4083206" y="435638"/>
                    <a:pt x="4067645" y="386185"/>
                    <a:pt x="4042411" y="340743"/>
                  </a:cubicBezTo>
                  <a:cubicBezTo>
                    <a:pt x="4015985" y="292688"/>
                    <a:pt x="3979175" y="250752"/>
                    <a:pt x="3935287" y="217778"/>
                  </a:cubicBezTo>
                  <a:cubicBezTo>
                    <a:pt x="4051373" y="287033"/>
                    <a:pt x="4137231" y="404772"/>
                    <a:pt x="4167889" y="535741"/>
                  </a:cubicBezTo>
                  <a:lnTo>
                    <a:pt x="4171632" y="639695"/>
                  </a:lnTo>
                  <a:lnTo>
                    <a:pt x="4217092" y="644742"/>
                  </a:lnTo>
                  <a:lnTo>
                    <a:pt x="4222625" y="572948"/>
                  </a:lnTo>
                  <a:cubicBezTo>
                    <a:pt x="4223551" y="564944"/>
                    <a:pt x="4225435" y="556941"/>
                    <a:pt x="4226857" y="548937"/>
                  </a:cubicBezTo>
                  <a:cubicBezTo>
                    <a:pt x="4230164" y="531508"/>
                    <a:pt x="4234399" y="514078"/>
                    <a:pt x="4238665" y="496649"/>
                  </a:cubicBezTo>
                  <a:cubicBezTo>
                    <a:pt x="4233010" y="485801"/>
                    <a:pt x="4228280" y="474986"/>
                    <a:pt x="4222625" y="464601"/>
                  </a:cubicBezTo>
                  <a:cubicBezTo>
                    <a:pt x="4228743" y="471679"/>
                    <a:pt x="4234894" y="478756"/>
                    <a:pt x="4241475" y="485801"/>
                  </a:cubicBezTo>
                  <a:cubicBezTo>
                    <a:pt x="4264594" y="397265"/>
                    <a:pt x="4299055" y="311540"/>
                    <a:pt x="4346218" y="232396"/>
                  </a:cubicBezTo>
                  <a:cubicBezTo>
                    <a:pt x="4309441" y="330821"/>
                    <a:pt x="4291020" y="434935"/>
                    <a:pt x="4286785" y="539974"/>
                  </a:cubicBezTo>
                  <a:cubicBezTo>
                    <a:pt x="4309193" y="568715"/>
                    <a:pt x="4329946" y="598745"/>
                    <a:pt x="4348698" y="629892"/>
                  </a:cubicBezTo>
                  <a:lnTo>
                    <a:pt x="4364842" y="661144"/>
                  </a:lnTo>
                  <a:lnTo>
                    <a:pt x="4423034" y="667604"/>
                  </a:lnTo>
                  <a:lnTo>
                    <a:pt x="4436814" y="669542"/>
                  </a:lnTo>
                  <a:lnTo>
                    <a:pt x="4429264" y="579067"/>
                  </a:lnTo>
                  <a:cubicBezTo>
                    <a:pt x="4427841" y="548441"/>
                    <a:pt x="4427841" y="517849"/>
                    <a:pt x="4427841" y="487223"/>
                  </a:cubicBezTo>
                  <a:cubicBezTo>
                    <a:pt x="4429726" y="510771"/>
                    <a:pt x="4432075" y="534319"/>
                    <a:pt x="4435878" y="557867"/>
                  </a:cubicBezTo>
                  <a:cubicBezTo>
                    <a:pt x="4440575" y="590841"/>
                    <a:pt x="4446726" y="623814"/>
                    <a:pt x="4454267" y="656788"/>
                  </a:cubicBezTo>
                  <a:lnTo>
                    <a:pt x="4459380" y="672716"/>
                  </a:lnTo>
                  <a:lnTo>
                    <a:pt x="4544578" y="684698"/>
                  </a:lnTo>
                  <a:lnTo>
                    <a:pt x="4520313" y="326588"/>
                  </a:lnTo>
                  <a:cubicBezTo>
                    <a:pt x="4525274" y="415620"/>
                    <a:pt x="4536246" y="504297"/>
                    <a:pt x="4553114" y="591854"/>
                  </a:cubicBezTo>
                  <a:lnTo>
                    <a:pt x="4578866" y="689521"/>
                  </a:lnTo>
                  <a:lnTo>
                    <a:pt x="4649845" y="699504"/>
                  </a:lnTo>
                  <a:lnTo>
                    <a:pt x="4613248" y="558330"/>
                  </a:lnTo>
                  <a:cubicBezTo>
                    <a:pt x="4634018" y="581911"/>
                    <a:pt x="4653830" y="606385"/>
                    <a:pt x="4671291" y="631818"/>
                  </a:cubicBezTo>
                  <a:cubicBezTo>
                    <a:pt x="4676947" y="638895"/>
                    <a:pt x="4681676" y="645973"/>
                    <a:pt x="4686372" y="653018"/>
                  </a:cubicBezTo>
                  <a:lnTo>
                    <a:pt x="4717520" y="709022"/>
                  </a:lnTo>
                  <a:lnTo>
                    <a:pt x="4869277" y="730365"/>
                  </a:lnTo>
                  <a:lnTo>
                    <a:pt x="4828161" y="612210"/>
                  </a:lnTo>
                  <a:cubicBezTo>
                    <a:pt x="4819078" y="566342"/>
                    <a:pt x="4816597" y="519238"/>
                    <a:pt x="4821773" y="472605"/>
                  </a:cubicBezTo>
                  <a:cubicBezTo>
                    <a:pt x="4817540" y="532897"/>
                    <a:pt x="4838309" y="593685"/>
                    <a:pt x="4872738" y="643129"/>
                  </a:cubicBezTo>
                  <a:cubicBezTo>
                    <a:pt x="4890201" y="667868"/>
                    <a:pt x="4910963" y="689886"/>
                    <a:pt x="4933903" y="709548"/>
                  </a:cubicBezTo>
                  <a:lnTo>
                    <a:pt x="4986968" y="746918"/>
                  </a:lnTo>
                  <a:lnTo>
                    <a:pt x="5019363" y="751474"/>
                  </a:lnTo>
                  <a:lnTo>
                    <a:pt x="5112380" y="766393"/>
                  </a:lnTo>
                  <a:lnTo>
                    <a:pt x="5121843" y="743935"/>
                  </a:lnTo>
                  <a:cubicBezTo>
                    <a:pt x="5140728" y="705306"/>
                    <a:pt x="5163847" y="669025"/>
                    <a:pt x="5190238" y="635125"/>
                  </a:cubicBezTo>
                  <a:cubicBezTo>
                    <a:pt x="5178927" y="599340"/>
                    <a:pt x="5166658" y="563985"/>
                    <a:pt x="5153461" y="528663"/>
                  </a:cubicBezTo>
                  <a:cubicBezTo>
                    <a:pt x="5170428" y="557867"/>
                    <a:pt x="5187891" y="587070"/>
                    <a:pt x="5204394" y="616274"/>
                  </a:cubicBezTo>
                  <a:cubicBezTo>
                    <a:pt x="5258666" y="551285"/>
                    <a:pt x="5325639" y="496153"/>
                    <a:pt x="5401145" y="456598"/>
                  </a:cubicBezTo>
                  <a:cubicBezTo>
                    <a:pt x="5323291" y="500882"/>
                    <a:pt x="5264323" y="572485"/>
                    <a:pt x="5225163" y="653018"/>
                  </a:cubicBezTo>
                  <a:cubicBezTo>
                    <a:pt x="5244975" y="687876"/>
                    <a:pt x="5264323" y="722735"/>
                    <a:pt x="5282247" y="758520"/>
                  </a:cubicBezTo>
                  <a:cubicBezTo>
                    <a:pt x="5285091" y="763713"/>
                    <a:pt x="5287903" y="768905"/>
                    <a:pt x="5290284" y="774064"/>
                  </a:cubicBezTo>
                  <a:lnTo>
                    <a:pt x="5301189" y="796677"/>
                  </a:lnTo>
                  <a:lnTo>
                    <a:pt x="5476453" y="824787"/>
                  </a:lnTo>
                  <a:lnTo>
                    <a:pt x="5477577" y="810345"/>
                  </a:lnTo>
                  <a:cubicBezTo>
                    <a:pt x="5468150" y="789146"/>
                    <a:pt x="5458692" y="767946"/>
                    <a:pt x="5448802" y="747242"/>
                  </a:cubicBezTo>
                  <a:cubicBezTo>
                    <a:pt x="5436533" y="720850"/>
                    <a:pt x="5423303" y="694954"/>
                    <a:pt x="5410107" y="669025"/>
                  </a:cubicBezTo>
                  <a:cubicBezTo>
                    <a:pt x="5403029" y="654440"/>
                    <a:pt x="5395490" y="639822"/>
                    <a:pt x="5387915" y="625236"/>
                  </a:cubicBezTo>
                  <a:cubicBezTo>
                    <a:pt x="5398300" y="635588"/>
                    <a:pt x="5408685" y="645973"/>
                    <a:pt x="5418607" y="656325"/>
                  </a:cubicBezTo>
                  <a:cubicBezTo>
                    <a:pt x="5433225" y="670910"/>
                    <a:pt x="5447381" y="685991"/>
                    <a:pt x="5461073" y="701536"/>
                  </a:cubicBezTo>
                  <a:cubicBezTo>
                    <a:pt x="5499273" y="742976"/>
                    <a:pt x="5535124" y="786335"/>
                    <a:pt x="5567204" y="832471"/>
                  </a:cubicBezTo>
                  <a:cubicBezTo>
                    <a:pt x="5589395" y="830586"/>
                    <a:pt x="5612018" y="830586"/>
                    <a:pt x="5634209" y="832471"/>
                  </a:cubicBezTo>
                  <a:cubicBezTo>
                    <a:pt x="5634673" y="828238"/>
                    <a:pt x="5635135" y="823542"/>
                    <a:pt x="5636094" y="819308"/>
                  </a:cubicBezTo>
                  <a:cubicBezTo>
                    <a:pt x="5637020" y="809419"/>
                    <a:pt x="5638443" y="799531"/>
                    <a:pt x="5640328" y="789609"/>
                  </a:cubicBezTo>
                  <a:cubicBezTo>
                    <a:pt x="5658750" y="677525"/>
                    <a:pt x="5697908" y="569178"/>
                    <a:pt x="5758763" y="472605"/>
                  </a:cubicBezTo>
                  <a:cubicBezTo>
                    <a:pt x="5735182" y="549863"/>
                    <a:pt x="5718644" y="630892"/>
                    <a:pt x="5712063" y="711424"/>
                  </a:cubicBezTo>
                  <a:cubicBezTo>
                    <a:pt x="5711568" y="714269"/>
                    <a:pt x="5711568" y="716617"/>
                    <a:pt x="5711568" y="719428"/>
                  </a:cubicBezTo>
                  <a:cubicBezTo>
                    <a:pt x="5708259" y="757594"/>
                    <a:pt x="5707796" y="795760"/>
                    <a:pt x="5710145" y="833893"/>
                  </a:cubicBezTo>
                  <a:cubicBezTo>
                    <a:pt x="5710145" y="838623"/>
                    <a:pt x="5710145" y="842856"/>
                    <a:pt x="5710641" y="847553"/>
                  </a:cubicBezTo>
                  <a:cubicBezTo>
                    <a:pt x="5717223" y="849438"/>
                    <a:pt x="5724300" y="851786"/>
                    <a:pt x="5730915" y="854167"/>
                  </a:cubicBezTo>
                  <a:lnTo>
                    <a:pt x="5770364" y="873455"/>
                  </a:lnTo>
                  <a:lnTo>
                    <a:pt x="5851134" y="887210"/>
                  </a:lnTo>
                  <a:lnTo>
                    <a:pt x="5854045" y="874408"/>
                  </a:lnTo>
                  <a:cubicBezTo>
                    <a:pt x="5858312" y="858863"/>
                    <a:pt x="5863009" y="842856"/>
                    <a:pt x="5868201" y="827312"/>
                  </a:cubicBezTo>
                  <a:cubicBezTo>
                    <a:pt x="5870086" y="821193"/>
                    <a:pt x="5871970" y="815042"/>
                    <a:pt x="5874353" y="808923"/>
                  </a:cubicBezTo>
                  <a:cubicBezTo>
                    <a:pt x="5855467" y="720850"/>
                    <a:pt x="5847926" y="630892"/>
                    <a:pt x="5851235" y="541397"/>
                  </a:cubicBezTo>
                  <a:cubicBezTo>
                    <a:pt x="5861620" y="611114"/>
                    <a:pt x="5877163" y="679873"/>
                    <a:pt x="5897934" y="746746"/>
                  </a:cubicBezTo>
                  <a:cubicBezTo>
                    <a:pt x="5907855" y="725083"/>
                    <a:pt x="5918703" y="703421"/>
                    <a:pt x="5930477" y="682221"/>
                  </a:cubicBezTo>
                  <a:cubicBezTo>
                    <a:pt x="5921978" y="717080"/>
                    <a:pt x="5916321" y="752898"/>
                    <a:pt x="5912088" y="788683"/>
                  </a:cubicBezTo>
                  <a:lnTo>
                    <a:pt x="5957896" y="905393"/>
                  </a:lnTo>
                  <a:lnTo>
                    <a:pt x="5985499" y="910094"/>
                  </a:lnTo>
                  <a:lnTo>
                    <a:pt x="6003138" y="815042"/>
                  </a:lnTo>
                  <a:cubicBezTo>
                    <a:pt x="6013522" y="775024"/>
                    <a:pt x="6023907" y="734972"/>
                    <a:pt x="6028605" y="693995"/>
                  </a:cubicBezTo>
                  <a:cubicBezTo>
                    <a:pt x="6030026" y="684569"/>
                    <a:pt x="6030985" y="674680"/>
                    <a:pt x="6031448" y="664792"/>
                  </a:cubicBezTo>
                  <a:cubicBezTo>
                    <a:pt x="6033797" y="613925"/>
                    <a:pt x="6024370" y="560711"/>
                    <a:pt x="5996060" y="518312"/>
                  </a:cubicBezTo>
                  <a:cubicBezTo>
                    <a:pt x="5967749" y="475912"/>
                    <a:pt x="5917280" y="446246"/>
                    <a:pt x="5866315" y="450942"/>
                  </a:cubicBezTo>
                  <a:cubicBezTo>
                    <a:pt x="5893204" y="443401"/>
                    <a:pt x="5921052" y="438242"/>
                    <a:pt x="5948402" y="441053"/>
                  </a:cubicBezTo>
                  <a:cubicBezTo>
                    <a:pt x="5976250" y="443401"/>
                    <a:pt x="6003602" y="454249"/>
                    <a:pt x="6022486" y="474490"/>
                  </a:cubicBezTo>
                  <a:cubicBezTo>
                    <a:pt x="6047025" y="500419"/>
                    <a:pt x="6054104" y="537163"/>
                    <a:pt x="6056914" y="572485"/>
                  </a:cubicBezTo>
                  <a:cubicBezTo>
                    <a:pt x="6058336" y="592726"/>
                    <a:pt x="6058799" y="613462"/>
                    <a:pt x="6057873" y="633703"/>
                  </a:cubicBezTo>
                  <a:cubicBezTo>
                    <a:pt x="6057410" y="653977"/>
                    <a:pt x="6055492" y="674217"/>
                    <a:pt x="6053144" y="694458"/>
                  </a:cubicBezTo>
                  <a:lnTo>
                    <a:pt x="6015719" y="915240"/>
                  </a:lnTo>
                  <a:lnTo>
                    <a:pt x="6036921" y="918851"/>
                  </a:lnTo>
                  <a:lnTo>
                    <a:pt x="6043293" y="895657"/>
                  </a:lnTo>
                  <a:cubicBezTo>
                    <a:pt x="6055030" y="865098"/>
                    <a:pt x="6069896" y="835779"/>
                    <a:pt x="6088069" y="808460"/>
                  </a:cubicBezTo>
                  <a:cubicBezTo>
                    <a:pt x="6127690" y="749128"/>
                    <a:pt x="6184311" y="700610"/>
                    <a:pt x="6249398" y="672332"/>
                  </a:cubicBezTo>
                  <a:cubicBezTo>
                    <a:pt x="6237161" y="589418"/>
                    <a:pt x="6219203" y="507464"/>
                    <a:pt x="6193274" y="428353"/>
                  </a:cubicBezTo>
                  <a:cubicBezTo>
                    <a:pt x="6193274" y="426468"/>
                    <a:pt x="6192811" y="424583"/>
                    <a:pt x="6191852" y="423161"/>
                  </a:cubicBezTo>
                  <a:cubicBezTo>
                    <a:pt x="6190429" y="417968"/>
                    <a:pt x="6189040" y="413272"/>
                    <a:pt x="6187122" y="408080"/>
                  </a:cubicBezTo>
                  <a:cubicBezTo>
                    <a:pt x="6189040" y="412313"/>
                    <a:pt x="6190926" y="416083"/>
                    <a:pt x="6193274" y="420317"/>
                  </a:cubicBezTo>
                  <a:cubicBezTo>
                    <a:pt x="6193274" y="421276"/>
                    <a:pt x="6193737" y="421739"/>
                    <a:pt x="6194200" y="422698"/>
                  </a:cubicBezTo>
                  <a:cubicBezTo>
                    <a:pt x="6231473" y="499460"/>
                    <a:pt x="6267357" y="576718"/>
                    <a:pt x="6300364" y="654903"/>
                  </a:cubicBezTo>
                  <a:cubicBezTo>
                    <a:pt x="6302249" y="654440"/>
                    <a:pt x="6304134" y="653481"/>
                    <a:pt x="6306019" y="653018"/>
                  </a:cubicBezTo>
                  <a:cubicBezTo>
                    <a:pt x="6304134" y="653977"/>
                    <a:pt x="6302712" y="654903"/>
                    <a:pt x="6300827" y="655862"/>
                  </a:cubicBezTo>
                  <a:cubicBezTo>
                    <a:pt x="6314519" y="688339"/>
                    <a:pt x="6327715" y="721313"/>
                    <a:pt x="6339985" y="754750"/>
                  </a:cubicBezTo>
                  <a:cubicBezTo>
                    <a:pt x="6346600" y="772179"/>
                    <a:pt x="6353214" y="789609"/>
                    <a:pt x="6358870" y="807534"/>
                  </a:cubicBezTo>
                  <a:cubicBezTo>
                    <a:pt x="6360292" y="811768"/>
                    <a:pt x="6361714" y="815538"/>
                    <a:pt x="6363103" y="819771"/>
                  </a:cubicBezTo>
                  <a:cubicBezTo>
                    <a:pt x="6370181" y="841897"/>
                    <a:pt x="6376795" y="864056"/>
                    <a:pt x="6383410" y="886645"/>
                  </a:cubicBezTo>
                  <a:cubicBezTo>
                    <a:pt x="6392836" y="884297"/>
                    <a:pt x="6403221" y="883370"/>
                    <a:pt x="6413109" y="881948"/>
                  </a:cubicBezTo>
                  <a:cubicBezTo>
                    <a:pt x="6414532" y="881948"/>
                    <a:pt x="6416417" y="881948"/>
                    <a:pt x="6417839" y="881485"/>
                  </a:cubicBezTo>
                  <a:lnTo>
                    <a:pt x="6418302" y="881485"/>
                  </a:lnTo>
                  <a:cubicBezTo>
                    <a:pt x="6418798" y="879104"/>
                    <a:pt x="6419261" y="877219"/>
                    <a:pt x="6419724" y="874871"/>
                  </a:cubicBezTo>
                  <a:cubicBezTo>
                    <a:pt x="6421146" y="868752"/>
                    <a:pt x="6423031" y="862634"/>
                    <a:pt x="6424453" y="856515"/>
                  </a:cubicBezTo>
                  <a:cubicBezTo>
                    <a:pt x="6441420" y="793875"/>
                    <a:pt x="6467382" y="734046"/>
                    <a:pt x="6501811" y="678914"/>
                  </a:cubicBezTo>
                  <a:cubicBezTo>
                    <a:pt x="6500389" y="673754"/>
                    <a:pt x="6499463" y="669025"/>
                    <a:pt x="6498041" y="663866"/>
                  </a:cubicBezTo>
                  <a:cubicBezTo>
                    <a:pt x="6497115" y="661021"/>
                    <a:pt x="6496619" y="657747"/>
                    <a:pt x="6495692" y="654903"/>
                  </a:cubicBezTo>
                  <a:cubicBezTo>
                    <a:pt x="6481537" y="603574"/>
                    <a:pt x="6463612" y="553170"/>
                    <a:pt x="6440957" y="505116"/>
                  </a:cubicBezTo>
                  <a:cubicBezTo>
                    <a:pt x="6478693" y="544671"/>
                    <a:pt x="6508889" y="589418"/>
                    <a:pt x="6532966" y="637936"/>
                  </a:cubicBezTo>
                  <a:cubicBezTo>
                    <a:pt x="6533429" y="638895"/>
                    <a:pt x="6533892" y="639822"/>
                    <a:pt x="6534388" y="640781"/>
                  </a:cubicBezTo>
                  <a:cubicBezTo>
                    <a:pt x="6546625" y="665751"/>
                    <a:pt x="6557969" y="691647"/>
                    <a:pt x="6567395" y="718039"/>
                  </a:cubicBezTo>
                  <a:cubicBezTo>
                    <a:pt x="6587205" y="769831"/>
                    <a:pt x="6601823" y="824005"/>
                    <a:pt x="6613630" y="877219"/>
                  </a:cubicBezTo>
                  <a:lnTo>
                    <a:pt x="6625383" y="1019120"/>
                  </a:lnTo>
                  <a:lnTo>
                    <a:pt x="6682895" y="1028922"/>
                  </a:lnTo>
                  <a:lnTo>
                    <a:pt x="6684407" y="1023269"/>
                  </a:lnTo>
                  <a:cubicBezTo>
                    <a:pt x="6688640" y="1002995"/>
                    <a:pt x="6691947" y="982259"/>
                    <a:pt x="6695254" y="961555"/>
                  </a:cubicBezTo>
                  <a:cubicBezTo>
                    <a:pt x="6707524" y="882411"/>
                    <a:pt x="6712221" y="802805"/>
                    <a:pt x="6714139" y="722272"/>
                  </a:cubicBezTo>
                  <a:cubicBezTo>
                    <a:pt x="6715528" y="685065"/>
                    <a:pt x="6716024" y="647362"/>
                    <a:pt x="6716487" y="610155"/>
                  </a:cubicBezTo>
                  <a:cubicBezTo>
                    <a:pt x="6724028" y="638432"/>
                    <a:pt x="6730642" y="666214"/>
                    <a:pt x="6737257" y="694954"/>
                  </a:cubicBezTo>
                  <a:cubicBezTo>
                    <a:pt x="6749990" y="753361"/>
                    <a:pt x="6760375" y="812231"/>
                    <a:pt x="6768379" y="871597"/>
                  </a:cubicBezTo>
                  <a:cubicBezTo>
                    <a:pt x="6775456" y="921504"/>
                    <a:pt x="6780186" y="971907"/>
                    <a:pt x="6783460" y="1022310"/>
                  </a:cubicBezTo>
                  <a:cubicBezTo>
                    <a:pt x="6785378" y="1019003"/>
                    <a:pt x="6787263" y="1016191"/>
                    <a:pt x="6789148" y="1013347"/>
                  </a:cubicBezTo>
                  <a:cubicBezTo>
                    <a:pt x="6793382" y="1007229"/>
                    <a:pt x="6798111" y="1001110"/>
                    <a:pt x="6802808" y="994992"/>
                  </a:cubicBezTo>
                  <a:cubicBezTo>
                    <a:pt x="6824999" y="965788"/>
                    <a:pt x="6849540" y="938007"/>
                    <a:pt x="6875006" y="911615"/>
                  </a:cubicBezTo>
                  <a:cubicBezTo>
                    <a:pt x="6875932" y="897493"/>
                    <a:pt x="6876428" y="883370"/>
                    <a:pt x="6878776" y="869215"/>
                  </a:cubicBezTo>
                  <a:cubicBezTo>
                    <a:pt x="6899050" y="741587"/>
                    <a:pt x="6957093" y="620044"/>
                    <a:pt x="7043446" y="523967"/>
                  </a:cubicBezTo>
                  <a:cubicBezTo>
                    <a:pt x="6983518" y="608733"/>
                    <a:pt x="6959937" y="715195"/>
                    <a:pt x="6963211" y="818812"/>
                  </a:cubicBezTo>
                  <a:cubicBezTo>
                    <a:pt x="6966518" y="815538"/>
                    <a:pt x="6969363" y="811768"/>
                    <a:pt x="6972174" y="808460"/>
                  </a:cubicBezTo>
                  <a:cubicBezTo>
                    <a:pt x="6975977" y="804690"/>
                    <a:pt x="6979252" y="801383"/>
                    <a:pt x="6982559" y="797645"/>
                  </a:cubicBezTo>
                  <a:cubicBezTo>
                    <a:pt x="7032565" y="741091"/>
                    <a:pt x="7077875" y="679410"/>
                    <a:pt x="7101919" y="607807"/>
                  </a:cubicBezTo>
                  <a:cubicBezTo>
                    <a:pt x="7126922" y="533856"/>
                    <a:pt x="7125533" y="448131"/>
                    <a:pt x="7085416" y="382183"/>
                  </a:cubicBezTo>
                  <a:cubicBezTo>
                    <a:pt x="7135885" y="457557"/>
                    <a:pt x="7175539" y="543282"/>
                    <a:pt x="7167503" y="632281"/>
                  </a:cubicBezTo>
                  <a:cubicBezTo>
                    <a:pt x="7163732" y="671869"/>
                    <a:pt x="7150536" y="709539"/>
                    <a:pt x="7131189" y="744398"/>
                  </a:cubicBezTo>
                  <a:cubicBezTo>
                    <a:pt x="7130229" y="746283"/>
                    <a:pt x="7129303" y="747705"/>
                    <a:pt x="7127881" y="749591"/>
                  </a:cubicBezTo>
                  <a:cubicBezTo>
                    <a:pt x="7124111" y="757131"/>
                    <a:pt x="7119382" y="764672"/>
                    <a:pt x="7114685" y="771716"/>
                  </a:cubicBezTo>
                  <a:cubicBezTo>
                    <a:pt x="7128344" y="863097"/>
                    <a:pt x="7135885" y="955436"/>
                    <a:pt x="7138729" y="1047743"/>
                  </a:cubicBezTo>
                  <a:cubicBezTo>
                    <a:pt x="7139192" y="1060476"/>
                    <a:pt x="7139688" y="1073176"/>
                    <a:pt x="7139688" y="1085909"/>
                  </a:cubicBezTo>
                  <a:cubicBezTo>
                    <a:pt x="7150536" y="1053398"/>
                    <a:pt x="7159962" y="1020888"/>
                    <a:pt x="7166577" y="987451"/>
                  </a:cubicBezTo>
                  <a:cubicBezTo>
                    <a:pt x="7167966" y="979447"/>
                    <a:pt x="7169388" y="971444"/>
                    <a:pt x="7170810" y="963440"/>
                  </a:cubicBezTo>
                  <a:cubicBezTo>
                    <a:pt x="7171769" y="957785"/>
                    <a:pt x="7172695" y="951666"/>
                    <a:pt x="7173158" y="946011"/>
                  </a:cubicBezTo>
                  <a:cubicBezTo>
                    <a:pt x="7176961" y="918692"/>
                    <a:pt x="7179310" y="891374"/>
                    <a:pt x="7180236" y="863560"/>
                  </a:cubicBezTo>
                  <a:cubicBezTo>
                    <a:pt x="7183543" y="791990"/>
                    <a:pt x="7179773" y="719924"/>
                    <a:pt x="7172232" y="648784"/>
                  </a:cubicBezTo>
                  <a:cubicBezTo>
                    <a:pt x="7197235" y="714269"/>
                    <a:pt x="7220353" y="781142"/>
                    <a:pt x="7234508" y="849901"/>
                  </a:cubicBezTo>
                  <a:cubicBezTo>
                    <a:pt x="7234508" y="850397"/>
                    <a:pt x="7234508" y="850860"/>
                    <a:pt x="7234971" y="851323"/>
                  </a:cubicBezTo>
                  <a:cubicBezTo>
                    <a:pt x="7237816" y="864982"/>
                    <a:pt x="7240164" y="878641"/>
                    <a:pt x="7242049" y="892300"/>
                  </a:cubicBezTo>
                  <a:cubicBezTo>
                    <a:pt x="7250549" y="951203"/>
                    <a:pt x="7251012" y="1011495"/>
                    <a:pt x="7240164" y="1069902"/>
                  </a:cubicBezTo>
                  <a:cubicBezTo>
                    <a:pt x="7254782" y="1045858"/>
                    <a:pt x="7270822" y="1023269"/>
                    <a:pt x="7287822" y="1000184"/>
                  </a:cubicBezTo>
                  <a:cubicBezTo>
                    <a:pt x="7287359" y="989336"/>
                    <a:pt x="7286863" y="978984"/>
                    <a:pt x="7287359" y="968136"/>
                  </a:cubicBezTo>
                  <a:cubicBezTo>
                    <a:pt x="7286400" y="943166"/>
                    <a:pt x="7286863" y="917733"/>
                    <a:pt x="7287359" y="892763"/>
                  </a:cubicBezTo>
                  <a:cubicBezTo>
                    <a:pt x="7288285" y="854630"/>
                    <a:pt x="7289707" y="816001"/>
                    <a:pt x="7293014" y="777835"/>
                  </a:cubicBezTo>
                  <a:cubicBezTo>
                    <a:pt x="7295363" y="746746"/>
                    <a:pt x="7299133" y="715658"/>
                    <a:pt x="7305284" y="685528"/>
                  </a:cubicBezTo>
                  <a:cubicBezTo>
                    <a:pt x="7318943" y="617233"/>
                    <a:pt x="7343947" y="550326"/>
                    <a:pt x="7385949" y="494764"/>
                  </a:cubicBezTo>
                  <a:cubicBezTo>
                    <a:pt x="7367065" y="519734"/>
                    <a:pt x="7360946" y="571063"/>
                    <a:pt x="7353405" y="601225"/>
                  </a:cubicBezTo>
                  <a:cubicBezTo>
                    <a:pt x="7344906" y="637936"/>
                    <a:pt x="7338291" y="675639"/>
                    <a:pt x="7333595" y="712847"/>
                  </a:cubicBezTo>
                  <a:cubicBezTo>
                    <a:pt x="7327906" y="763713"/>
                    <a:pt x="7326517" y="815042"/>
                    <a:pt x="7329328" y="865941"/>
                  </a:cubicBezTo>
                  <a:cubicBezTo>
                    <a:pt x="7330288" y="890878"/>
                    <a:pt x="7332636" y="915385"/>
                    <a:pt x="7335480" y="940355"/>
                  </a:cubicBezTo>
                  <a:cubicBezTo>
                    <a:pt x="7368024" y="901726"/>
                    <a:pt x="7403412" y="865445"/>
                    <a:pt x="7441148" y="832967"/>
                  </a:cubicBezTo>
                  <a:cubicBezTo>
                    <a:pt x="7467110" y="808923"/>
                    <a:pt x="7493998" y="787261"/>
                    <a:pt x="7522309" y="767020"/>
                  </a:cubicBezTo>
                  <a:lnTo>
                    <a:pt x="7522309" y="751476"/>
                  </a:lnTo>
                  <a:cubicBezTo>
                    <a:pt x="7522772" y="743935"/>
                    <a:pt x="7522772" y="736394"/>
                    <a:pt x="7523235" y="728854"/>
                  </a:cubicBezTo>
                  <a:cubicBezTo>
                    <a:pt x="7523698" y="723661"/>
                    <a:pt x="7523698" y="718502"/>
                    <a:pt x="7524194" y="713773"/>
                  </a:cubicBezTo>
                  <a:cubicBezTo>
                    <a:pt x="7534083" y="563059"/>
                    <a:pt x="7575126" y="413272"/>
                    <a:pt x="7657213" y="287033"/>
                  </a:cubicBezTo>
                  <a:cubicBezTo>
                    <a:pt x="7600129" y="416579"/>
                    <a:pt x="7584089" y="561174"/>
                    <a:pt x="7592126" y="702495"/>
                  </a:cubicBezTo>
                  <a:cubicBezTo>
                    <a:pt x="7592589" y="708150"/>
                    <a:pt x="7593548" y="714269"/>
                    <a:pt x="7594011" y="720387"/>
                  </a:cubicBezTo>
                  <a:cubicBezTo>
                    <a:pt x="7610514" y="710002"/>
                    <a:pt x="7627977" y="701536"/>
                    <a:pt x="7645439" y="692606"/>
                  </a:cubicBezTo>
                  <a:cubicBezTo>
                    <a:pt x="7627514" y="702958"/>
                    <a:pt x="7610977" y="714732"/>
                    <a:pt x="7594474" y="727432"/>
                  </a:cubicBezTo>
                  <a:cubicBezTo>
                    <a:pt x="7598244" y="773138"/>
                    <a:pt x="7603900" y="818812"/>
                    <a:pt x="7611936" y="864519"/>
                  </a:cubicBezTo>
                  <a:cubicBezTo>
                    <a:pt x="7636477" y="815042"/>
                    <a:pt x="7653443" y="762291"/>
                    <a:pt x="7656750" y="707654"/>
                  </a:cubicBezTo>
                  <a:cubicBezTo>
                    <a:pt x="7668557" y="786335"/>
                    <a:pt x="7662406" y="867330"/>
                    <a:pt x="7640710" y="944125"/>
                  </a:cubicBezTo>
                  <a:cubicBezTo>
                    <a:pt x="7638362" y="953551"/>
                    <a:pt x="7635517" y="962977"/>
                    <a:pt x="7632706" y="972370"/>
                  </a:cubicBezTo>
                  <a:lnTo>
                    <a:pt x="7656446" y="1069772"/>
                  </a:lnTo>
                  <a:lnTo>
                    <a:pt x="7715831" y="1068607"/>
                  </a:lnTo>
                  <a:lnTo>
                    <a:pt x="7719684" y="1069368"/>
                  </a:lnTo>
                  <a:lnTo>
                    <a:pt x="7727526" y="1042087"/>
                  </a:lnTo>
                  <a:cubicBezTo>
                    <a:pt x="7728948" y="1034547"/>
                    <a:pt x="7729874" y="1026543"/>
                    <a:pt x="7730834" y="1018539"/>
                  </a:cubicBezTo>
                  <a:cubicBezTo>
                    <a:pt x="7731760" y="1006766"/>
                    <a:pt x="7732719" y="994992"/>
                    <a:pt x="7732719" y="983218"/>
                  </a:cubicBezTo>
                  <a:cubicBezTo>
                    <a:pt x="7732719" y="951666"/>
                    <a:pt x="7730834" y="919618"/>
                    <a:pt x="7729411" y="887604"/>
                  </a:cubicBezTo>
                  <a:cubicBezTo>
                    <a:pt x="7727989" y="862171"/>
                    <a:pt x="7727063" y="836738"/>
                    <a:pt x="7727526" y="811768"/>
                  </a:cubicBezTo>
                  <a:cubicBezTo>
                    <a:pt x="7727989" y="769368"/>
                    <a:pt x="7734141" y="727432"/>
                    <a:pt x="7752066" y="688339"/>
                  </a:cubicBezTo>
                  <a:cubicBezTo>
                    <a:pt x="7756763" y="717080"/>
                    <a:pt x="7761492" y="746283"/>
                    <a:pt x="7765263" y="775487"/>
                  </a:cubicBezTo>
                  <a:cubicBezTo>
                    <a:pt x="7766222" y="781142"/>
                    <a:pt x="7766685" y="786798"/>
                    <a:pt x="7767611" y="792453"/>
                  </a:cubicBezTo>
                  <a:cubicBezTo>
                    <a:pt x="7776110" y="861212"/>
                    <a:pt x="7781766" y="930003"/>
                    <a:pt x="7781766" y="998762"/>
                  </a:cubicBezTo>
                  <a:cubicBezTo>
                    <a:pt x="7781766" y="1016191"/>
                    <a:pt x="7781303" y="1033158"/>
                    <a:pt x="7780377" y="1050587"/>
                  </a:cubicBezTo>
                  <a:lnTo>
                    <a:pt x="7777591" y="1080804"/>
                  </a:lnTo>
                  <a:lnTo>
                    <a:pt x="7816149" y="1088418"/>
                  </a:lnTo>
                  <a:cubicBezTo>
                    <a:pt x="7833766" y="1094040"/>
                    <a:pt x="7850300" y="1100655"/>
                    <a:pt x="7866832" y="1108659"/>
                  </a:cubicBezTo>
                  <a:cubicBezTo>
                    <a:pt x="7859912" y="1084152"/>
                    <a:pt x="7853516" y="1059678"/>
                    <a:pt x="7849776" y="1034708"/>
                  </a:cubicBezTo>
                  <a:cubicBezTo>
                    <a:pt x="7831111" y="911280"/>
                    <a:pt x="7849776" y="783188"/>
                    <a:pt x="7903115" y="667764"/>
                  </a:cubicBezTo>
                  <a:cubicBezTo>
                    <a:pt x="7896718" y="790696"/>
                    <a:pt x="7891369" y="916935"/>
                    <a:pt x="7936740" y="1033286"/>
                  </a:cubicBezTo>
                  <a:cubicBezTo>
                    <a:pt x="7946354" y="1058719"/>
                    <a:pt x="7958622" y="1082763"/>
                    <a:pt x="7971938" y="1106774"/>
                  </a:cubicBezTo>
                  <a:cubicBezTo>
                    <a:pt x="7977287" y="1061563"/>
                    <a:pt x="7987423" y="1016815"/>
                    <a:pt x="8005564" y="973953"/>
                  </a:cubicBezTo>
                  <a:cubicBezTo>
                    <a:pt x="7989555" y="1049293"/>
                    <a:pt x="8001824" y="1127014"/>
                    <a:pt x="8024790" y="1201924"/>
                  </a:cubicBezTo>
                  <a:lnTo>
                    <a:pt x="8041126" y="1235432"/>
                  </a:lnTo>
                  <a:lnTo>
                    <a:pt x="8105082" y="1242747"/>
                  </a:lnTo>
                  <a:lnTo>
                    <a:pt x="8079737" y="1015393"/>
                  </a:lnTo>
                  <a:cubicBezTo>
                    <a:pt x="8058940" y="908468"/>
                    <a:pt x="8029054" y="802966"/>
                    <a:pt x="7990640" y="700274"/>
                  </a:cubicBezTo>
                  <a:cubicBezTo>
                    <a:pt x="7981028" y="675304"/>
                    <a:pt x="7971415" y="651293"/>
                    <a:pt x="7961278" y="626786"/>
                  </a:cubicBezTo>
                  <a:cubicBezTo>
                    <a:pt x="7955406" y="612664"/>
                    <a:pt x="7950617" y="596657"/>
                    <a:pt x="7942613" y="582998"/>
                  </a:cubicBezTo>
                  <a:cubicBezTo>
                    <a:pt x="7961278" y="613590"/>
                    <a:pt x="7978895" y="644679"/>
                    <a:pt x="7995428" y="676263"/>
                  </a:cubicBezTo>
                  <a:cubicBezTo>
                    <a:pt x="8021050" y="722896"/>
                    <a:pt x="8044539" y="770455"/>
                    <a:pt x="8065860" y="818973"/>
                  </a:cubicBezTo>
                  <a:cubicBezTo>
                    <a:pt x="8082954" y="857139"/>
                    <a:pt x="8098962" y="895768"/>
                    <a:pt x="8112802" y="934364"/>
                  </a:cubicBezTo>
                  <a:cubicBezTo>
                    <a:pt x="8113888" y="937209"/>
                    <a:pt x="8114972" y="940516"/>
                    <a:pt x="8116020" y="943327"/>
                  </a:cubicBezTo>
                  <a:cubicBezTo>
                    <a:pt x="8136292" y="999849"/>
                    <a:pt x="8152825" y="1057793"/>
                    <a:pt x="8166178" y="1115736"/>
                  </a:cubicBezTo>
                  <a:cubicBezTo>
                    <a:pt x="8167226" y="1075222"/>
                    <a:pt x="8169919" y="1034708"/>
                    <a:pt x="8173098" y="994193"/>
                  </a:cubicBezTo>
                  <a:cubicBezTo>
                    <a:pt x="8176838" y="947561"/>
                    <a:pt x="8182188" y="900465"/>
                    <a:pt x="8189668" y="853832"/>
                  </a:cubicBezTo>
                  <a:cubicBezTo>
                    <a:pt x="8195541" y="817551"/>
                    <a:pt x="8202984" y="781303"/>
                    <a:pt x="8212597" y="745948"/>
                  </a:cubicBezTo>
                  <a:cubicBezTo>
                    <a:pt x="8204069" y="738903"/>
                    <a:pt x="8197112" y="730404"/>
                    <a:pt x="8188060" y="723359"/>
                  </a:cubicBezTo>
                  <a:cubicBezTo>
                    <a:pt x="8197673" y="728056"/>
                    <a:pt x="8205677" y="734174"/>
                    <a:pt x="8214205" y="739367"/>
                  </a:cubicBezTo>
                  <a:cubicBezTo>
                    <a:pt x="8217385" y="728552"/>
                    <a:pt x="8220602" y="717241"/>
                    <a:pt x="8224342" y="706393"/>
                  </a:cubicBezTo>
                  <a:cubicBezTo>
                    <a:pt x="8226474" y="699315"/>
                    <a:pt x="8229130" y="692271"/>
                    <a:pt x="8231822" y="685193"/>
                  </a:cubicBezTo>
                  <a:cubicBezTo>
                    <a:pt x="8248356" y="640445"/>
                    <a:pt x="8269676" y="597583"/>
                    <a:pt x="8298514" y="557069"/>
                  </a:cubicBezTo>
                  <a:cubicBezTo>
                    <a:pt x="8277681" y="624901"/>
                    <a:pt x="8263280" y="694619"/>
                    <a:pt x="8254752" y="764800"/>
                  </a:cubicBezTo>
                  <a:cubicBezTo>
                    <a:pt x="8293166" y="791655"/>
                    <a:pt x="8327840" y="823206"/>
                    <a:pt x="8358249" y="857602"/>
                  </a:cubicBezTo>
                  <a:cubicBezTo>
                    <a:pt x="8390267" y="892924"/>
                    <a:pt x="8416973" y="931553"/>
                    <a:pt x="8438818" y="972531"/>
                  </a:cubicBezTo>
                  <a:cubicBezTo>
                    <a:pt x="8439903" y="974416"/>
                    <a:pt x="8440426" y="975838"/>
                    <a:pt x="8441511" y="977723"/>
                  </a:cubicBezTo>
                  <a:cubicBezTo>
                    <a:pt x="8452171" y="997501"/>
                    <a:pt x="8460700" y="1018204"/>
                    <a:pt x="8469265" y="1038941"/>
                  </a:cubicBezTo>
                  <a:cubicBezTo>
                    <a:pt x="8470836" y="978649"/>
                    <a:pt x="8475661" y="918357"/>
                    <a:pt x="8483104" y="858528"/>
                  </a:cubicBezTo>
                  <a:cubicBezTo>
                    <a:pt x="8487406" y="825555"/>
                    <a:pt x="8492194" y="792118"/>
                    <a:pt x="8498066" y="759144"/>
                  </a:cubicBezTo>
                  <a:cubicBezTo>
                    <a:pt x="8511944" y="680497"/>
                    <a:pt x="8531132" y="602775"/>
                    <a:pt x="8555146" y="525980"/>
                  </a:cubicBezTo>
                  <a:cubicBezTo>
                    <a:pt x="8534872" y="609820"/>
                    <a:pt x="8520995" y="695082"/>
                    <a:pt x="8515123" y="780344"/>
                  </a:cubicBezTo>
                  <a:cubicBezTo>
                    <a:pt x="8510334" y="839214"/>
                    <a:pt x="8509250" y="898580"/>
                    <a:pt x="8511382" y="957449"/>
                  </a:cubicBezTo>
                  <a:cubicBezTo>
                    <a:pt x="8514076" y="1020586"/>
                    <a:pt x="8520471" y="1084152"/>
                    <a:pt x="8530608" y="1147288"/>
                  </a:cubicBezTo>
                  <a:cubicBezTo>
                    <a:pt x="8532216" y="1158599"/>
                    <a:pt x="8534348" y="1169414"/>
                    <a:pt x="8536480" y="1180725"/>
                  </a:cubicBezTo>
                  <a:cubicBezTo>
                    <a:pt x="8535956" y="1149173"/>
                    <a:pt x="8539660" y="1118085"/>
                    <a:pt x="8545532" y="1087459"/>
                  </a:cubicBezTo>
                  <a:cubicBezTo>
                    <a:pt x="8556754" y="1029515"/>
                    <a:pt x="8577550" y="972531"/>
                    <a:pt x="8601040" y="916935"/>
                  </a:cubicBezTo>
                  <a:cubicBezTo>
                    <a:pt x="8609569" y="896231"/>
                    <a:pt x="8618658" y="875958"/>
                    <a:pt x="8627709" y="855717"/>
                  </a:cubicBezTo>
                  <a:cubicBezTo>
                    <a:pt x="8621837" y="883498"/>
                    <a:pt x="8616525" y="911313"/>
                    <a:pt x="8612262" y="939094"/>
                  </a:cubicBezTo>
                  <a:cubicBezTo>
                    <a:pt x="8599432" y="1023397"/>
                    <a:pt x="8596253" y="1109122"/>
                    <a:pt x="8613309" y="1192036"/>
                  </a:cubicBezTo>
                  <a:cubicBezTo>
                    <a:pt x="8613832" y="1174606"/>
                    <a:pt x="8613832" y="1157177"/>
                    <a:pt x="8615964" y="1139747"/>
                  </a:cubicBezTo>
                  <a:cubicBezTo>
                    <a:pt x="8621314" y="1097811"/>
                    <a:pt x="8631974" y="1056833"/>
                    <a:pt x="8647459" y="1016815"/>
                  </a:cubicBezTo>
                  <a:cubicBezTo>
                    <a:pt x="8666685" y="965453"/>
                    <a:pt x="8693354" y="916472"/>
                    <a:pt x="8727504" y="871724"/>
                  </a:cubicBezTo>
                  <a:cubicBezTo>
                    <a:pt x="8739250" y="855717"/>
                    <a:pt x="8752042" y="840173"/>
                    <a:pt x="8765395" y="825555"/>
                  </a:cubicBezTo>
                  <a:cubicBezTo>
                    <a:pt x="8753126" y="842984"/>
                    <a:pt x="8742429" y="861373"/>
                    <a:pt x="8733376" y="880687"/>
                  </a:cubicBezTo>
                  <a:cubicBezTo>
                    <a:pt x="8708839" y="932975"/>
                    <a:pt x="8697619" y="989960"/>
                    <a:pt x="8697095" y="1046482"/>
                  </a:cubicBezTo>
                  <a:cubicBezTo>
                    <a:pt x="8697095" y="1066722"/>
                    <a:pt x="8698142" y="1086533"/>
                    <a:pt x="8700835" y="1106774"/>
                  </a:cubicBezTo>
                  <a:cubicBezTo>
                    <a:pt x="8706146" y="1105848"/>
                    <a:pt x="8711496" y="1104888"/>
                    <a:pt x="8716807" y="1104888"/>
                  </a:cubicBezTo>
                  <a:cubicBezTo>
                    <a:pt x="8736032" y="1102540"/>
                    <a:pt x="8756306" y="1103466"/>
                    <a:pt x="8775531" y="1107237"/>
                  </a:cubicBezTo>
                  <a:lnTo>
                    <a:pt x="8777102" y="1107237"/>
                  </a:lnTo>
                  <a:cubicBezTo>
                    <a:pt x="8776054" y="1104888"/>
                    <a:pt x="8774970" y="1102540"/>
                    <a:pt x="8773923" y="1100192"/>
                  </a:cubicBezTo>
                  <a:cubicBezTo>
                    <a:pt x="8759522" y="1063911"/>
                    <a:pt x="8743513" y="1027630"/>
                    <a:pt x="8728028" y="992308"/>
                  </a:cubicBezTo>
                  <a:cubicBezTo>
                    <a:pt x="8727504" y="991382"/>
                    <a:pt x="8727504" y="990886"/>
                    <a:pt x="8726981" y="989960"/>
                  </a:cubicBezTo>
                  <a:cubicBezTo>
                    <a:pt x="8727504" y="990423"/>
                    <a:pt x="8727504" y="990886"/>
                    <a:pt x="8728028" y="991382"/>
                  </a:cubicBezTo>
                  <a:cubicBezTo>
                    <a:pt x="8739250" y="1005504"/>
                    <a:pt x="8750957" y="1019626"/>
                    <a:pt x="8762178" y="1033749"/>
                  </a:cubicBezTo>
                  <a:cubicBezTo>
                    <a:pt x="8781928" y="1058719"/>
                    <a:pt x="8801116" y="1083689"/>
                    <a:pt x="8818734" y="1109122"/>
                  </a:cubicBezTo>
                  <a:cubicBezTo>
                    <a:pt x="8821950" y="1112892"/>
                    <a:pt x="8824606" y="1117125"/>
                    <a:pt x="8827261" y="1120896"/>
                  </a:cubicBezTo>
                  <a:cubicBezTo>
                    <a:pt x="8842223" y="1126551"/>
                    <a:pt x="8856100" y="1133629"/>
                    <a:pt x="8869416" y="1141632"/>
                  </a:cubicBezTo>
                  <a:cubicBezTo>
                    <a:pt x="8876897" y="1146329"/>
                    <a:pt x="8883817" y="1151058"/>
                    <a:pt x="8890774" y="1155755"/>
                  </a:cubicBezTo>
                  <a:cubicBezTo>
                    <a:pt x="8907306" y="1168025"/>
                    <a:pt x="8922268" y="1181188"/>
                    <a:pt x="8935584" y="1195806"/>
                  </a:cubicBezTo>
                  <a:cubicBezTo>
                    <a:pt x="8956381" y="1217469"/>
                    <a:pt x="8973998" y="1241017"/>
                    <a:pt x="8990008" y="1265524"/>
                  </a:cubicBezTo>
                  <a:cubicBezTo>
                    <a:pt x="8992140" y="1269294"/>
                    <a:pt x="8993748" y="1272568"/>
                    <a:pt x="8995880" y="1275875"/>
                  </a:cubicBezTo>
                  <a:cubicBezTo>
                    <a:pt x="8996404" y="1271642"/>
                    <a:pt x="8996404" y="1266913"/>
                    <a:pt x="8996965" y="1262679"/>
                  </a:cubicBezTo>
                  <a:cubicBezTo>
                    <a:pt x="8973998" y="1215120"/>
                    <a:pt x="8952117" y="1167529"/>
                    <a:pt x="8935584" y="1118085"/>
                  </a:cubicBezTo>
                  <a:cubicBezTo>
                    <a:pt x="8931844" y="1108196"/>
                    <a:pt x="8928664" y="1098307"/>
                    <a:pt x="8925448" y="1088418"/>
                  </a:cubicBezTo>
                  <a:cubicBezTo>
                    <a:pt x="8922268" y="1078496"/>
                    <a:pt x="8919575" y="1068144"/>
                    <a:pt x="8916920" y="1057793"/>
                  </a:cubicBezTo>
                  <a:cubicBezTo>
                    <a:pt x="8903042" y="1005041"/>
                    <a:pt x="8895038" y="950868"/>
                    <a:pt x="8895561" y="897157"/>
                  </a:cubicBezTo>
                  <a:cubicBezTo>
                    <a:pt x="8895561" y="863721"/>
                    <a:pt x="8899302" y="829821"/>
                    <a:pt x="8906783" y="796847"/>
                  </a:cubicBezTo>
                  <a:cubicBezTo>
                    <a:pt x="8928664" y="700274"/>
                    <a:pt x="8985743" y="608431"/>
                    <a:pt x="9075402" y="550487"/>
                  </a:cubicBezTo>
                  <a:cubicBezTo>
                    <a:pt x="8999620" y="656949"/>
                    <a:pt x="8968126" y="788348"/>
                    <a:pt x="8987875" y="912702"/>
                  </a:cubicBezTo>
                  <a:cubicBezTo>
                    <a:pt x="8989483" y="921664"/>
                    <a:pt x="8991093" y="930131"/>
                    <a:pt x="8992701" y="938631"/>
                  </a:cubicBezTo>
                  <a:cubicBezTo>
                    <a:pt x="9003885" y="990886"/>
                    <a:pt x="9024158" y="1042248"/>
                    <a:pt x="9046039" y="1092651"/>
                  </a:cubicBezTo>
                  <a:cubicBezTo>
                    <a:pt x="9060440" y="1061563"/>
                    <a:pt x="9078057" y="1031896"/>
                    <a:pt x="9096722" y="1003156"/>
                  </a:cubicBezTo>
                  <a:cubicBezTo>
                    <a:pt x="9110076" y="983379"/>
                    <a:pt x="9124476" y="964064"/>
                    <a:pt x="9139400" y="944749"/>
                  </a:cubicBezTo>
                  <a:cubicBezTo>
                    <a:pt x="9150622" y="930594"/>
                    <a:pt x="9161842" y="916935"/>
                    <a:pt x="9173550" y="903276"/>
                  </a:cubicBezTo>
                  <a:cubicBezTo>
                    <a:pt x="9171418" y="900465"/>
                    <a:pt x="9169286" y="898117"/>
                    <a:pt x="9167154" y="895272"/>
                  </a:cubicBezTo>
                  <a:cubicBezTo>
                    <a:pt x="9169847" y="897157"/>
                    <a:pt x="9172503" y="899506"/>
                    <a:pt x="9175158" y="901391"/>
                  </a:cubicBezTo>
                  <a:cubicBezTo>
                    <a:pt x="9179984" y="896231"/>
                    <a:pt x="9184248" y="891039"/>
                    <a:pt x="9189036" y="885846"/>
                  </a:cubicBezTo>
                  <a:cubicBezTo>
                    <a:pt x="9215704" y="855717"/>
                    <a:pt x="9243983" y="826977"/>
                    <a:pt x="9272821" y="798732"/>
                  </a:cubicBezTo>
                  <a:cubicBezTo>
                    <a:pt x="9242936" y="829821"/>
                    <a:pt x="9218398" y="864680"/>
                    <a:pt x="9198125" y="901391"/>
                  </a:cubicBezTo>
                  <a:cubicBezTo>
                    <a:pt x="9195432" y="905657"/>
                    <a:pt x="9193300" y="909890"/>
                    <a:pt x="9191168" y="914124"/>
                  </a:cubicBezTo>
                  <a:cubicBezTo>
                    <a:pt x="9201304" y="922590"/>
                    <a:pt x="9210917" y="932016"/>
                    <a:pt x="9219969" y="941442"/>
                  </a:cubicBezTo>
                  <a:cubicBezTo>
                    <a:pt x="9230667" y="952290"/>
                    <a:pt x="9240279" y="964064"/>
                    <a:pt x="9248808" y="976301"/>
                  </a:cubicBezTo>
                  <a:cubicBezTo>
                    <a:pt x="9263208" y="912239"/>
                    <a:pt x="9292533" y="850988"/>
                    <a:pt x="9333640" y="796351"/>
                  </a:cubicBezTo>
                  <a:cubicBezTo>
                    <a:pt x="9336820" y="792118"/>
                    <a:pt x="9340037" y="787884"/>
                    <a:pt x="9343253" y="783651"/>
                  </a:cubicBezTo>
                  <a:cubicBezTo>
                    <a:pt x="9386455" y="730404"/>
                    <a:pt x="9440354" y="684267"/>
                    <a:pt x="9503306" y="649871"/>
                  </a:cubicBezTo>
                  <a:cubicBezTo>
                    <a:pt x="9451539" y="701200"/>
                    <a:pt x="9414732" y="762914"/>
                    <a:pt x="9391281" y="828862"/>
                  </a:cubicBezTo>
                  <a:cubicBezTo>
                    <a:pt x="9385931" y="843943"/>
                    <a:pt x="9381107" y="859024"/>
                    <a:pt x="9377404" y="874569"/>
                  </a:cubicBezTo>
                  <a:cubicBezTo>
                    <a:pt x="9369399" y="905161"/>
                    <a:pt x="9364051" y="936250"/>
                    <a:pt x="9361919" y="967834"/>
                  </a:cubicBezTo>
                  <a:cubicBezTo>
                    <a:pt x="9355522" y="1050252"/>
                    <a:pt x="9367791" y="1133166"/>
                    <a:pt x="9391804" y="1213698"/>
                  </a:cubicBezTo>
                  <a:cubicBezTo>
                    <a:pt x="9394460" y="1217932"/>
                    <a:pt x="9397676" y="1222165"/>
                    <a:pt x="9400856" y="1226431"/>
                  </a:cubicBezTo>
                  <a:lnTo>
                    <a:pt x="9400856" y="1226894"/>
                  </a:lnTo>
                  <a:cubicBezTo>
                    <a:pt x="9423822" y="1259868"/>
                    <a:pt x="9451015" y="1290494"/>
                    <a:pt x="9484642" y="1316390"/>
                  </a:cubicBezTo>
                  <a:cubicBezTo>
                    <a:pt x="9484118" y="1287649"/>
                    <a:pt x="9483034" y="1257983"/>
                    <a:pt x="9479853" y="1229243"/>
                  </a:cubicBezTo>
                  <a:cubicBezTo>
                    <a:pt x="9479853" y="1226431"/>
                    <a:pt x="9479853" y="1224050"/>
                    <a:pt x="9479292" y="1221239"/>
                  </a:cubicBezTo>
                  <a:cubicBezTo>
                    <a:pt x="9469157" y="1136440"/>
                    <a:pt x="9448359" y="1053559"/>
                    <a:pt x="9425393" y="970645"/>
                  </a:cubicBezTo>
                  <a:cubicBezTo>
                    <a:pt x="9424869" y="970182"/>
                    <a:pt x="9424869" y="969719"/>
                    <a:pt x="9424869" y="969223"/>
                  </a:cubicBezTo>
                  <a:cubicBezTo>
                    <a:pt x="9420082" y="953216"/>
                    <a:pt x="9415818" y="936746"/>
                    <a:pt x="9410992" y="920705"/>
                  </a:cubicBezTo>
                  <a:cubicBezTo>
                    <a:pt x="9489990" y="1013971"/>
                    <a:pt x="9540112" y="1126088"/>
                    <a:pt x="9556121" y="1241976"/>
                  </a:cubicBezTo>
                  <a:cubicBezTo>
                    <a:pt x="9565211" y="1170373"/>
                    <a:pt x="9596144" y="1102077"/>
                    <a:pt x="9635642" y="1038478"/>
                  </a:cubicBezTo>
                  <a:cubicBezTo>
                    <a:pt x="9590272" y="1134092"/>
                    <a:pt x="9579088" y="1245250"/>
                    <a:pt x="9623374" y="1340864"/>
                  </a:cubicBezTo>
                  <a:lnTo>
                    <a:pt x="9306971" y="1340864"/>
                  </a:lnTo>
                  <a:cubicBezTo>
                    <a:pt x="9285090" y="1296612"/>
                    <a:pt x="9267472" y="1250442"/>
                    <a:pt x="9255203" y="1203346"/>
                  </a:cubicBezTo>
                  <a:cubicBezTo>
                    <a:pt x="9250416" y="1210887"/>
                    <a:pt x="9245591" y="1218395"/>
                    <a:pt x="9241326" y="1225935"/>
                  </a:cubicBezTo>
                  <a:cubicBezTo>
                    <a:pt x="9242412" y="1229243"/>
                    <a:pt x="9244544" y="1233013"/>
                    <a:pt x="9245591" y="1236783"/>
                  </a:cubicBezTo>
                  <a:cubicBezTo>
                    <a:pt x="9257860" y="1270683"/>
                    <a:pt x="9268558" y="1305542"/>
                    <a:pt x="9275477" y="1340864"/>
                  </a:cubicBezTo>
                  <a:lnTo>
                    <a:pt x="9218072" y="1340864"/>
                  </a:lnTo>
                  <a:lnTo>
                    <a:pt x="9580215" y="1355634"/>
                  </a:lnTo>
                  <a:cubicBezTo>
                    <a:pt x="9841924" y="1360344"/>
                    <a:pt x="10103534" y="1355612"/>
                    <a:pt x="10364990" y="1339225"/>
                  </a:cubicBezTo>
                  <a:lnTo>
                    <a:pt x="10393414" y="1337012"/>
                  </a:lnTo>
                  <a:lnTo>
                    <a:pt x="10396520" y="1227820"/>
                  </a:lnTo>
                  <a:cubicBezTo>
                    <a:pt x="10399738" y="1204273"/>
                    <a:pt x="10404525" y="1180725"/>
                    <a:pt x="10410922" y="1157640"/>
                  </a:cubicBezTo>
                  <a:cubicBezTo>
                    <a:pt x="10375163" y="1159988"/>
                    <a:pt x="10339965" y="1166602"/>
                    <a:pt x="10306339" y="1178376"/>
                  </a:cubicBezTo>
                  <a:cubicBezTo>
                    <a:pt x="10298858" y="1232054"/>
                    <a:pt x="10298858" y="1286723"/>
                    <a:pt x="10305816" y="1340864"/>
                  </a:cubicBezTo>
                  <a:lnTo>
                    <a:pt x="10131847" y="1340864"/>
                  </a:lnTo>
                  <a:cubicBezTo>
                    <a:pt x="10131847" y="1329090"/>
                    <a:pt x="10131847" y="1316853"/>
                    <a:pt x="10132933" y="1305079"/>
                  </a:cubicBezTo>
                  <a:cubicBezTo>
                    <a:pt x="10124404" y="1316853"/>
                    <a:pt x="10116400" y="1328627"/>
                    <a:pt x="10108919" y="1340864"/>
                  </a:cubicBezTo>
                  <a:lnTo>
                    <a:pt x="9874693" y="1340864"/>
                  </a:lnTo>
                  <a:cubicBezTo>
                    <a:pt x="9873609" y="1337589"/>
                    <a:pt x="9873085" y="1334745"/>
                    <a:pt x="9872562" y="1332860"/>
                  </a:cubicBezTo>
                  <a:cubicBezTo>
                    <a:pt x="9865604" y="1310734"/>
                    <a:pt x="9851727" y="1287649"/>
                    <a:pt x="9826667" y="1281068"/>
                  </a:cubicBezTo>
                  <a:cubicBezTo>
                    <a:pt x="9822402" y="1280109"/>
                    <a:pt x="9818662" y="1279646"/>
                    <a:pt x="9813837" y="1279646"/>
                  </a:cubicBezTo>
                  <a:cubicBezTo>
                    <a:pt x="9811704" y="1279646"/>
                    <a:pt x="9809572" y="1279646"/>
                    <a:pt x="9806917" y="1280109"/>
                  </a:cubicBezTo>
                  <a:cubicBezTo>
                    <a:pt x="9809572" y="1300382"/>
                    <a:pt x="9812265" y="1320623"/>
                    <a:pt x="9815446" y="1340864"/>
                  </a:cubicBezTo>
                  <a:lnTo>
                    <a:pt x="9652175" y="1340864"/>
                  </a:lnTo>
                  <a:cubicBezTo>
                    <a:pt x="9660704" y="1329090"/>
                    <a:pt x="9669793" y="1317812"/>
                    <a:pt x="9678844" y="1306501"/>
                  </a:cubicBezTo>
                  <a:cubicBezTo>
                    <a:pt x="9680452" y="1286227"/>
                    <a:pt x="9681538" y="1265987"/>
                    <a:pt x="9682586" y="1245746"/>
                  </a:cubicBezTo>
                  <a:cubicBezTo>
                    <a:pt x="9685802" y="1176028"/>
                    <a:pt x="9683670" y="1104888"/>
                    <a:pt x="9655916" y="1039900"/>
                  </a:cubicBezTo>
                  <a:cubicBezTo>
                    <a:pt x="9640992" y="1005041"/>
                    <a:pt x="9618549" y="972531"/>
                    <a:pt x="9589224" y="946634"/>
                  </a:cubicBezTo>
                  <a:cubicBezTo>
                    <a:pt x="9563079" y="923087"/>
                    <a:pt x="9532145" y="905161"/>
                    <a:pt x="9496387" y="895768"/>
                  </a:cubicBezTo>
                  <a:cubicBezTo>
                    <a:pt x="9529976" y="897620"/>
                    <a:pt x="9563079" y="905161"/>
                    <a:pt x="9594012" y="916935"/>
                  </a:cubicBezTo>
                  <a:cubicBezTo>
                    <a:pt x="9622850" y="927783"/>
                    <a:pt x="9649520" y="942368"/>
                    <a:pt x="9673010" y="961220"/>
                  </a:cubicBezTo>
                  <a:cubicBezTo>
                    <a:pt x="9681538" y="967338"/>
                    <a:pt x="9689542" y="973953"/>
                    <a:pt x="9696462" y="981493"/>
                  </a:cubicBezTo>
                  <a:cubicBezTo>
                    <a:pt x="9700202" y="984768"/>
                    <a:pt x="9703419" y="988075"/>
                    <a:pt x="9706598" y="991382"/>
                  </a:cubicBezTo>
                  <a:cubicBezTo>
                    <a:pt x="9731696" y="1018204"/>
                    <a:pt x="9750362" y="1049293"/>
                    <a:pt x="9764239" y="1081804"/>
                  </a:cubicBezTo>
                  <a:cubicBezTo>
                    <a:pt x="9779724" y="1117621"/>
                    <a:pt x="9788776" y="1155292"/>
                    <a:pt x="9795696" y="1192962"/>
                  </a:cubicBezTo>
                  <a:cubicBezTo>
                    <a:pt x="9796256" y="1197691"/>
                    <a:pt x="9796780" y="1202850"/>
                    <a:pt x="9797864" y="1208043"/>
                  </a:cubicBezTo>
                  <a:cubicBezTo>
                    <a:pt x="9801568" y="1206621"/>
                    <a:pt x="9805309" y="1205695"/>
                    <a:pt x="9809049" y="1204736"/>
                  </a:cubicBezTo>
                  <a:cubicBezTo>
                    <a:pt x="9817054" y="1202850"/>
                    <a:pt x="9824534" y="1201461"/>
                    <a:pt x="9832539" y="1201924"/>
                  </a:cubicBezTo>
                  <a:cubicBezTo>
                    <a:pt x="9874693" y="1202850"/>
                    <a:pt x="9908283" y="1236320"/>
                    <a:pt x="9929640" y="1273064"/>
                  </a:cubicBezTo>
                  <a:lnTo>
                    <a:pt x="9929640" y="1269757"/>
                  </a:lnTo>
                  <a:cubicBezTo>
                    <a:pt x="9925900" y="1175069"/>
                    <a:pt x="9892273" y="1081804"/>
                    <a:pt x="9835718" y="1001734"/>
                  </a:cubicBezTo>
                  <a:cubicBezTo>
                    <a:pt x="9794124" y="941442"/>
                    <a:pt x="9739140" y="888228"/>
                    <a:pt x="9674580" y="846754"/>
                  </a:cubicBezTo>
                  <a:cubicBezTo>
                    <a:pt x="9666576" y="841595"/>
                    <a:pt x="9658572" y="836865"/>
                    <a:pt x="9650567" y="832169"/>
                  </a:cubicBezTo>
                  <a:cubicBezTo>
                    <a:pt x="9659133" y="834054"/>
                    <a:pt x="9667138" y="836402"/>
                    <a:pt x="9675142" y="838751"/>
                  </a:cubicBezTo>
                  <a:cubicBezTo>
                    <a:pt x="9744489" y="861373"/>
                    <a:pt x="9804785" y="902813"/>
                    <a:pt x="9851727" y="954638"/>
                  </a:cubicBezTo>
                  <a:cubicBezTo>
                    <a:pt x="9877872" y="984305"/>
                    <a:pt x="9900278" y="1016815"/>
                    <a:pt x="9917371" y="1051178"/>
                  </a:cubicBezTo>
                  <a:cubicBezTo>
                    <a:pt x="9933905" y="1084152"/>
                    <a:pt x="9945650" y="1118548"/>
                    <a:pt x="9954178" y="1153869"/>
                  </a:cubicBezTo>
                  <a:cubicBezTo>
                    <a:pt x="9954178" y="1119011"/>
                    <a:pt x="9956870" y="1084648"/>
                    <a:pt x="9961659" y="1050252"/>
                  </a:cubicBezTo>
                  <a:cubicBezTo>
                    <a:pt x="9972843" y="971571"/>
                    <a:pt x="9996856" y="893883"/>
                    <a:pt x="10033138" y="821321"/>
                  </a:cubicBezTo>
                  <a:cubicBezTo>
                    <a:pt x="10043275" y="800618"/>
                    <a:pt x="10054496" y="780807"/>
                    <a:pt x="10066241" y="761029"/>
                  </a:cubicBezTo>
                  <a:cubicBezTo>
                    <a:pt x="10082774" y="734670"/>
                    <a:pt x="10100391" y="708741"/>
                    <a:pt x="10120141" y="683771"/>
                  </a:cubicBezTo>
                  <a:cubicBezTo>
                    <a:pt x="10154814" y="640445"/>
                    <a:pt x="10193752" y="599005"/>
                    <a:pt x="10217766" y="550487"/>
                  </a:cubicBezTo>
                  <a:cubicBezTo>
                    <a:pt x="10218289" y="549528"/>
                    <a:pt x="10218850" y="548602"/>
                    <a:pt x="10219374" y="547643"/>
                  </a:cubicBezTo>
                  <a:cubicBezTo>
                    <a:pt x="10219898" y="546254"/>
                    <a:pt x="10220982" y="544369"/>
                    <a:pt x="10221506" y="542946"/>
                  </a:cubicBezTo>
                  <a:cubicBezTo>
                    <a:pt x="10220982" y="545295"/>
                    <a:pt x="10220982" y="547643"/>
                    <a:pt x="10220421" y="550024"/>
                  </a:cubicBezTo>
                  <a:cubicBezTo>
                    <a:pt x="10219898" y="551909"/>
                    <a:pt x="10219898" y="553794"/>
                    <a:pt x="10219374" y="555680"/>
                  </a:cubicBezTo>
                  <a:cubicBezTo>
                    <a:pt x="10202841" y="634790"/>
                    <a:pt x="10135588" y="699811"/>
                    <a:pt x="10089730" y="770455"/>
                  </a:cubicBezTo>
                  <a:cubicBezTo>
                    <a:pt x="10079034" y="786958"/>
                    <a:pt x="10069420" y="803892"/>
                    <a:pt x="10060892" y="821784"/>
                  </a:cubicBezTo>
                  <a:cubicBezTo>
                    <a:pt x="10031567" y="882572"/>
                    <a:pt x="10015558" y="948024"/>
                    <a:pt x="10014474" y="1013971"/>
                  </a:cubicBezTo>
                  <a:cubicBezTo>
                    <a:pt x="10014474" y="1028589"/>
                    <a:pt x="10014997" y="1043670"/>
                    <a:pt x="10015558" y="1058256"/>
                  </a:cubicBezTo>
                  <a:cubicBezTo>
                    <a:pt x="10017129" y="1078033"/>
                    <a:pt x="10018737" y="1097811"/>
                    <a:pt x="10020346" y="1117621"/>
                  </a:cubicBezTo>
                  <a:cubicBezTo>
                    <a:pt x="10021430" y="1132207"/>
                    <a:pt x="10022478" y="1147288"/>
                    <a:pt x="10023001" y="1161873"/>
                  </a:cubicBezTo>
                  <a:cubicBezTo>
                    <a:pt x="10023001" y="1170373"/>
                    <a:pt x="10023001" y="1178839"/>
                    <a:pt x="10022478" y="1187306"/>
                  </a:cubicBezTo>
                  <a:cubicBezTo>
                    <a:pt x="10041143" y="1159062"/>
                    <a:pt x="10063024" y="1131744"/>
                    <a:pt x="10086514" y="1107237"/>
                  </a:cubicBezTo>
                  <a:cubicBezTo>
                    <a:pt x="10089169" y="1104425"/>
                    <a:pt x="10091301" y="1102077"/>
                    <a:pt x="10093995" y="1099696"/>
                  </a:cubicBezTo>
                  <a:cubicBezTo>
                    <a:pt x="10145202" y="1048367"/>
                    <a:pt x="10208713" y="1005504"/>
                    <a:pt x="10279146" y="977227"/>
                  </a:cubicBezTo>
                  <a:cubicBezTo>
                    <a:pt x="10285542" y="970182"/>
                    <a:pt x="10292462" y="963105"/>
                    <a:pt x="10299942" y="956060"/>
                  </a:cubicBezTo>
                  <a:cubicBezTo>
                    <a:pt x="10325564" y="929668"/>
                    <a:pt x="10354366" y="904698"/>
                    <a:pt x="10385300" y="882076"/>
                  </a:cubicBezTo>
                  <a:cubicBezTo>
                    <a:pt x="10438676" y="842058"/>
                    <a:pt x="10498447" y="808621"/>
                    <a:pt x="10561399" y="782229"/>
                  </a:cubicBezTo>
                  <a:cubicBezTo>
                    <a:pt x="10575276" y="775648"/>
                    <a:pt x="10589152" y="769992"/>
                    <a:pt x="10603553" y="765263"/>
                  </a:cubicBezTo>
                  <a:cubicBezTo>
                    <a:pt x="10614737" y="760566"/>
                    <a:pt x="10625959" y="756796"/>
                    <a:pt x="10637143" y="753026"/>
                  </a:cubicBezTo>
                  <a:cubicBezTo>
                    <a:pt x="10626482" y="757755"/>
                    <a:pt x="10615822" y="762451"/>
                    <a:pt x="10605162" y="768107"/>
                  </a:cubicBezTo>
                  <a:cubicBezTo>
                    <a:pt x="10591284" y="775151"/>
                    <a:pt x="10577408" y="782692"/>
                    <a:pt x="10564054" y="791192"/>
                  </a:cubicBezTo>
                  <a:cubicBezTo>
                    <a:pt x="10501626" y="828862"/>
                    <a:pt x="10448288" y="878339"/>
                    <a:pt x="10406657" y="934861"/>
                  </a:cubicBezTo>
                  <a:cubicBezTo>
                    <a:pt x="10403440" y="938135"/>
                    <a:pt x="10401308" y="941905"/>
                    <a:pt x="10398653" y="945212"/>
                  </a:cubicBezTo>
                  <a:cubicBezTo>
                    <a:pt x="10400785" y="944749"/>
                    <a:pt x="10402917" y="944253"/>
                    <a:pt x="10404525" y="943790"/>
                  </a:cubicBezTo>
                  <a:cubicBezTo>
                    <a:pt x="10402393" y="944749"/>
                    <a:pt x="10399738" y="946138"/>
                    <a:pt x="10397567" y="947098"/>
                  </a:cubicBezTo>
                  <a:cubicBezTo>
                    <a:pt x="10379988" y="972068"/>
                    <a:pt x="10364502" y="997964"/>
                    <a:pt x="10351710" y="1024819"/>
                  </a:cubicBezTo>
                  <a:cubicBezTo>
                    <a:pt x="10336225" y="1058256"/>
                    <a:pt x="10324480" y="1092651"/>
                    <a:pt x="10315951" y="1127973"/>
                  </a:cubicBezTo>
                  <a:cubicBezTo>
                    <a:pt x="10351149" y="1120896"/>
                    <a:pt x="10386908" y="1119011"/>
                    <a:pt x="10422666" y="1120896"/>
                  </a:cubicBezTo>
                  <a:cubicBezTo>
                    <a:pt x="10429586" y="1099233"/>
                    <a:pt x="10437591" y="1077570"/>
                    <a:pt x="10446680" y="1056370"/>
                  </a:cubicBezTo>
                  <a:cubicBezTo>
                    <a:pt x="10450421" y="1046945"/>
                    <a:pt x="10454684" y="1037056"/>
                    <a:pt x="10458948" y="1027630"/>
                  </a:cubicBezTo>
                  <a:cubicBezTo>
                    <a:pt x="10461604" y="1021512"/>
                    <a:pt x="10464821" y="1015393"/>
                    <a:pt x="10468000" y="1009275"/>
                  </a:cubicBezTo>
                  <a:cubicBezTo>
                    <a:pt x="10471740" y="1000808"/>
                    <a:pt x="10476004" y="992308"/>
                    <a:pt x="10480830" y="983842"/>
                  </a:cubicBezTo>
                  <a:cubicBezTo>
                    <a:pt x="10487749" y="970182"/>
                    <a:pt x="10495230" y="956986"/>
                    <a:pt x="10502711" y="943790"/>
                  </a:cubicBezTo>
                  <a:cubicBezTo>
                    <a:pt x="10492014" y="962642"/>
                    <a:pt x="10482962" y="982419"/>
                    <a:pt x="10475480" y="1002197"/>
                  </a:cubicBezTo>
                  <a:cubicBezTo>
                    <a:pt x="10474433" y="1004545"/>
                    <a:pt x="10473872" y="1006430"/>
                    <a:pt x="10473349" y="1008812"/>
                  </a:cubicBezTo>
                  <a:cubicBezTo>
                    <a:pt x="10471217" y="1013971"/>
                    <a:pt x="10469085" y="1019626"/>
                    <a:pt x="10467477" y="1025282"/>
                  </a:cubicBezTo>
                  <a:cubicBezTo>
                    <a:pt x="10461604" y="1044133"/>
                    <a:pt x="10457340" y="1063448"/>
                    <a:pt x="10454161" y="1082763"/>
                  </a:cubicBezTo>
                  <a:cubicBezTo>
                    <a:pt x="10451468" y="1095463"/>
                    <a:pt x="10449858" y="1108659"/>
                    <a:pt x="10448811" y="1121392"/>
                  </a:cubicBezTo>
                  <a:lnTo>
                    <a:pt x="10450421" y="1121392"/>
                  </a:lnTo>
                  <a:cubicBezTo>
                    <a:pt x="10471740" y="1123740"/>
                    <a:pt x="10492575" y="1128436"/>
                    <a:pt x="10512848" y="1134555"/>
                  </a:cubicBezTo>
                  <a:cubicBezTo>
                    <a:pt x="10518721" y="1117125"/>
                    <a:pt x="10526164" y="1100655"/>
                    <a:pt x="10534168" y="1084152"/>
                  </a:cubicBezTo>
                  <a:cubicBezTo>
                    <a:pt x="10540040" y="1072378"/>
                    <a:pt x="10546998" y="1060604"/>
                    <a:pt x="10553918" y="1049293"/>
                  </a:cubicBezTo>
                  <a:cubicBezTo>
                    <a:pt x="10567271" y="1027630"/>
                    <a:pt x="10582195" y="1006430"/>
                    <a:pt x="10597681" y="985727"/>
                  </a:cubicBezTo>
                  <a:cubicBezTo>
                    <a:pt x="10614737" y="963105"/>
                    <a:pt x="10633439" y="940516"/>
                    <a:pt x="10651581" y="918357"/>
                  </a:cubicBezTo>
                  <a:cubicBezTo>
                    <a:pt x="10648887" y="893883"/>
                    <a:pt x="10645708" y="869839"/>
                    <a:pt x="10642491" y="845365"/>
                  </a:cubicBezTo>
                  <a:cubicBezTo>
                    <a:pt x="10641968" y="841099"/>
                    <a:pt x="10641444" y="836865"/>
                    <a:pt x="10640883" y="832632"/>
                  </a:cubicBezTo>
                  <a:cubicBezTo>
                    <a:pt x="10656368" y="848639"/>
                    <a:pt x="10669160" y="866069"/>
                    <a:pt x="10680382" y="883961"/>
                  </a:cubicBezTo>
                  <a:cubicBezTo>
                    <a:pt x="10733197" y="820858"/>
                    <a:pt x="10784964" y="755870"/>
                    <a:pt x="10814850" y="682382"/>
                  </a:cubicBezTo>
                  <a:cubicBezTo>
                    <a:pt x="10845260" y="607935"/>
                    <a:pt x="10851132" y="523169"/>
                    <a:pt x="10812157" y="452029"/>
                  </a:cubicBezTo>
                  <a:cubicBezTo>
                    <a:pt x="10839911" y="498199"/>
                    <a:pt x="10866057" y="545295"/>
                    <a:pt x="10881018" y="596161"/>
                  </a:cubicBezTo>
                  <a:cubicBezTo>
                    <a:pt x="10895942" y="646564"/>
                    <a:pt x="10899159" y="701200"/>
                    <a:pt x="10879934" y="750677"/>
                  </a:cubicBezTo>
                  <a:cubicBezTo>
                    <a:pt x="10869273" y="777037"/>
                    <a:pt x="10853264" y="800618"/>
                    <a:pt x="10834599" y="822280"/>
                  </a:cubicBezTo>
                  <a:cubicBezTo>
                    <a:pt x="10826595" y="831706"/>
                    <a:pt x="10817506" y="840636"/>
                    <a:pt x="10808453" y="849599"/>
                  </a:cubicBezTo>
                  <a:cubicBezTo>
                    <a:pt x="10777483" y="880224"/>
                    <a:pt x="10741724" y="908931"/>
                    <a:pt x="10709706" y="939557"/>
                  </a:cubicBezTo>
                  <a:cubicBezTo>
                    <a:pt x="10724144" y="972531"/>
                    <a:pt x="10735328" y="1006430"/>
                    <a:pt x="10745466" y="1040363"/>
                  </a:cubicBezTo>
                  <a:cubicBezTo>
                    <a:pt x="10756163" y="1077107"/>
                    <a:pt x="10766299" y="1113851"/>
                    <a:pt x="10774828" y="1150595"/>
                  </a:cubicBezTo>
                  <a:cubicBezTo>
                    <a:pt x="10786012" y="1196269"/>
                    <a:pt x="10795100" y="1242439"/>
                    <a:pt x="10800973" y="1289071"/>
                  </a:cubicBezTo>
                  <a:lnTo>
                    <a:pt x="10801950" y="1299645"/>
                  </a:lnTo>
                  <a:lnTo>
                    <a:pt x="10824900" y="1297132"/>
                  </a:lnTo>
                  <a:lnTo>
                    <a:pt x="10823902" y="1135514"/>
                  </a:lnTo>
                  <a:cubicBezTo>
                    <a:pt x="10832991" y="1088418"/>
                    <a:pt x="10848438" y="1042711"/>
                    <a:pt x="10869797" y="998923"/>
                  </a:cubicBezTo>
                  <a:cubicBezTo>
                    <a:pt x="10903424" y="928246"/>
                    <a:pt x="10951450" y="862299"/>
                    <a:pt x="11008006" y="803429"/>
                  </a:cubicBezTo>
                  <a:cubicBezTo>
                    <a:pt x="10939144" y="897620"/>
                    <a:pt x="10905032" y="1010201"/>
                    <a:pt x="10908735" y="1122318"/>
                  </a:cubicBezTo>
                  <a:cubicBezTo>
                    <a:pt x="10909296" y="1151984"/>
                    <a:pt x="10912998" y="1181684"/>
                    <a:pt x="10919432" y="1210391"/>
                  </a:cubicBezTo>
                  <a:lnTo>
                    <a:pt x="10941058" y="1282619"/>
                  </a:lnTo>
                  <a:lnTo>
                    <a:pt x="11018281" y="1271569"/>
                  </a:lnTo>
                  <a:lnTo>
                    <a:pt x="11074959" y="1112483"/>
                  </a:lnTo>
                  <a:cubicBezTo>
                    <a:pt x="11089360" y="1054370"/>
                    <a:pt x="11097888" y="995136"/>
                    <a:pt x="11100282" y="935787"/>
                  </a:cubicBezTo>
                  <a:cubicBezTo>
                    <a:pt x="11101891" y="922127"/>
                    <a:pt x="11101891" y="908005"/>
                    <a:pt x="11101891" y="894346"/>
                  </a:cubicBezTo>
                  <a:cubicBezTo>
                    <a:pt x="11105108" y="904698"/>
                    <a:pt x="11108848" y="914587"/>
                    <a:pt x="11112027" y="924972"/>
                  </a:cubicBezTo>
                  <a:cubicBezTo>
                    <a:pt x="11122164" y="956523"/>
                    <a:pt x="11131777" y="988075"/>
                    <a:pt x="11140304" y="1020089"/>
                  </a:cubicBezTo>
                  <a:cubicBezTo>
                    <a:pt x="11148870" y="1053559"/>
                    <a:pt x="11156314" y="1086996"/>
                    <a:pt x="11161139" y="1120896"/>
                  </a:cubicBezTo>
                  <a:cubicBezTo>
                    <a:pt x="11168583" y="1075222"/>
                    <a:pt x="11175539" y="1030011"/>
                    <a:pt x="11182460" y="984305"/>
                  </a:cubicBezTo>
                  <a:cubicBezTo>
                    <a:pt x="11189416" y="939557"/>
                    <a:pt x="11196337" y="894346"/>
                    <a:pt x="11203293" y="849599"/>
                  </a:cubicBezTo>
                  <a:cubicBezTo>
                    <a:pt x="11207033" y="883961"/>
                    <a:pt x="11211298" y="918357"/>
                    <a:pt x="11215562" y="952753"/>
                  </a:cubicBezTo>
                  <a:cubicBezTo>
                    <a:pt x="11223567" y="1023397"/>
                    <a:pt x="11231571" y="1094537"/>
                    <a:pt x="11240099" y="1165180"/>
                  </a:cubicBezTo>
                  <a:lnTo>
                    <a:pt x="11248279" y="1235130"/>
                  </a:lnTo>
                  <a:lnTo>
                    <a:pt x="11259620" y="1233105"/>
                  </a:lnTo>
                  <a:lnTo>
                    <a:pt x="11288650" y="1175069"/>
                  </a:lnTo>
                  <a:cubicBezTo>
                    <a:pt x="11298262" y="1154829"/>
                    <a:pt x="11308923" y="1134555"/>
                    <a:pt x="11320144" y="1114777"/>
                  </a:cubicBezTo>
                  <a:cubicBezTo>
                    <a:pt x="11323324" y="1107733"/>
                    <a:pt x="11327064" y="1101118"/>
                    <a:pt x="11330805" y="1094040"/>
                  </a:cubicBezTo>
                  <a:cubicBezTo>
                    <a:pt x="11329720" y="1086996"/>
                    <a:pt x="11328673" y="1079918"/>
                    <a:pt x="11327588" y="1073337"/>
                  </a:cubicBezTo>
                  <a:lnTo>
                    <a:pt x="11319584" y="1028126"/>
                  </a:lnTo>
                  <a:cubicBezTo>
                    <a:pt x="11308923" y="976764"/>
                    <a:pt x="11295046" y="926361"/>
                    <a:pt x="11276382" y="876917"/>
                  </a:cubicBezTo>
                  <a:cubicBezTo>
                    <a:pt x="11271032" y="862299"/>
                    <a:pt x="11265160" y="847713"/>
                    <a:pt x="11258764" y="833095"/>
                  </a:cubicBezTo>
                  <a:cubicBezTo>
                    <a:pt x="11266245" y="845828"/>
                    <a:pt x="11273164" y="858528"/>
                    <a:pt x="11280122" y="871724"/>
                  </a:cubicBezTo>
                  <a:cubicBezTo>
                    <a:pt x="11300919" y="910353"/>
                    <a:pt x="11319584" y="950405"/>
                    <a:pt x="11335592" y="990886"/>
                  </a:cubicBezTo>
                  <a:cubicBezTo>
                    <a:pt x="11343597" y="1009275"/>
                    <a:pt x="11350554" y="1027630"/>
                    <a:pt x="11356950" y="1046482"/>
                  </a:cubicBezTo>
                  <a:cubicBezTo>
                    <a:pt x="11369743" y="1023397"/>
                    <a:pt x="11383096" y="1000312"/>
                    <a:pt x="11396973" y="977227"/>
                  </a:cubicBezTo>
                  <a:cubicBezTo>
                    <a:pt x="11402845" y="966412"/>
                    <a:pt x="11409242" y="955564"/>
                    <a:pt x="11416161" y="944749"/>
                  </a:cubicBezTo>
                  <a:cubicBezTo>
                    <a:pt x="11409765" y="956060"/>
                    <a:pt x="11403369" y="967338"/>
                    <a:pt x="11397497" y="978649"/>
                  </a:cubicBezTo>
                  <a:cubicBezTo>
                    <a:pt x="11383620" y="1004545"/>
                    <a:pt x="11371351" y="1030937"/>
                    <a:pt x="11360690" y="1057793"/>
                  </a:cubicBezTo>
                  <a:lnTo>
                    <a:pt x="11397720" y="1208443"/>
                  </a:lnTo>
                  <a:lnTo>
                    <a:pt x="11409870" y="1206273"/>
                  </a:lnTo>
                  <a:lnTo>
                    <a:pt x="11423920" y="1203238"/>
                  </a:lnTo>
                  <a:lnTo>
                    <a:pt x="11462056" y="1124666"/>
                  </a:lnTo>
                  <a:cubicBezTo>
                    <a:pt x="11460448" y="1114777"/>
                    <a:pt x="11458316" y="1105351"/>
                    <a:pt x="11456744" y="1095463"/>
                  </a:cubicBezTo>
                  <a:cubicBezTo>
                    <a:pt x="11453528" y="1080381"/>
                    <a:pt x="11450312" y="1064837"/>
                    <a:pt x="11446609" y="1049789"/>
                  </a:cubicBezTo>
                  <a:cubicBezTo>
                    <a:pt x="11438043" y="1014467"/>
                    <a:pt x="11427382" y="979608"/>
                    <a:pt x="11416161" y="944749"/>
                  </a:cubicBezTo>
                  <a:lnTo>
                    <a:pt x="11416161" y="944253"/>
                  </a:lnTo>
                  <a:cubicBezTo>
                    <a:pt x="11392184" y="870302"/>
                    <a:pt x="11364431" y="797773"/>
                    <a:pt x="11336153" y="725244"/>
                  </a:cubicBezTo>
                  <a:cubicBezTo>
                    <a:pt x="11386836" y="780344"/>
                    <a:pt x="11429514" y="840636"/>
                    <a:pt x="11463141" y="905161"/>
                  </a:cubicBezTo>
                  <a:cubicBezTo>
                    <a:pt x="11479150" y="933438"/>
                    <a:pt x="11492466" y="963105"/>
                    <a:pt x="11504211" y="993267"/>
                  </a:cubicBezTo>
                  <a:cubicBezTo>
                    <a:pt x="11510083" y="1007389"/>
                    <a:pt x="11515432" y="1021975"/>
                    <a:pt x="11520220" y="1036593"/>
                  </a:cubicBezTo>
                  <a:cubicBezTo>
                    <a:pt x="11575728" y="962179"/>
                    <a:pt x="11644551" y="895272"/>
                    <a:pt x="11724596" y="841099"/>
                  </a:cubicBezTo>
                  <a:cubicBezTo>
                    <a:pt x="11747002" y="825555"/>
                    <a:pt x="11770454" y="810969"/>
                    <a:pt x="11795030" y="797773"/>
                  </a:cubicBezTo>
                  <a:cubicBezTo>
                    <a:pt x="11769931" y="815666"/>
                    <a:pt x="11745918" y="835443"/>
                    <a:pt x="11723512" y="856180"/>
                  </a:cubicBezTo>
                  <a:cubicBezTo>
                    <a:pt x="11688838" y="888228"/>
                    <a:pt x="11657344" y="923087"/>
                    <a:pt x="11630674" y="960294"/>
                  </a:cubicBezTo>
                  <a:cubicBezTo>
                    <a:pt x="11593308" y="1009738"/>
                    <a:pt x="11563982" y="1062985"/>
                    <a:pt x="11542625" y="1118548"/>
                  </a:cubicBezTo>
                  <a:lnTo>
                    <a:pt x="11551518" y="1175676"/>
                  </a:lnTo>
                  <a:lnTo>
                    <a:pt x="11641621" y="1156213"/>
                  </a:lnTo>
                  <a:lnTo>
                    <a:pt x="11651677" y="1122732"/>
                  </a:lnTo>
                  <a:cubicBezTo>
                    <a:pt x="11662150" y="1099357"/>
                    <a:pt x="11676027" y="1077339"/>
                    <a:pt x="11694187" y="1057330"/>
                  </a:cubicBezTo>
                  <a:lnTo>
                    <a:pt x="11676572" y="1148434"/>
                  </a:lnTo>
                  <a:lnTo>
                    <a:pt x="11740644" y="1132071"/>
                  </a:lnTo>
                  <a:lnTo>
                    <a:pt x="11725644" y="1016815"/>
                  </a:lnTo>
                  <a:cubicBezTo>
                    <a:pt x="11720856" y="991382"/>
                    <a:pt x="11714460" y="966412"/>
                    <a:pt x="11706456" y="941442"/>
                  </a:cubicBezTo>
                  <a:cubicBezTo>
                    <a:pt x="11712852" y="952753"/>
                    <a:pt x="11718724" y="964064"/>
                    <a:pt x="11724036" y="975838"/>
                  </a:cubicBezTo>
                  <a:lnTo>
                    <a:pt x="11777295" y="1122712"/>
                  </a:lnTo>
                  <a:lnTo>
                    <a:pt x="11840493" y="1106572"/>
                  </a:lnTo>
                  <a:lnTo>
                    <a:pt x="11851584" y="1080877"/>
                  </a:lnTo>
                  <a:cubicBezTo>
                    <a:pt x="11853192" y="1077570"/>
                    <a:pt x="11854764" y="1074759"/>
                    <a:pt x="11856372" y="1071452"/>
                  </a:cubicBezTo>
                  <a:cubicBezTo>
                    <a:pt x="11880909" y="1022934"/>
                    <a:pt x="11913452" y="977723"/>
                    <a:pt x="11954558" y="939094"/>
                  </a:cubicBezTo>
                  <a:cubicBezTo>
                    <a:pt x="11967351" y="925898"/>
                    <a:pt x="11981752" y="913661"/>
                    <a:pt x="11997236" y="902813"/>
                  </a:cubicBezTo>
                  <a:cubicBezTo>
                    <a:pt x="12002585" y="899043"/>
                    <a:pt x="12007897" y="895272"/>
                    <a:pt x="12013246" y="891502"/>
                  </a:cubicBezTo>
                  <a:cubicBezTo>
                    <a:pt x="12008982" y="900928"/>
                    <a:pt x="12004194" y="910353"/>
                    <a:pt x="11999892" y="919779"/>
                  </a:cubicBezTo>
                  <a:cubicBezTo>
                    <a:pt x="11984968" y="951331"/>
                    <a:pt x="11970568" y="982882"/>
                    <a:pt x="11956690" y="1014930"/>
                  </a:cubicBezTo>
                  <a:lnTo>
                    <a:pt x="11928049" y="1084213"/>
                  </a:lnTo>
                  <a:lnTo>
                    <a:pt x="11931459" y="1083342"/>
                  </a:lnTo>
                  <a:cubicBezTo>
                    <a:pt x="12018335" y="1059389"/>
                    <a:pt x="12105183" y="1033649"/>
                    <a:pt x="12191999" y="1006041"/>
                  </a:cubicBezTo>
                  <a:lnTo>
                    <a:pt x="12191999" y="1028592"/>
                  </a:lnTo>
                  <a:lnTo>
                    <a:pt x="12192001" y="1028589"/>
                  </a:lnTo>
                  <a:lnTo>
                    <a:pt x="12191999" y="1028593"/>
                  </a:lnTo>
                  <a:lnTo>
                    <a:pt x="12191999" y="1694269"/>
                  </a:lnTo>
                  <a:lnTo>
                    <a:pt x="1" y="1694269"/>
                  </a:lnTo>
                  <a:lnTo>
                    <a:pt x="1" y="1006041"/>
                  </a:lnTo>
                  <a:lnTo>
                    <a:pt x="184076" y="941873"/>
                  </a:lnTo>
                  <a:lnTo>
                    <a:pt x="153326" y="819150"/>
                  </a:lnTo>
                  <a:cubicBezTo>
                    <a:pt x="152863" y="815843"/>
                    <a:pt x="152367" y="812535"/>
                    <a:pt x="152367" y="809261"/>
                  </a:cubicBezTo>
                  <a:cubicBezTo>
                    <a:pt x="151441" y="780984"/>
                    <a:pt x="153326" y="752707"/>
                    <a:pt x="158055" y="725388"/>
                  </a:cubicBezTo>
                  <a:cubicBezTo>
                    <a:pt x="164637" y="683948"/>
                    <a:pt x="176907" y="643434"/>
                    <a:pt x="193907" y="604804"/>
                  </a:cubicBezTo>
                  <a:cubicBezTo>
                    <a:pt x="171715" y="606227"/>
                    <a:pt x="149556" y="610460"/>
                    <a:pt x="128323" y="618001"/>
                  </a:cubicBezTo>
                  <a:cubicBezTo>
                    <a:pt x="82550" y="633545"/>
                    <a:pt x="41043" y="660400"/>
                    <a:pt x="0" y="686296"/>
                  </a:cubicBezTo>
                  <a:cubicBezTo>
                    <a:pt x="53777" y="618001"/>
                    <a:pt x="124090" y="553938"/>
                    <a:pt x="210873" y="544050"/>
                  </a:cubicBezTo>
                  <a:cubicBezTo>
                    <a:pt x="252876" y="539353"/>
                    <a:pt x="294382" y="548283"/>
                    <a:pt x="333077" y="564786"/>
                  </a:cubicBezTo>
                  <a:cubicBezTo>
                    <a:pt x="339196" y="518153"/>
                    <a:pt x="343925" y="471521"/>
                    <a:pt x="345810" y="424425"/>
                  </a:cubicBezTo>
                  <a:cubicBezTo>
                    <a:pt x="350044" y="320774"/>
                    <a:pt x="338270" y="213849"/>
                    <a:pt x="287801" y="122965"/>
                  </a:cubicBezTo>
                  <a:cubicBezTo>
                    <a:pt x="261375" y="74910"/>
                    <a:pt x="224565" y="32974"/>
                    <a:pt x="180677" y="0"/>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0" name="Google Shape;160;p23"/>
            <p:cNvSpPr/>
            <p:nvPr/>
          </p:nvSpPr>
          <p:spPr>
            <a:xfrm flipH="1">
              <a:off x="6106753" y="5150668"/>
              <a:ext cx="694328" cy="1128179"/>
            </a:xfrm>
            <a:custGeom>
              <a:rect b="b" l="l" r="r" t="t"/>
              <a:pathLst>
                <a:path extrusionOk="0" h="834026" w="513294">
                  <a:moveTo>
                    <a:pt x="506205" y="204199"/>
                  </a:moveTo>
                  <a:cubicBezTo>
                    <a:pt x="502851" y="198348"/>
                    <a:pt x="498217" y="195890"/>
                    <a:pt x="492685" y="200218"/>
                  </a:cubicBezTo>
                  <a:cubicBezTo>
                    <a:pt x="478265" y="210950"/>
                    <a:pt x="468133" y="236776"/>
                    <a:pt x="468133" y="236776"/>
                  </a:cubicBezTo>
                  <a:cubicBezTo>
                    <a:pt x="454612" y="243561"/>
                    <a:pt x="450325" y="260143"/>
                    <a:pt x="447869" y="278595"/>
                  </a:cubicBezTo>
                  <a:cubicBezTo>
                    <a:pt x="448457" y="278284"/>
                    <a:pt x="449080" y="277972"/>
                    <a:pt x="450013" y="278284"/>
                  </a:cubicBezTo>
                  <a:cubicBezTo>
                    <a:pt x="451224" y="278595"/>
                    <a:pt x="451846" y="280119"/>
                    <a:pt x="451535" y="281954"/>
                  </a:cubicBezTo>
                  <a:cubicBezTo>
                    <a:pt x="451224" y="283200"/>
                    <a:pt x="450636" y="283823"/>
                    <a:pt x="449702" y="284135"/>
                  </a:cubicBezTo>
                  <a:cubicBezTo>
                    <a:pt x="448768" y="284411"/>
                    <a:pt x="447869" y="284411"/>
                    <a:pt x="447247" y="283823"/>
                  </a:cubicBezTo>
                  <a:cubicBezTo>
                    <a:pt x="445414" y="301340"/>
                    <a:pt x="444481" y="320069"/>
                    <a:pt x="438948" y="333294"/>
                  </a:cubicBezTo>
                  <a:cubicBezTo>
                    <a:pt x="426672" y="362201"/>
                    <a:pt x="403331" y="374802"/>
                    <a:pt x="401775" y="368051"/>
                  </a:cubicBezTo>
                  <a:cubicBezTo>
                    <a:pt x="400253" y="361266"/>
                    <a:pt x="400564" y="289951"/>
                    <a:pt x="409763" y="264125"/>
                  </a:cubicBezTo>
                  <a:cubicBezTo>
                    <a:pt x="414673" y="250935"/>
                    <a:pt x="420206" y="222339"/>
                    <a:pt x="424494" y="193433"/>
                  </a:cubicBezTo>
                  <a:cubicBezTo>
                    <a:pt x="424217" y="172246"/>
                    <a:pt x="423283" y="150713"/>
                    <a:pt x="422350" y="129526"/>
                  </a:cubicBezTo>
                  <a:cubicBezTo>
                    <a:pt x="421450" y="130737"/>
                    <a:pt x="419894" y="131360"/>
                    <a:pt x="418373" y="130737"/>
                  </a:cubicBezTo>
                  <a:cubicBezTo>
                    <a:pt x="416817" y="130114"/>
                    <a:pt x="416229" y="128279"/>
                    <a:pt x="416817" y="126756"/>
                  </a:cubicBezTo>
                  <a:cubicBezTo>
                    <a:pt x="417439" y="125198"/>
                    <a:pt x="418995" y="124887"/>
                    <a:pt x="420828" y="125821"/>
                  </a:cubicBezTo>
                  <a:cubicBezTo>
                    <a:pt x="421450" y="126133"/>
                    <a:pt x="421762" y="126445"/>
                    <a:pt x="422038" y="126756"/>
                  </a:cubicBezTo>
                  <a:cubicBezTo>
                    <a:pt x="422038" y="125198"/>
                    <a:pt x="422038" y="123675"/>
                    <a:pt x="421762" y="122429"/>
                  </a:cubicBezTo>
                  <a:cubicBezTo>
                    <a:pt x="421450" y="122117"/>
                    <a:pt x="421139" y="121840"/>
                    <a:pt x="421139" y="121529"/>
                  </a:cubicBezTo>
                  <a:cubicBezTo>
                    <a:pt x="420828" y="120594"/>
                    <a:pt x="420828" y="119659"/>
                    <a:pt x="421450" y="119071"/>
                  </a:cubicBezTo>
                  <a:cubicBezTo>
                    <a:pt x="421450" y="119071"/>
                    <a:pt x="421762" y="119071"/>
                    <a:pt x="421762" y="119071"/>
                  </a:cubicBezTo>
                  <a:cubicBezTo>
                    <a:pt x="421450" y="113532"/>
                    <a:pt x="421139" y="108304"/>
                    <a:pt x="421139" y="102765"/>
                  </a:cubicBezTo>
                  <a:cubicBezTo>
                    <a:pt x="419272" y="92933"/>
                    <a:pt x="417439" y="83101"/>
                    <a:pt x="415607" y="73270"/>
                  </a:cubicBezTo>
                  <a:cubicBezTo>
                    <a:pt x="409763" y="60045"/>
                    <a:pt x="403607" y="46821"/>
                    <a:pt x="397176" y="33908"/>
                  </a:cubicBezTo>
                  <a:cubicBezTo>
                    <a:pt x="395032" y="33008"/>
                    <a:pt x="393164" y="32073"/>
                    <a:pt x="390709" y="31450"/>
                  </a:cubicBezTo>
                  <a:cubicBezTo>
                    <a:pt x="388254" y="28369"/>
                    <a:pt x="386110" y="25322"/>
                    <a:pt x="383966" y="22241"/>
                  </a:cubicBezTo>
                  <a:cubicBezTo>
                    <a:pt x="372901" y="7182"/>
                    <a:pt x="350804" y="-10024"/>
                    <a:pt x="345583" y="7182"/>
                  </a:cubicBezTo>
                  <a:cubicBezTo>
                    <a:pt x="342194" y="18225"/>
                    <a:pt x="347727" y="37612"/>
                    <a:pt x="351703" y="49590"/>
                  </a:cubicBezTo>
                  <a:cubicBezTo>
                    <a:pt x="347104" y="60045"/>
                    <a:pt x="347104" y="74793"/>
                    <a:pt x="354158" y="91999"/>
                  </a:cubicBezTo>
                  <a:cubicBezTo>
                    <a:pt x="365224" y="119382"/>
                    <a:pt x="364602" y="155005"/>
                    <a:pt x="361247" y="180831"/>
                  </a:cubicBezTo>
                  <a:cubicBezTo>
                    <a:pt x="361835" y="181766"/>
                    <a:pt x="361835" y="182701"/>
                    <a:pt x="361247" y="183912"/>
                  </a:cubicBezTo>
                  <a:cubicBezTo>
                    <a:pt x="360936" y="184224"/>
                    <a:pt x="360936" y="184535"/>
                    <a:pt x="360625" y="184847"/>
                  </a:cubicBezTo>
                  <a:cubicBezTo>
                    <a:pt x="358792" y="195890"/>
                    <a:pt x="356614" y="204511"/>
                    <a:pt x="354781" y="209738"/>
                  </a:cubicBezTo>
                  <a:cubicBezTo>
                    <a:pt x="348038" y="227255"/>
                    <a:pt x="324385" y="251523"/>
                    <a:pt x="324385" y="251523"/>
                  </a:cubicBezTo>
                  <a:cubicBezTo>
                    <a:pt x="324385" y="251523"/>
                    <a:pt x="310554" y="169165"/>
                    <a:pt x="307476" y="147043"/>
                  </a:cubicBezTo>
                  <a:cubicBezTo>
                    <a:pt x="304398" y="124887"/>
                    <a:pt x="254327" y="53883"/>
                    <a:pt x="239907" y="38512"/>
                  </a:cubicBezTo>
                  <a:cubicBezTo>
                    <a:pt x="231919" y="29927"/>
                    <a:pt x="217154" y="17014"/>
                    <a:pt x="202112" y="10540"/>
                  </a:cubicBezTo>
                  <a:cubicBezTo>
                    <a:pt x="201213" y="9640"/>
                    <a:pt x="196268" y="5624"/>
                    <a:pt x="187070" y="3166"/>
                  </a:cubicBezTo>
                  <a:cubicBezTo>
                    <a:pt x="169572" y="6247"/>
                    <a:pt x="152040" y="9951"/>
                    <a:pt x="134543" y="13933"/>
                  </a:cubicBezTo>
                  <a:cubicBezTo>
                    <a:pt x="130255" y="18225"/>
                    <a:pt x="128077" y="22553"/>
                    <a:pt x="126555" y="25011"/>
                  </a:cubicBezTo>
                  <a:cubicBezTo>
                    <a:pt x="122855" y="30550"/>
                    <a:pt x="140975" y="28680"/>
                    <a:pt x="153596" y="28680"/>
                  </a:cubicBezTo>
                  <a:cubicBezTo>
                    <a:pt x="155118" y="28680"/>
                    <a:pt x="156639" y="28680"/>
                    <a:pt x="158196" y="28992"/>
                  </a:cubicBezTo>
                  <a:cubicBezTo>
                    <a:pt x="153285" y="43740"/>
                    <a:pt x="164627" y="56653"/>
                    <a:pt x="186136" y="71400"/>
                  </a:cubicBezTo>
                  <a:cubicBezTo>
                    <a:pt x="214388" y="90787"/>
                    <a:pt x="220543" y="122117"/>
                    <a:pt x="233752" y="149501"/>
                  </a:cubicBezTo>
                  <a:cubicBezTo>
                    <a:pt x="246962" y="176850"/>
                    <a:pt x="248518" y="258620"/>
                    <a:pt x="248518" y="258620"/>
                  </a:cubicBezTo>
                  <a:cubicBezTo>
                    <a:pt x="248518" y="258620"/>
                    <a:pt x="217154" y="193744"/>
                    <a:pt x="210722" y="176538"/>
                  </a:cubicBezTo>
                  <a:cubicBezTo>
                    <a:pt x="203944" y="159333"/>
                    <a:pt x="172027" y="112597"/>
                    <a:pt x="149585" y="96603"/>
                  </a:cubicBezTo>
                  <a:cubicBezTo>
                    <a:pt x="129010" y="82167"/>
                    <a:pt x="95848" y="88017"/>
                    <a:pt x="56220" y="111385"/>
                  </a:cubicBezTo>
                  <a:cubicBezTo>
                    <a:pt x="52209" y="108304"/>
                    <a:pt x="46088" y="107058"/>
                    <a:pt x="36544" y="113843"/>
                  </a:cubicBezTo>
                  <a:cubicBezTo>
                    <a:pt x="16281" y="128279"/>
                    <a:pt x="8293" y="139946"/>
                    <a:pt x="1550" y="168230"/>
                  </a:cubicBezTo>
                  <a:cubicBezTo>
                    <a:pt x="-3983" y="191909"/>
                    <a:pt x="5838" y="179308"/>
                    <a:pt x="22436" y="167641"/>
                  </a:cubicBezTo>
                  <a:cubicBezTo>
                    <a:pt x="26724" y="172557"/>
                    <a:pt x="32568" y="175915"/>
                    <a:pt x="38100" y="176850"/>
                  </a:cubicBezTo>
                  <a:cubicBezTo>
                    <a:pt x="55287" y="179931"/>
                    <a:pt x="86616" y="141815"/>
                    <a:pt x="117945" y="165149"/>
                  </a:cubicBezTo>
                  <a:cubicBezTo>
                    <a:pt x="149274" y="188517"/>
                    <a:pt x="172339" y="287181"/>
                    <a:pt x="172339" y="287181"/>
                  </a:cubicBezTo>
                  <a:cubicBezTo>
                    <a:pt x="172339" y="287181"/>
                    <a:pt x="142842" y="220816"/>
                    <a:pt x="111202" y="206969"/>
                  </a:cubicBezTo>
                  <a:cubicBezTo>
                    <a:pt x="90627" y="197760"/>
                    <a:pt x="59298" y="203576"/>
                    <a:pt x="36233" y="218047"/>
                  </a:cubicBezTo>
                  <a:cubicBezTo>
                    <a:pt x="29490" y="232171"/>
                    <a:pt x="21502" y="245396"/>
                    <a:pt x="12892" y="258620"/>
                  </a:cubicBezTo>
                  <a:cubicBezTo>
                    <a:pt x="9538" y="274891"/>
                    <a:pt x="6771" y="291197"/>
                    <a:pt x="4005" y="307468"/>
                  </a:cubicBezTo>
                  <a:cubicBezTo>
                    <a:pt x="5838" y="317611"/>
                    <a:pt x="9538" y="326231"/>
                    <a:pt x="13825" y="332082"/>
                  </a:cubicBezTo>
                  <a:cubicBezTo>
                    <a:pt x="14759" y="333294"/>
                    <a:pt x="15658" y="334228"/>
                    <a:pt x="16592" y="335440"/>
                  </a:cubicBezTo>
                  <a:cubicBezTo>
                    <a:pt x="28556" y="356350"/>
                    <a:pt x="49754" y="376637"/>
                    <a:pt x="51621" y="363724"/>
                  </a:cubicBezTo>
                  <a:cubicBezTo>
                    <a:pt x="52831" y="355138"/>
                    <a:pt x="53454" y="344683"/>
                    <a:pt x="53143" y="333917"/>
                  </a:cubicBezTo>
                  <a:cubicBezTo>
                    <a:pt x="53765" y="332982"/>
                    <a:pt x="54353" y="332082"/>
                    <a:pt x="54664" y="330836"/>
                  </a:cubicBezTo>
                  <a:cubicBezTo>
                    <a:pt x="60197" y="316400"/>
                    <a:pt x="62963" y="279496"/>
                    <a:pt x="85094" y="283200"/>
                  </a:cubicBezTo>
                  <a:cubicBezTo>
                    <a:pt x="118256" y="289050"/>
                    <a:pt x="120400" y="297047"/>
                    <a:pt x="126866" y="354515"/>
                  </a:cubicBezTo>
                  <a:cubicBezTo>
                    <a:pt x="129010" y="373244"/>
                    <a:pt x="131154" y="394777"/>
                    <a:pt x="133609" y="415687"/>
                  </a:cubicBezTo>
                  <a:cubicBezTo>
                    <a:pt x="144052" y="453803"/>
                    <a:pt x="155429" y="491295"/>
                    <a:pt x="163728" y="529722"/>
                  </a:cubicBezTo>
                  <a:cubicBezTo>
                    <a:pt x="178148" y="551532"/>
                    <a:pt x="197513" y="578881"/>
                    <a:pt x="201801" y="581339"/>
                  </a:cubicBezTo>
                  <a:cubicBezTo>
                    <a:pt x="203045" y="622536"/>
                    <a:pt x="204256" y="687412"/>
                    <a:pt x="202734" y="730132"/>
                  </a:cubicBezTo>
                  <a:cubicBezTo>
                    <a:pt x="200901" y="785142"/>
                    <a:pt x="200590" y="814672"/>
                    <a:pt x="200590" y="823569"/>
                  </a:cubicBezTo>
                  <a:cubicBezTo>
                    <a:pt x="200901" y="823569"/>
                    <a:pt x="200901" y="823569"/>
                    <a:pt x="201213" y="823258"/>
                  </a:cubicBezTo>
                  <a:cubicBezTo>
                    <a:pt x="201213" y="823881"/>
                    <a:pt x="201489" y="824504"/>
                    <a:pt x="201213" y="824815"/>
                  </a:cubicBezTo>
                  <a:cubicBezTo>
                    <a:pt x="201213" y="824815"/>
                    <a:pt x="200901" y="824815"/>
                    <a:pt x="200590" y="824815"/>
                  </a:cubicBezTo>
                  <a:cubicBezTo>
                    <a:pt x="200590" y="825715"/>
                    <a:pt x="200590" y="826339"/>
                    <a:pt x="200590" y="826339"/>
                  </a:cubicBezTo>
                  <a:cubicBezTo>
                    <a:pt x="200590" y="826339"/>
                    <a:pt x="229153" y="810656"/>
                    <a:pt x="248794" y="817407"/>
                  </a:cubicBezTo>
                  <a:cubicBezTo>
                    <a:pt x="268470" y="824192"/>
                    <a:pt x="285967" y="837694"/>
                    <a:pt x="297033" y="833089"/>
                  </a:cubicBezTo>
                  <a:cubicBezTo>
                    <a:pt x="308098" y="828485"/>
                    <a:pt x="328984" y="809445"/>
                    <a:pt x="351392" y="817718"/>
                  </a:cubicBezTo>
                  <a:cubicBezTo>
                    <a:pt x="369823" y="824815"/>
                    <a:pt x="395931" y="817718"/>
                    <a:pt x="404541" y="814949"/>
                  </a:cubicBezTo>
                  <a:cubicBezTo>
                    <a:pt x="404852" y="811279"/>
                    <a:pt x="405475" y="807575"/>
                    <a:pt x="405786" y="803905"/>
                  </a:cubicBezTo>
                  <a:cubicBezTo>
                    <a:pt x="403919" y="791616"/>
                    <a:pt x="400564" y="769148"/>
                    <a:pt x="397798" y="738718"/>
                  </a:cubicBezTo>
                  <a:cubicBezTo>
                    <a:pt x="396864" y="728886"/>
                    <a:pt x="396864" y="715696"/>
                    <a:pt x="397176" y="700914"/>
                  </a:cubicBezTo>
                  <a:cubicBezTo>
                    <a:pt x="396242" y="701225"/>
                    <a:pt x="395343" y="701537"/>
                    <a:pt x="394409" y="702160"/>
                  </a:cubicBezTo>
                  <a:cubicBezTo>
                    <a:pt x="392888" y="700602"/>
                    <a:pt x="391020" y="699702"/>
                    <a:pt x="389188" y="699390"/>
                  </a:cubicBezTo>
                  <a:cubicBezTo>
                    <a:pt x="388254" y="699079"/>
                    <a:pt x="387044" y="698767"/>
                    <a:pt x="387355" y="697244"/>
                  </a:cubicBezTo>
                  <a:cubicBezTo>
                    <a:pt x="387943" y="697244"/>
                    <a:pt x="388254" y="696932"/>
                    <a:pt x="388876" y="696932"/>
                  </a:cubicBezTo>
                  <a:cubicBezTo>
                    <a:pt x="389499" y="697244"/>
                    <a:pt x="390398" y="697556"/>
                    <a:pt x="391020" y="697867"/>
                  </a:cubicBezTo>
                  <a:cubicBezTo>
                    <a:pt x="392888" y="699079"/>
                    <a:pt x="395032" y="699702"/>
                    <a:pt x="397176" y="698767"/>
                  </a:cubicBezTo>
                  <a:cubicBezTo>
                    <a:pt x="397176" y="698767"/>
                    <a:pt x="397487" y="698767"/>
                    <a:pt x="397487" y="698767"/>
                  </a:cubicBezTo>
                  <a:cubicBezTo>
                    <a:pt x="398386" y="663421"/>
                    <a:pt x="401463" y="619455"/>
                    <a:pt x="399008" y="588125"/>
                  </a:cubicBezTo>
                  <a:cubicBezTo>
                    <a:pt x="408829" y="576147"/>
                    <a:pt x="413463" y="566903"/>
                    <a:pt x="418373" y="556760"/>
                  </a:cubicBezTo>
                  <a:cubicBezTo>
                    <a:pt x="417750" y="557071"/>
                    <a:pt x="417128" y="556760"/>
                    <a:pt x="416540" y="556448"/>
                  </a:cubicBezTo>
                  <a:cubicBezTo>
                    <a:pt x="416229" y="556137"/>
                    <a:pt x="415607" y="555860"/>
                    <a:pt x="415295" y="555548"/>
                  </a:cubicBezTo>
                  <a:cubicBezTo>
                    <a:pt x="414984" y="555237"/>
                    <a:pt x="414984" y="554613"/>
                    <a:pt x="415295" y="554302"/>
                  </a:cubicBezTo>
                  <a:cubicBezTo>
                    <a:pt x="415295" y="553990"/>
                    <a:pt x="415918" y="553679"/>
                    <a:pt x="416229" y="553679"/>
                  </a:cubicBezTo>
                  <a:cubicBezTo>
                    <a:pt x="416817" y="553679"/>
                    <a:pt x="417128" y="553990"/>
                    <a:pt x="417439" y="553990"/>
                  </a:cubicBezTo>
                  <a:cubicBezTo>
                    <a:pt x="418373" y="554302"/>
                    <a:pt x="418995" y="554925"/>
                    <a:pt x="419272" y="555237"/>
                  </a:cubicBezTo>
                  <a:cubicBezTo>
                    <a:pt x="425738" y="542635"/>
                    <a:pt x="433415" y="528476"/>
                    <a:pt x="453990" y="506354"/>
                  </a:cubicBezTo>
                  <a:cubicBezTo>
                    <a:pt x="453990" y="506043"/>
                    <a:pt x="453990" y="506043"/>
                    <a:pt x="453679" y="506043"/>
                  </a:cubicBezTo>
                  <a:cubicBezTo>
                    <a:pt x="453990" y="506043"/>
                    <a:pt x="454301" y="505731"/>
                    <a:pt x="454612" y="505731"/>
                  </a:cubicBezTo>
                  <a:cubicBezTo>
                    <a:pt x="457068" y="502962"/>
                    <a:pt x="459834" y="500192"/>
                    <a:pt x="462911" y="497146"/>
                  </a:cubicBezTo>
                  <a:cubicBezTo>
                    <a:pt x="462911" y="497146"/>
                    <a:pt x="463223" y="496834"/>
                    <a:pt x="463223" y="496834"/>
                  </a:cubicBezTo>
                  <a:cubicBezTo>
                    <a:pt x="473355" y="473778"/>
                    <a:pt x="483486" y="450098"/>
                    <a:pt x="494863" y="427665"/>
                  </a:cubicBezTo>
                  <a:cubicBezTo>
                    <a:pt x="498529" y="415687"/>
                    <a:pt x="502229" y="403674"/>
                    <a:pt x="505894" y="391696"/>
                  </a:cubicBezTo>
                  <a:cubicBezTo>
                    <a:pt x="506516" y="388338"/>
                    <a:pt x="507139" y="384945"/>
                    <a:pt x="507450" y="381553"/>
                  </a:cubicBezTo>
                  <a:cubicBezTo>
                    <a:pt x="509594" y="337309"/>
                    <a:pt x="511116" y="293032"/>
                    <a:pt x="513294" y="248477"/>
                  </a:cubicBezTo>
                  <a:cubicBezTo>
                    <a:pt x="511116" y="234318"/>
                    <a:pt x="508972" y="219258"/>
                    <a:pt x="506205" y="204199"/>
                  </a:cubicBezTo>
                  <a:close/>
                  <a:moveTo>
                    <a:pt x="402086" y="210673"/>
                  </a:moveTo>
                  <a:cubicBezTo>
                    <a:pt x="402397" y="209738"/>
                    <a:pt x="403607" y="209115"/>
                    <a:pt x="404541" y="209738"/>
                  </a:cubicBezTo>
                  <a:cubicBezTo>
                    <a:pt x="405475" y="210361"/>
                    <a:pt x="405786" y="211261"/>
                    <a:pt x="405475" y="212508"/>
                  </a:cubicBezTo>
                  <a:cubicBezTo>
                    <a:pt x="405163" y="213408"/>
                    <a:pt x="404230" y="213719"/>
                    <a:pt x="403331" y="213408"/>
                  </a:cubicBezTo>
                  <a:cubicBezTo>
                    <a:pt x="402086" y="212819"/>
                    <a:pt x="401775" y="211884"/>
                    <a:pt x="402086" y="210673"/>
                  </a:cubicBezTo>
                  <a:close/>
                  <a:moveTo>
                    <a:pt x="144364" y="395712"/>
                  </a:moveTo>
                  <a:cubicBezTo>
                    <a:pt x="143741" y="395400"/>
                    <a:pt x="143465" y="395089"/>
                    <a:pt x="143741" y="394466"/>
                  </a:cubicBezTo>
                  <a:cubicBezTo>
                    <a:pt x="144052" y="393531"/>
                    <a:pt x="144675" y="393254"/>
                    <a:pt x="145920" y="393531"/>
                  </a:cubicBezTo>
                  <a:cubicBezTo>
                    <a:pt x="145920" y="393842"/>
                    <a:pt x="146196" y="394154"/>
                    <a:pt x="146196" y="394777"/>
                  </a:cubicBezTo>
                  <a:cubicBezTo>
                    <a:pt x="145920" y="395400"/>
                    <a:pt x="145297" y="396023"/>
                    <a:pt x="144364" y="395712"/>
                  </a:cubicBezTo>
                  <a:close/>
                  <a:moveTo>
                    <a:pt x="176315" y="440267"/>
                  </a:moveTo>
                  <a:cubicBezTo>
                    <a:pt x="175693" y="441513"/>
                    <a:pt x="173860" y="442101"/>
                    <a:pt x="172615" y="441513"/>
                  </a:cubicBezTo>
                  <a:cubicBezTo>
                    <a:pt x="171716" y="440890"/>
                    <a:pt x="171405" y="439955"/>
                    <a:pt x="172027" y="438743"/>
                  </a:cubicBezTo>
                  <a:cubicBezTo>
                    <a:pt x="172615" y="437497"/>
                    <a:pt x="173860" y="437185"/>
                    <a:pt x="175382" y="437809"/>
                  </a:cubicBezTo>
                  <a:cubicBezTo>
                    <a:pt x="176315" y="438120"/>
                    <a:pt x="176627" y="439332"/>
                    <a:pt x="176315" y="440267"/>
                  </a:cubicBezTo>
                  <a:close/>
                  <a:moveTo>
                    <a:pt x="180015" y="490984"/>
                  </a:moveTo>
                  <a:cubicBezTo>
                    <a:pt x="179704" y="491607"/>
                    <a:pt x="178770" y="492230"/>
                    <a:pt x="178148" y="491918"/>
                  </a:cubicBezTo>
                  <a:cubicBezTo>
                    <a:pt x="177560" y="491607"/>
                    <a:pt x="176938" y="490672"/>
                    <a:pt x="177249" y="490049"/>
                  </a:cubicBezTo>
                  <a:cubicBezTo>
                    <a:pt x="177560" y="489460"/>
                    <a:pt x="178459" y="488837"/>
                    <a:pt x="179082" y="489149"/>
                  </a:cubicBezTo>
                  <a:cubicBezTo>
                    <a:pt x="179704" y="489149"/>
                    <a:pt x="180292" y="490049"/>
                    <a:pt x="180015" y="490984"/>
                  </a:cubicBezTo>
                  <a:close/>
                  <a:moveTo>
                    <a:pt x="186136" y="542324"/>
                  </a:moveTo>
                  <a:cubicBezTo>
                    <a:pt x="185825" y="543258"/>
                    <a:pt x="184926" y="543535"/>
                    <a:pt x="184303" y="543258"/>
                  </a:cubicBezTo>
                  <a:cubicBezTo>
                    <a:pt x="183681" y="542947"/>
                    <a:pt x="183370" y="542012"/>
                    <a:pt x="183681" y="541389"/>
                  </a:cubicBezTo>
                  <a:cubicBezTo>
                    <a:pt x="183992" y="540766"/>
                    <a:pt x="184926" y="540489"/>
                    <a:pt x="185513" y="540766"/>
                  </a:cubicBezTo>
                  <a:cubicBezTo>
                    <a:pt x="186136" y="541077"/>
                    <a:pt x="186447" y="541701"/>
                    <a:pt x="186136" y="542324"/>
                  </a:cubicBezTo>
                  <a:close/>
                  <a:moveTo>
                    <a:pt x="197513" y="532803"/>
                  </a:moveTo>
                  <a:cubicBezTo>
                    <a:pt x="197201" y="533115"/>
                    <a:pt x="196579" y="533115"/>
                    <a:pt x="196579" y="532803"/>
                  </a:cubicBezTo>
                  <a:cubicBezTo>
                    <a:pt x="195369" y="532180"/>
                    <a:pt x="195057" y="530622"/>
                    <a:pt x="195991" y="529411"/>
                  </a:cubicBezTo>
                  <a:cubicBezTo>
                    <a:pt x="196268" y="529099"/>
                    <a:pt x="196890" y="529099"/>
                    <a:pt x="197201" y="529099"/>
                  </a:cubicBezTo>
                  <a:cubicBezTo>
                    <a:pt x="198723" y="530034"/>
                    <a:pt x="199034" y="531869"/>
                    <a:pt x="197513" y="532803"/>
                  </a:cubicBezTo>
                  <a:close/>
                  <a:moveTo>
                    <a:pt x="401775" y="789435"/>
                  </a:moveTo>
                  <a:cubicBezTo>
                    <a:pt x="402086" y="790058"/>
                    <a:pt x="402397" y="790681"/>
                    <a:pt x="402397" y="790993"/>
                  </a:cubicBezTo>
                  <a:cubicBezTo>
                    <a:pt x="402397" y="791616"/>
                    <a:pt x="401775" y="791616"/>
                    <a:pt x="401152" y="791616"/>
                  </a:cubicBezTo>
                  <a:cubicBezTo>
                    <a:pt x="400564" y="791304"/>
                    <a:pt x="400253" y="790993"/>
                    <a:pt x="400564" y="790369"/>
                  </a:cubicBezTo>
                  <a:cubicBezTo>
                    <a:pt x="400564" y="790058"/>
                    <a:pt x="401152" y="789746"/>
                    <a:pt x="401775" y="789435"/>
                  </a:cubicBezTo>
                  <a:close/>
                  <a:moveTo>
                    <a:pt x="390709" y="796532"/>
                  </a:moveTo>
                  <a:cubicBezTo>
                    <a:pt x="391332" y="795285"/>
                    <a:pt x="392265" y="794974"/>
                    <a:pt x="393164" y="795285"/>
                  </a:cubicBezTo>
                  <a:cubicBezTo>
                    <a:pt x="394409" y="795597"/>
                    <a:pt x="394720" y="796843"/>
                    <a:pt x="394409" y="798055"/>
                  </a:cubicBezTo>
                  <a:cubicBezTo>
                    <a:pt x="394098" y="798990"/>
                    <a:pt x="392888" y="799301"/>
                    <a:pt x="391954" y="798990"/>
                  </a:cubicBezTo>
                  <a:cubicBezTo>
                    <a:pt x="390709" y="798678"/>
                    <a:pt x="390121" y="797432"/>
                    <a:pt x="390709" y="796532"/>
                  </a:cubicBezTo>
                  <a:close/>
                  <a:moveTo>
                    <a:pt x="388876" y="461177"/>
                  </a:moveTo>
                  <a:cubicBezTo>
                    <a:pt x="389499" y="461488"/>
                    <a:pt x="389810" y="462700"/>
                    <a:pt x="389499" y="463634"/>
                  </a:cubicBezTo>
                  <a:cubicBezTo>
                    <a:pt x="388876" y="464846"/>
                    <a:pt x="387943" y="465158"/>
                    <a:pt x="387044" y="464569"/>
                  </a:cubicBezTo>
                  <a:cubicBezTo>
                    <a:pt x="386110" y="464258"/>
                    <a:pt x="385799" y="463011"/>
                    <a:pt x="386421" y="462077"/>
                  </a:cubicBezTo>
                  <a:cubicBezTo>
                    <a:pt x="386733" y="461177"/>
                    <a:pt x="387943" y="460553"/>
                    <a:pt x="388876" y="461177"/>
                  </a:cubicBezTo>
                  <a:close/>
                  <a:moveTo>
                    <a:pt x="389499" y="545716"/>
                  </a:moveTo>
                  <a:cubicBezTo>
                    <a:pt x="388254" y="546616"/>
                    <a:pt x="386733" y="547551"/>
                    <a:pt x="385488" y="548451"/>
                  </a:cubicBezTo>
                  <a:cubicBezTo>
                    <a:pt x="384900" y="548763"/>
                    <a:pt x="383655" y="548451"/>
                    <a:pt x="383344" y="547863"/>
                  </a:cubicBezTo>
                  <a:cubicBezTo>
                    <a:pt x="382721" y="546616"/>
                    <a:pt x="382721" y="545716"/>
                    <a:pt x="383344" y="544470"/>
                  </a:cubicBezTo>
                  <a:cubicBezTo>
                    <a:pt x="383344" y="544158"/>
                    <a:pt x="383655" y="543847"/>
                    <a:pt x="383966" y="543535"/>
                  </a:cubicBezTo>
                  <a:cubicBezTo>
                    <a:pt x="385176" y="542635"/>
                    <a:pt x="387044" y="542324"/>
                    <a:pt x="388876" y="543258"/>
                  </a:cubicBezTo>
                  <a:cubicBezTo>
                    <a:pt x="389188" y="543535"/>
                    <a:pt x="389188" y="543535"/>
                    <a:pt x="389499" y="543535"/>
                  </a:cubicBezTo>
                  <a:cubicBezTo>
                    <a:pt x="390121" y="544158"/>
                    <a:pt x="390398" y="545093"/>
                    <a:pt x="389499" y="545716"/>
                  </a:cubicBezTo>
                  <a:close/>
                  <a:moveTo>
                    <a:pt x="386110" y="411983"/>
                  </a:moveTo>
                  <a:cubicBezTo>
                    <a:pt x="387632" y="413818"/>
                    <a:pt x="387355" y="415687"/>
                    <a:pt x="386110" y="417210"/>
                  </a:cubicBezTo>
                  <a:cubicBezTo>
                    <a:pt x="385799" y="417522"/>
                    <a:pt x="385488" y="417522"/>
                    <a:pt x="385176" y="417522"/>
                  </a:cubicBezTo>
                  <a:cubicBezTo>
                    <a:pt x="384900" y="417522"/>
                    <a:pt x="384589" y="417210"/>
                    <a:pt x="384277" y="416899"/>
                  </a:cubicBezTo>
                  <a:cubicBezTo>
                    <a:pt x="383966" y="415687"/>
                    <a:pt x="383966" y="414129"/>
                    <a:pt x="384589" y="412606"/>
                  </a:cubicBezTo>
                  <a:cubicBezTo>
                    <a:pt x="384589" y="411983"/>
                    <a:pt x="385488" y="411671"/>
                    <a:pt x="386110" y="411983"/>
                  </a:cubicBezTo>
                  <a:close/>
                  <a:moveTo>
                    <a:pt x="382133" y="63438"/>
                  </a:moveTo>
                  <a:cubicBezTo>
                    <a:pt x="382410" y="63126"/>
                    <a:pt x="383032" y="62815"/>
                    <a:pt x="383655" y="62192"/>
                  </a:cubicBezTo>
                  <a:cubicBezTo>
                    <a:pt x="383966" y="62815"/>
                    <a:pt x="384277" y="63438"/>
                    <a:pt x="384277" y="63715"/>
                  </a:cubicBezTo>
                  <a:cubicBezTo>
                    <a:pt x="384277" y="64650"/>
                    <a:pt x="383344" y="65273"/>
                    <a:pt x="382721" y="64961"/>
                  </a:cubicBezTo>
                  <a:cubicBezTo>
                    <a:pt x="382133" y="64650"/>
                    <a:pt x="381822" y="63715"/>
                    <a:pt x="382133" y="63438"/>
                  </a:cubicBezTo>
                  <a:close/>
                  <a:moveTo>
                    <a:pt x="376912" y="372656"/>
                  </a:moveTo>
                  <a:cubicBezTo>
                    <a:pt x="377189" y="372967"/>
                    <a:pt x="376912" y="373244"/>
                    <a:pt x="376912" y="373556"/>
                  </a:cubicBezTo>
                  <a:cubicBezTo>
                    <a:pt x="376912" y="373556"/>
                    <a:pt x="376289" y="373867"/>
                    <a:pt x="376289" y="373556"/>
                  </a:cubicBezTo>
                  <a:cubicBezTo>
                    <a:pt x="375978" y="373244"/>
                    <a:pt x="375978" y="372967"/>
                    <a:pt x="375667" y="372656"/>
                  </a:cubicBezTo>
                  <a:cubicBezTo>
                    <a:pt x="375978" y="372656"/>
                    <a:pt x="376601" y="372656"/>
                    <a:pt x="376912" y="372656"/>
                  </a:cubicBezTo>
                  <a:close/>
                  <a:moveTo>
                    <a:pt x="368613" y="540766"/>
                  </a:moveTo>
                  <a:cubicBezTo>
                    <a:pt x="369823" y="539554"/>
                    <a:pt x="371379" y="539554"/>
                    <a:pt x="372901" y="539866"/>
                  </a:cubicBezTo>
                  <a:cubicBezTo>
                    <a:pt x="373212" y="540177"/>
                    <a:pt x="373523" y="540177"/>
                    <a:pt x="373834" y="540489"/>
                  </a:cubicBezTo>
                  <a:cubicBezTo>
                    <a:pt x="374457" y="540766"/>
                    <a:pt x="374733" y="541389"/>
                    <a:pt x="374733" y="542012"/>
                  </a:cubicBezTo>
                  <a:cubicBezTo>
                    <a:pt x="374733" y="542635"/>
                    <a:pt x="373834" y="542947"/>
                    <a:pt x="373212" y="542947"/>
                  </a:cubicBezTo>
                  <a:cubicBezTo>
                    <a:pt x="372278" y="542947"/>
                    <a:pt x="371068" y="542947"/>
                    <a:pt x="370134" y="542947"/>
                  </a:cubicBezTo>
                  <a:cubicBezTo>
                    <a:pt x="369512" y="542947"/>
                    <a:pt x="369235" y="542635"/>
                    <a:pt x="368613" y="542324"/>
                  </a:cubicBezTo>
                  <a:cubicBezTo>
                    <a:pt x="367990" y="542324"/>
                    <a:pt x="367990" y="541389"/>
                    <a:pt x="368613" y="540766"/>
                  </a:cubicBezTo>
                  <a:close/>
                  <a:moveTo>
                    <a:pt x="372589" y="669272"/>
                  </a:moveTo>
                  <a:cubicBezTo>
                    <a:pt x="373523" y="669583"/>
                    <a:pt x="373834" y="670484"/>
                    <a:pt x="373212" y="671418"/>
                  </a:cubicBezTo>
                  <a:cubicBezTo>
                    <a:pt x="372589" y="672353"/>
                    <a:pt x="371967" y="672665"/>
                    <a:pt x="371068" y="672353"/>
                  </a:cubicBezTo>
                  <a:cubicBezTo>
                    <a:pt x="370134" y="672041"/>
                    <a:pt x="369823" y="671107"/>
                    <a:pt x="370134" y="670172"/>
                  </a:cubicBezTo>
                  <a:cubicBezTo>
                    <a:pt x="370445" y="669272"/>
                    <a:pt x="371690" y="668960"/>
                    <a:pt x="372589" y="669272"/>
                  </a:cubicBezTo>
                  <a:close/>
                  <a:moveTo>
                    <a:pt x="355715" y="68665"/>
                  </a:moveTo>
                  <a:cubicBezTo>
                    <a:pt x="355092" y="69254"/>
                    <a:pt x="354470" y="69565"/>
                    <a:pt x="353536" y="69254"/>
                  </a:cubicBezTo>
                  <a:cubicBezTo>
                    <a:pt x="352948" y="68942"/>
                    <a:pt x="352637" y="67731"/>
                    <a:pt x="353259" y="66796"/>
                  </a:cubicBezTo>
                  <a:cubicBezTo>
                    <a:pt x="353536" y="66173"/>
                    <a:pt x="354470" y="65896"/>
                    <a:pt x="355092" y="66484"/>
                  </a:cubicBezTo>
                  <a:cubicBezTo>
                    <a:pt x="355715" y="66796"/>
                    <a:pt x="356026" y="67731"/>
                    <a:pt x="355715" y="68665"/>
                  </a:cubicBezTo>
                  <a:close/>
                  <a:moveTo>
                    <a:pt x="363391" y="116890"/>
                  </a:moveTo>
                  <a:cubicBezTo>
                    <a:pt x="362769" y="116613"/>
                    <a:pt x="362146" y="115678"/>
                    <a:pt x="362458" y="115055"/>
                  </a:cubicBezTo>
                  <a:cubicBezTo>
                    <a:pt x="362769" y="114155"/>
                    <a:pt x="363702" y="113532"/>
                    <a:pt x="364602" y="113843"/>
                  </a:cubicBezTo>
                  <a:cubicBezTo>
                    <a:pt x="365535" y="114155"/>
                    <a:pt x="366158" y="115055"/>
                    <a:pt x="365535" y="115990"/>
                  </a:cubicBezTo>
                  <a:cubicBezTo>
                    <a:pt x="365224" y="116890"/>
                    <a:pt x="364290" y="117513"/>
                    <a:pt x="363391" y="116890"/>
                  </a:cubicBezTo>
                  <a:close/>
                  <a:moveTo>
                    <a:pt x="349559" y="674499"/>
                  </a:moveTo>
                  <a:cubicBezTo>
                    <a:pt x="349871" y="673876"/>
                    <a:pt x="350493" y="673565"/>
                    <a:pt x="351081" y="673876"/>
                  </a:cubicBezTo>
                  <a:cubicBezTo>
                    <a:pt x="351392" y="673876"/>
                    <a:pt x="351703" y="674188"/>
                    <a:pt x="351703" y="674188"/>
                  </a:cubicBezTo>
                  <a:cubicBezTo>
                    <a:pt x="352015" y="674188"/>
                    <a:pt x="352326" y="674499"/>
                    <a:pt x="352326" y="674499"/>
                  </a:cubicBezTo>
                  <a:cubicBezTo>
                    <a:pt x="352637" y="674811"/>
                    <a:pt x="352948" y="675122"/>
                    <a:pt x="352637" y="675399"/>
                  </a:cubicBezTo>
                  <a:cubicBezTo>
                    <a:pt x="352637" y="675711"/>
                    <a:pt x="352015" y="676023"/>
                    <a:pt x="352015" y="676023"/>
                  </a:cubicBezTo>
                  <a:cubicBezTo>
                    <a:pt x="351392" y="676023"/>
                    <a:pt x="350804" y="676023"/>
                    <a:pt x="350182" y="675711"/>
                  </a:cubicBezTo>
                  <a:cubicBezTo>
                    <a:pt x="349559" y="675711"/>
                    <a:pt x="349248" y="675122"/>
                    <a:pt x="349559" y="674499"/>
                  </a:cubicBezTo>
                  <a:close/>
                  <a:moveTo>
                    <a:pt x="349559" y="701848"/>
                  </a:moveTo>
                  <a:cubicBezTo>
                    <a:pt x="349871" y="701225"/>
                    <a:pt x="350493" y="701225"/>
                    <a:pt x="351081" y="701225"/>
                  </a:cubicBezTo>
                  <a:cubicBezTo>
                    <a:pt x="351703" y="701225"/>
                    <a:pt x="352015" y="702160"/>
                    <a:pt x="351703" y="702783"/>
                  </a:cubicBezTo>
                  <a:cubicBezTo>
                    <a:pt x="351392" y="703372"/>
                    <a:pt x="350804" y="703683"/>
                    <a:pt x="350182" y="703372"/>
                  </a:cubicBezTo>
                  <a:cubicBezTo>
                    <a:pt x="349559" y="703095"/>
                    <a:pt x="349248" y="702472"/>
                    <a:pt x="349559" y="701848"/>
                  </a:cubicBezTo>
                  <a:close/>
                  <a:moveTo>
                    <a:pt x="338805" y="656982"/>
                  </a:moveTo>
                  <a:cubicBezTo>
                    <a:pt x="338494" y="657571"/>
                    <a:pt x="338183" y="658194"/>
                    <a:pt x="337284" y="657882"/>
                  </a:cubicBezTo>
                  <a:cubicBezTo>
                    <a:pt x="336661" y="657882"/>
                    <a:pt x="336039" y="656670"/>
                    <a:pt x="336661" y="655736"/>
                  </a:cubicBezTo>
                  <a:cubicBezTo>
                    <a:pt x="336972" y="655736"/>
                    <a:pt x="337595" y="655424"/>
                    <a:pt x="338183" y="655424"/>
                  </a:cubicBezTo>
                  <a:cubicBezTo>
                    <a:pt x="338805" y="655424"/>
                    <a:pt x="339116" y="656359"/>
                    <a:pt x="338805" y="656982"/>
                  </a:cubicBezTo>
                  <a:close/>
                  <a:moveTo>
                    <a:pt x="336039" y="411083"/>
                  </a:moveTo>
                  <a:cubicBezTo>
                    <a:pt x="335728" y="411083"/>
                    <a:pt x="335416" y="411083"/>
                    <a:pt x="335416" y="411083"/>
                  </a:cubicBezTo>
                  <a:cubicBezTo>
                    <a:pt x="334828" y="410771"/>
                    <a:pt x="334206" y="410148"/>
                    <a:pt x="334206" y="409525"/>
                  </a:cubicBezTo>
                  <a:cubicBezTo>
                    <a:pt x="334206" y="408902"/>
                    <a:pt x="334517" y="408313"/>
                    <a:pt x="334828" y="407690"/>
                  </a:cubicBezTo>
                  <a:cubicBezTo>
                    <a:pt x="335140" y="407378"/>
                    <a:pt x="335416" y="407378"/>
                    <a:pt x="336039" y="407378"/>
                  </a:cubicBezTo>
                  <a:cubicBezTo>
                    <a:pt x="336350" y="408002"/>
                    <a:pt x="336661" y="408625"/>
                    <a:pt x="336661" y="409213"/>
                  </a:cubicBezTo>
                  <a:cubicBezTo>
                    <a:pt x="336972" y="409836"/>
                    <a:pt x="336972" y="410771"/>
                    <a:pt x="336039" y="411083"/>
                  </a:cubicBezTo>
                  <a:close/>
                  <a:moveTo>
                    <a:pt x="334206" y="370509"/>
                  </a:moveTo>
                  <a:cubicBezTo>
                    <a:pt x="334517" y="370198"/>
                    <a:pt x="335140" y="369886"/>
                    <a:pt x="335728" y="369574"/>
                  </a:cubicBezTo>
                  <a:cubicBezTo>
                    <a:pt x="336039" y="370198"/>
                    <a:pt x="336350" y="370786"/>
                    <a:pt x="336350" y="371098"/>
                  </a:cubicBezTo>
                  <a:cubicBezTo>
                    <a:pt x="336350" y="371721"/>
                    <a:pt x="335140" y="372344"/>
                    <a:pt x="334517" y="371721"/>
                  </a:cubicBezTo>
                  <a:cubicBezTo>
                    <a:pt x="334517" y="371409"/>
                    <a:pt x="334206" y="370786"/>
                    <a:pt x="334206" y="370509"/>
                  </a:cubicBezTo>
                  <a:close/>
                  <a:moveTo>
                    <a:pt x="330817" y="649297"/>
                  </a:moveTo>
                  <a:cubicBezTo>
                    <a:pt x="331128" y="648985"/>
                    <a:pt x="331440" y="648362"/>
                    <a:pt x="331751" y="648050"/>
                  </a:cubicBezTo>
                  <a:cubicBezTo>
                    <a:pt x="332373" y="647739"/>
                    <a:pt x="332961" y="647427"/>
                    <a:pt x="333584" y="647427"/>
                  </a:cubicBezTo>
                  <a:cubicBezTo>
                    <a:pt x="334517" y="647427"/>
                    <a:pt x="335728" y="648050"/>
                    <a:pt x="336039" y="649297"/>
                  </a:cubicBezTo>
                  <a:cubicBezTo>
                    <a:pt x="336350" y="649885"/>
                    <a:pt x="336039" y="650508"/>
                    <a:pt x="336039" y="650820"/>
                  </a:cubicBezTo>
                  <a:cubicBezTo>
                    <a:pt x="335140" y="652966"/>
                    <a:pt x="334206" y="653589"/>
                    <a:pt x="332650" y="652966"/>
                  </a:cubicBezTo>
                  <a:cubicBezTo>
                    <a:pt x="330817" y="652066"/>
                    <a:pt x="330195" y="650820"/>
                    <a:pt x="330817" y="649297"/>
                  </a:cubicBezTo>
                  <a:close/>
                  <a:moveTo>
                    <a:pt x="320374" y="479905"/>
                  </a:moveTo>
                  <a:cubicBezTo>
                    <a:pt x="321308" y="480217"/>
                    <a:pt x="321619" y="481152"/>
                    <a:pt x="321308" y="482086"/>
                  </a:cubicBezTo>
                  <a:cubicBezTo>
                    <a:pt x="320685" y="483298"/>
                    <a:pt x="319752" y="483921"/>
                    <a:pt x="318541" y="483298"/>
                  </a:cubicBezTo>
                  <a:cubicBezTo>
                    <a:pt x="317608" y="482987"/>
                    <a:pt x="317297" y="482086"/>
                    <a:pt x="317608" y="481152"/>
                  </a:cubicBezTo>
                  <a:cubicBezTo>
                    <a:pt x="318230" y="479905"/>
                    <a:pt x="319164" y="479628"/>
                    <a:pt x="320374" y="479905"/>
                  </a:cubicBezTo>
                  <a:close/>
                  <a:moveTo>
                    <a:pt x="317608" y="731967"/>
                  </a:moveTo>
                  <a:cubicBezTo>
                    <a:pt x="318230" y="731344"/>
                    <a:pt x="319441" y="731344"/>
                    <a:pt x="320063" y="731967"/>
                  </a:cubicBezTo>
                  <a:cubicBezTo>
                    <a:pt x="320685" y="732279"/>
                    <a:pt x="321308" y="732902"/>
                    <a:pt x="321308" y="733802"/>
                  </a:cubicBezTo>
                  <a:cubicBezTo>
                    <a:pt x="321308" y="734425"/>
                    <a:pt x="320997" y="735048"/>
                    <a:pt x="320997" y="735360"/>
                  </a:cubicBezTo>
                  <a:cubicBezTo>
                    <a:pt x="320374" y="736883"/>
                    <a:pt x="318853" y="737194"/>
                    <a:pt x="317608" y="736571"/>
                  </a:cubicBezTo>
                  <a:cubicBezTo>
                    <a:pt x="316397" y="735360"/>
                    <a:pt x="316397" y="733213"/>
                    <a:pt x="317608" y="731967"/>
                  </a:cubicBezTo>
                  <a:close/>
                  <a:moveTo>
                    <a:pt x="316086" y="709534"/>
                  </a:moveTo>
                  <a:cubicBezTo>
                    <a:pt x="315464" y="709222"/>
                    <a:pt x="315464" y="708599"/>
                    <a:pt x="315464" y="708011"/>
                  </a:cubicBezTo>
                  <a:cubicBezTo>
                    <a:pt x="315775" y="707076"/>
                    <a:pt x="316709" y="706764"/>
                    <a:pt x="317297" y="707076"/>
                  </a:cubicBezTo>
                  <a:cubicBezTo>
                    <a:pt x="317919" y="707387"/>
                    <a:pt x="318230" y="708288"/>
                    <a:pt x="317919" y="708911"/>
                  </a:cubicBezTo>
                  <a:cubicBezTo>
                    <a:pt x="317919" y="709534"/>
                    <a:pt x="316985" y="709845"/>
                    <a:pt x="316086" y="709534"/>
                  </a:cubicBezTo>
                  <a:close/>
                  <a:moveTo>
                    <a:pt x="318230" y="692017"/>
                  </a:moveTo>
                  <a:cubicBezTo>
                    <a:pt x="318541" y="691393"/>
                    <a:pt x="319164" y="691082"/>
                    <a:pt x="319752" y="691393"/>
                  </a:cubicBezTo>
                  <a:cubicBezTo>
                    <a:pt x="320374" y="691705"/>
                    <a:pt x="320374" y="692328"/>
                    <a:pt x="320063" y="692640"/>
                  </a:cubicBezTo>
                  <a:cubicBezTo>
                    <a:pt x="319752" y="692951"/>
                    <a:pt x="319164" y="693228"/>
                    <a:pt x="318853" y="693228"/>
                  </a:cubicBezTo>
                  <a:cubicBezTo>
                    <a:pt x="318541" y="693228"/>
                    <a:pt x="318230" y="692951"/>
                    <a:pt x="318230" y="692017"/>
                  </a:cubicBezTo>
                  <a:close/>
                  <a:moveTo>
                    <a:pt x="316086" y="368328"/>
                  </a:moveTo>
                  <a:cubicBezTo>
                    <a:pt x="316397" y="367740"/>
                    <a:pt x="317297" y="367116"/>
                    <a:pt x="317919" y="367428"/>
                  </a:cubicBezTo>
                  <a:cubicBezTo>
                    <a:pt x="318541" y="367740"/>
                    <a:pt x="318853" y="368640"/>
                    <a:pt x="318541" y="369263"/>
                  </a:cubicBezTo>
                  <a:cubicBezTo>
                    <a:pt x="318230" y="369886"/>
                    <a:pt x="317608" y="370198"/>
                    <a:pt x="316985" y="369886"/>
                  </a:cubicBezTo>
                  <a:cubicBezTo>
                    <a:pt x="316086" y="370198"/>
                    <a:pt x="315775" y="369263"/>
                    <a:pt x="316086" y="368328"/>
                  </a:cubicBezTo>
                  <a:close/>
                  <a:moveTo>
                    <a:pt x="292434" y="668026"/>
                  </a:moveTo>
                  <a:cubicBezTo>
                    <a:pt x="292123" y="668649"/>
                    <a:pt x="291189" y="669272"/>
                    <a:pt x="290566" y="668960"/>
                  </a:cubicBezTo>
                  <a:cubicBezTo>
                    <a:pt x="289979" y="668649"/>
                    <a:pt x="289667" y="667714"/>
                    <a:pt x="289979" y="667437"/>
                  </a:cubicBezTo>
                  <a:cubicBezTo>
                    <a:pt x="290290" y="666814"/>
                    <a:pt x="291189" y="666502"/>
                    <a:pt x="291811" y="666814"/>
                  </a:cubicBezTo>
                  <a:cubicBezTo>
                    <a:pt x="292434" y="666814"/>
                    <a:pt x="292745" y="667437"/>
                    <a:pt x="292434" y="668026"/>
                  </a:cubicBezTo>
                  <a:close/>
                  <a:moveTo>
                    <a:pt x="289356" y="197448"/>
                  </a:moveTo>
                  <a:cubicBezTo>
                    <a:pt x="289667" y="196825"/>
                    <a:pt x="290566" y="196514"/>
                    <a:pt x="291500" y="197137"/>
                  </a:cubicBezTo>
                  <a:cubicBezTo>
                    <a:pt x="291500" y="197448"/>
                    <a:pt x="291811" y="198071"/>
                    <a:pt x="291811" y="198660"/>
                  </a:cubicBezTo>
                  <a:cubicBezTo>
                    <a:pt x="291811" y="199283"/>
                    <a:pt x="290878" y="199595"/>
                    <a:pt x="289979" y="199283"/>
                  </a:cubicBezTo>
                  <a:cubicBezTo>
                    <a:pt x="289356" y="198660"/>
                    <a:pt x="289045" y="198071"/>
                    <a:pt x="289356" y="197448"/>
                  </a:cubicBezTo>
                  <a:close/>
                  <a:moveTo>
                    <a:pt x="288111" y="756270"/>
                  </a:moveTo>
                  <a:cubicBezTo>
                    <a:pt x="288423" y="755335"/>
                    <a:pt x="289356" y="755023"/>
                    <a:pt x="289979" y="755646"/>
                  </a:cubicBezTo>
                  <a:cubicBezTo>
                    <a:pt x="290566" y="755958"/>
                    <a:pt x="290878" y="756858"/>
                    <a:pt x="290566" y="757170"/>
                  </a:cubicBezTo>
                  <a:cubicBezTo>
                    <a:pt x="289979" y="758104"/>
                    <a:pt x="289045" y="758728"/>
                    <a:pt x="288423" y="758416"/>
                  </a:cubicBezTo>
                  <a:cubicBezTo>
                    <a:pt x="287835" y="758104"/>
                    <a:pt x="287523" y="757170"/>
                    <a:pt x="288111" y="756270"/>
                  </a:cubicBezTo>
                  <a:close/>
                  <a:moveTo>
                    <a:pt x="290290" y="789746"/>
                  </a:moveTo>
                  <a:cubicBezTo>
                    <a:pt x="289979" y="790369"/>
                    <a:pt x="289356" y="790681"/>
                    <a:pt x="288734" y="790369"/>
                  </a:cubicBezTo>
                  <a:cubicBezTo>
                    <a:pt x="288111" y="790058"/>
                    <a:pt x="287835" y="789435"/>
                    <a:pt x="288111" y="788846"/>
                  </a:cubicBezTo>
                  <a:cubicBezTo>
                    <a:pt x="288423" y="787911"/>
                    <a:pt x="289356" y="787600"/>
                    <a:pt x="289979" y="788223"/>
                  </a:cubicBezTo>
                  <a:cubicBezTo>
                    <a:pt x="290566" y="788535"/>
                    <a:pt x="290566" y="789158"/>
                    <a:pt x="290290" y="789746"/>
                  </a:cubicBezTo>
                  <a:close/>
                  <a:moveTo>
                    <a:pt x="262626" y="322250"/>
                  </a:moveTo>
                  <a:cubicBezTo>
                    <a:pt x="262937" y="321627"/>
                    <a:pt x="263871" y="321315"/>
                    <a:pt x="264459" y="321315"/>
                  </a:cubicBezTo>
                  <a:cubicBezTo>
                    <a:pt x="265081" y="321627"/>
                    <a:pt x="265393" y="322250"/>
                    <a:pt x="265081" y="322839"/>
                  </a:cubicBezTo>
                  <a:cubicBezTo>
                    <a:pt x="264770" y="323773"/>
                    <a:pt x="263871" y="324085"/>
                    <a:pt x="263249" y="323773"/>
                  </a:cubicBezTo>
                  <a:cubicBezTo>
                    <a:pt x="262626" y="323462"/>
                    <a:pt x="262315" y="322839"/>
                    <a:pt x="262626" y="322250"/>
                  </a:cubicBezTo>
                  <a:close/>
                  <a:moveTo>
                    <a:pt x="246028" y="534327"/>
                  </a:moveTo>
                  <a:cubicBezTo>
                    <a:pt x="246339" y="533704"/>
                    <a:pt x="247273" y="533704"/>
                    <a:pt x="247584" y="534015"/>
                  </a:cubicBezTo>
                  <a:cubicBezTo>
                    <a:pt x="247895" y="534327"/>
                    <a:pt x="248206" y="534950"/>
                    <a:pt x="248206" y="535261"/>
                  </a:cubicBezTo>
                  <a:cubicBezTo>
                    <a:pt x="248206" y="535850"/>
                    <a:pt x="247895" y="536473"/>
                    <a:pt x="247895" y="536785"/>
                  </a:cubicBezTo>
                  <a:cubicBezTo>
                    <a:pt x="247584" y="537096"/>
                    <a:pt x="247584" y="537408"/>
                    <a:pt x="247273" y="537719"/>
                  </a:cubicBezTo>
                  <a:cubicBezTo>
                    <a:pt x="246962" y="538308"/>
                    <a:pt x="246028" y="538619"/>
                    <a:pt x="245751" y="538308"/>
                  </a:cubicBezTo>
                  <a:cubicBezTo>
                    <a:pt x="245440" y="538031"/>
                    <a:pt x="244818" y="537408"/>
                    <a:pt x="245129" y="537096"/>
                  </a:cubicBezTo>
                  <a:cubicBezTo>
                    <a:pt x="245440" y="536161"/>
                    <a:pt x="245751" y="535261"/>
                    <a:pt x="246028" y="534327"/>
                  </a:cubicBezTo>
                  <a:close/>
                  <a:moveTo>
                    <a:pt x="247895" y="694475"/>
                  </a:moveTo>
                  <a:cubicBezTo>
                    <a:pt x="247273" y="695686"/>
                    <a:pt x="246339" y="695998"/>
                    <a:pt x="245440" y="695409"/>
                  </a:cubicBezTo>
                  <a:cubicBezTo>
                    <a:pt x="244506" y="694786"/>
                    <a:pt x="243884" y="693540"/>
                    <a:pt x="244506" y="692640"/>
                  </a:cubicBezTo>
                  <a:cubicBezTo>
                    <a:pt x="245129" y="691705"/>
                    <a:pt x="246028" y="691393"/>
                    <a:pt x="247273" y="692017"/>
                  </a:cubicBezTo>
                  <a:cubicBezTo>
                    <a:pt x="248206" y="692640"/>
                    <a:pt x="248206" y="693540"/>
                    <a:pt x="247895" y="694475"/>
                  </a:cubicBezTo>
                  <a:close/>
                  <a:moveTo>
                    <a:pt x="235585" y="713238"/>
                  </a:moveTo>
                  <a:cubicBezTo>
                    <a:pt x="235896" y="712615"/>
                    <a:pt x="237141" y="712303"/>
                    <a:pt x="238040" y="712615"/>
                  </a:cubicBezTo>
                  <a:cubicBezTo>
                    <a:pt x="238351" y="712927"/>
                    <a:pt x="238662" y="712927"/>
                    <a:pt x="238662" y="713238"/>
                  </a:cubicBezTo>
                  <a:cubicBezTo>
                    <a:pt x="239285" y="713827"/>
                    <a:pt x="238662" y="715073"/>
                    <a:pt x="238040" y="715073"/>
                  </a:cubicBezTo>
                  <a:cubicBezTo>
                    <a:pt x="237763" y="715073"/>
                    <a:pt x="237141" y="715073"/>
                    <a:pt x="236830" y="715073"/>
                  </a:cubicBezTo>
                  <a:cubicBezTo>
                    <a:pt x="235585" y="714761"/>
                    <a:pt x="234997" y="713827"/>
                    <a:pt x="235585" y="713238"/>
                  </a:cubicBezTo>
                  <a:close/>
                  <a:moveTo>
                    <a:pt x="227908" y="495588"/>
                  </a:moveTo>
                  <a:cubicBezTo>
                    <a:pt x="228219" y="494688"/>
                    <a:pt x="229153" y="494376"/>
                    <a:pt x="230087" y="494688"/>
                  </a:cubicBezTo>
                  <a:cubicBezTo>
                    <a:pt x="230675" y="494999"/>
                    <a:pt x="230986" y="495899"/>
                    <a:pt x="230675" y="496523"/>
                  </a:cubicBezTo>
                  <a:cubicBezTo>
                    <a:pt x="230087" y="497457"/>
                    <a:pt x="229153" y="497734"/>
                    <a:pt x="228219" y="497146"/>
                  </a:cubicBezTo>
                  <a:cubicBezTo>
                    <a:pt x="227597" y="496834"/>
                    <a:pt x="227597" y="496211"/>
                    <a:pt x="227908" y="495588"/>
                  </a:cubicBezTo>
                  <a:close/>
                  <a:moveTo>
                    <a:pt x="225142" y="536785"/>
                  </a:moveTo>
                  <a:cubicBezTo>
                    <a:pt x="225453" y="535850"/>
                    <a:pt x="226387" y="535573"/>
                    <a:pt x="227320" y="535850"/>
                  </a:cubicBezTo>
                  <a:cubicBezTo>
                    <a:pt x="228219" y="536473"/>
                    <a:pt x="228842" y="537408"/>
                    <a:pt x="228219" y="538308"/>
                  </a:cubicBezTo>
                  <a:cubicBezTo>
                    <a:pt x="227908" y="538931"/>
                    <a:pt x="227009" y="539243"/>
                    <a:pt x="226075" y="538619"/>
                  </a:cubicBezTo>
                  <a:cubicBezTo>
                    <a:pt x="225142" y="538619"/>
                    <a:pt x="224865" y="537719"/>
                    <a:pt x="225142" y="536785"/>
                  </a:cubicBezTo>
                  <a:close/>
                  <a:moveTo>
                    <a:pt x="223620" y="671418"/>
                  </a:moveTo>
                  <a:cubicBezTo>
                    <a:pt x="223931" y="671730"/>
                    <a:pt x="224243" y="672353"/>
                    <a:pt x="224243" y="672665"/>
                  </a:cubicBezTo>
                  <a:cubicBezTo>
                    <a:pt x="223620" y="673876"/>
                    <a:pt x="222687" y="674499"/>
                    <a:pt x="222099" y="673876"/>
                  </a:cubicBezTo>
                  <a:cubicBezTo>
                    <a:pt x="221476" y="673565"/>
                    <a:pt x="221165" y="672941"/>
                    <a:pt x="221476" y="672353"/>
                  </a:cubicBezTo>
                  <a:cubicBezTo>
                    <a:pt x="221788" y="671418"/>
                    <a:pt x="222998" y="670795"/>
                    <a:pt x="223620" y="671418"/>
                  </a:cubicBezTo>
                  <a:close/>
                  <a:moveTo>
                    <a:pt x="206434" y="501750"/>
                  </a:moveTo>
                  <a:cubicBezTo>
                    <a:pt x="206434" y="502062"/>
                    <a:pt x="206711" y="502373"/>
                    <a:pt x="206711" y="502650"/>
                  </a:cubicBezTo>
                  <a:cubicBezTo>
                    <a:pt x="206711" y="503273"/>
                    <a:pt x="206123" y="503585"/>
                    <a:pt x="205501" y="503273"/>
                  </a:cubicBezTo>
                  <a:cubicBezTo>
                    <a:pt x="205189" y="503273"/>
                    <a:pt x="205189" y="502650"/>
                    <a:pt x="205189" y="502373"/>
                  </a:cubicBezTo>
                  <a:cubicBezTo>
                    <a:pt x="205189" y="501750"/>
                    <a:pt x="205812" y="501439"/>
                    <a:pt x="206434" y="501750"/>
                  </a:cubicBezTo>
                  <a:close/>
                  <a:moveTo>
                    <a:pt x="201489" y="467927"/>
                  </a:moveTo>
                  <a:cubicBezTo>
                    <a:pt x="200901" y="467927"/>
                    <a:pt x="200901" y="467304"/>
                    <a:pt x="200901" y="466716"/>
                  </a:cubicBezTo>
                  <a:cubicBezTo>
                    <a:pt x="201213" y="466092"/>
                    <a:pt x="201801" y="465781"/>
                    <a:pt x="202423" y="466092"/>
                  </a:cubicBezTo>
                  <a:cubicBezTo>
                    <a:pt x="202734" y="466404"/>
                    <a:pt x="203045" y="466716"/>
                    <a:pt x="203357" y="467304"/>
                  </a:cubicBezTo>
                  <a:cubicBezTo>
                    <a:pt x="202734" y="467616"/>
                    <a:pt x="202112" y="467927"/>
                    <a:pt x="201489" y="467927"/>
                  </a:cubicBezTo>
                  <a:close/>
                  <a:moveTo>
                    <a:pt x="210411" y="689247"/>
                  </a:moveTo>
                  <a:cubicBezTo>
                    <a:pt x="209166" y="690459"/>
                    <a:pt x="208889" y="692017"/>
                    <a:pt x="209166" y="693540"/>
                  </a:cubicBezTo>
                  <a:cubicBezTo>
                    <a:pt x="209166" y="694163"/>
                    <a:pt x="208889" y="694786"/>
                    <a:pt x="208578" y="695409"/>
                  </a:cubicBezTo>
                  <a:cubicBezTo>
                    <a:pt x="207956" y="695998"/>
                    <a:pt x="207022" y="696309"/>
                    <a:pt x="206123" y="695998"/>
                  </a:cubicBezTo>
                  <a:cubicBezTo>
                    <a:pt x="205189" y="695686"/>
                    <a:pt x="204256" y="694163"/>
                    <a:pt x="204567" y="693228"/>
                  </a:cubicBezTo>
                  <a:cubicBezTo>
                    <a:pt x="204878" y="692017"/>
                    <a:pt x="205501" y="691082"/>
                    <a:pt x="205501" y="690770"/>
                  </a:cubicBezTo>
                  <a:cubicBezTo>
                    <a:pt x="206123" y="689247"/>
                    <a:pt x="206123" y="688312"/>
                    <a:pt x="206434" y="687724"/>
                  </a:cubicBezTo>
                  <a:cubicBezTo>
                    <a:pt x="206711" y="686789"/>
                    <a:pt x="207956" y="686166"/>
                    <a:pt x="208889" y="686478"/>
                  </a:cubicBezTo>
                  <a:cubicBezTo>
                    <a:pt x="210411" y="686478"/>
                    <a:pt x="211344" y="688312"/>
                    <a:pt x="210411" y="689247"/>
                  </a:cubicBezTo>
                  <a:close/>
                  <a:moveTo>
                    <a:pt x="212244" y="796843"/>
                  </a:moveTo>
                  <a:cubicBezTo>
                    <a:pt x="211932" y="797120"/>
                    <a:pt x="211656" y="797120"/>
                    <a:pt x="211344" y="796843"/>
                  </a:cubicBezTo>
                  <a:cubicBezTo>
                    <a:pt x="211344" y="796843"/>
                    <a:pt x="211033" y="796220"/>
                    <a:pt x="211033" y="796220"/>
                  </a:cubicBezTo>
                  <a:cubicBezTo>
                    <a:pt x="211344" y="795908"/>
                    <a:pt x="211656" y="795908"/>
                    <a:pt x="211932" y="795597"/>
                  </a:cubicBezTo>
                  <a:cubicBezTo>
                    <a:pt x="211932" y="796220"/>
                    <a:pt x="212244" y="796532"/>
                    <a:pt x="212244" y="796843"/>
                  </a:cubicBezTo>
                  <a:close/>
                  <a:moveTo>
                    <a:pt x="211932" y="582897"/>
                  </a:moveTo>
                  <a:cubicBezTo>
                    <a:pt x="211344" y="584420"/>
                    <a:pt x="209477" y="585355"/>
                    <a:pt x="208267" y="584732"/>
                  </a:cubicBezTo>
                  <a:cubicBezTo>
                    <a:pt x="206434" y="584109"/>
                    <a:pt x="205812" y="582897"/>
                    <a:pt x="205812" y="581062"/>
                  </a:cubicBezTo>
                  <a:cubicBezTo>
                    <a:pt x="205812" y="580439"/>
                    <a:pt x="206123" y="579816"/>
                    <a:pt x="206123" y="579505"/>
                  </a:cubicBezTo>
                  <a:cubicBezTo>
                    <a:pt x="206711" y="578293"/>
                    <a:pt x="207644" y="577358"/>
                    <a:pt x="208889" y="577358"/>
                  </a:cubicBezTo>
                  <a:cubicBezTo>
                    <a:pt x="210411" y="577358"/>
                    <a:pt x="211344" y="577981"/>
                    <a:pt x="211932" y="579505"/>
                  </a:cubicBezTo>
                  <a:cubicBezTo>
                    <a:pt x="212244" y="580751"/>
                    <a:pt x="212244" y="581963"/>
                    <a:pt x="211932" y="582897"/>
                  </a:cubicBezTo>
                  <a:close/>
                  <a:moveTo>
                    <a:pt x="214699" y="684020"/>
                  </a:moveTo>
                  <a:cubicBezTo>
                    <a:pt x="214111" y="684020"/>
                    <a:pt x="213800" y="683708"/>
                    <a:pt x="213177" y="683396"/>
                  </a:cubicBezTo>
                  <a:cubicBezTo>
                    <a:pt x="212244" y="682496"/>
                    <a:pt x="212244" y="681250"/>
                    <a:pt x="212555" y="680315"/>
                  </a:cubicBezTo>
                  <a:cubicBezTo>
                    <a:pt x="213177" y="679104"/>
                    <a:pt x="214388" y="678481"/>
                    <a:pt x="215321" y="678792"/>
                  </a:cubicBezTo>
                  <a:cubicBezTo>
                    <a:pt x="216255" y="679104"/>
                    <a:pt x="216877" y="680038"/>
                    <a:pt x="216877" y="681250"/>
                  </a:cubicBezTo>
                  <a:cubicBezTo>
                    <a:pt x="216566" y="682808"/>
                    <a:pt x="215944" y="683708"/>
                    <a:pt x="214699" y="684020"/>
                  </a:cubicBezTo>
                  <a:close/>
                  <a:moveTo>
                    <a:pt x="220543" y="590894"/>
                  </a:moveTo>
                  <a:cubicBezTo>
                    <a:pt x="219920" y="592106"/>
                    <a:pt x="219021" y="592729"/>
                    <a:pt x="217776" y="592417"/>
                  </a:cubicBezTo>
                  <a:cubicBezTo>
                    <a:pt x="216877" y="592106"/>
                    <a:pt x="216255" y="590894"/>
                    <a:pt x="216566" y="589960"/>
                  </a:cubicBezTo>
                  <a:cubicBezTo>
                    <a:pt x="217154" y="588436"/>
                    <a:pt x="218399" y="587813"/>
                    <a:pt x="219644" y="588436"/>
                  </a:cubicBezTo>
                  <a:cubicBezTo>
                    <a:pt x="220543" y="588748"/>
                    <a:pt x="221165" y="589960"/>
                    <a:pt x="220543" y="590894"/>
                  </a:cubicBezTo>
                  <a:close/>
                  <a:moveTo>
                    <a:pt x="221165" y="426454"/>
                  </a:moveTo>
                  <a:cubicBezTo>
                    <a:pt x="221165" y="426142"/>
                    <a:pt x="221788" y="426142"/>
                    <a:pt x="221788" y="426142"/>
                  </a:cubicBezTo>
                  <a:cubicBezTo>
                    <a:pt x="222099" y="426454"/>
                    <a:pt x="222099" y="426731"/>
                    <a:pt x="222375" y="427042"/>
                  </a:cubicBezTo>
                  <a:cubicBezTo>
                    <a:pt x="221788" y="427354"/>
                    <a:pt x="221476" y="427354"/>
                    <a:pt x="221165" y="427354"/>
                  </a:cubicBezTo>
                  <a:cubicBezTo>
                    <a:pt x="221476" y="427042"/>
                    <a:pt x="221165" y="426731"/>
                    <a:pt x="221165" y="426454"/>
                  </a:cubicBezTo>
                  <a:close/>
                  <a:moveTo>
                    <a:pt x="226075" y="707076"/>
                  </a:moveTo>
                  <a:cubicBezTo>
                    <a:pt x="224554" y="707387"/>
                    <a:pt x="222998" y="707076"/>
                    <a:pt x="222099" y="705830"/>
                  </a:cubicBezTo>
                  <a:cubicBezTo>
                    <a:pt x="221476" y="704930"/>
                    <a:pt x="221476" y="703995"/>
                    <a:pt x="221788" y="702783"/>
                  </a:cubicBezTo>
                  <a:cubicBezTo>
                    <a:pt x="222099" y="702160"/>
                    <a:pt x="222998" y="701848"/>
                    <a:pt x="224243" y="702160"/>
                  </a:cubicBezTo>
                  <a:cubicBezTo>
                    <a:pt x="224865" y="702472"/>
                    <a:pt x="225142" y="702472"/>
                    <a:pt x="225453" y="702472"/>
                  </a:cubicBezTo>
                  <a:cubicBezTo>
                    <a:pt x="226075" y="702783"/>
                    <a:pt x="226075" y="702783"/>
                    <a:pt x="226387" y="703095"/>
                  </a:cubicBezTo>
                  <a:cubicBezTo>
                    <a:pt x="227009" y="703372"/>
                    <a:pt x="227597" y="703995"/>
                    <a:pt x="227597" y="704930"/>
                  </a:cubicBezTo>
                  <a:cubicBezTo>
                    <a:pt x="227597" y="706141"/>
                    <a:pt x="227009" y="706764"/>
                    <a:pt x="226075" y="707076"/>
                  </a:cubicBezTo>
                  <a:close/>
                  <a:moveTo>
                    <a:pt x="231297" y="659752"/>
                  </a:moveTo>
                  <a:cubicBezTo>
                    <a:pt x="230087" y="660029"/>
                    <a:pt x="228842" y="660029"/>
                    <a:pt x="227597" y="658817"/>
                  </a:cubicBezTo>
                  <a:cubicBezTo>
                    <a:pt x="226387" y="657571"/>
                    <a:pt x="226387" y="656047"/>
                    <a:pt x="227009" y="654524"/>
                  </a:cubicBezTo>
                  <a:cubicBezTo>
                    <a:pt x="227908" y="652655"/>
                    <a:pt x="230675" y="651443"/>
                    <a:pt x="232231" y="652066"/>
                  </a:cubicBezTo>
                  <a:cubicBezTo>
                    <a:pt x="233752" y="652655"/>
                    <a:pt x="234686" y="654524"/>
                    <a:pt x="234375" y="656359"/>
                  </a:cubicBezTo>
                  <a:cubicBezTo>
                    <a:pt x="234063" y="657882"/>
                    <a:pt x="232818" y="659440"/>
                    <a:pt x="231297" y="659752"/>
                  </a:cubicBezTo>
                  <a:close/>
                  <a:moveTo>
                    <a:pt x="236518" y="771329"/>
                  </a:moveTo>
                  <a:cubicBezTo>
                    <a:pt x="235896" y="771017"/>
                    <a:pt x="235585" y="770706"/>
                    <a:pt x="235308" y="770083"/>
                  </a:cubicBezTo>
                  <a:cubicBezTo>
                    <a:pt x="234997" y="769459"/>
                    <a:pt x="235308" y="768871"/>
                    <a:pt x="235896" y="768559"/>
                  </a:cubicBezTo>
                  <a:cubicBezTo>
                    <a:pt x="236830" y="767936"/>
                    <a:pt x="237452" y="767936"/>
                    <a:pt x="238662" y="768248"/>
                  </a:cubicBezTo>
                  <a:cubicBezTo>
                    <a:pt x="238662" y="768559"/>
                    <a:pt x="238974" y="768871"/>
                    <a:pt x="239285" y="769148"/>
                  </a:cubicBezTo>
                  <a:cubicBezTo>
                    <a:pt x="239285" y="770394"/>
                    <a:pt x="238040" y="771917"/>
                    <a:pt x="236518" y="771329"/>
                  </a:cubicBezTo>
                  <a:close/>
                  <a:moveTo>
                    <a:pt x="240530" y="605954"/>
                  </a:moveTo>
                  <a:cubicBezTo>
                    <a:pt x="240219" y="606577"/>
                    <a:pt x="239285" y="606577"/>
                    <a:pt x="238974" y="605954"/>
                  </a:cubicBezTo>
                  <a:cubicBezTo>
                    <a:pt x="238662" y="605642"/>
                    <a:pt x="238662" y="605330"/>
                    <a:pt x="238662" y="605019"/>
                  </a:cubicBezTo>
                  <a:cubicBezTo>
                    <a:pt x="239285" y="604396"/>
                    <a:pt x="239907" y="604396"/>
                    <a:pt x="240530" y="605019"/>
                  </a:cubicBezTo>
                  <a:cubicBezTo>
                    <a:pt x="240530" y="605330"/>
                    <a:pt x="240530" y="605954"/>
                    <a:pt x="240530" y="605954"/>
                  </a:cubicBezTo>
                  <a:close/>
                  <a:moveTo>
                    <a:pt x="242362" y="576147"/>
                  </a:moveTo>
                  <a:cubicBezTo>
                    <a:pt x="241429" y="575835"/>
                    <a:pt x="240219" y="574900"/>
                    <a:pt x="240219" y="573689"/>
                  </a:cubicBezTo>
                  <a:cubicBezTo>
                    <a:pt x="240219" y="573065"/>
                    <a:pt x="240530" y="572131"/>
                    <a:pt x="240806" y="571508"/>
                  </a:cubicBezTo>
                  <a:cubicBezTo>
                    <a:pt x="241429" y="570296"/>
                    <a:pt x="242674" y="569984"/>
                    <a:pt x="243884" y="570296"/>
                  </a:cubicBezTo>
                  <a:cubicBezTo>
                    <a:pt x="245129" y="570607"/>
                    <a:pt x="245751" y="571819"/>
                    <a:pt x="245440" y="573065"/>
                  </a:cubicBezTo>
                  <a:cubicBezTo>
                    <a:pt x="245440" y="573377"/>
                    <a:pt x="245129" y="573689"/>
                    <a:pt x="245129" y="573966"/>
                  </a:cubicBezTo>
                  <a:cubicBezTo>
                    <a:pt x="244818" y="574277"/>
                    <a:pt x="244818" y="574589"/>
                    <a:pt x="244818" y="574900"/>
                  </a:cubicBezTo>
                  <a:cubicBezTo>
                    <a:pt x="244506" y="575835"/>
                    <a:pt x="243573" y="576147"/>
                    <a:pt x="242362" y="576147"/>
                  </a:cubicBezTo>
                  <a:close/>
                  <a:moveTo>
                    <a:pt x="250662" y="806052"/>
                  </a:moveTo>
                  <a:cubicBezTo>
                    <a:pt x="250350" y="806987"/>
                    <a:pt x="250039" y="807264"/>
                    <a:pt x="249728" y="807575"/>
                  </a:cubicBezTo>
                  <a:cubicBezTo>
                    <a:pt x="248206" y="810033"/>
                    <a:pt x="245440" y="809756"/>
                    <a:pt x="243884" y="807264"/>
                  </a:cubicBezTo>
                  <a:cubicBezTo>
                    <a:pt x="242674" y="804806"/>
                    <a:pt x="243573" y="801759"/>
                    <a:pt x="246028" y="800513"/>
                  </a:cubicBezTo>
                  <a:cubicBezTo>
                    <a:pt x="247895" y="799578"/>
                    <a:pt x="250350" y="800824"/>
                    <a:pt x="250662" y="802971"/>
                  </a:cubicBezTo>
                  <a:cubicBezTo>
                    <a:pt x="250973" y="804217"/>
                    <a:pt x="250662" y="805429"/>
                    <a:pt x="250662" y="806052"/>
                  </a:cubicBezTo>
                  <a:close/>
                  <a:moveTo>
                    <a:pt x="250973" y="779603"/>
                  </a:moveTo>
                  <a:cubicBezTo>
                    <a:pt x="250973" y="779914"/>
                    <a:pt x="250662" y="779914"/>
                    <a:pt x="250350" y="779914"/>
                  </a:cubicBezTo>
                  <a:cubicBezTo>
                    <a:pt x="250039" y="779914"/>
                    <a:pt x="249728" y="779603"/>
                    <a:pt x="249728" y="779603"/>
                  </a:cubicBezTo>
                  <a:cubicBezTo>
                    <a:pt x="249417" y="778703"/>
                    <a:pt x="249105" y="777768"/>
                    <a:pt x="250350" y="777456"/>
                  </a:cubicBezTo>
                  <a:cubicBezTo>
                    <a:pt x="250973" y="778080"/>
                    <a:pt x="251249" y="778703"/>
                    <a:pt x="250973" y="779603"/>
                  </a:cubicBezTo>
                  <a:close/>
                  <a:moveTo>
                    <a:pt x="250039" y="705241"/>
                  </a:moveTo>
                  <a:cubicBezTo>
                    <a:pt x="250039" y="704930"/>
                    <a:pt x="249728" y="704618"/>
                    <a:pt x="249728" y="704306"/>
                  </a:cubicBezTo>
                  <a:cubicBezTo>
                    <a:pt x="250039" y="703995"/>
                    <a:pt x="250350" y="703995"/>
                    <a:pt x="250662" y="703995"/>
                  </a:cubicBezTo>
                  <a:cubicBezTo>
                    <a:pt x="250662" y="704306"/>
                    <a:pt x="250973" y="704618"/>
                    <a:pt x="250973" y="704930"/>
                  </a:cubicBezTo>
                  <a:cubicBezTo>
                    <a:pt x="250973" y="704930"/>
                    <a:pt x="250662" y="705241"/>
                    <a:pt x="250039" y="705241"/>
                  </a:cubicBezTo>
                  <a:close/>
                  <a:moveTo>
                    <a:pt x="251561" y="424584"/>
                  </a:moveTo>
                  <a:cubicBezTo>
                    <a:pt x="251249" y="424584"/>
                    <a:pt x="250973" y="423961"/>
                    <a:pt x="251249" y="423684"/>
                  </a:cubicBezTo>
                  <a:cubicBezTo>
                    <a:pt x="251561" y="423372"/>
                    <a:pt x="251872" y="423061"/>
                    <a:pt x="252494" y="422749"/>
                  </a:cubicBezTo>
                  <a:cubicBezTo>
                    <a:pt x="252806" y="423372"/>
                    <a:pt x="252806" y="423684"/>
                    <a:pt x="252806" y="423961"/>
                  </a:cubicBezTo>
                  <a:cubicBezTo>
                    <a:pt x="252494" y="424584"/>
                    <a:pt x="252183" y="424896"/>
                    <a:pt x="251561" y="424584"/>
                  </a:cubicBezTo>
                  <a:close/>
                  <a:moveTo>
                    <a:pt x="255883" y="468239"/>
                  </a:moveTo>
                  <a:cubicBezTo>
                    <a:pt x="255261" y="467927"/>
                    <a:pt x="255261" y="467616"/>
                    <a:pt x="255261" y="467027"/>
                  </a:cubicBezTo>
                  <a:cubicBezTo>
                    <a:pt x="255572" y="466716"/>
                    <a:pt x="255883" y="466404"/>
                    <a:pt x="256471" y="465781"/>
                  </a:cubicBezTo>
                  <a:cubicBezTo>
                    <a:pt x="256782" y="466404"/>
                    <a:pt x="257093" y="467027"/>
                    <a:pt x="257093" y="467304"/>
                  </a:cubicBezTo>
                  <a:cubicBezTo>
                    <a:pt x="257405" y="467927"/>
                    <a:pt x="256471" y="468550"/>
                    <a:pt x="255883" y="468239"/>
                  </a:cubicBezTo>
                  <a:close/>
                  <a:moveTo>
                    <a:pt x="260171" y="337898"/>
                  </a:moveTo>
                  <a:cubicBezTo>
                    <a:pt x="259860" y="338521"/>
                    <a:pt x="259549" y="338833"/>
                    <a:pt x="258961" y="338521"/>
                  </a:cubicBezTo>
                  <a:cubicBezTo>
                    <a:pt x="258338" y="338521"/>
                    <a:pt x="257716" y="337898"/>
                    <a:pt x="258027" y="336998"/>
                  </a:cubicBezTo>
                  <a:cubicBezTo>
                    <a:pt x="258338" y="336998"/>
                    <a:pt x="258649" y="336686"/>
                    <a:pt x="259237" y="336686"/>
                  </a:cubicBezTo>
                  <a:cubicBezTo>
                    <a:pt x="259860" y="336686"/>
                    <a:pt x="260482" y="337309"/>
                    <a:pt x="260171" y="337898"/>
                  </a:cubicBezTo>
                  <a:close/>
                  <a:moveTo>
                    <a:pt x="262626" y="373867"/>
                  </a:moveTo>
                  <a:cubicBezTo>
                    <a:pt x="262004" y="373556"/>
                    <a:pt x="262004" y="372656"/>
                    <a:pt x="262315" y="371721"/>
                  </a:cubicBezTo>
                  <a:cubicBezTo>
                    <a:pt x="262626" y="371098"/>
                    <a:pt x="263560" y="370786"/>
                    <a:pt x="264182" y="371098"/>
                  </a:cubicBezTo>
                  <a:cubicBezTo>
                    <a:pt x="265081" y="371721"/>
                    <a:pt x="265393" y="372656"/>
                    <a:pt x="264770" y="373556"/>
                  </a:cubicBezTo>
                  <a:cubicBezTo>
                    <a:pt x="264459" y="374490"/>
                    <a:pt x="263560" y="374490"/>
                    <a:pt x="262626" y="373867"/>
                  </a:cubicBezTo>
                  <a:close/>
                  <a:moveTo>
                    <a:pt x="267848" y="700014"/>
                  </a:moveTo>
                  <a:cubicBezTo>
                    <a:pt x="267225" y="700602"/>
                    <a:pt x="266326" y="700914"/>
                    <a:pt x="265081" y="701848"/>
                  </a:cubicBezTo>
                  <a:cubicBezTo>
                    <a:pt x="265081" y="700325"/>
                    <a:pt x="264770" y="699390"/>
                    <a:pt x="265081" y="698767"/>
                  </a:cubicBezTo>
                  <a:cubicBezTo>
                    <a:pt x="265081" y="697867"/>
                    <a:pt x="265704" y="697556"/>
                    <a:pt x="266637" y="697244"/>
                  </a:cubicBezTo>
                  <a:cubicBezTo>
                    <a:pt x="266914" y="697244"/>
                    <a:pt x="267536" y="697556"/>
                    <a:pt x="267848" y="697867"/>
                  </a:cubicBezTo>
                  <a:cubicBezTo>
                    <a:pt x="268159" y="698456"/>
                    <a:pt x="268470" y="699390"/>
                    <a:pt x="267848" y="700014"/>
                  </a:cubicBezTo>
                  <a:close/>
                  <a:moveTo>
                    <a:pt x="268159" y="636695"/>
                  </a:moveTo>
                  <a:cubicBezTo>
                    <a:pt x="267536" y="637595"/>
                    <a:pt x="266326" y="638219"/>
                    <a:pt x="265704" y="637595"/>
                  </a:cubicBezTo>
                  <a:cubicBezTo>
                    <a:pt x="264770" y="637284"/>
                    <a:pt x="264459" y="636072"/>
                    <a:pt x="264770" y="634826"/>
                  </a:cubicBezTo>
                  <a:cubicBezTo>
                    <a:pt x="265393" y="633926"/>
                    <a:pt x="266326" y="633614"/>
                    <a:pt x="267536" y="634237"/>
                  </a:cubicBezTo>
                  <a:cubicBezTo>
                    <a:pt x="268159" y="634826"/>
                    <a:pt x="268470" y="636072"/>
                    <a:pt x="268159" y="636695"/>
                  </a:cubicBezTo>
                  <a:close/>
                  <a:moveTo>
                    <a:pt x="274003" y="390484"/>
                  </a:moveTo>
                  <a:cubicBezTo>
                    <a:pt x="273380" y="392008"/>
                    <a:pt x="271548" y="392319"/>
                    <a:pt x="270303" y="391073"/>
                  </a:cubicBezTo>
                  <a:cubicBezTo>
                    <a:pt x="269093" y="389861"/>
                    <a:pt x="269680" y="387403"/>
                    <a:pt x="271236" y="386780"/>
                  </a:cubicBezTo>
                  <a:cubicBezTo>
                    <a:pt x="271859" y="386469"/>
                    <a:pt x="272447" y="386469"/>
                    <a:pt x="273069" y="387092"/>
                  </a:cubicBezTo>
                  <a:cubicBezTo>
                    <a:pt x="274314" y="387715"/>
                    <a:pt x="274625" y="389238"/>
                    <a:pt x="274003" y="390484"/>
                  </a:cubicBezTo>
                  <a:close/>
                  <a:moveTo>
                    <a:pt x="274902" y="801759"/>
                  </a:moveTo>
                  <a:cubicBezTo>
                    <a:pt x="274314" y="801448"/>
                    <a:pt x="274314" y="800824"/>
                    <a:pt x="274625" y="800513"/>
                  </a:cubicBezTo>
                  <a:cubicBezTo>
                    <a:pt x="274902" y="800201"/>
                    <a:pt x="275213" y="799890"/>
                    <a:pt x="275836" y="799301"/>
                  </a:cubicBezTo>
                  <a:cubicBezTo>
                    <a:pt x="275836" y="800201"/>
                    <a:pt x="276147" y="800824"/>
                    <a:pt x="276147" y="801448"/>
                  </a:cubicBezTo>
                  <a:cubicBezTo>
                    <a:pt x="276147" y="802071"/>
                    <a:pt x="275524" y="802071"/>
                    <a:pt x="274902" y="801759"/>
                  </a:cubicBezTo>
                  <a:close/>
                  <a:moveTo>
                    <a:pt x="276147" y="758728"/>
                  </a:moveTo>
                  <a:cubicBezTo>
                    <a:pt x="275524" y="758416"/>
                    <a:pt x="275524" y="758104"/>
                    <a:pt x="275524" y="757481"/>
                  </a:cubicBezTo>
                  <a:cubicBezTo>
                    <a:pt x="275836" y="757170"/>
                    <a:pt x="276147" y="756858"/>
                    <a:pt x="276769" y="756547"/>
                  </a:cubicBezTo>
                  <a:cubicBezTo>
                    <a:pt x="277080" y="757170"/>
                    <a:pt x="277080" y="757793"/>
                    <a:pt x="277080" y="758104"/>
                  </a:cubicBezTo>
                  <a:cubicBezTo>
                    <a:pt x="277080" y="758728"/>
                    <a:pt x="276769" y="759005"/>
                    <a:pt x="276147" y="758728"/>
                  </a:cubicBezTo>
                  <a:close/>
                  <a:moveTo>
                    <a:pt x="291811" y="822046"/>
                  </a:moveTo>
                  <a:cubicBezTo>
                    <a:pt x="291189" y="823569"/>
                    <a:pt x="289667" y="824192"/>
                    <a:pt x="288423" y="823569"/>
                  </a:cubicBezTo>
                  <a:cubicBezTo>
                    <a:pt x="287212" y="822946"/>
                    <a:pt x="286279" y="821423"/>
                    <a:pt x="286901" y="819865"/>
                  </a:cubicBezTo>
                  <a:cubicBezTo>
                    <a:pt x="287523" y="818653"/>
                    <a:pt x="289045" y="818030"/>
                    <a:pt x="290566" y="818653"/>
                  </a:cubicBezTo>
                  <a:cubicBezTo>
                    <a:pt x="291811" y="819588"/>
                    <a:pt x="292434" y="820800"/>
                    <a:pt x="291811" y="822046"/>
                  </a:cubicBezTo>
                  <a:close/>
                  <a:moveTo>
                    <a:pt x="293955" y="742110"/>
                  </a:moveTo>
                  <a:cubicBezTo>
                    <a:pt x="293644" y="742734"/>
                    <a:pt x="293333" y="743357"/>
                    <a:pt x="292745" y="743357"/>
                  </a:cubicBezTo>
                  <a:cubicBezTo>
                    <a:pt x="291811" y="743357"/>
                    <a:pt x="291189" y="741799"/>
                    <a:pt x="291811" y="740899"/>
                  </a:cubicBezTo>
                  <a:cubicBezTo>
                    <a:pt x="292123" y="740587"/>
                    <a:pt x="292434" y="740587"/>
                    <a:pt x="292745" y="740276"/>
                  </a:cubicBezTo>
                  <a:cubicBezTo>
                    <a:pt x="293644" y="740587"/>
                    <a:pt x="293955" y="741487"/>
                    <a:pt x="293955" y="742110"/>
                  </a:cubicBezTo>
                  <a:close/>
                  <a:moveTo>
                    <a:pt x="295788" y="711680"/>
                  </a:moveTo>
                  <a:cubicBezTo>
                    <a:pt x="295200" y="711680"/>
                    <a:pt x="294889" y="711057"/>
                    <a:pt x="295200" y="710469"/>
                  </a:cubicBezTo>
                  <a:cubicBezTo>
                    <a:pt x="295511" y="710157"/>
                    <a:pt x="295788" y="710157"/>
                    <a:pt x="296099" y="709845"/>
                  </a:cubicBezTo>
                  <a:cubicBezTo>
                    <a:pt x="296410" y="710157"/>
                    <a:pt x="296410" y="710746"/>
                    <a:pt x="296410" y="711057"/>
                  </a:cubicBezTo>
                  <a:cubicBezTo>
                    <a:pt x="296410" y="711369"/>
                    <a:pt x="296099" y="711680"/>
                    <a:pt x="295788" y="711680"/>
                  </a:cubicBezTo>
                  <a:close/>
                  <a:moveTo>
                    <a:pt x="297655" y="790993"/>
                  </a:moveTo>
                  <a:cubicBezTo>
                    <a:pt x="297344" y="790681"/>
                    <a:pt x="297344" y="790681"/>
                    <a:pt x="297033" y="790058"/>
                  </a:cubicBezTo>
                  <a:cubicBezTo>
                    <a:pt x="297655" y="789746"/>
                    <a:pt x="297655" y="789746"/>
                    <a:pt x="297967" y="789746"/>
                  </a:cubicBezTo>
                  <a:cubicBezTo>
                    <a:pt x="297967" y="790058"/>
                    <a:pt x="298278" y="790369"/>
                    <a:pt x="298278" y="790681"/>
                  </a:cubicBezTo>
                  <a:cubicBezTo>
                    <a:pt x="297967" y="790681"/>
                    <a:pt x="297655" y="790993"/>
                    <a:pt x="297655" y="790993"/>
                  </a:cubicBezTo>
                  <a:close/>
                  <a:moveTo>
                    <a:pt x="297967" y="617309"/>
                  </a:moveTo>
                  <a:cubicBezTo>
                    <a:pt x="297344" y="618243"/>
                    <a:pt x="296410" y="618866"/>
                    <a:pt x="295511" y="618555"/>
                  </a:cubicBezTo>
                  <a:cubicBezTo>
                    <a:pt x="294267" y="617932"/>
                    <a:pt x="293955" y="616720"/>
                    <a:pt x="294578" y="615474"/>
                  </a:cubicBezTo>
                  <a:cubicBezTo>
                    <a:pt x="295200" y="614539"/>
                    <a:pt x="296099" y="614262"/>
                    <a:pt x="297033" y="614851"/>
                  </a:cubicBezTo>
                  <a:cubicBezTo>
                    <a:pt x="298278" y="615162"/>
                    <a:pt x="298554" y="616409"/>
                    <a:pt x="297967" y="617309"/>
                  </a:cubicBezTo>
                  <a:close/>
                  <a:moveTo>
                    <a:pt x="303776" y="775622"/>
                  </a:moveTo>
                  <a:cubicBezTo>
                    <a:pt x="303499" y="775622"/>
                    <a:pt x="303188" y="776245"/>
                    <a:pt x="302877" y="775933"/>
                  </a:cubicBezTo>
                  <a:cubicBezTo>
                    <a:pt x="302566" y="775622"/>
                    <a:pt x="302254" y="774999"/>
                    <a:pt x="302254" y="774687"/>
                  </a:cubicBezTo>
                  <a:cubicBezTo>
                    <a:pt x="302254" y="774375"/>
                    <a:pt x="302877" y="774098"/>
                    <a:pt x="303499" y="774098"/>
                  </a:cubicBezTo>
                  <a:cubicBezTo>
                    <a:pt x="303776" y="774375"/>
                    <a:pt x="304087" y="774687"/>
                    <a:pt x="303776" y="775622"/>
                  </a:cubicBezTo>
                  <a:close/>
                  <a:moveTo>
                    <a:pt x="304398" y="627452"/>
                  </a:moveTo>
                  <a:cubicBezTo>
                    <a:pt x="304087" y="627140"/>
                    <a:pt x="304087" y="626552"/>
                    <a:pt x="304398" y="626240"/>
                  </a:cubicBezTo>
                  <a:cubicBezTo>
                    <a:pt x="304710" y="625617"/>
                    <a:pt x="305332" y="625617"/>
                    <a:pt x="305643" y="625929"/>
                  </a:cubicBezTo>
                  <a:cubicBezTo>
                    <a:pt x="305954" y="626240"/>
                    <a:pt x="305954" y="626552"/>
                    <a:pt x="306266" y="626863"/>
                  </a:cubicBezTo>
                  <a:cubicBezTo>
                    <a:pt x="305643" y="627764"/>
                    <a:pt x="304710" y="627764"/>
                    <a:pt x="304398" y="627452"/>
                  </a:cubicBezTo>
                  <a:close/>
                  <a:moveTo>
                    <a:pt x="304398" y="322250"/>
                  </a:moveTo>
                  <a:cubicBezTo>
                    <a:pt x="304087" y="321939"/>
                    <a:pt x="303776" y="321627"/>
                    <a:pt x="303499" y="321315"/>
                  </a:cubicBezTo>
                  <a:cubicBezTo>
                    <a:pt x="303776" y="320069"/>
                    <a:pt x="304710" y="319481"/>
                    <a:pt x="305643" y="320069"/>
                  </a:cubicBezTo>
                  <a:cubicBezTo>
                    <a:pt x="305954" y="320381"/>
                    <a:pt x="306266" y="321004"/>
                    <a:pt x="306266" y="321315"/>
                  </a:cubicBezTo>
                  <a:cubicBezTo>
                    <a:pt x="306266" y="322250"/>
                    <a:pt x="305021" y="322839"/>
                    <a:pt x="304398" y="322250"/>
                  </a:cubicBezTo>
                  <a:close/>
                  <a:moveTo>
                    <a:pt x="305954" y="289050"/>
                  </a:moveTo>
                  <a:cubicBezTo>
                    <a:pt x="304710" y="288739"/>
                    <a:pt x="304087" y="287493"/>
                    <a:pt x="304710" y="286281"/>
                  </a:cubicBezTo>
                  <a:cubicBezTo>
                    <a:pt x="305021" y="285346"/>
                    <a:pt x="306266" y="284723"/>
                    <a:pt x="307165" y="285035"/>
                  </a:cubicBezTo>
                  <a:cubicBezTo>
                    <a:pt x="308098" y="285346"/>
                    <a:pt x="308721" y="286281"/>
                    <a:pt x="308410" y="287493"/>
                  </a:cubicBezTo>
                  <a:cubicBezTo>
                    <a:pt x="307787" y="288739"/>
                    <a:pt x="306854" y="289362"/>
                    <a:pt x="305954" y="289050"/>
                  </a:cubicBezTo>
                  <a:close/>
                  <a:moveTo>
                    <a:pt x="311176" y="642511"/>
                  </a:moveTo>
                  <a:cubicBezTo>
                    <a:pt x="310554" y="641923"/>
                    <a:pt x="309620" y="641300"/>
                    <a:pt x="308997" y="640676"/>
                  </a:cubicBezTo>
                  <a:cubicBezTo>
                    <a:pt x="307476" y="639465"/>
                    <a:pt x="306542" y="637907"/>
                    <a:pt x="307165" y="635449"/>
                  </a:cubicBezTo>
                  <a:cubicBezTo>
                    <a:pt x="307476" y="635137"/>
                    <a:pt x="307476" y="635137"/>
                    <a:pt x="307787" y="634826"/>
                  </a:cubicBezTo>
                  <a:cubicBezTo>
                    <a:pt x="309620" y="633614"/>
                    <a:pt x="310242" y="631779"/>
                    <a:pt x="309620" y="629598"/>
                  </a:cubicBezTo>
                  <a:cubicBezTo>
                    <a:pt x="309309" y="628387"/>
                    <a:pt x="309309" y="627140"/>
                    <a:pt x="309931" y="626240"/>
                  </a:cubicBezTo>
                  <a:cubicBezTo>
                    <a:pt x="310865" y="624406"/>
                    <a:pt x="312697" y="624094"/>
                    <a:pt x="314219" y="624994"/>
                  </a:cubicBezTo>
                  <a:cubicBezTo>
                    <a:pt x="314530" y="625306"/>
                    <a:pt x="314841" y="625617"/>
                    <a:pt x="315153" y="625617"/>
                  </a:cubicBezTo>
                  <a:cubicBezTo>
                    <a:pt x="317297" y="627764"/>
                    <a:pt x="317297" y="628075"/>
                    <a:pt x="315464" y="630845"/>
                  </a:cubicBezTo>
                  <a:cubicBezTo>
                    <a:pt x="315153" y="631156"/>
                    <a:pt x="315153" y="631468"/>
                    <a:pt x="314841" y="632091"/>
                  </a:cubicBezTo>
                  <a:cubicBezTo>
                    <a:pt x="314841" y="632368"/>
                    <a:pt x="314841" y="632991"/>
                    <a:pt x="315153" y="633614"/>
                  </a:cubicBezTo>
                  <a:cubicBezTo>
                    <a:pt x="316985" y="636695"/>
                    <a:pt x="315464" y="639465"/>
                    <a:pt x="313942" y="641923"/>
                  </a:cubicBezTo>
                  <a:cubicBezTo>
                    <a:pt x="313009" y="642823"/>
                    <a:pt x="311764" y="642823"/>
                    <a:pt x="311176" y="642511"/>
                  </a:cubicBezTo>
                  <a:close/>
                  <a:moveTo>
                    <a:pt x="317608" y="758416"/>
                  </a:moveTo>
                  <a:cubicBezTo>
                    <a:pt x="316985" y="758416"/>
                    <a:pt x="316397" y="758728"/>
                    <a:pt x="315775" y="758416"/>
                  </a:cubicBezTo>
                  <a:cubicBezTo>
                    <a:pt x="315464" y="758416"/>
                    <a:pt x="315464" y="757793"/>
                    <a:pt x="315153" y="757481"/>
                  </a:cubicBezTo>
                  <a:cubicBezTo>
                    <a:pt x="315464" y="757170"/>
                    <a:pt x="315775" y="756858"/>
                    <a:pt x="316086" y="756858"/>
                  </a:cubicBezTo>
                  <a:cubicBezTo>
                    <a:pt x="316709" y="756858"/>
                    <a:pt x="317297" y="757170"/>
                    <a:pt x="317919" y="757481"/>
                  </a:cubicBezTo>
                  <a:cubicBezTo>
                    <a:pt x="317919" y="757481"/>
                    <a:pt x="317919" y="758416"/>
                    <a:pt x="317608" y="758416"/>
                  </a:cubicBezTo>
                  <a:close/>
                  <a:moveTo>
                    <a:pt x="324074" y="764855"/>
                  </a:moveTo>
                  <a:cubicBezTo>
                    <a:pt x="323452" y="766413"/>
                    <a:pt x="321930" y="767313"/>
                    <a:pt x="320685" y="766690"/>
                  </a:cubicBezTo>
                  <a:cubicBezTo>
                    <a:pt x="318853" y="766101"/>
                    <a:pt x="318230" y="764232"/>
                    <a:pt x="319164" y="762397"/>
                  </a:cubicBezTo>
                  <a:cubicBezTo>
                    <a:pt x="319752" y="761186"/>
                    <a:pt x="321308" y="760562"/>
                    <a:pt x="322829" y="761497"/>
                  </a:cubicBezTo>
                  <a:cubicBezTo>
                    <a:pt x="324074" y="762086"/>
                    <a:pt x="324662" y="763643"/>
                    <a:pt x="324074" y="764855"/>
                  </a:cubicBezTo>
                  <a:close/>
                  <a:moveTo>
                    <a:pt x="324973" y="750107"/>
                  </a:moveTo>
                  <a:cubicBezTo>
                    <a:pt x="324385" y="751354"/>
                    <a:pt x="323141" y="752254"/>
                    <a:pt x="321930" y="751631"/>
                  </a:cubicBezTo>
                  <a:cubicBezTo>
                    <a:pt x="320685" y="751042"/>
                    <a:pt x="320374" y="750107"/>
                    <a:pt x="320997" y="748861"/>
                  </a:cubicBezTo>
                  <a:cubicBezTo>
                    <a:pt x="321619" y="747338"/>
                    <a:pt x="322518" y="747026"/>
                    <a:pt x="323763" y="747338"/>
                  </a:cubicBezTo>
                  <a:cubicBezTo>
                    <a:pt x="324662" y="747649"/>
                    <a:pt x="325284" y="748861"/>
                    <a:pt x="324973" y="750107"/>
                  </a:cubicBezTo>
                  <a:close/>
                  <a:moveTo>
                    <a:pt x="324385" y="455014"/>
                  </a:moveTo>
                  <a:cubicBezTo>
                    <a:pt x="326529" y="455014"/>
                    <a:pt x="327740" y="455637"/>
                    <a:pt x="328984" y="456572"/>
                  </a:cubicBezTo>
                  <a:cubicBezTo>
                    <a:pt x="329296" y="456884"/>
                    <a:pt x="329296" y="457161"/>
                    <a:pt x="328984" y="457161"/>
                  </a:cubicBezTo>
                  <a:cubicBezTo>
                    <a:pt x="328673" y="457472"/>
                    <a:pt x="328362" y="457784"/>
                    <a:pt x="328051" y="457784"/>
                  </a:cubicBezTo>
                  <a:cubicBezTo>
                    <a:pt x="326841" y="457472"/>
                    <a:pt x="325596" y="456884"/>
                    <a:pt x="324385" y="455014"/>
                  </a:cubicBezTo>
                  <a:close/>
                  <a:moveTo>
                    <a:pt x="329884" y="809721"/>
                  </a:moveTo>
                  <a:cubicBezTo>
                    <a:pt x="329296" y="810968"/>
                    <a:pt x="328051" y="811591"/>
                    <a:pt x="326529" y="811279"/>
                  </a:cubicBezTo>
                  <a:cubicBezTo>
                    <a:pt x="325596" y="810968"/>
                    <a:pt x="324973" y="809445"/>
                    <a:pt x="325284" y="808198"/>
                  </a:cubicBezTo>
                  <a:cubicBezTo>
                    <a:pt x="325907" y="806675"/>
                    <a:pt x="327740" y="806052"/>
                    <a:pt x="328984" y="806675"/>
                  </a:cubicBezTo>
                  <a:cubicBezTo>
                    <a:pt x="330195" y="807264"/>
                    <a:pt x="330506" y="808821"/>
                    <a:pt x="329884" y="809721"/>
                  </a:cubicBezTo>
                  <a:close/>
                  <a:moveTo>
                    <a:pt x="332650" y="731967"/>
                  </a:moveTo>
                  <a:cubicBezTo>
                    <a:pt x="331128" y="731967"/>
                    <a:pt x="329296" y="730755"/>
                    <a:pt x="329296" y="729509"/>
                  </a:cubicBezTo>
                  <a:cubicBezTo>
                    <a:pt x="329296" y="728574"/>
                    <a:pt x="329296" y="727674"/>
                    <a:pt x="329607" y="726740"/>
                  </a:cubicBezTo>
                  <a:cubicBezTo>
                    <a:pt x="330195" y="725216"/>
                    <a:pt x="331440" y="724593"/>
                    <a:pt x="332961" y="725216"/>
                  </a:cubicBezTo>
                  <a:cubicBezTo>
                    <a:pt x="335140" y="726116"/>
                    <a:pt x="336039" y="727363"/>
                    <a:pt x="335416" y="729509"/>
                  </a:cubicBezTo>
                  <a:cubicBezTo>
                    <a:pt x="335140" y="731067"/>
                    <a:pt x="333895" y="731967"/>
                    <a:pt x="332650" y="731967"/>
                  </a:cubicBezTo>
                  <a:close/>
                  <a:moveTo>
                    <a:pt x="336350" y="739652"/>
                  </a:moveTo>
                  <a:cubicBezTo>
                    <a:pt x="335416" y="739341"/>
                    <a:pt x="335140" y="738441"/>
                    <a:pt x="335140" y="737506"/>
                  </a:cubicBezTo>
                  <a:cubicBezTo>
                    <a:pt x="335416" y="736571"/>
                    <a:pt x="336661" y="736260"/>
                    <a:pt x="337595" y="736571"/>
                  </a:cubicBezTo>
                  <a:cubicBezTo>
                    <a:pt x="338494" y="736883"/>
                    <a:pt x="338805" y="737818"/>
                    <a:pt x="338494" y="738441"/>
                  </a:cubicBezTo>
                  <a:cubicBezTo>
                    <a:pt x="338494" y="739341"/>
                    <a:pt x="337284" y="739964"/>
                    <a:pt x="336350" y="739652"/>
                  </a:cubicBezTo>
                  <a:close/>
                  <a:moveTo>
                    <a:pt x="341883" y="795285"/>
                  </a:moveTo>
                  <a:cubicBezTo>
                    <a:pt x="341260" y="796220"/>
                    <a:pt x="340361" y="796220"/>
                    <a:pt x="339428" y="795597"/>
                  </a:cubicBezTo>
                  <a:cubicBezTo>
                    <a:pt x="338805" y="794974"/>
                    <a:pt x="338494" y="794074"/>
                    <a:pt x="339116" y="793139"/>
                  </a:cubicBezTo>
                  <a:cubicBezTo>
                    <a:pt x="339739" y="792204"/>
                    <a:pt x="340949" y="792204"/>
                    <a:pt x="341571" y="792516"/>
                  </a:cubicBezTo>
                  <a:cubicBezTo>
                    <a:pt x="342194" y="793450"/>
                    <a:pt x="342505" y="794385"/>
                    <a:pt x="341883" y="795285"/>
                  </a:cubicBezTo>
                  <a:close/>
                  <a:moveTo>
                    <a:pt x="343715" y="517433"/>
                  </a:moveTo>
                  <a:cubicBezTo>
                    <a:pt x="343404" y="517433"/>
                    <a:pt x="342816" y="517744"/>
                    <a:pt x="342194" y="517433"/>
                  </a:cubicBezTo>
                  <a:cubicBezTo>
                    <a:pt x="341571" y="517121"/>
                    <a:pt x="341260" y="515875"/>
                    <a:pt x="341571" y="515563"/>
                  </a:cubicBezTo>
                  <a:cubicBezTo>
                    <a:pt x="341883" y="514975"/>
                    <a:pt x="343093" y="514663"/>
                    <a:pt x="343715" y="514663"/>
                  </a:cubicBezTo>
                  <a:cubicBezTo>
                    <a:pt x="344027" y="514975"/>
                    <a:pt x="344338" y="516498"/>
                    <a:pt x="343715" y="517433"/>
                  </a:cubicBezTo>
                  <a:close/>
                  <a:moveTo>
                    <a:pt x="344960" y="381553"/>
                  </a:moveTo>
                  <a:cubicBezTo>
                    <a:pt x="344649" y="381241"/>
                    <a:pt x="344338" y="380929"/>
                    <a:pt x="344338" y="380653"/>
                  </a:cubicBezTo>
                  <a:cubicBezTo>
                    <a:pt x="344338" y="380341"/>
                    <a:pt x="344960" y="380029"/>
                    <a:pt x="344960" y="380029"/>
                  </a:cubicBezTo>
                  <a:cubicBezTo>
                    <a:pt x="345272" y="380341"/>
                    <a:pt x="345272" y="380653"/>
                    <a:pt x="345583" y="380929"/>
                  </a:cubicBezTo>
                  <a:cubicBezTo>
                    <a:pt x="345272" y="381241"/>
                    <a:pt x="344960" y="381553"/>
                    <a:pt x="344960" y="381553"/>
                  </a:cubicBezTo>
                  <a:close/>
                  <a:moveTo>
                    <a:pt x="344960" y="242626"/>
                  </a:moveTo>
                  <a:cubicBezTo>
                    <a:pt x="344027" y="243561"/>
                    <a:pt x="343404" y="244773"/>
                    <a:pt x="341571" y="244461"/>
                  </a:cubicBezTo>
                  <a:cubicBezTo>
                    <a:pt x="341260" y="243838"/>
                    <a:pt x="340638" y="243249"/>
                    <a:pt x="340361" y="242626"/>
                  </a:cubicBezTo>
                  <a:cubicBezTo>
                    <a:pt x="339116" y="240168"/>
                    <a:pt x="340050" y="238022"/>
                    <a:pt x="342816" y="237087"/>
                  </a:cubicBezTo>
                  <a:cubicBezTo>
                    <a:pt x="342816" y="237087"/>
                    <a:pt x="343093" y="237087"/>
                    <a:pt x="343093" y="237087"/>
                  </a:cubicBezTo>
                  <a:cubicBezTo>
                    <a:pt x="344649" y="236776"/>
                    <a:pt x="346793" y="238922"/>
                    <a:pt x="346482" y="240168"/>
                  </a:cubicBezTo>
                  <a:cubicBezTo>
                    <a:pt x="346171" y="241103"/>
                    <a:pt x="345859" y="242003"/>
                    <a:pt x="344960" y="242626"/>
                  </a:cubicBezTo>
                  <a:close/>
                  <a:moveTo>
                    <a:pt x="347727" y="772229"/>
                  </a:moveTo>
                  <a:cubicBezTo>
                    <a:pt x="346793" y="771640"/>
                    <a:pt x="346482" y="770706"/>
                    <a:pt x="347104" y="769459"/>
                  </a:cubicBezTo>
                  <a:cubicBezTo>
                    <a:pt x="347727" y="768559"/>
                    <a:pt x="348626" y="768248"/>
                    <a:pt x="349559" y="768871"/>
                  </a:cubicBezTo>
                  <a:cubicBezTo>
                    <a:pt x="350493" y="769459"/>
                    <a:pt x="350804" y="770394"/>
                    <a:pt x="350493" y="771640"/>
                  </a:cubicBezTo>
                  <a:cubicBezTo>
                    <a:pt x="349871" y="772852"/>
                    <a:pt x="348626" y="772852"/>
                    <a:pt x="347727" y="772229"/>
                  </a:cubicBezTo>
                  <a:close/>
                  <a:moveTo>
                    <a:pt x="352637" y="778703"/>
                  </a:moveTo>
                  <a:cubicBezTo>
                    <a:pt x="352326" y="779603"/>
                    <a:pt x="351081" y="780226"/>
                    <a:pt x="350182" y="779603"/>
                  </a:cubicBezTo>
                  <a:cubicBezTo>
                    <a:pt x="349559" y="779291"/>
                    <a:pt x="349248" y="778391"/>
                    <a:pt x="349559" y="777456"/>
                  </a:cubicBezTo>
                  <a:cubicBezTo>
                    <a:pt x="350182" y="776556"/>
                    <a:pt x="350804" y="776245"/>
                    <a:pt x="351703" y="776556"/>
                  </a:cubicBezTo>
                  <a:cubicBezTo>
                    <a:pt x="352637" y="777145"/>
                    <a:pt x="352948" y="778080"/>
                    <a:pt x="352637" y="778703"/>
                  </a:cubicBezTo>
                  <a:close/>
                  <a:moveTo>
                    <a:pt x="354470" y="710157"/>
                  </a:moveTo>
                  <a:cubicBezTo>
                    <a:pt x="354158" y="710469"/>
                    <a:pt x="353847" y="710746"/>
                    <a:pt x="353536" y="710746"/>
                  </a:cubicBezTo>
                  <a:cubicBezTo>
                    <a:pt x="352948" y="710746"/>
                    <a:pt x="352637" y="710469"/>
                    <a:pt x="352326" y="710157"/>
                  </a:cubicBezTo>
                  <a:cubicBezTo>
                    <a:pt x="351703" y="708911"/>
                    <a:pt x="351703" y="707387"/>
                    <a:pt x="352948" y="706764"/>
                  </a:cubicBezTo>
                  <a:cubicBezTo>
                    <a:pt x="353259" y="706453"/>
                    <a:pt x="353847" y="706453"/>
                    <a:pt x="353847" y="706764"/>
                  </a:cubicBezTo>
                  <a:cubicBezTo>
                    <a:pt x="355092" y="707387"/>
                    <a:pt x="355403" y="708599"/>
                    <a:pt x="354470" y="710157"/>
                  </a:cubicBezTo>
                  <a:close/>
                  <a:moveTo>
                    <a:pt x="355403" y="560464"/>
                  </a:moveTo>
                  <a:cubicBezTo>
                    <a:pt x="354781" y="561676"/>
                    <a:pt x="353847" y="562299"/>
                    <a:pt x="352948" y="561987"/>
                  </a:cubicBezTo>
                  <a:cubicBezTo>
                    <a:pt x="351703" y="561676"/>
                    <a:pt x="351081" y="560464"/>
                    <a:pt x="351703" y="558906"/>
                  </a:cubicBezTo>
                  <a:cubicBezTo>
                    <a:pt x="352326" y="557695"/>
                    <a:pt x="353259" y="557071"/>
                    <a:pt x="354470" y="557695"/>
                  </a:cubicBezTo>
                  <a:cubicBezTo>
                    <a:pt x="355715" y="558006"/>
                    <a:pt x="356026" y="559218"/>
                    <a:pt x="355403" y="560464"/>
                  </a:cubicBezTo>
                  <a:close/>
                  <a:moveTo>
                    <a:pt x="356614" y="806052"/>
                  </a:moveTo>
                  <a:cubicBezTo>
                    <a:pt x="356925" y="805740"/>
                    <a:pt x="357236" y="805740"/>
                    <a:pt x="357547" y="805429"/>
                  </a:cubicBezTo>
                  <a:cubicBezTo>
                    <a:pt x="357547" y="806052"/>
                    <a:pt x="357859" y="806363"/>
                    <a:pt x="357547" y="806675"/>
                  </a:cubicBezTo>
                  <a:cubicBezTo>
                    <a:pt x="357236" y="806987"/>
                    <a:pt x="356925" y="806675"/>
                    <a:pt x="356614" y="806675"/>
                  </a:cubicBezTo>
                  <a:cubicBezTo>
                    <a:pt x="356925" y="806363"/>
                    <a:pt x="356614" y="806052"/>
                    <a:pt x="356614" y="806052"/>
                  </a:cubicBezTo>
                  <a:close/>
                  <a:moveTo>
                    <a:pt x="359691" y="814672"/>
                  </a:moveTo>
                  <a:cubicBezTo>
                    <a:pt x="359380" y="815261"/>
                    <a:pt x="358758" y="815572"/>
                    <a:pt x="358170" y="815572"/>
                  </a:cubicBezTo>
                  <a:cubicBezTo>
                    <a:pt x="357547" y="815261"/>
                    <a:pt x="356925" y="814360"/>
                    <a:pt x="357236" y="813426"/>
                  </a:cubicBezTo>
                  <a:cubicBezTo>
                    <a:pt x="357547" y="813426"/>
                    <a:pt x="358170" y="812803"/>
                    <a:pt x="358758" y="812803"/>
                  </a:cubicBezTo>
                  <a:cubicBezTo>
                    <a:pt x="359380" y="812803"/>
                    <a:pt x="360002" y="813737"/>
                    <a:pt x="359691" y="814672"/>
                  </a:cubicBezTo>
                  <a:close/>
                  <a:moveTo>
                    <a:pt x="360314" y="540766"/>
                  </a:moveTo>
                  <a:cubicBezTo>
                    <a:pt x="360314" y="540489"/>
                    <a:pt x="360314" y="540177"/>
                    <a:pt x="360314" y="540177"/>
                  </a:cubicBezTo>
                  <a:cubicBezTo>
                    <a:pt x="360625" y="539866"/>
                    <a:pt x="360936" y="539554"/>
                    <a:pt x="361247" y="539866"/>
                  </a:cubicBezTo>
                  <a:cubicBezTo>
                    <a:pt x="361835" y="539866"/>
                    <a:pt x="362458" y="540177"/>
                    <a:pt x="363080" y="540489"/>
                  </a:cubicBezTo>
                  <a:cubicBezTo>
                    <a:pt x="363702" y="540766"/>
                    <a:pt x="364290" y="541077"/>
                    <a:pt x="364602" y="541389"/>
                  </a:cubicBezTo>
                  <a:cubicBezTo>
                    <a:pt x="364913" y="541701"/>
                    <a:pt x="365224" y="542324"/>
                    <a:pt x="364913" y="542635"/>
                  </a:cubicBezTo>
                  <a:cubicBezTo>
                    <a:pt x="364602" y="542947"/>
                    <a:pt x="364014" y="543258"/>
                    <a:pt x="363702" y="543258"/>
                  </a:cubicBezTo>
                  <a:cubicBezTo>
                    <a:pt x="362146" y="542947"/>
                    <a:pt x="360936" y="542324"/>
                    <a:pt x="360314" y="540766"/>
                  </a:cubicBezTo>
                  <a:close/>
                  <a:moveTo>
                    <a:pt x="361835" y="709222"/>
                  </a:moveTo>
                  <a:cubicBezTo>
                    <a:pt x="362146" y="708288"/>
                    <a:pt x="363391" y="708011"/>
                    <a:pt x="364014" y="708288"/>
                  </a:cubicBezTo>
                  <a:cubicBezTo>
                    <a:pt x="364602" y="708599"/>
                    <a:pt x="364913" y="709534"/>
                    <a:pt x="364602" y="710469"/>
                  </a:cubicBezTo>
                  <a:cubicBezTo>
                    <a:pt x="364290" y="711057"/>
                    <a:pt x="363391" y="711680"/>
                    <a:pt x="362769" y="711369"/>
                  </a:cubicBezTo>
                  <a:cubicBezTo>
                    <a:pt x="362146" y="710746"/>
                    <a:pt x="361835" y="709845"/>
                    <a:pt x="361835" y="709222"/>
                  </a:cubicBezTo>
                  <a:close/>
                  <a:moveTo>
                    <a:pt x="363080" y="732590"/>
                  </a:moveTo>
                  <a:cubicBezTo>
                    <a:pt x="364290" y="731344"/>
                    <a:pt x="365224" y="730444"/>
                    <a:pt x="366158" y="729197"/>
                  </a:cubicBezTo>
                  <a:cubicBezTo>
                    <a:pt x="366469" y="728886"/>
                    <a:pt x="366469" y="728886"/>
                    <a:pt x="366745" y="728574"/>
                  </a:cubicBezTo>
                  <a:cubicBezTo>
                    <a:pt x="367990" y="727363"/>
                    <a:pt x="369235" y="726740"/>
                    <a:pt x="371068" y="727051"/>
                  </a:cubicBezTo>
                  <a:cubicBezTo>
                    <a:pt x="372278" y="727363"/>
                    <a:pt x="373523" y="729197"/>
                    <a:pt x="373523" y="731344"/>
                  </a:cubicBezTo>
                  <a:cubicBezTo>
                    <a:pt x="373523" y="732902"/>
                    <a:pt x="372589" y="734425"/>
                    <a:pt x="371068" y="735048"/>
                  </a:cubicBezTo>
                  <a:cubicBezTo>
                    <a:pt x="370445" y="735360"/>
                    <a:pt x="369512" y="735360"/>
                    <a:pt x="368613" y="735360"/>
                  </a:cubicBezTo>
                  <a:cubicBezTo>
                    <a:pt x="367057" y="735360"/>
                    <a:pt x="365846" y="735048"/>
                    <a:pt x="364014" y="735048"/>
                  </a:cubicBezTo>
                  <a:cubicBezTo>
                    <a:pt x="363391" y="733802"/>
                    <a:pt x="363080" y="733213"/>
                    <a:pt x="363080" y="732590"/>
                  </a:cubicBezTo>
                  <a:close/>
                  <a:moveTo>
                    <a:pt x="371690" y="797743"/>
                  </a:moveTo>
                  <a:cubicBezTo>
                    <a:pt x="370134" y="797743"/>
                    <a:pt x="368613" y="798055"/>
                    <a:pt x="367057" y="798055"/>
                  </a:cubicBezTo>
                  <a:cubicBezTo>
                    <a:pt x="366158" y="798055"/>
                    <a:pt x="365535" y="797120"/>
                    <a:pt x="365846" y="796220"/>
                  </a:cubicBezTo>
                  <a:cubicBezTo>
                    <a:pt x="366158" y="795908"/>
                    <a:pt x="366158" y="795597"/>
                    <a:pt x="366469" y="795597"/>
                  </a:cubicBezTo>
                  <a:cubicBezTo>
                    <a:pt x="368302" y="795285"/>
                    <a:pt x="369512" y="794662"/>
                    <a:pt x="371068" y="793762"/>
                  </a:cubicBezTo>
                  <a:cubicBezTo>
                    <a:pt x="371690" y="793450"/>
                    <a:pt x="372589" y="793450"/>
                    <a:pt x="373212" y="794074"/>
                  </a:cubicBezTo>
                  <a:cubicBezTo>
                    <a:pt x="373523" y="794385"/>
                    <a:pt x="373834" y="794662"/>
                    <a:pt x="373834" y="794974"/>
                  </a:cubicBezTo>
                  <a:cubicBezTo>
                    <a:pt x="374146" y="796220"/>
                    <a:pt x="372901" y="797432"/>
                    <a:pt x="371690" y="797743"/>
                  </a:cubicBezTo>
                  <a:close/>
                  <a:moveTo>
                    <a:pt x="374457" y="655424"/>
                  </a:moveTo>
                  <a:cubicBezTo>
                    <a:pt x="374146" y="655736"/>
                    <a:pt x="373212" y="656047"/>
                    <a:pt x="372589" y="656047"/>
                  </a:cubicBezTo>
                  <a:cubicBezTo>
                    <a:pt x="371967" y="656047"/>
                    <a:pt x="371379" y="655424"/>
                    <a:pt x="371379" y="654836"/>
                  </a:cubicBezTo>
                  <a:cubicBezTo>
                    <a:pt x="371379" y="654213"/>
                    <a:pt x="371690" y="653278"/>
                    <a:pt x="371967" y="652655"/>
                  </a:cubicBezTo>
                  <a:cubicBezTo>
                    <a:pt x="371967" y="652378"/>
                    <a:pt x="372589" y="652378"/>
                    <a:pt x="372901" y="652378"/>
                  </a:cubicBezTo>
                  <a:cubicBezTo>
                    <a:pt x="374457" y="652655"/>
                    <a:pt x="375356" y="654524"/>
                    <a:pt x="374457" y="655424"/>
                  </a:cubicBezTo>
                  <a:close/>
                  <a:moveTo>
                    <a:pt x="374733" y="601626"/>
                  </a:moveTo>
                  <a:cubicBezTo>
                    <a:pt x="374457" y="602249"/>
                    <a:pt x="373523" y="602561"/>
                    <a:pt x="372901" y="602249"/>
                  </a:cubicBezTo>
                  <a:cubicBezTo>
                    <a:pt x="371967" y="601938"/>
                    <a:pt x="371690" y="600726"/>
                    <a:pt x="371967" y="600103"/>
                  </a:cubicBezTo>
                  <a:cubicBezTo>
                    <a:pt x="372278" y="599480"/>
                    <a:pt x="373212" y="599168"/>
                    <a:pt x="373834" y="599480"/>
                  </a:cubicBezTo>
                  <a:cubicBezTo>
                    <a:pt x="374733" y="599791"/>
                    <a:pt x="375045" y="600726"/>
                    <a:pt x="374733" y="601626"/>
                  </a:cubicBezTo>
                  <a:close/>
                  <a:moveTo>
                    <a:pt x="377500" y="386469"/>
                  </a:moveTo>
                  <a:cubicBezTo>
                    <a:pt x="376912" y="387715"/>
                    <a:pt x="375978" y="388026"/>
                    <a:pt x="374457" y="387715"/>
                  </a:cubicBezTo>
                  <a:cubicBezTo>
                    <a:pt x="373212" y="387092"/>
                    <a:pt x="372589" y="386469"/>
                    <a:pt x="373212" y="385257"/>
                  </a:cubicBezTo>
                  <a:cubicBezTo>
                    <a:pt x="373834" y="383699"/>
                    <a:pt x="375045" y="383110"/>
                    <a:pt x="376289" y="383699"/>
                  </a:cubicBezTo>
                  <a:cubicBezTo>
                    <a:pt x="377500" y="384011"/>
                    <a:pt x="378122" y="385257"/>
                    <a:pt x="377500" y="386469"/>
                  </a:cubicBezTo>
                  <a:close/>
                  <a:moveTo>
                    <a:pt x="379678" y="450410"/>
                  </a:moveTo>
                  <a:cubicBezTo>
                    <a:pt x="380266" y="448887"/>
                    <a:pt x="381200" y="447952"/>
                    <a:pt x="382410" y="448264"/>
                  </a:cubicBezTo>
                  <a:cubicBezTo>
                    <a:pt x="383032" y="448264"/>
                    <a:pt x="383344" y="448575"/>
                    <a:pt x="383655" y="448887"/>
                  </a:cubicBezTo>
                  <a:cubicBezTo>
                    <a:pt x="384589" y="450098"/>
                    <a:pt x="384900" y="451033"/>
                    <a:pt x="383966" y="452556"/>
                  </a:cubicBezTo>
                  <a:cubicBezTo>
                    <a:pt x="383966" y="452868"/>
                    <a:pt x="383655" y="453180"/>
                    <a:pt x="383344" y="453491"/>
                  </a:cubicBezTo>
                  <a:cubicBezTo>
                    <a:pt x="382721" y="454426"/>
                    <a:pt x="381200" y="454703"/>
                    <a:pt x="380266" y="453803"/>
                  </a:cubicBezTo>
                  <a:cubicBezTo>
                    <a:pt x="379367" y="453180"/>
                    <a:pt x="379056" y="451933"/>
                    <a:pt x="379678" y="450410"/>
                  </a:cubicBezTo>
                  <a:close/>
                  <a:moveTo>
                    <a:pt x="383032" y="722758"/>
                  </a:moveTo>
                  <a:cubicBezTo>
                    <a:pt x="382133" y="722135"/>
                    <a:pt x="381822" y="721200"/>
                    <a:pt x="382410" y="719989"/>
                  </a:cubicBezTo>
                  <a:cubicBezTo>
                    <a:pt x="382721" y="719366"/>
                    <a:pt x="383655" y="719054"/>
                    <a:pt x="384277" y="719366"/>
                  </a:cubicBezTo>
                  <a:cubicBezTo>
                    <a:pt x="385176" y="719989"/>
                    <a:pt x="385799" y="721200"/>
                    <a:pt x="385176" y="721824"/>
                  </a:cubicBezTo>
                  <a:cubicBezTo>
                    <a:pt x="384900" y="722758"/>
                    <a:pt x="383655" y="723070"/>
                    <a:pt x="383032" y="722758"/>
                  </a:cubicBezTo>
                  <a:close/>
                  <a:moveTo>
                    <a:pt x="387943" y="808510"/>
                  </a:moveTo>
                  <a:cubicBezTo>
                    <a:pt x="387666" y="808510"/>
                    <a:pt x="387355" y="809133"/>
                    <a:pt x="387044" y="809133"/>
                  </a:cubicBezTo>
                  <a:cubicBezTo>
                    <a:pt x="386110" y="809133"/>
                    <a:pt x="385488" y="808198"/>
                    <a:pt x="386110" y="807575"/>
                  </a:cubicBezTo>
                  <a:cubicBezTo>
                    <a:pt x="386421" y="807264"/>
                    <a:pt x="387044" y="806987"/>
                    <a:pt x="387355" y="806987"/>
                  </a:cubicBezTo>
                  <a:cubicBezTo>
                    <a:pt x="387943" y="806675"/>
                    <a:pt x="388254" y="807575"/>
                    <a:pt x="387943" y="808510"/>
                  </a:cubicBezTo>
                  <a:close/>
                  <a:moveTo>
                    <a:pt x="387943" y="775622"/>
                  </a:moveTo>
                  <a:cubicBezTo>
                    <a:pt x="387943" y="775933"/>
                    <a:pt x="387666" y="776245"/>
                    <a:pt x="387666" y="776245"/>
                  </a:cubicBezTo>
                  <a:cubicBezTo>
                    <a:pt x="387044" y="776833"/>
                    <a:pt x="386110" y="776556"/>
                    <a:pt x="385176" y="775622"/>
                  </a:cubicBezTo>
                  <a:cubicBezTo>
                    <a:pt x="384589" y="774999"/>
                    <a:pt x="384589" y="774098"/>
                    <a:pt x="385176" y="773475"/>
                  </a:cubicBezTo>
                  <a:cubicBezTo>
                    <a:pt x="385488" y="773164"/>
                    <a:pt x="385799" y="773164"/>
                    <a:pt x="386110" y="773164"/>
                  </a:cubicBezTo>
                  <a:cubicBezTo>
                    <a:pt x="387355" y="773475"/>
                    <a:pt x="387943" y="774375"/>
                    <a:pt x="387943" y="775622"/>
                  </a:cubicBezTo>
                  <a:close/>
                  <a:moveTo>
                    <a:pt x="385799" y="574900"/>
                  </a:moveTo>
                  <a:cubicBezTo>
                    <a:pt x="385176" y="574277"/>
                    <a:pt x="385176" y="573689"/>
                    <a:pt x="385488" y="573065"/>
                  </a:cubicBezTo>
                  <a:cubicBezTo>
                    <a:pt x="385799" y="572754"/>
                    <a:pt x="386421" y="572754"/>
                    <a:pt x="387355" y="572442"/>
                  </a:cubicBezTo>
                  <a:cubicBezTo>
                    <a:pt x="387943" y="573377"/>
                    <a:pt x="388254" y="573966"/>
                    <a:pt x="388565" y="574589"/>
                  </a:cubicBezTo>
                  <a:cubicBezTo>
                    <a:pt x="388565" y="574900"/>
                    <a:pt x="388254" y="575212"/>
                    <a:pt x="387943" y="575523"/>
                  </a:cubicBezTo>
                  <a:cubicBezTo>
                    <a:pt x="387044" y="575835"/>
                    <a:pt x="386421" y="575523"/>
                    <a:pt x="385799" y="574900"/>
                  </a:cubicBezTo>
                  <a:close/>
                  <a:moveTo>
                    <a:pt x="390709" y="649885"/>
                  </a:moveTo>
                  <a:cubicBezTo>
                    <a:pt x="389810" y="649885"/>
                    <a:pt x="388876" y="649885"/>
                    <a:pt x="388254" y="649297"/>
                  </a:cubicBezTo>
                  <a:cubicBezTo>
                    <a:pt x="387044" y="648050"/>
                    <a:pt x="387355" y="645904"/>
                    <a:pt x="389188" y="645592"/>
                  </a:cubicBezTo>
                  <a:cubicBezTo>
                    <a:pt x="390121" y="645281"/>
                    <a:pt x="391020" y="645592"/>
                    <a:pt x="391643" y="645592"/>
                  </a:cubicBezTo>
                  <a:cubicBezTo>
                    <a:pt x="392888" y="646216"/>
                    <a:pt x="393476" y="647427"/>
                    <a:pt x="393476" y="648362"/>
                  </a:cubicBezTo>
                  <a:cubicBezTo>
                    <a:pt x="392576" y="648985"/>
                    <a:pt x="391643" y="649885"/>
                    <a:pt x="390709" y="649885"/>
                  </a:cubicBezTo>
                  <a:close/>
                  <a:moveTo>
                    <a:pt x="391643" y="539866"/>
                  </a:moveTo>
                  <a:cubicBezTo>
                    <a:pt x="391020" y="539554"/>
                    <a:pt x="391020" y="538931"/>
                    <a:pt x="391332" y="538619"/>
                  </a:cubicBezTo>
                  <a:cubicBezTo>
                    <a:pt x="391643" y="538308"/>
                    <a:pt x="392265" y="538308"/>
                    <a:pt x="392265" y="538308"/>
                  </a:cubicBezTo>
                  <a:cubicBezTo>
                    <a:pt x="392576" y="538619"/>
                    <a:pt x="392576" y="538931"/>
                    <a:pt x="392888" y="539554"/>
                  </a:cubicBezTo>
                  <a:cubicBezTo>
                    <a:pt x="392265" y="539554"/>
                    <a:pt x="391954" y="539866"/>
                    <a:pt x="391643" y="539866"/>
                  </a:cubicBezTo>
                  <a:close/>
                  <a:moveTo>
                    <a:pt x="396242" y="105223"/>
                  </a:moveTo>
                  <a:cubicBezTo>
                    <a:pt x="395619" y="106469"/>
                    <a:pt x="393787" y="107058"/>
                    <a:pt x="392576" y="106469"/>
                  </a:cubicBezTo>
                  <a:cubicBezTo>
                    <a:pt x="391332" y="105846"/>
                    <a:pt x="391020" y="104288"/>
                    <a:pt x="391643" y="103077"/>
                  </a:cubicBezTo>
                  <a:cubicBezTo>
                    <a:pt x="392265" y="101830"/>
                    <a:pt x="394098" y="101553"/>
                    <a:pt x="395343" y="102142"/>
                  </a:cubicBezTo>
                  <a:cubicBezTo>
                    <a:pt x="395931" y="102765"/>
                    <a:pt x="396553" y="104288"/>
                    <a:pt x="396242" y="105223"/>
                  </a:cubicBezTo>
                  <a:close/>
                  <a:moveTo>
                    <a:pt x="398697" y="126133"/>
                  </a:moveTo>
                  <a:cubicBezTo>
                    <a:pt x="398386" y="125821"/>
                    <a:pt x="398109" y="125198"/>
                    <a:pt x="398109" y="124887"/>
                  </a:cubicBezTo>
                  <a:cubicBezTo>
                    <a:pt x="398109" y="124575"/>
                    <a:pt x="398697" y="124298"/>
                    <a:pt x="399320" y="123987"/>
                  </a:cubicBezTo>
                  <a:cubicBezTo>
                    <a:pt x="399631" y="124887"/>
                    <a:pt x="399631" y="125198"/>
                    <a:pt x="399631" y="125821"/>
                  </a:cubicBezTo>
                  <a:cubicBezTo>
                    <a:pt x="399631" y="125821"/>
                    <a:pt x="399008" y="126445"/>
                    <a:pt x="398697" y="126133"/>
                  </a:cubicBezTo>
                  <a:close/>
                  <a:moveTo>
                    <a:pt x="400253" y="100930"/>
                  </a:moveTo>
                  <a:cubicBezTo>
                    <a:pt x="399942" y="101242"/>
                    <a:pt x="399631" y="101242"/>
                    <a:pt x="399320" y="101242"/>
                  </a:cubicBezTo>
                  <a:cubicBezTo>
                    <a:pt x="399008" y="101242"/>
                    <a:pt x="399008" y="100619"/>
                    <a:pt x="398697" y="100307"/>
                  </a:cubicBezTo>
                  <a:cubicBezTo>
                    <a:pt x="399008" y="99996"/>
                    <a:pt x="399320" y="99684"/>
                    <a:pt x="399942" y="99684"/>
                  </a:cubicBezTo>
                  <a:cubicBezTo>
                    <a:pt x="400253" y="99684"/>
                    <a:pt x="400564" y="100619"/>
                    <a:pt x="400253" y="100930"/>
                  </a:cubicBezTo>
                  <a:close/>
                  <a:moveTo>
                    <a:pt x="411007" y="555237"/>
                  </a:moveTo>
                  <a:cubicBezTo>
                    <a:pt x="410696" y="555860"/>
                    <a:pt x="409763" y="555860"/>
                    <a:pt x="409140" y="555548"/>
                  </a:cubicBezTo>
                  <a:cubicBezTo>
                    <a:pt x="408829" y="554925"/>
                    <a:pt x="408552" y="554302"/>
                    <a:pt x="408241" y="553990"/>
                  </a:cubicBezTo>
                  <a:cubicBezTo>
                    <a:pt x="407930" y="553090"/>
                    <a:pt x="408829" y="552155"/>
                    <a:pt x="410074" y="552467"/>
                  </a:cubicBezTo>
                  <a:cubicBezTo>
                    <a:pt x="411284" y="552779"/>
                    <a:pt x="411595" y="553990"/>
                    <a:pt x="411007" y="555237"/>
                  </a:cubicBezTo>
                  <a:close/>
                  <a:moveTo>
                    <a:pt x="413151" y="511893"/>
                  </a:moveTo>
                  <a:cubicBezTo>
                    <a:pt x="412840" y="512517"/>
                    <a:pt x="412529" y="512794"/>
                    <a:pt x="411907" y="512517"/>
                  </a:cubicBezTo>
                  <a:cubicBezTo>
                    <a:pt x="411284" y="512205"/>
                    <a:pt x="411007" y="511893"/>
                    <a:pt x="411284" y="510647"/>
                  </a:cubicBezTo>
                  <a:cubicBezTo>
                    <a:pt x="411595" y="510647"/>
                    <a:pt x="411907" y="510336"/>
                    <a:pt x="412529" y="510336"/>
                  </a:cubicBezTo>
                  <a:cubicBezTo>
                    <a:pt x="412840" y="510336"/>
                    <a:pt x="413463" y="510959"/>
                    <a:pt x="413151" y="511893"/>
                  </a:cubicBezTo>
                  <a:close/>
                  <a:moveTo>
                    <a:pt x="416229" y="479628"/>
                  </a:moveTo>
                  <a:cubicBezTo>
                    <a:pt x="415607" y="481775"/>
                    <a:pt x="413463" y="482987"/>
                    <a:pt x="411284" y="482363"/>
                  </a:cubicBezTo>
                  <a:cubicBezTo>
                    <a:pt x="409451" y="481775"/>
                    <a:pt x="407930" y="479905"/>
                    <a:pt x="408552" y="478071"/>
                  </a:cubicBezTo>
                  <a:cubicBezTo>
                    <a:pt x="409140" y="475924"/>
                    <a:pt x="411907" y="474401"/>
                    <a:pt x="413774" y="474990"/>
                  </a:cubicBezTo>
                  <a:cubicBezTo>
                    <a:pt x="415295" y="475613"/>
                    <a:pt x="416540" y="478071"/>
                    <a:pt x="416229" y="479628"/>
                  </a:cubicBezTo>
                  <a:close/>
                  <a:moveTo>
                    <a:pt x="422661" y="465781"/>
                  </a:moveTo>
                  <a:cubicBezTo>
                    <a:pt x="422972" y="464846"/>
                    <a:pt x="423906" y="464569"/>
                    <a:pt x="424494" y="465158"/>
                  </a:cubicBezTo>
                  <a:cubicBezTo>
                    <a:pt x="424805" y="465469"/>
                    <a:pt x="425116" y="466092"/>
                    <a:pt x="425116" y="466092"/>
                  </a:cubicBezTo>
                  <a:cubicBezTo>
                    <a:pt x="424805" y="467027"/>
                    <a:pt x="423906" y="467616"/>
                    <a:pt x="423283" y="467304"/>
                  </a:cubicBezTo>
                  <a:cubicBezTo>
                    <a:pt x="422661" y="467304"/>
                    <a:pt x="422350" y="466716"/>
                    <a:pt x="422661" y="465781"/>
                  </a:cubicBezTo>
                  <a:close/>
                  <a:moveTo>
                    <a:pt x="418373" y="412606"/>
                  </a:moveTo>
                  <a:cubicBezTo>
                    <a:pt x="417750" y="412606"/>
                    <a:pt x="417439" y="411983"/>
                    <a:pt x="418062" y="411360"/>
                  </a:cubicBezTo>
                  <a:cubicBezTo>
                    <a:pt x="418373" y="411083"/>
                    <a:pt x="418684" y="411083"/>
                    <a:pt x="418995" y="411083"/>
                  </a:cubicBezTo>
                  <a:cubicBezTo>
                    <a:pt x="419272" y="411083"/>
                    <a:pt x="419272" y="411671"/>
                    <a:pt x="419583" y="411983"/>
                  </a:cubicBezTo>
                  <a:cubicBezTo>
                    <a:pt x="419272" y="412294"/>
                    <a:pt x="418995" y="412606"/>
                    <a:pt x="418373" y="412606"/>
                  </a:cubicBezTo>
                  <a:close/>
                  <a:moveTo>
                    <a:pt x="426361" y="536785"/>
                  </a:moveTo>
                  <a:cubicBezTo>
                    <a:pt x="426050" y="537096"/>
                    <a:pt x="425738" y="537408"/>
                    <a:pt x="425738" y="537408"/>
                  </a:cubicBezTo>
                  <a:cubicBezTo>
                    <a:pt x="424494" y="537408"/>
                    <a:pt x="423283" y="537096"/>
                    <a:pt x="422350" y="536785"/>
                  </a:cubicBezTo>
                  <a:cubicBezTo>
                    <a:pt x="422038" y="536473"/>
                    <a:pt x="421450" y="535850"/>
                    <a:pt x="421450" y="535261"/>
                  </a:cubicBezTo>
                  <a:cubicBezTo>
                    <a:pt x="421139" y="534327"/>
                    <a:pt x="422038" y="533704"/>
                    <a:pt x="422661" y="534015"/>
                  </a:cubicBezTo>
                  <a:cubicBezTo>
                    <a:pt x="423283" y="534327"/>
                    <a:pt x="423594" y="534327"/>
                    <a:pt x="424494" y="534638"/>
                  </a:cubicBezTo>
                  <a:cubicBezTo>
                    <a:pt x="425116" y="534950"/>
                    <a:pt x="425738" y="535573"/>
                    <a:pt x="426361" y="535850"/>
                  </a:cubicBezTo>
                  <a:cubicBezTo>
                    <a:pt x="426361" y="536473"/>
                    <a:pt x="426361" y="536785"/>
                    <a:pt x="426361" y="536785"/>
                  </a:cubicBezTo>
                  <a:close/>
                  <a:moveTo>
                    <a:pt x="434660" y="499292"/>
                  </a:moveTo>
                  <a:cubicBezTo>
                    <a:pt x="434349" y="500192"/>
                    <a:pt x="433415" y="500504"/>
                    <a:pt x="432481" y="500504"/>
                  </a:cubicBezTo>
                  <a:cubicBezTo>
                    <a:pt x="431271" y="500192"/>
                    <a:pt x="430649" y="498981"/>
                    <a:pt x="430960" y="497734"/>
                  </a:cubicBezTo>
                  <a:cubicBezTo>
                    <a:pt x="431271" y="496834"/>
                    <a:pt x="432481" y="496211"/>
                    <a:pt x="433415" y="496834"/>
                  </a:cubicBezTo>
                  <a:cubicBezTo>
                    <a:pt x="434349" y="497146"/>
                    <a:pt x="434937" y="498046"/>
                    <a:pt x="434660" y="499292"/>
                  </a:cubicBezTo>
                  <a:close/>
                  <a:moveTo>
                    <a:pt x="443236" y="506043"/>
                  </a:moveTo>
                  <a:cubicBezTo>
                    <a:pt x="442648" y="505731"/>
                    <a:pt x="442025" y="505143"/>
                    <a:pt x="442337" y="504520"/>
                  </a:cubicBezTo>
                  <a:cubicBezTo>
                    <a:pt x="442648" y="503585"/>
                    <a:pt x="443236" y="503273"/>
                    <a:pt x="444481" y="503896"/>
                  </a:cubicBezTo>
                  <a:cubicBezTo>
                    <a:pt x="444481" y="504208"/>
                    <a:pt x="445103" y="504831"/>
                    <a:pt x="445103" y="505143"/>
                  </a:cubicBezTo>
                  <a:cubicBezTo>
                    <a:pt x="445103" y="506043"/>
                    <a:pt x="444169" y="506354"/>
                    <a:pt x="443236" y="506043"/>
                  </a:cubicBezTo>
                  <a:close/>
                  <a:moveTo>
                    <a:pt x="487463" y="310860"/>
                  </a:moveTo>
                  <a:cubicBezTo>
                    <a:pt x="487774" y="311484"/>
                    <a:pt x="488085" y="311795"/>
                    <a:pt x="487774" y="312107"/>
                  </a:cubicBezTo>
                  <a:cubicBezTo>
                    <a:pt x="487774" y="312695"/>
                    <a:pt x="487463" y="313007"/>
                    <a:pt x="486875" y="312695"/>
                  </a:cubicBezTo>
                  <a:cubicBezTo>
                    <a:pt x="486564" y="312695"/>
                    <a:pt x="486564" y="312107"/>
                    <a:pt x="486564" y="312107"/>
                  </a:cubicBezTo>
                  <a:cubicBezTo>
                    <a:pt x="486875" y="311484"/>
                    <a:pt x="487186" y="311172"/>
                    <a:pt x="487463" y="310860"/>
                  </a:cubicBezTo>
                  <a:close/>
                  <a:moveTo>
                    <a:pt x="465367" y="347141"/>
                  </a:moveTo>
                  <a:cubicBezTo>
                    <a:pt x="466300" y="347453"/>
                    <a:pt x="466577" y="348664"/>
                    <a:pt x="466300" y="349599"/>
                  </a:cubicBezTo>
                  <a:cubicBezTo>
                    <a:pt x="465989" y="350499"/>
                    <a:pt x="464744" y="350811"/>
                    <a:pt x="463534" y="350222"/>
                  </a:cubicBezTo>
                  <a:cubicBezTo>
                    <a:pt x="462600" y="349599"/>
                    <a:pt x="462289" y="348664"/>
                    <a:pt x="462600" y="347764"/>
                  </a:cubicBezTo>
                  <a:cubicBezTo>
                    <a:pt x="462911" y="347141"/>
                    <a:pt x="464433" y="346830"/>
                    <a:pt x="465367" y="347141"/>
                  </a:cubicBezTo>
                  <a:close/>
                  <a:moveTo>
                    <a:pt x="453368" y="448887"/>
                  </a:moveTo>
                  <a:cubicBezTo>
                    <a:pt x="453679" y="448264"/>
                    <a:pt x="454612" y="447952"/>
                    <a:pt x="455546" y="448575"/>
                  </a:cubicBezTo>
                  <a:cubicBezTo>
                    <a:pt x="455857" y="448887"/>
                    <a:pt x="456134" y="448887"/>
                    <a:pt x="456134" y="449198"/>
                  </a:cubicBezTo>
                  <a:cubicBezTo>
                    <a:pt x="456445" y="449475"/>
                    <a:pt x="456445" y="450410"/>
                    <a:pt x="456134" y="450722"/>
                  </a:cubicBezTo>
                  <a:cubicBezTo>
                    <a:pt x="455857" y="451033"/>
                    <a:pt x="455235" y="451033"/>
                    <a:pt x="454924" y="451033"/>
                  </a:cubicBezTo>
                  <a:cubicBezTo>
                    <a:pt x="454612" y="451033"/>
                    <a:pt x="454301" y="450722"/>
                    <a:pt x="453990" y="450722"/>
                  </a:cubicBezTo>
                  <a:cubicBezTo>
                    <a:pt x="453368" y="450098"/>
                    <a:pt x="453091" y="449475"/>
                    <a:pt x="453368" y="448887"/>
                  </a:cubicBezTo>
                  <a:close/>
                  <a:moveTo>
                    <a:pt x="452780" y="468550"/>
                  </a:moveTo>
                  <a:cubicBezTo>
                    <a:pt x="451846" y="468239"/>
                    <a:pt x="451224" y="467027"/>
                    <a:pt x="451846" y="466404"/>
                  </a:cubicBezTo>
                  <a:cubicBezTo>
                    <a:pt x="452157" y="465781"/>
                    <a:pt x="453091" y="465781"/>
                    <a:pt x="453679" y="466092"/>
                  </a:cubicBezTo>
                  <a:cubicBezTo>
                    <a:pt x="454612" y="466404"/>
                    <a:pt x="454924" y="467304"/>
                    <a:pt x="454301" y="468239"/>
                  </a:cubicBezTo>
                  <a:cubicBezTo>
                    <a:pt x="453990" y="468239"/>
                    <a:pt x="453368" y="468550"/>
                    <a:pt x="452780" y="468550"/>
                  </a:cubicBezTo>
                  <a:close/>
                  <a:moveTo>
                    <a:pt x="457068" y="473466"/>
                  </a:moveTo>
                  <a:cubicBezTo>
                    <a:pt x="456756" y="474089"/>
                    <a:pt x="455857" y="474713"/>
                    <a:pt x="455235" y="474713"/>
                  </a:cubicBezTo>
                  <a:cubicBezTo>
                    <a:pt x="454301" y="474401"/>
                    <a:pt x="453679" y="473155"/>
                    <a:pt x="453990" y="472220"/>
                  </a:cubicBezTo>
                  <a:cubicBezTo>
                    <a:pt x="454301" y="471631"/>
                    <a:pt x="455235" y="471008"/>
                    <a:pt x="455857" y="471320"/>
                  </a:cubicBezTo>
                  <a:cubicBezTo>
                    <a:pt x="457068" y="471320"/>
                    <a:pt x="457379" y="472220"/>
                    <a:pt x="457068" y="473466"/>
                  </a:cubicBezTo>
                  <a:close/>
                  <a:moveTo>
                    <a:pt x="461355" y="342537"/>
                  </a:moveTo>
                  <a:cubicBezTo>
                    <a:pt x="461355" y="342225"/>
                    <a:pt x="461978" y="341914"/>
                    <a:pt x="462600" y="341291"/>
                  </a:cubicBezTo>
                  <a:cubicBezTo>
                    <a:pt x="462911" y="342225"/>
                    <a:pt x="463223" y="342537"/>
                    <a:pt x="463223" y="343125"/>
                  </a:cubicBezTo>
                  <a:cubicBezTo>
                    <a:pt x="463223" y="343125"/>
                    <a:pt x="462600" y="343749"/>
                    <a:pt x="462289" y="343437"/>
                  </a:cubicBezTo>
                  <a:cubicBezTo>
                    <a:pt x="461667" y="343749"/>
                    <a:pt x="461079" y="343125"/>
                    <a:pt x="461355" y="342537"/>
                  </a:cubicBezTo>
                  <a:close/>
                  <a:moveTo>
                    <a:pt x="462289" y="427977"/>
                  </a:moveTo>
                  <a:cubicBezTo>
                    <a:pt x="462600" y="427042"/>
                    <a:pt x="463534" y="426454"/>
                    <a:pt x="464433" y="426731"/>
                  </a:cubicBezTo>
                  <a:cubicBezTo>
                    <a:pt x="465055" y="427042"/>
                    <a:pt x="465367" y="427977"/>
                    <a:pt x="465055" y="428600"/>
                  </a:cubicBezTo>
                  <a:cubicBezTo>
                    <a:pt x="464744" y="429500"/>
                    <a:pt x="464122" y="430123"/>
                    <a:pt x="463223" y="429812"/>
                  </a:cubicBezTo>
                  <a:cubicBezTo>
                    <a:pt x="462600" y="429812"/>
                    <a:pt x="461978" y="428912"/>
                    <a:pt x="462289" y="427977"/>
                  </a:cubicBezTo>
                  <a:close/>
                  <a:moveTo>
                    <a:pt x="466300" y="479005"/>
                  </a:moveTo>
                  <a:cubicBezTo>
                    <a:pt x="465989" y="479905"/>
                    <a:pt x="464744" y="480529"/>
                    <a:pt x="463811" y="479905"/>
                  </a:cubicBezTo>
                  <a:cubicBezTo>
                    <a:pt x="463223" y="479628"/>
                    <a:pt x="462911" y="478382"/>
                    <a:pt x="463223" y="477447"/>
                  </a:cubicBezTo>
                  <a:cubicBezTo>
                    <a:pt x="463534" y="476547"/>
                    <a:pt x="464433" y="476236"/>
                    <a:pt x="465367" y="476547"/>
                  </a:cubicBezTo>
                  <a:cubicBezTo>
                    <a:pt x="466300" y="477171"/>
                    <a:pt x="466577" y="478071"/>
                    <a:pt x="466300" y="479005"/>
                  </a:cubicBezTo>
                  <a:close/>
                  <a:moveTo>
                    <a:pt x="469343" y="434728"/>
                  </a:moveTo>
                  <a:cubicBezTo>
                    <a:pt x="469032" y="435351"/>
                    <a:pt x="468444" y="435351"/>
                    <a:pt x="468133" y="435039"/>
                  </a:cubicBezTo>
                  <a:cubicBezTo>
                    <a:pt x="467822" y="434728"/>
                    <a:pt x="467511" y="434139"/>
                    <a:pt x="467511" y="433827"/>
                  </a:cubicBezTo>
                  <a:cubicBezTo>
                    <a:pt x="467511" y="433516"/>
                    <a:pt x="468133" y="433204"/>
                    <a:pt x="468755" y="433204"/>
                  </a:cubicBezTo>
                  <a:cubicBezTo>
                    <a:pt x="469343" y="433516"/>
                    <a:pt x="469655" y="434139"/>
                    <a:pt x="469343" y="434728"/>
                  </a:cubicBezTo>
                  <a:close/>
                  <a:moveTo>
                    <a:pt x="470899" y="464846"/>
                  </a:moveTo>
                  <a:cubicBezTo>
                    <a:pt x="470277" y="464569"/>
                    <a:pt x="470277" y="463946"/>
                    <a:pt x="470588" y="463634"/>
                  </a:cubicBezTo>
                  <a:cubicBezTo>
                    <a:pt x="470899" y="463011"/>
                    <a:pt x="471522" y="463011"/>
                    <a:pt x="471798" y="463323"/>
                  </a:cubicBezTo>
                  <a:cubicBezTo>
                    <a:pt x="472110" y="463634"/>
                    <a:pt x="472110" y="464258"/>
                    <a:pt x="472421" y="464846"/>
                  </a:cubicBezTo>
                  <a:cubicBezTo>
                    <a:pt x="471798" y="464846"/>
                    <a:pt x="471211" y="465158"/>
                    <a:pt x="470899" y="464846"/>
                  </a:cubicBezTo>
                  <a:close/>
                  <a:moveTo>
                    <a:pt x="473666" y="420291"/>
                  </a:moveTo>
                  <a:cubicBezTo>
                    <a:pt x="473043" y="420915"/>
                    <a:pt x="472110" y="420915"/>
                    <a:pt x="471522" y="420603"/>
                  </a:cubicBezTo>
                  <a:cubicBezTo>
                    <a:pt x="470588" y="420291"/>
                    <a:pt x="470277" y="419668"/>
                    <a:pt x="470277" y="418768"/>
                  </a:cubicBezTo>
                  <a:cubicBezTo>
                    <a:pt x="470277" y="418457"/>
                    <a:pt x="470588" y="418145"/>
                    <a:pt x="470588" y="417833"/>
                  </a:cubicBezTo>
                  <a:cubicBezTo>
                    <a:pt x="470899" y="416899"/>
                    <a:pt x="471211" y="416310"/>
                    <a:pt x="472421" y="416310"/>
                  </a:cubicBezTo>
                  <a:cubicBezTo>
                    <a:pt x="473355" y="416310"/>
                    <a:pt x="473977" y="416899"/>
                    <a:pt x="474288" y="418145"/>
                  </a:cubicBezTo>
                  <a:cubicBezTo>
                    <a:pt x="474288" y="418768"/>
                    <a:pt x="474288" y="419668"/>
                    <a:pt x="473666" y="420291"/>
                  </a:cubicBezTo>
                  <a:close/>
                  <a:moveTo>
                    <a:pt x="478887" y="307779"/>
                  </a:moveTo>
                  <a:cubicBezTo>
                    <a:pt x="478265" y="308402"/>
                    <a:pt x="476743" y="308402"/>
                    <a:pt x="476121" y="307779"/>
                  </a:cubicBezTo>
                  <a:cubicBezTo>
                    <a:pt x="476121" y="307779"/>
                    <a:pt x="475810" y="307468"/>
                    <a:pt x="476121" y="307468"/>
                  </a:cubicBezTo>
                  <a:cubicBezTo>
                    <a:pt x="476432" y="307191"/>
                    <a:pt x="476432" y="306568"/>
                    <a:pt x="477020" y="306256"/>
                  </a:cubicBezTo>
                  <a:cubicBezTo>
                    <a:pt x="477642" y="305945"/>
                    <a:pt x="478265" y="305945"/>
                    <a:pt x="478887" y="306568"/>
                  </a:cubicBezTo>
                  <a:cubicBezTo>
                    <a:pt x="479199" y="306879"/>
                    <a:pt x="479199" y="307191"/>
                    <a:pt x="479199" y="307468"/>
                  </a:cubicBezTo>
                  <a:cubicBezTo>
                    <a:pt x="479199" y="307468"/>
                    <a:pt x="479199" y="307779"/>
                    <a:pt x="478887" y="307779"/>
                  </a:cubicBezTo>
                  <a:close/>
                  <a:moveTo>
                    <a:pt x="483175" y="378195"/>
                  </a:moveTo>
                  <a:cubicBezTo>
                    <a:pt x="482864" y="378472"/>
                    <a:pt x="482242" y="378783"/>
                    <a:pt x="481965" y="378472"/>
                  </a:cubicBezTo>
                  <a:cubicBezTo>
                    <a:pt x="481342" y="378472"/>
                    <a:pt x="481031" y="377571"/>
                    <a:pt x="481654" y="376637"/>
                  </a:cubicBezTo>
                  <a:cubicBezTo>
                    <a:pt x="481965" y="376637"/>
                    <a:pt x="482242" y="376325"/>
                    <a:pt x="482864" y="376637"/>
                  </a:cubicBezTo>
                  <a:cubicBezTo>
                    <a:pt x="483486" y="376948"/>
                    <a:pt x="483486" y="377883"/>
                    <a:pt x="483175" y="378195"/>
                  </a:cubicBezTo>
                  <a:close/>
                  <a:moveTo>
                    <a:pt x="489330" y="333294"/>
                  </a:moveTo>
                  <a:cubicBezTo>
                    <a:pt x="489019" y="333917"/>
                    <a:pt x="488085" y="334228"/>
                    <a:pt x="487463" y="334228"/>
                  </a:cubicBezTo>
                  <a:cubicBezTo>
                    <a:pt x="486875" y="333917"/>
                    <a:pt x="486564" y="333294"/>
                    <a:pt x="486875" y="332670"/>
                  </a:cubicBezTo>
                  <a:cubicBezTo>
                    <a:pt x="487186" y="331770"/>
                    <a:pt x="487774" y="331459"/>
                    <a:pt x="488708" y="331770"/>
                  </a:cubicBezTo>
                  <a:cubicBezTo>
                    <a:pt x="489019" y="332082"/>
                    <a:pt x="489642" y="332670"/>
                    <a:pt x="489330" y="333294"/>
                  </a:cubicBezTo>
                  <a:close/>
                  <a:moveTo>
                    <a:pt x="492996" y="285658"/>
                  </a:moveTo>
                  <a:cubicBezTo>
                    <a:pt x="492685" y="286592"/>
                    <a:pt x="491474" y="286904"/>
                    <a:pt x="490852" y="286592"/>
                  </a:cubicBezTo>
                  <a:cubicBezTo>
                    <a:pt x="489953" y="285969"/>
                    <a:pt x="489330" y="285035"/>
                    <a:pt x="489642" y="284135"/>
                  </a:cubicBezTo>
                  <a:cubicBezTo>
                    <a:pt x="489953" y="283200"/>
                    <a:pt x="490852" y="283200"/>
                    <a:pt x="492097" y="283511"/>
                  </a:cubicBezTo>
                  <a:cubicBezTo>
                    <a:pt x="492996" y="283823"/>
                    <a:pt x="493618" y="284723"/>
                    <a:pt x="492996" y="285658"/>
                  </a:cubicBezTo>
                  <a:close/>
                  <a:moveTo>
                    <a:pt x="497629" y="311795"/>
                  </a:moveTo>
                  <a:cubicBezTo>
                    <a:pt x="497318" y="312695"/>
                    <a:pt x="496073" y="313007"/>
                    <a:pt x="495174" y="312384"/>
                  </a:cubicBezTo>
                  <a:cubicBezTo>
                    <a:pt x="494241" y="312107"/>
                    <a:pt x="493929" y="310860"/>
                    <a:pt x="494241" y="310237"/>
                  </a:cubicBezTo>
                  <a:cubicBezTo>
                    <a:pt x="494552" y="309337"/>
                    <a:pt x="495762" y="309337"/>
                    <a:pt x="496696" y="309649"/>
                  </a:cubicBezTo>
                  <a:cubicBezTo>
                    <a:pt x="497629" y="309926"/>
                    <a:pt x="498217" y="310860"/>
                    <a:pt x="497629" y="311795"/>
                  </a:cubicBezTo>
                  <a:close/>
                  <a:moveTo>
                    <a:pt x="500984" y="350811"/>
                  </a:moveTo>
                  <a:cubicBezTo>
                    <a:pt x="500672" y="351122"/>
                    <a:pt x="500085" y="351122"/>
                    <a:pt x="499773" y="350811"/>
                  </a:cubicBezTo>
                  <a:cubicBezTo>
                    <a:pt x="499462" y="350499"/>
                    <a:pt x="499462" y="349911"/>
                    <a:pt x="499462" y="349599"/>
                  </a:cubicBezTo>
                  <a:cubicBezTo>
                    <a:pt x="499773" y="348976"/>
                    <a:pt x="500672" y="348976"/>
                    <a:pt x="500984" y="349288"/>
                  </a:cubicBezTo>
                  <a:cubicBezTo>
                    <a:pt x="501606" y="349599"/>
                    <a:pt x="501295" y="350222"/>
                    <a:pt x="500984" y="350811"/>
                  </a:cubicBezTo>
                  <a:close/>
                  <a:moveTo>
                    <a:pt x="504373" y="269975"/>
                  </a:moveTo>
                  <a:cubicBezTo>
                    <a:pt x="504061" y="269975"/>
                    <a:pt x="503750" y="269975"/>
                    <a:pt x="503439" y="269975"/>
                  </a:cubicBezTo>
                  <a:cubicBezTo>
                    <a:pt x="503162" y="269664"/>
                    <a:pt x="503162" y="269352"/>
                    <a:pt x="502851" y="268764"/>
                  </a:cubicBezTo>
                  <a:cubicBezTo>
                    <a:pt x="503439" y="269075"/>
                    <a:pt x="504061" y="269075"/>
                    <a:pt x="504373" y="269075"/>
                  </a:cubicBezTo>
                  <a:cubicBezTo>
                    <a:pt x="504373" y="269075"/>
                    <a:pt x="504373" y="269664"/>
                    <a:pt x="504373" y="269975"/>
                  </a:cubicBezTo>
                  <a:close/>
                  <a:moveTo>
                    <a:pt x="508972" y="263225"/>
                  </a:moveTo>
                  <a:cubicBezTo>
                    <a:pt x="508972" y="262913"/>
                    <a:pt x="509594" y="262913"/>
                    <a:pt x="509905" y="262601"/>
                  </a:cubicBezTo>
                  <a:cubicBezTo>
                    <a:pt x="509905" y="263225"/>
                    <a:pt x="510216" y="263536"/>
                    <a:pt x="510216" y="263848"/>
                  </a:cubicBezTo>
                  <a:cubicBezTo>
                    <a:pt x="510216" y="264125"/>
                    <a:pt x="509594" y="264125"/>
                    <a:pt x="509283" y="264125"/>
                  </a:cubicBezTo>
                  <a:cubicBezTo>
                    <a:pt x="508972" y="263848"/>
                    <a:pt x="508660" y="263536"/>
                    <a:pt x="508972" y="263225"/>
                  </a:cubicBezTo>
                  <a:close/>
                  <a:moveTo>
                    <a:pt x="473355" y="388615"/>
                  </a:moveTo>
                  <a:cubicBezTo>
                    <a:pt x="473355" y="388615"/>
                    <a:pt x="473355" y="388926"/>
                    <a:pt x="473355" y="388615"/>
                  </a:cubicBezTo>
                  <a:cubicBezTo>
                    <a:pt x="473355" y="388926"/>
                    <a:pt x="473043" y="389238"/>
                    <a:pt x="473043" y="389238"/>
                  </a:cubicBezTo>
                  <a:cubicBezTo>
                    <a:pt x="473043" y="388926"/>
                    <a:pt x="473043" y="388926"/>
                    <a:pt x="472732" y="388615"/>
                  </a:cubicBezTo>
                  <a:cubicBezTo>
                    <a:pt x="472732" y="388615"/>
                    <a:pt x="473043" y="388615"/>
                    <a:pt x="473355" y="388615"/>
                  </a:cubicBezTo>
                  <a:close/>
                  <a:moveTo>
                    <a:pt x="460768" y="456884"/>
                  </a:moveTo>
                  <a:cubicBezTo>
                    <a:pt x="460768" y="456884"/>
                    <a:pt x="461079" y="457161"/>
                    <a:pt x="460768" y="456884"/>
                  </a:cubicBezTo>
                  <a:cubicBezTo>
                    <a:pt x="461079" y="457161"/>
                    <a:pt x="460768" y="457161"/>
                    <a:pt x="460768" y="457472"/>
                  </a:cubicBezTo>
                  <a:cubicBezTo>
                    <a:pt x="460768" y="457472"/>
                    <a:pt x="460456" y="457161"/>
                    <a:pt x="460768" y="456884"/>
                  </a:cubicBezTo>
                  <a:cubicBezTo>
                    <a:pt x="460456" y="457161"/>
                    <a:pt x="460768" y="456884"/>
                    <a:pt x="460768" y="456884"/>
                  </a:cubicBezTo>
                  <a:close/>
                  <a:moveTo>
                    <a:pt x="450325" y="455014"/>
                  </a:moveTo>
                  <a:cubicBezTo>
                    <a:pt x="450636" y="455326"/>
                    <a:pt x="450636" y="455326"/>
                    <a:pt x="450325" y="455014"/>
                  </a:cubicBezTo>
                  <a:cubicBezTo>
                    <a:pt x="450636" y="455326"/>
                    <a:pt x="450325" y="455326"/>
                    <a:pt x="450325" y="455637"/>
                  </a:cubicBezTo>
                  <a:cubicBezTo>
                    <a:pt x="450325" y="455637"/>
                    <a:pt x="450325" y="455326"/>
                    <a:pt x="450325" y="455014"/>
                  </a:cubicBezTo>
                  <a:cubicBezTo>
                    <a:pt x="450325" y="455326"/>
                    <a:pt x="450325" y="455014"/>
                    <a:pt x="450325" y="455014"/>
                  </a:cubicBezTo>
                  <a:close/>
                  <a:moveTo>
                    <a:pt x="448146" y="287493"/>
                  </a:moveTo>
                  <a:cubicBezTo>
                    <a:pt x="448457" y="287804"/>
                    <a:pt x="448457" y="287804"/>
                    <a:pt x="448457" y="288116"/>
                  </a:cubicBezTo>
                  <a:cubicBezTo>
                    <a:pt x="448146" y="288116"/>
                    <a:pt x="448146" y="288427"/>
                    <a:pt x="447869" y="288427"/>
                  </a:cubicBezTo>
                  <a:cubicBezTo>
                    <a:pt x="447869" y="288427"/>
                    <a:pt x="447558" y="288116"/>
                    <a:pt x="447558" y="288116"/>
                  </a:cubicBezTo>
                  <a:cubicBezTo>
                    <a:pt x="447869" y="287804"/>
                    <a:pt x="448146" y="287493"/>
                    <a:pt x="448146" y="287493"/>
                  </a:cubicBezTo>
                  <a:close/>
                  <a:moveTo>
                    <a:pt x="439259" y="451933"/>
                  </a:moveTo>
                  <a:cubicBezTo>
                    <a:pt x="439259" y="451933"/>
                    <a:pt x="439570" y="451656"/>
                    <a:pt x="439881" y="451656"/>
                  </a:cubicBezTo>
                  <a:cubicBezTo>
                    <a:pt x="439881" y="451933"/>
                    <a:pt x="440158" y="452245"/>
                    <a:pt x="439881" y="452556"/>
                  </a:cubicBezTo>
                  <a:cubicBezTo>
                    <a:pt x="439881" y="452868"/>
                    <a:pt x="439259" y="452868"/>
                    <a:pt x="438948" y="452868"/>
                  </a:cubicBezTo>
                  <a:cubicBezTo>
                    <a:pt x="439259" y="452556"/>
                    <a:pt x="439259" y="452245"/>
                    <a:pt x="439259" y="451933"/>
                  </a:cubicBezTo>
                  <a:close/>
                  <a:moveTo>
                    <a:pt x="428194" y="487314"/>
                  </a:moveTo>
                  <a:cubicBezTo>
                    <a:pt x="428505" y="487314"/>
                    <a:pt x="428505" y="487314"/>
                    <a:pt x="428816" y="487591"/>
                  </a:cubicBezTo>
                  <a:cubicBezTo>
                    <a:pt x="428816" y="487591"/>
                    <a:pt x="428816" y="487902"/>
                    <a:pt x="428816" y="487902"/>
                  </a:cubicBezTo>
                  <a:cubicBezTo>
                    <a:pt x="428505" y="487902"/>
                    <a:pt x="428505" y="487902"/>
                    <a:pt x="428194" y="487591"/>
                  </a:cubicBezTo>
                  <a:cubicBezTo>
                    <a:pt x="428194" y="487591"/>
                    <a:pt x="428194" y="487314"/>
                    <a:pt x="428194" y="487314"/>
                  </a:cubicBezTo>
                  <a:close/>
                  <a:moveTo>
                    <a:pt x="411907" y="104600"/>
                  </a:moveTo>
                  <a:cubicBezTo>
                    <a:pt x="411907" y="104600"/>
                    <a:pt x="412218" y="104912"/>
                    <a:pt x="412218" y="105223"/>
                  </a:cubicBezTo>
                  <a:cubicBezTo>
                    <a:pt x="412218" y="105223"/>
                    <a:pt x="411907" y="105223"/>
                    <a:pt x="411907" y="105535"/>
                  </a:cubicBezTo>
                  <a:cubicBezTo>
                    <a:pt x="411907" y="105223"/>
                    <a:pt x="411595" y="105223"/>
                    <a:pt x="411907" y="104600"/>
                  </a:cubicBezTo>
                  <a:cubicBezTo>
                    <a:pt x="411595" y="104912"/>
                    <a:pt x="411907" y="104912"/>
                    <a:pt x="411907" y="104600"/>
                  </a:cubicBezTo>
                  <a:close/>
                  <a:moveTo>
                    <a:pt x="245129" y="172557"/>
                  </a:moveTo>
                  <a:cubicBezTo>
                    <a:pt x="245129" y="172246"/>
                    <a:pt x="245129" y="172246"/>
                    <a:pt x="245129" y="172557"/>
                  </a:cubicBezTo>
                  <a:cubicBezTo>
                    <a:pt x="245129" y="172246"/>
                    <a:pt x="245440" y="172246"/>
                    <a:pt x="245751" y="172246"/>
                  </a:cubicBezTo>
                  <a:cubicBezTo>
                    <a:pt x="245751" y="172246"/>
                    <a:pt x="245751" y="172557"/>
                    <a:pt x="245751" y="172557"/>
                  </a:cubicBezTo>
                  <a:cubicBezTo>
                    <a:pt x="245440" y="172557"/>
                    <a:pt x="245129" y="172557"/>
                    <a:pt x="245129" y="172557"/>
                  </a:cubicBezTo>
                  <a:close/>
                  <a:moveTo>
                    <a:pt x="391020" y="206034"/>
                  </a:moveTo>
                  <a:cubicBezTo>
                    <a:pt x="391020" y="206345"/>
                    <a:pt x="391020" y="206657"/>
                    <a:pt x="391020" y="206969"/>
                  </a:cubicBezTo>
                  <a:cubicBezTo>
                    <a:pt x="390709" y="206969"/>
                    <a:pt x="390398" y="206969"/>
                    <a:pt x="390398" y="206969"/>
                  </a:cubicBezTo>
                  <a:cubicBezTo>
                    <a:pt x="390398" y="206969"/>
                    <a:pt x="390398" y="206657"/>
                    <a:pt x="390398" y="206345"/>
                  </a:cubicBezTo>
                  <a:cubicBezTo>
                    <a:pt x="390398" y="206034"/>
                    <a:pt x="390709" y="206034"/>
                    <a:pt x="391020" y="206034"/>
                  </a:cubicBezTo>
                  <a:close/>
                  <a:moveTo>
                    <a:pt x="384589" y="611770"/>
                  </a:moveTo>
                  <a:cubicBezTo>
                    <a:pt x="384589" y="612081"/>
                    <a:pt x="384277" y="612081"/>
                    <a:pt x="383966" y="612393"/>
                  </a:cubicBezTo>
                  <a:cubicBezTo>
                    <a:pt x="383655" y="612081"/>
                    <a:pt x="383655" y="612081"/>
                    <a:pt x="383655" y="611770"/>
                  </a:cubicBezTo>
                  <a:cubicBezTo>
                    <a:pt x="383655" y="611493"/>
                    <a:pt x="383966" y="611493"/>
                    <a:pt x="384277" y="611181"/>
                  </a:cubicBezTo>
                  <a:cubicBezTo>
                    <a:pt x="384277" y="611493"/>
                    <a:pt x="384589" y="611493"/>
                    <a:pt x="384589" y="611770"/>
                  </a:cubicBezTo>
                  <a:close/>
                  <a:moveTo>
                    <a:pt x="364913" y="399381"/>
                  </a:moveTo>
                  <a:cubicBezTo>
                    <a:pt x="364913" y="399381"/>
                    <a:pt x="364913" y="399693"/>
                    <a:pt x="364913" y="399381"/>
                  </a:cubicBezTo>
                  <a:cubicBezTo>
                    <a:pt x="364290" y="399381"/>
                    <a:pt x="364290" y="399070"/>
                    <a:pt x="364290" y="399070"/>
                  </a:cubicBezTo>
                  <a:cubicBezTo>
                    <a:pt x="364290" y="399070"/>
                    <a:pt x="364602" y="399070"/>
                    <a:pt x="364602" y="399070"/>
                  </a:cubicBezTo>
                  <a:cubicBezTo>
                    <a:pt x="364913" y="399070"/>
                    <a:pt x="364913" y="399381"/>
                    <a:pt x="364913" y="399381"/>
                  </a:cubicBezTo>
                  <a:close/>
                  <a:moveTo>
                    <a:pt x="359380" y="393531"/>
                  </a:moveTo>
                  <a:cubicBezTo>
                    <a:pt x="359380" y="393531"/>
                    <a:pt x="359380" y="393842"/>
                    <a:pt x="359380" y="394154"/>
                  </a:cubicBezTo>
                  <a:cubicBezTo>
                    <a:pt x="359069" y="394154"/>
                    <a:pt x="359069" y="394466"/>
                    <a:pt x="358758" y="394466"/>
                  </a:cubicBezTo>
                  <a:cubicBezTo>
                    <a:pt x="358758" y="394154"/>
                    <a:pt x="358758" y="393842"/>
                    <a:pt x="358758" y="393531"/>
                  </a:cubicBezTo>
                  <a:cubicBezTo>
                    <a:pt x="359069" y="393531"/>
                    <a:pt x="359380" y="393531"/>
                    <a:pt x="359380" y="393531"/>
                  </a:cubicBezTo>
                  <a:close/>
                  <a:moveTo>
                    <a:pt x="352948" y="278595"/>
                  </a:moveTo>
                  <a:cubicBezTo>
                    <a:pt x="353259" y="278907"/>
                    <a:pt x="353259" y="279219"/>
                    <a:pt x="353536" y="279496"/>
                  </a:cubicBezTo>
                  <a:cubicBezTo>
                    <a:pt x="353259" y="279807"/>
                    <a:pt x="352948" y="279807"/>
                    <a:pt x="352948" y="279807"/>
                  </a:cubicBezTo>
                  <a:cubicBezTo>
                    <a:pt x="352948" y="279496"/>
                    <a:pt x="352637" y="279219"/>
                    <a:pt x="352637" y="278907"/>
                  </a:cubicBezTo>
                  <a:cubicBezTo>
                    <a:pt x="352326" y="278907"/>
                    <a:pt x="352637" y="278595"/>
                    <a:pt x="352948" y="278595"/>
                  </a:cubicBezTo>
                  <a:close/>
                  <a:moveTo>
                    <a:pt x="351081" y="573065"/>
                  </a:moveTo>
                  <a:cubicBezTo>
                    <a:pt x="351392" y="573065"/>
                    <a:pt x="351703" y="573065"/>
                    <a:pt x="352015" y="573065"/>
                  </a:cubicBezTo>
                  <a:cubicBezTo>
                    <a:pt x="352015" y="573065"/>
                    <a:pt x="352326" y="573689"/>
                    <a:pt x="352015" y="573689"/>
                  </a:cubicBezTo>
                  <a:cubicBezTo>
                    <a:pt x="351703" y="573966"/>
                    <a:pt x="351392" y="573966"/>
                    <a:pt x="351081" y="573966"/>
                  </a:cubicBezTo>
                  <a:cubicBezTo>
                    <a:pt x="351081" y="573689"/>
                    <a:pt x="351081" y="573377"/>
                    <a:pt x="351081" y="573065"/>
                  </a:cubicBezTo>
                  <a:close/>
                  <a:moveTo>
                    <a:pt x="352637" y="647427"/>
                  </a:moveTo>
                  <a:cubicBezTo>
                    <a:pt x="352637" y="647427"/>
                    <a:pt x="352948" y="647427"/>
                    <a:pt x="352637" y="647427"/>
                  </a:cubicBezTo>
                  <a:cubicBezTo>
                    <a:pt x="352948" y="647427"/>
                    <a:pt x="352948" y="647427"/>
                    <a:pt x="352948" y="647427"/>
                  </a:cubicBezTo>
                  <a:cubicBezTo>
                    <a:pt x="352948" y="647427"/>
                    <a:pt x="352948" y="647739"/>
                    <a:pt x="352637" y="647427"/>
                  </a:cubicBezTo>
                  <a:cubicBezTo>
                    <a:pt x="352948" y="647427"/>
                    <a:pt x="352637" y="647427"/>
                    <a:pt x="352637" y="647427"/>
                  </a:cubicBezTo>
                  <a:close/>
                  <a:moveTo>
                    <a:pt x="245751" y="733213"/>
                  </a:moveTo>
                  <a:cubicBezTo>
                    <a:pt x="245751" y="733525"/>
                    <a:pt x="245440" y="733525"/>
                    <a:pt x="245129" y="733525"/>
                  </a:cubicBezTo>
                  <a:cubicBezTo>
                    <a:pt x="245129" y="733213"/>
                    <a:pt x="244818" y="733213"/>
                    <a:pt x="244818" y="732902"/>
                  </a:cubicBezTo>
                  <a:cubicBezTo>
                    <a:pt x="245129" y="732590"/>
                    <a:pt x="245129" y="732590"/>
                    <a:pt x="245440" y="732590"/>
                  </a:cubicBezTo>
                  <a:cubicBezTo>
                    <a:pt x="245440" y="732902"/>
                    <a:pt x="245751" y="733213"/>
                    <a:pt x="245751" y="733213"/>
                  </a:cubicBezTo>
                  <a:close/>
                  <a:moveTo>
                    <a:pt x="242362" y="504520"/>
                  </a:moveTo>
                  <a:cubicBezTo>
                    <a:pt x="242362" y="504520"/>
                    <a:pt x="242362" y="504831"/>
                    <a:pt x="242362" y="504831"/>
                  </a:cubicBezTo>
                  <a:cubicBezTo>
                    <a:pt x="242051" y="505143"/>
                    <a:pt x="242051" y="505143"/>
                    <a:pt x="241740" y="505143"/>
                  </a:cubicBezTo>
                  <a:cubicBezTo>
                    <a:pt x="241740" y="504831"/>
                    <a:pt x="241740" y="504831"/>
                    <a:pt x="241429" y="504520"/>
                  </a:cubicBezTo>
                  <a:cubicBezTo>
                    <a:pt x="241740" y="504520"/>
                    <a:pt x="242051" y="504520"/>
                    <a:pt x="242362" y="504520"/>
                  </a:cubicBezTo>
                  <a:close/>
                  <a:moveTo>
                    <a:pt x="232542" y="540489"/>
                  </a:moveTo>
                  <a:cubicBezTo>
                    <a:pt x="232542" y="540489"/>
                    <a:pt x="232542" y="540766"/>
                    <a:pt x="232818" y="541077"/>
                  </a:cubicBezTo>
                  <a:cubicBezTo>
                    <a:pt x="232542" y="541077"/>
                    <a:pt x="232231" y="541389"/>
                    <a:pt x="232231" y="541077"/>
                  </a:cubicBezTo>
                  <a:cubicBezTo>
                    <a:pt x="232231" y="541077"/>
                    <a:pt x="232231" y="540766"/>
                    <a:pt x="231919" y="540489"/>
                  </a:cubicBezTo>
                  <a:cubicBezTo>
                    <a:pt x="231919" y="540489"/>
                    <a:pt x="232231" y="540177"/>
                    <a:pt x="232542" y="540489"/>
                  </a:cubicBezTo>
                  <a:close/>
                  <a:moveTo>
                    <a:pt x="232231" y="602249"/>
                  </a:moveTo>
                  <a:cubicBezTo>
                    <a:pt x="232231" y="602249"/>
                    <a:pt x="232231" y="602561"/>
                    <a:pt x="232542" y="602872"/>
                  </a:cubicBezTo>
                  <a:cubicBezTo>
                    <a:pt x="232231" y="602872"/>
                    <a:pt x="231919" y="602872"/>
                    <a:pt x="231608" y="602872"/>
                  </a:cubicBezTo>
                  <a:cubicBezTo>
                    <a:pt x="231608" y="602872"/>
                    <a:pt x="231608" y="602561"/>
                    <a:pt x="231297" y="602249"/>
                  </a:cubicBezTo>
                  <a:cubicBezTo>
                    <a:pt x="231608" y="602249"/>
                    <a:pt x="231919" y="602249"/>
                    <a:pt x="232231" y="602249"/>
                  </a:cubicBezTo>
                  <a:close/>
                  <a:moveTo>
                    <a:pt x="212244" y="548763"/>
                  </a:moveTo>
                  <a:cubicBezTo>
                    <a:pt x="212555" y="548763"/>
                    <a:pt x="212555" y="548451"/>
                    <a:pt x="212866" y="548451"/>
                  </a:cubicBezTo>
                  <a:cubicBezTo>
                    <a:pt x="212866" y="548451"/>
                    <a:pt x="212866" y="548763"/>
                    <a:pt x="213177" y="548763"/>
                  </a:cubicBezTo>
                  <a:cubicBezTo>
                    <a:pt x="212866" y="548763"/>
                    <a:pt x="212555" y="549074"/>
                    <a:pt x="212244" y="548763"/>
                  </a:cubicBezTo>
                  <a:cubicBezTo>
                    <a:pt x="212555" y="549074"/>
                    <a:pt x="212244" y="548763"/>
                    <a:pt x="212244" y="548763"/>
                  </a:cubicBezTo>
                  <a:close/>
                  <a:moveTo>
                    <a:pt x="241429" y="751631"/>
                  </a:moveTo>
                  <a:lnTo>
                    <a:pt x="241740" y="751631"/>
                  </a:lnTo>
                  <a:close/>
                  <a:moveTo>
                    <a:pt x="252494" y="818342"/>
                  </a:moveTo>
                  <a:cubicBezTo>
                    <a:pt x="252183" y="818030"/>
                    <a:pt x="252183" y="817718"/>
                    <a:pt x="252183" y="817407"/>
                  </a:cubicBezTo>
                  <a:cubicBezTo>
                    <a:pt x="252183" y="817407"/>
                    <a:pt x="252494" y="817130"/>
                    <a:pt x="252806" y="817130"/>
                  </a:cubicBezTo>
                  <a:cubicBezTo>
                    <a:pt x="252806" y="817407"/>
                    <a:pt x="253117" y="817718"/>
                    <a:pt x="253117" y="818030"/>
                  </a:cubicBezTo>
                  <a:cubicBezTo>
                    <a:pt x="253117" y="818030"/>
                    <a:pt x="252494" y="818342"/>
                    <a:pt x="252494" y="818342"/>
                  </a:cubicBezTo>
                  <a:close/>
                  <a:moveTo>
                    <a:pt x="255572" y="819588"/>
                  </a:moveTo>
                  <a:cubicBezTo>
                    <a:pt x="255572" y="819588"/>
                    <a:pt x="255572" y="819276"/>
                    <a:pt x="255572" y="819588"/>
                  </a:cubicBezTo>
                  <a:cubicBezTo>
                    <a:pt x="255572" y="819276"/>
                    <a:pt x="255883" y="819276"/>
                    <a:pt x="255883" y="818965"/>
                  </a:cubicBezTo>
                  <a:cubicBezTo>
                    <a:pt x="255883" y="818965"/>
                    <a:pt x="255883" y="818965"/>
                    <a:pt x="256194" y="819276"/>
                  </a:cubicBezTo>
                  <a:cubicBezTo>
                    <a:pt x="256194" y="819276"/>
                    <a:pt x="255883" y="819588"/>
                    <a:pt x="255572" y="819588"/>
                  </a:cubicBezTo>
                  <a:close/>
                  <a:moveTo>
                    <a:pt x="268470" y="662798"/>
                  </a:moveTo>
                  <a:cubicBezTo>
                    <a:pt x="268470" y="662798"/>
                    <a:pt x="268470" y="662521"/>
                    <a:pt x="268470" y="662798"/>
                  </a:cubicBezTo>
                  <a:cubicBezTo>
                    <a:pt x="268470" y="662521"/>
                    <a:pt x="268470" y="662210"/>
                    <a:pt x="268470" y="662210"/>
                  </a:cubicBezTo>
                  <a:cubicBezTo>
                    <a:pt x="268781" y="662210"/>
                    <a:pt x="268781" y="662521"/>
                    <a:pt x="268470" y="662798"/>
                  </a:cubicBezTo>
                  <a:cubicBezTo>
                    <a:pt x="268781" y="662521"/>
                    <a:pt x="268781" y="662798"/>
                    <a:pt x="268470" y="662798"/>
                  </a:cubicBezTo>
                  <a:close/>
                  <a:moveTo>
                    <a:pt x="270303" y="522660"/>
                  </a:moveTo>
                  <a:lnTo>
                    <a:pt x="270614" y="522660"/>
                  </a:lnTo>
                  <a:close/>
                  <a:moveTo>
                    <a:pt x="272136" y="418457"/>
                  </a:moveTo>
                  <a:cubicBezTo>
                    <a:pt x="271859" y="418457"/>
                    <a:pt x="271859" y="418145"/>
                    <a:pt x="271859" y="417833"/>
                  </a:cubicBezTo>
                  <a:cubicBezTo>
                    <a:pt x="272136" y="417833"/>
                    <a:pt x="272136" y="417522"/>
                    <a:pt x="272447" y="417522"/>
                  </a:cubicBezTo>
                  <a:cubicBezTo>
                    <a:pt x="272447" y="417833"/>
                    <a:pt x="272758" y="418145"/>
                    <a:pt x="272758" y="418457"/>
                  </a:cubicBezTo>
                  <a:cubicBezTo>
                    <a:pt x="272758" y="418457"/>
                    <a:pt x="272447" y="418457"/>
                    <a:pt x="272136" y="418457"/>
                  </a:cubicBezTo>
                  <a:close/>
                  <a:moveTo>
                    <a:pt x="326841" y="616720"/>
                  </a:moveTo>
                  <a:cubicBezTo>
                    <a:pt x="326529" y="616720"/>
                    <a:pt x="326218" y="616720"/>
                    <a:pt x="325907" y="616720"/>
                  </a:cubicBezTo>
                  <a:cubicBezTo>
                    <a:pt x="325907" y="616720"/>
                    <a:pt x="325596" y="616097"/>
                    <a:pt x="325907" y="616097"/>
                  </a:cubicBezTo>
                  <a:cubicBezTo>
                    <a:pt x="326218" y="616097"/>
                    <a:pt x="326529" y="615785"/>
                    <a:pt x="326841" y="615785"/>
                  </a:cubicBezTo>
                  <a:cubicBezTo>
                    <a:pt x="326841" y="616097"/>
                    <a:pt x="326841" y="616097"/>
                    <a:pt x="326841" y="616720"/>
                  </a:cubicBezTo>
                  <a:close/>
                  <a:moveTo>
                    <a:pt x="379955" y="744257"/>
                  </a:moveTo>
                  <a:cubicBezTo>
                    <a:pt x="379678" y="744257"/>
                    <a:pt x="379678" y="743945"/>
                    <a:pt x="379367" y="743668"/>
                  </a:cubicBezTo>
                  <a:cubicBezTo>
                    <a:pt x="379678" y="743668"/>
                    <a:pt x="379678" y="743357"/>
                    <a:pt x="379955" y="743357"/>
                  </a:cubicBezTo>
                  <a:cubicBezTo>
                    <a:pt x="380266" y="743668"/>
                    <a:pt x="380266" y="743668"/>
                    <a:pt x="380577" y="743945"/>
                  </a:cubicBezTo>
                  <a:cubicBezTo>
                    <a:pt x="380266" y="744257"/>
                    <a:pt x="380266" y="744257"/>
                    <a:pt x="379955" y="744257"/>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1" name="Google Shape;161;p23"/>
            <p:cNvSpPr/>
            <p:nvPr/>
          </p:nvSpPr>
          <p:spPr>
            <a:xfrm flipH="1">
              <a:off x="4240901" y="4386588"/>
              <a:ext cx="991539" cy="2069785"/>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23"/>
            <p:cNvSpPr/>
            <p:nvPr/>
          </p:nvSpPr>
          <p:spPr>
            <a:xfrm flipH="1">
              <a:off x="2206085" y="4916056"/>
              <a:ext cx="694328" cy="1128179"/>
            </a:xfrm>
            <a:custGeom>
              <a:rect b="b" l="l" r="r" t="t"/>
              <a:pathLst>
                <a:path extrusionOk="0" h="834026" w="513294">
                  <a:moveTo>
                    <a:pt x="506205" y="204199"/>
                  </a:moveTo>
                  <a:cubicBezTo>
                    <a:pt x="502851" y="198348"/>
                    <a:pt x="498217" y="195890"/>
                    <a:pt x="492685" y="200218"/>
                  </a:cubicBezTo>
                  <a:cubicBezTo>
                    <a:pt x="478265" y="210950"/>
                    <a:pt x="468133" y="236776"/>
                    <a:pt x="468133" y="236776"/>
                  </a:cubicBezTo>
                  <a:cubicBezTo>
                    <a:pt x="454612" y="243561"/>
                    <a:pt x="450325" y="260143"/>
                    <a:pt x="447869" y="278595"/>
                  </a:cubicBezTo>
                  <a:cubicBezTo>
                    <a:pt x="448457" y="278284"/>
                    <a:pt x="449080" y="277972"/>
                    <a:pt x="450013" y="278284"/>
                  </a:cubicBezTo>
                  <a:cubicBezTo>
                    <a:pt x="451224" y="278595"/>
                    <a:pt x="451846" y="280119"/>
                    <a:pt x="451535" y="281954"/>
                  </a:cubicBezTo>
                  <a:cubicBezTo>
                    <a:pt x="451224" y="283200"/>
                    <a:pt x="450636" y="283823"/>
                    <a:pt x="449702" y="284135"/>
                  </a:cubicBezTo>
                  <a:cubicBezTo>
                    <a:pt x="448768" y="284411"/>
                    <a:pt x="447869" y="284411"/>
                    <a:pt x="447247" y="283823"/>
                  </a:cubicBezTo>
                  <a:cubicBezTo>
                    <a:pt x="445414" y="301340"/>
                    <a:pt x="444481" y="320069"/>
                    <a:pt x="438948" y="333294"/>
                  </a:cubicBezTo>
                  <a:cubicBezTo>
                    <a:pt x="426672" y="362201"/>
                    <a:pt x="403331" y="374802"/>
                    <a:pt x="401775" y="368051"/>
                  </a:cubicBezTo>
                  <a:cubicBezTo>
                    <a:pt x="400253" y="361266"/>
                    <a:pt x="400564" y="289951"/>
                    <a:pt x="409763" y="264125"/>
                  </a:cubicBezTo>
                  <a:cubicBezTo>
                    <a:pt x="414673" y="250935"/>
                    <a:pt x="420206" y="222339"/>
                    <a:pt x="424494" y="193433"/>
                  </a:cubicBezTo>
                  <a:cubicBezTo>
                    <a:pt x="424217" y="172246"/>
                    <a:pt x="423283" y="150713"/>
                    <a:pt x="422350" y="129526"/>
                  </a:cubicBezTo>
                  <a:cubicBezTo>
                    <a:pt x="421450" y="130737"/>
                    <a:pt x="419894" y="131360"/>
                    <a:pt x="418373" y="130737"/>
                  </a:cubicBezTo>
                  <a:cubicBezTo>
                    <a:pt x="416817" y="130114"/>
                    <a:pt x="416229" y="128279"/>
                    <a:pt x="416817" y="126756"/>
                  </a:cubicBezTo>
                  <a:cubicBezTo>
                    <a:pt x="417439" y="125198"/>
                    <a:pt x="418995" y="124887"/>
                    <a:pt x="420828" y="125821"/>
                  </a:cubicBezTo>
                  <a:cubicBezTo>
                    <a:pt x="421450" y="126133"/>
                    <a:pt x="421762" y="126445"/>
                    <a:pt x="422038" y="126756"/>
                  </a:cubicBezTo>
                  <a:cubicBezTo>
                    <a:pt x="422038" y="125198"/>
                    <a:pt x="422038" y="123675"/>
                    <a:pt x="421762" y="122429"/>
                  </a:cubicBezTo>
                  <a:cubicBezTo>
                    <a:pt x="421450" y="122117"/>
                    <a:pt x="421139" y="121840"/>
                    <a:pt x="421139" y="121529"/>
                  </a:cubicBezTo>
                  <a:cubicBezTo>
                    <a:pt x="420828" y="120594"/>
                    <a:pt x="420828" y="119659"/>
                    <a:pt x="421450" y="119071"/>
                  </a:cubicBezTo>
                  <a:cubicBezTo>
                    <a:pt x="421450" y="119071"/>
                    <a:pt x="421762" y="119071"/>
                    <a:pt x="421762" y="119071"/>
                  </a:cubicBezTo>
                  <a:cubicBezTo>
                    <a:pt x="421450" y="113532"/>
                    <a:pt x="421139" y="108304"/>
                    <a:pt x="421139" y="102765"/>
                  </a:cubicBezTo>
                  <a:cubicBezTo>
                    <a:pt x="419272" y="92933"/>
                    <a:pt x="417439" y="83101"/>
                    <a:pt x="415607" y="73270"/>
                  </a:cubicBezTo>
                  <a:cubicBezTo>
                    <a:pt x="409763" y="60045"/>
                    <a:pt x="403607" y="46821"/>
                    <a:pt x="397176" y="33908"/>
                  </a:cubicBezTo>
                  <a:cubicBezTo>
                    <a:pt x="395032" y="33008"/>
                    <a:pt x="393164" y="32073"/>
                    <a:pt x="390709" y="31450"/>
                  </a:cubicBezTo>
                  <a:cubicBezTo>
                    <a:pt x="388254" y="28369"/>
                    <a:pt x="386110" y="25322"/>
                    <a:pt x="383966" y="22241"/>
                  </a:cubicBezTo>
                  <a:cubicBezTo>
                    <a:pt x="372901" y="7182"/>
                    <a:pt x="350804" y="-10024"/>
                    <a:pt x="345583" y="7182"/>
                  </a:cubicBezTo>
                  <a:cubicBezTo>
                    <a:pt x="342194" y="18225"/>
                    <a:pt x="347727" y="37612"/>
                    <a:pt x="351703" y="49590"/>
                  </a:cubicBezTo>
                  <a:cubicBezTo>
                    <a:pt x="347104" y="60045"/>
                    <a:pt x="347104" y="74793"/>
                    <a:pt x="354158" y="91999"/>
                  </a:cubicBezTo>
                  <a:cubicBezTo>
                    <a:pt x="365224" y="119382"/>
                    <a:pt x="364602" y="155005"/>
                    <a:pt x="361247" y="180831"/>
                  </a:cubicBezTo>
                  <a:cubicBezTo>
                    <a:pt x="361835" y="181766"/>
                    <a:pt x="361835" y="182701"/>
                    <a:pt x="361247" y="183912"/>
                  </a:cubicBezTo>
                  <a:cubicBezTo>
                    <a:pt x="360936" y="184224"/>
                    <a:pt x="360936" y="184535"/>
                    <a:pt x="360625" y="184847"/>
                  </a:cubicBezTo>
                  <a:cubicBezTo>
                    <a:pt x="358792" y="195890"/>
                    <a:pt x="356614" y="204511"/>
                    <a:pt x="354781" y="209738"/>
                  </a:cubicBezTo>
                  <a:cubicBezTo>
                    <a:pt x="348038" y="227255"/>
                    <a:pt x="324385" y="251523"/>
                    <a:pt x="324385" y="251523"/>
                  </a:cubicBezTo>
                  <a:cubicBezTo>
                    <a:pt x="324385" y="251523"/>
                    <a:pt x="310554" y="169165"/>
                    <a:pt x="307476" y="147043"/>
                  </a:cubicBezTo>
                  <a:cubicBezTo>
                    <a:pt x="304398" y="124887"/>
                    <a:pt x="254327" y="53883"/>
                    <a:pt x="239907" y="38512"/>
                  </a:cubicBezTo>
                  <a:cubicBezTo>
                    <a:pt x="231919" y="29927"/>
                    <a:pt x="217154" y="17014"/>
                    <a:pt x="202112" y="10540"/>
                  </a:cubicBezTo>
                  <a:cubicBezTo>
                    <a:pt x="201213" y="9640"/>
                    <a:pt x="196268" y="5624"/>
                    <a:pt x="187070" y="3166"/>
                  </a:cubicBezTo>
                  <a:cubicBezTo>
                    <a:pt x="169572" y="6247"/>
                    <a:pt x="152040" y="9951"/>
                    <a:pt x="134543" y="13933"/>
                  </a:cubicBezTo>
                  <a:cubicBezTo>
                    <a:pt x="130255" y="18225"/>
                    <a:pt x="128077" y="22553"/>
                    <a:pt x="126555" y="25011"/>
                  </a:cubicBezTo>
                  <a:cubicBezTo>
                    <a:pt x="122855" y="30550"/>
                    <a:pt x="140975" y="28680"/>
                    <a:pt x="153596" y="28680"/>
                  </a:cubicBezTo>
                  <a:cubicBezTo>
                    <a:pt x="155118" y="28680"/>
                    <a:pt x="156639" y="28680"/>
                    <a:pt x="158196" y="28992"/>
                  </a:cubicBezTo>
                  <a:cubicBezTo>
                    <a:pt x="153285" y="43740"/>
                    <a:pt x="164627" y="56653"/>
                    <a:pt x="186136" y="71400"/>
                  </a:cubicBezTo>
                  <a:cubicBezTo>
                    <a:pt x="214388" y="90787"/>
                    <a:pt x="220543" y="122117"/>
                    <a:pt x="233752" y="149501"/>
                  </a:cubicBezTo>
                  <a:cubicBezTo>
                    <a:pt x="246962" y="176850"/>
                    <a:pt x="248518" y="258620"/>
                    <a:pt x="248518" y="258620"/>
                  </a:cubicBezTo>
                  <a:cubicBezTo>
                    <a:pt x="248518" y="258620"/>
                    <a:pt x="217154" y="193744"/>
                    <a:pt x="210722" y="176538"/>
                  </a:cubicBezTo>
                  <a:cubicBezTo>
                    <a:pt x="203944" y="159333"/>
                    <a:pt x="172027" y="112597"/>
                    <a:pt x="149585" y="96603"/>
                  </a:cubicBezTo>
                  <a:cubicBezTo>
                    <a:pt x="129010" y="82167"/>
                    <a:pt x="95848" y="88017"/>
                    <a:pt x="56220" y="111385"/>
                  </a:cubicBezTo>
                  <a:cubicBezTo>
                    <a:pt x="52209" y="108304"/>
                    <a:pt x="46088" y="107058"/>
                    <a:pt x="36544" y="113843"/>
                  </a:cubicBezTo>
                  <a:cubicBezTo>
                    <a:pt x="16281" y="128279"/>
                    <a:pt x="8293" y="139946"/>
                    <a:pt x="1550" y="168230"/>
                  </a:cubicBezTo>
                  <a:cubicBezTo>
                    <a:pt x="-3983" y="191909"/>
                    <a:pt x="5838" y="179308"/>
                    <a:pt x="22436" y="167641"/>
                  </a:cubicBezTo>
                  <a:cubicBezTo>
                    <a:pt x="26724" y="172557"/>
                    <a:pt x="32568" y="175915"/>
                    <a:pt x="38100" y="176850"/>
                  </a:cubicBezTo>
                  <a:cubicBezTo>
                    <a:pt x="55287" y="179931"/>
                    <a:pt x="86616" y="141815"/>
                    <a:pt x="117945" y="165149"/>
                  </a:cubicBezTo>
                  <a:cubicBezTo>
                    <a:pt x="149274" y="188517"/>
                    <a:pt x="172339" y="287181"/>
                    <a:pt x="172339" y="287181"/>
                  </a:cubicBezTo>
                  <a:cubicBezTo>
                    <a:pt x="172339" y="287181"/>
                    <a:pt x="142842" y="220816"/>
                    <a:pt x="111202" y="206969"/>
                  </a:cubicBezTo>
                  <a:cubicBezTo>
                    <a:pt x="90627" y="197760"/>
                    <a:pt x="59298" y="203576"/>
                    <a:pt x="36233" y="218047"/>
                  </a:cubicBezTo>
                  <a:cubicBezTo>
                    <a:pt x="29490" y="232171"/>
                    <a:pt x="21502" y="245396"/>
                    <a:pt x="12892" y="258620"/>
                  </a:cubicBezTo>
                  <a:cubicBezTo>
                    <a:pt x="9538" y="274891"/>
                    <a:pt x="6771" y="291197"/>
                    <a:pt x="4005" y="307468"/>
                  </a:cubicBezTo>
                  <a:cubicBezTo>
                    <a:pt x="5838" y="317611"/>
                    <a:pt x="9538" y="326231"/>
                    <a:pt x="13825" y="332082"/>
                  </a:cubicBezTo>
                  <a:cubicBezTo>
                    <a:pt x="14759" y="333294"/>
                    <a:pt x="15658" y="334228"/>
                    <a:pt x="16592" y="335440"/>
                  </a:cubicBezTo>
                  <a:cubicBezTo>
                    <a:pt x="28556" y="356350"/>
                    <a:pt x="49754" y="376637"/>
                    <a:pt x="51621" y="363724"/>
                  </a:cubicBezTo>
                  <a:cubicBezTo>
                    <a:pt x="52831" y="355138"/>
                    <a:pt x="53454" y="344683"/>
                    <a:pt x="53143" y="333917"/>
                  </a:cubicBezTo>
                  <a:cubicBezTo>
                    <a:pt x="53765" y="332982"/>
                    <a:pt x="54353" y="332082"/>
                    <a:pt x="54664" y="330836"/>
                  </a:cubicBezTo>
                  <a:cubicBezTo>
                    <a:pt x="60197" y="316400"/>
                    <a:pt x="62963" y="279496"/>
                    <a:pt x="85094" y="283200"/>
                  </a:cubicBezTo>
                  <a:cubicBezTo>
                    <a:pt x="118256" y="289050"/>
                    <a:pt x="120400" y="297047"/>
                    <a:pt x="126866" y="354515"/>
                  </a:cubicBezTo>
                  <a:cubicBezTo>
                    <a:pt x="129010" y="373244"/>
                    <a:pt x="131154" y="394777"/>
                    <a:pt x="133609" y="415687"/>
                  </a:cubicBezTo>
                  <a:cubicBezTo>
                    <a:pt x="144052" y="453803"/>
                    <a:pt x="155429" y="491295"/>
                    <a:pt x="163728" y="529722"/>
                  </a:cubicBezTo>
                  <a:cubicBezTo>
                    <a:pt x="178148" y="551532"/>
                    <a:pt x="197513" y="578881"/>
                    <a:pt x="201801" y="581339"/>
                  </a:cubicBezTo>
                  <a:cubicBezTo>
                    <a:pt x="203045" y="622536"/>
                    <a:pt x="204256" y="687412"/>
                    <a:pt x="202734" y="730132"/>
                  </a:cubicBezTo>
                  <a:cubicBezTo>
                    <a:pt x="200901" y="785142"/>
                    <a:pt x="200590" y="814672"/>
                    <a:pt x="200590" y="823569"/>
                  </a:cubicBezTo>
                  <a:cubicBezTo>
                    <a:pt x="200901" y="823569"/>
                    <a:pt x="200901" y="823569"/>
                    <a:pt x="201213" y="823258"/>
                  </a:cubicBezTo>
                  <a:cubicBezTo>
                    <a:pt x="201213" y="823881"/>
                    <a:pt x="201489" y="824504"/>
                    <a:pt x="201213" y="824815"/>
                  </a:cubicBezTo>
                  <a:cubicBezTo>
                    <a:pt x="201213" y="824815"/>
                    <a:pt x="200901" y="824815"/>
                    <a:pt x="200590" y="824815"/>
                  </a:cubicBezTo>
                  <a:cubicBezTo>
                    <a:pt x="200590" y="825715"/>
                    <a:pt x="200590" y="826339"/>
                    <a:pt x="200590" y="826339"/>
                  </a:cubicBezTo>
                  <a:cubicBezTo>
                    <a:pt x="200590" y="826339"/>
                    <a:pt x="229153" y="810656"/>
                    <a:pt x="248794" y="817407"/>
                  </a:cubicBezTo>
                  <a:cubicBezTo>
                    <a:pt x="268470" y="824192"/>
                    <a:pt x="285967" y="837694"/>
                    <a:pt x="297033" y="833089"/>
                  </a:cubicBezTo>
                  <a:cubicBezTo>
                    <a:pt x="308098" y="828485"/>
                    <a:pt x="328984" y="809445"/>
                    <a:pt x="351392" y="817718"/>
                  </a:cubicBezTo>
                  <a:cubicBezTo>
                    <a:pt x="369823" y="824815"/>
                    <a:pt x="395931" y="817718"/>
                    <a:pt x="404541" y="814949"/>
                  </a:cubicBezTo>
                  <a:cubicBezTo>
                    <a:pt x="404852" y="811279"/>
                    <a:pt x="405475" y="807575"/>
                    <a:pt x="405786" y="803905"/>
                  </a:cubicBezTo>
                  <a:cubicBezTo>
                    <a:pt x="403919" y="791616"/>
                    <a:pt x="400564" y="769148"/>
                    <a:pt x="397798" y="738718"/>
                  </a:cubicBezTo>
                  <a:cubicBezTo>
                    <a:pt x="396864" y="728886"/>
                    <a:pt x="396864" y="715696"/>
                    <a:pt x="397176" y="700914"/>
                  </a:cubicBezTo>
                  <a:cubicBezTo>
                    <a:pt x="396242" y="701225"/>
                    <a:pt x="395343" y="701537"/>
                    <a:pt x="394409" y="702160"/>
                  </a:cubicBezTo>
                  <a:cubicBezTo>
                    <a:pt x="392888" y="700602"/>
                    <a:pt x="391020" y="699702"/>
                    <a:pt x="389188" y="699390"/>
                  </a:cubicBezTo>
                  <a:cubicBezTo>
                    <a:pt x="388254" y="699079"/>
                    <a:pt x="387044" y="698767"/>
                    <a:pt x="387355" y="697244"/>
                  </a:cubicBezTo>
                  <a:cubicBezTo>
                    <a:pt x="387943" y="697244"/>
                    <a:pt x="388254" y="696932"/>
                    <a:pt x="388876" y="696932"/>
                  </a:cubicBezTo>
                  <a:cubicBezTo>
                    <a:pt x="389499" y="697244"/>
                    <a:pt x="390398" y="697556"/>
                    <a:pt x="391020" y="697867"/>
                  </a:cubicBezTo>
                  <a:cubicBezTo>
                    <a:pt x="392888" y="699079"/>
                    <a:pt x="395032" y="699702"/>
                    <a:pt x="397176" y="698767"/>
                  </a:cubicBezTo>
                  <a:cubicBezTo>
                    <a:pt x="397176" y="698767"/>
                    <a:pt x="397487" y="698767"/>
                    <a:pt x="397487" y="698767"/>
                  </a:cubicBezTo>
                  <a:cubicBezTo>
                    <a:pt x="398386" y="663421"/>
                    <a:pt x="401463" y="619455"/>
                    <a:pt x="399008" y="588125"/>
                  </a:cubicBezTo>
                  <a:cubicBezTo>
                    <a:pt x="408829" y="576147"/>
                    <a:pt x="413463" y="566903"/>
                    <a:pt x="418373" y="556760"/>
                  </a:cubicBezTo>
                  <a:cubicBezTo>
                    <a:pt x="417750" y="557071"/>
                    <a:pt x="417128" y="556760"/>
                    <a:pt x="416540" y="556448"/>
                  </a:cubicBezTo>
                  <a:cubicBezTo>
                    <a:pt x="416229" y="556137"/>
                    <a:pt x="415607" y="555860"/>
                    <a:pt x="415295" y="555548"/>
                  </a:cubicBezTo>
                  <a:cubicBezTo>
                    <a:pt x="414984" y="555237"/>
                    <a:pt x="414984" y="554613"/>
                    <a:pt x="415295" y="554302"/>
                  </a:cubicBezTo>
                  <a:cubicBezTo>
                    <a:pt x="415295" y="553990"/>
                    <a:pt x="415918" y="553679"/>
                    <a:pt x="416229" y="553679"/>
                  </a:cubicBezTo>
                  <a:cubicBezTo>
                    <a:pt x="416817" y="553679"/>
                    <a:pt x="417128" y="553990"/>
                    <a:pt x="417439" y="553990"/>
                  </a:cubicBezTo>
                  <a:cubicBezTo>
                    <a:pt x="418373" y="554302"/>
                    <a:pt x="418995" y="554925"/>
                    <a:pt x="419272" y="555237"/>
                  </a:cubicBezTo>
                  <a:cubicBezTo>
                    <a:pt x="425738" y="542635"/>
                    <a:pt x="433415" y="528476"/>
                    <a:pt x="453990" y="506354"/>
                  </a:cubicBezTo>
                  <a:cubicBezTo>
                    <a:pt x="453990" y="506043"/>
                    <a:pt x="453990" y="506043"/>
                    <a:pt x="453679" y="506043"/>
                  </a:cubicBezTo>
                  <a:cubicBezTo>
                    <a:pt x="453990" y="506043"/>
                    <a:pt x="454301" y="505731"/>
                    <a:pt x="454612" y="505731"/>
                  </a:cubicBezTo>
                  <a:cubicBezTo>
                    <a:pt x="457068" y="502962"/>
                    <a:pt x="459834" y="500192"/>
                    <a:pt x="462911" y="497146"/>
                  </a:cubicBezTo>
                  <a:cubicBezTo>
                    <a:pt x="462911" y="497146"/>
                    <a:pt x="463223" y="496834"/>
                    <a:pt x="463223" y="496834"/>
                  </a:cubicBezTo>
                  <a:cubicBezTo>
                    <a:pt x="473355" y="473778"/>
                    <a:pt x="483486" y="450098"/>
                    <a:pt x="494863" y="427665"/>
                  </a:cubicBezTo>
                  <a:cubicBezTo>
                    <a:pt x="498529" y="415687"/>
                    <a:pt x="502229" y="403674"/>
                    <a:pt x="505894" y="391696"/>
                  </a:cubicBezTo>
                  <a:cubicBezTo>
                    <a:pt x="506516" y="388338"/>
                    <a:pt x="507139" y="384945"/>
                    <a:pt x="507450" y="381553"/>
                  </a:cubicBezTo>
                  <a:cubicBezTo>
                    <a:pt x="509594" y="337309"/>
                    <a:pt x="511116" y="293032"/>
                    <a:pt x="513294" y="248477"/>
                  </a:cubicBezTo>
                  <a:cubicBezTo>
                    <a:pt x="511116" y="234318"/>
                    <a:pt x="508972" y="219258"/>
                    <a:pt x="506205" y="204199"/>
                  </a:cubicBezTo>
                  <a:close/>
                  <a:moveTo>
                    <a:pt x="402086" y="210673"/>
                  </a:moveTo>
                  <a:cubicBezTo>
                    <a:pt x="402397" y="209738"/>
                    <a:pt x="403607" y="209115"/>
                    <a:pt x="404541" y="209738"/>
                  </a:cubicBezTo>
                  <a:cubicBezTo>
                    <a:pt x="405475" y="210361"/>
                    <a:pt x="405786" y="211261"/>
                    <a:pt x="405475" y="212508"/>
                  </a:cubicBezTo>
                  <a:cubicBezTo>
                    <a:pt x="405163" y="213408"/>
                    <a:pt x="404230" y="213719"/>
                    <a:pt x="403331" y="213408"/>
                  </a:cubicBezTo>
                  <a:cubicBezTo>
                    <a:pt x="402086" y="212819"/>
                    <a:pt x="401775" y="211884"/>
                    <a:pt x="402086" y="210673"/>
                  </a:cubicBezTo>
                  <a:close/>
                  <a:moveTo>
                    <a:pt x="144364" y="395712"/>
                  </a:moveTo>
                  <a:cubicBezTo>
                    <a:pt x="143741" y="395400"/>
                    <a:pt x="143465" y="395089"/>
                    <a:pt x="143741" y="394466"/>
                  </a:cubicBezTo>
                  <a:cubicBezTo>
                    <a:pt x="144052" y="393531"/>
                    <a:pt x="144675" y="393254"/>
                    <a:pt x="145920" y="393531"/>
                  </a:cubicBezTo>
                  <a:cubicBezTo>
                    <a:pt x="145920" y="393842"/>
                    <a:pt x="146196" y="394154"/>
                    <a:pt x="146196" y="394777"/>
                  </a:cubicBezTo>
                  <a:cubicBezTo>
                    <a:pt x="145920" y="395400"/>
                    <a:pt x="145297" y="396023"/>
                    <a:pt x="144364" y="395712"/>
                  </a:cubicBezTo>
                  <a:close/>
                  <a:moveTo>
                    <a:pt x="176315" y="440267"/>
                  </a:moveTo>
                  <a:cubicBezTo>
                    <a:pt x="175693" y="441513"/>
                    <a:pt x="173860" y="442101"/>
                    <a:pt x="172615" y="441513"/>
                  </a:cubicBezTo>
                  <a:cubicBezTo>
                    <a:pt x="171716" y="440890"/>
                    <a:pt x="171405" y="439955"/>
                    <a:pt x="172027" y="438743"/>
                  </a:cubicBezTo>
                  <a:cubicBezTo>
                    <a:pt x="172615" y="437497"/>
                    <a:pt x="173860" y="437185"/>
                    <a:pt x="175382" y="437809"/>
                  </a:cubicBezTo>
                  <a:cubicBezTo>
                    <a:pt x="176315" y="438120"/>
                    <a:pt x="176627" y="439332"/>
                    <a:pt x="176315" y="440267"/>
                  </a:cubicBezTo>
                  <a:close/>
                  <a:moveTo>
                    <a:pt x="180015" y="490984"/>
                  </a:moveTo>
                  <a:cubicBezTo>
                    <a:pt x="179704" y="491607"/>
                    <a:pt x="178770" y="492230"/>
                    <a:pt x="178148" y="491918"/>
                  </a:cubicBezTo>
                  <a:cubicBezTo>
                    <a:pt x="177560" y="491607"/>
                    <a:pt x="176938" y="490672"/>
                    <a:pt x="177249" y="490049"/>
                  </a:cubicBezTo>
                  <a:cubicBezTo>
                    <a:pt x="177560" y="489460"/>
                    <a:pt x="178459" y="488837"/>
                    <a:pt x="179082" y="489149"/>
                  </a:cubicBezTo>
                  <a:cubicBezTo>
                    <a:pt x="179704" y="489149"/>
                    <a:pt x="180292" y="490049"/>
                    <a:pt x="180015" y="490984"/>
                  </a:cubicBezTo>
                  <a:close/>
                  <a:moveTo>
                    <a:pt x="186136" y="542324"/>
                  </a:moveTo>
                  <a:cubicBezTo>
                    <a:pt x="185825" y="543258"/>
                    <a:pt x="184926" y="543535"/>
                    <a:pt x="184303" y="543258"/>
                  </a:cubicBezTo>
                  <a:cubicBezTo>
                    <a:pt x="183681" y="542947"/>
                    <a:pt x="183370" y="542012"/>
                    <a:pt x="183681" y="541389"/>
                  </a:cubicBezTo>
                  <a:cubicBezTo>
                    <a:pt x="183992" y="540766"/>
                    <a:pt x="184926" y="540489"/>
                    <a:pt x="185513" y="540766"/>
                  </a:cubicBezTo>
                  <a:cubicBezTo>
                    <a:pt x="186136" y="541077"/>
                    <a:pt x="186447" y="541701"/>
                    <a:pt x="186136" y="542324"/>
                  </a:cubicBezTo>
                  <a:close/>
                  <a:moveTo>
                    <a:pt x="197513" y="532803"/>
                  </a:moveTo>
                  <a:cubicBezTo>
                    <a:pt x="197201" y="533115"/>
                    <a:pt x="196579" y="533115"/>
                    <a:pt x="196579" y="532803"/>
                  </a:cubicBezTo>
                  <a:cubicBezTo>
                    <a:pt x="195369" y="532180"/>
                    <a:pt x="195057" y="530622"/>
                    <a:pt x="195991" y="529411"/>
                  </a:cubicBezTo>
                  <a:cubicBezTo>
                    <a:pt x="196268" y="529099"/>
                    <a:pt x="196890" y="529099"/>
                    <a:pt x="197201" y="529099"/>
                  </a:cubicBezTo>
                  <a:cubicBezTo>
                    <a:pt x="198723" y="530034"/>
                    <a:pt x="199034" y="531869"/>
                    <a:pt x="197513" y="532803"/>
                  </a:cubicBezTo>
                  <a:close/>
                  <a:moveTo>
                    <a:pt x="401775" y="789435"/>
                  </a:moveTo>
                  <a:cubicBezTo>
                    <a:pt x="402086" y="790058"/>
                    <a:pt x="402397" y="790681"/>
                    <a:pt x="402397" y="790993"/>
                  </a:cubicBezTo>
                  <a:cubicBezTo>
                    <a:pt x="402397" y="791616"/>
                    <a:pt x="401775" y="791616"/>
                    <a:pt x="401152" y="791616"/>
                  </a:cubicBezTo>
                  <a:cubicBezTo>
                    <a:pt x="400564" y="791304"/>
                    <a:pt x="400253" y="790993"/>
                    <a:pt x="400564" y="790369"/>
                  </a:cubicBezTo>
                  <a:cubicBezTo>
                    <a:pt x="400564" y="790058"/>
                    <a:pt x="401152" y="789746"/>
                    <a:pt x="401775" y="789435"/>
                  </a:cubicBezTo>
                  <a:close/>
                  <a:moveTo>
                    <a:pt x="390709" y="796532"/>
                  </a:moveTo>
                  <a:cubicBezTo>
                    <a:pt x="391332" y="795285"/>
                    <a:pt x="392265" y="794974"/>
                    <a:pt x="393164" y="795285"/>
                  </a:cubicBezTo>
                  <a:cubicBezTo>
                    <a:pt x="394409" y="795597"/>
                    <a:pt x="394720" y="796843"/>
                    <a:pt x="394409" y="798055"/>
                  </a:cubicBezTo>
                  <a:cubicBezTo>
                    <a:pt x="394098" y="798990"/>
                    <a:pt x="392888" y="799301"/>
                    <a:pt x="391954" y="798990"/>
                  </a:cubicBezTo>
                  <a:cubicBezTo>
                    <a:pt x="390709" y="798678"/>
                    <a:pt x="390121" y="797432"/>
                    <a:pt x="390709" y="796532"/>
                  </a:cubicBezTo>
                  <a:close/>
                  <a:moveTo>
                    <a:pt x="388876" y="461177"/>
                  </a:moveTo>
                  <a:cubicBezTo>
                    <a:pt x="389499" y="461488"/>
                    <a:pt x="389810" y="462700"/>
                    <a:pt x="389499" y="463634"/>
                  </a:cubicBezTo>
                  <a:cubicBezTo>
                    <a:pt x="388876" y="464846"/>
                    <a:pt x="387943" y="465158"/>
                    <a:pt x="387044" y="464569"/>
                  </a:cubicBezTo>
                  <a:cubicBezTo>
                    <a:pt x="386110" y="464258"/>
                    <a:pt x="385799" y="463011"/>
                    <a:pt x="386421" y="462077"/>
                  </a:cubicBezTo>
                  <a:cubicBezTo>
                    <a:pt x="386733" y="461177"/>
                    <a:pt x="387943" y="460553"/>
                    <a:pt x="388876" y="461177"/>
                  </a:cubicBezTo>
                  <a:close/>
                  <a:moveTo>
                    <a:pt x="389499" y="545716"/>
                  </a:moveTo>
                  <a:cubicBezTo>
                    <a:pt x="388254" y="546616"/>
                    <a:pt x="386733" y="547551"/>
                    <a:pt x="385488" y="548451"/>
                  </a:cubicBezTo>
                  <a:cubicBezTo>
                    <a:pt x="384900" y="548763"/>
                    <a:pt x="383655" y="548451"/>
                    <a:pt x="383344" y="547863"/>
                  </a:cubicBezTo>
                  <a:cubicBezTo>
                    <a:pt x="382721" y="546616"/>
                    <a:pt x="382721" y="545716"/>
                    <a:pt x="383344" y="544470"/>
                  </a:cubicBezTo>
                  <a:cubicBezTo>
                    <a:pt x="383344" y="544158"/>
                    <a:pt x="383655" y="543847"/>
                    <a:pt x="383966" y="543535"/>
                  </a:cubicBezTo>
                  <a:cubicBezTo>
                    <a:pt x="385176" y="542635"/>
                    <a:pt x="387044" y="542324"/>
                    <a:pt x="388876" y="543258"/>
                  </a:cubicBezTo>
                  <a:cubicBezTo>
                    <a:pt x="389188" y="543535"/>
                    <a:pt x="389188" y="543535"/>
                    <a:pt x="389499" y="543535"/>
                  </a:cubicBezTo>
                  <a:cubicBezTo>
                    <a:pt x="390121" y="544158"/>
                    <a:pt x="390398" y="545093"/>
                    <a:pt x="389499" y="545716"/>
                  </a:cubicBezTo>
                  <a:close/>
                  <a:moveTo>
                    <a:pt x="386110" y="411983"/>
                  </a:moveTo>
                  <a:cubicBezTo>
                    <a:pt x="387632" y="413818"/>
                    <a:pt x="387355" y="415687"/>
                    <a:pt x="386110" y="417210"/>
                  </a:cubicBezTo>
                  <a:cubicBezTo>
                    <a:pt x="385799" y="417522"/>
                    <a:pt x="385488" y="417522"/>
                    <a:pt x="385176" y="417522"/>
                  </a:cubicBezTo>
                  <a:cubicBezTo>
                    <a:pt x="384900" y="417522"/>
                    <a:pt x="384589" y="417210"/>
                    <a:pt x="384277" y="416899"/>
                  </a:cubicBezTo>
                  <a:cubicBezTo>
                    <a:pt x="383966" y="415687"/>
                    <a:pt x="383966" y="414129"/>
                    <a:pt x="384589" y="412606"/>
                  </a:cubicBezTo>
                  <a:cubicBezTo>
                    <a:pt x="384589" y="411983"/>
                    <a:pt x="385488" y="411671"/>
                    <a:pt x="386110" y="411983"/>
                  </a:cubicBezTo>
                  <a:close/>
                  <a:moveTo>
                    <a:pt x="382133" y="63438"/>
                  </a:moveTo>
                  <a:cubicBezTo>
                    <a:pt x="382410" y="63126"/>
                    <a:pt x="383032" y="62815"/>
                    <a:pt x="383655" y="62192"/>
                  </a:cubicBezTo>
                  <a:cubicBezTo>
                    <a:pt x="383966" y="62815"/>
                    <a:pt x="384277" y="63438"/>
                    <a:pt x="384277" y="63715"/>
                  </a:cubicBezTo>
                  <a:cubicBezTo>
                    <a:pt x="384277" y="64650"/>
                    <a:pt x="383344" y="65273"/>
                    <a:pt x="382721" y="64961"/>
                  </a:cubicBezTo>
                  <a:cubicBezTo>
                    <a:pt x="382133" y="64650"/>
                    <a:pt x="381822" y="63715"/>
                    <a:pt x="382133" y="63438"/>
                  </a:cubicBezTo>
                  <a:close/>
                  <a:moveTo>
                    <a:pt x="376912" y="372656"/>
                  </a:moveTo>
                  <a:cubicBezTo>
                    <a:pt x="377189" y="372967"/>
                    <a:pt x="376912" y="373244"/>
                    <a:pt x="376912" y="373556"/>
                  </a:cubicBezTo>
                  <a:cubicBezTo>
                    <a:pt x="376912" y="373556"/>
                    <a:pt x="376289" y="373867"/>
                    <a:pt x="376289" y="373556"/>
                  </a:cubicBezTo>
                  <a:cubicBezTo>
                    <a:pt x="375978" y="373244"/>
                    <a:pt x="375978" y="372967"/>
                    <a:pt x="375667" y="372656"/>
                  </a:cubicBezTo>
                  <a:cubicBezTo>
                    <a:pt x="375978" y="372656"/>
                    <a:pt x="376601" y="372656"/>
                    <a:pt x="376912" y="372656"/>
                  </a:cubicBezTo>
                  <a:close/>
                  <a:moveTo>
                    <a:pt x="368613" y="540766"/>
                  </a:moveTo>
                  <a:cubicBezTo>
                    <a:pt x="369823" y="539554"/>
                    <a:pt x="371379" y="539554"/>
                    <a:pt x="372901" y="539866"/>
                  </a:cubicBezTo>
                  <a:cubicBezTo>
                    <a:pt x="373212" y="540177"/>
                    <a:pt x="373523" y="540177"/>
                    <a:pt x="373834" y="540489"/>
                  </a:cubicBezTo>
                  <a:cubicBezTo>
                    <a:pt x="374457" y="540766"/>
                    <a:pt x="374733" y="541389"/>
                    <a:pt x="374733" y="542012"/>
                  </a:cubicBezTo>
                  <a:cubicBezTo>
                    <a:pt x="374733" y="542635"/>
                    <a:pt x="373834" y="542947"/>
                    <a:pt x="373212" y="542947"/>
                  </a:cubicBezTo>
                  <a:cubicBezTo>
                    <a:pt x="372278" y="542947"/>
                    <a:pt x="371068" y="542947"/>
                    <a:pt x="370134" y="542947"/>
                  </a:cubicBezTo>
                  <a:cubicBezTo>
                    <a:pt x="369512" y="542947"/>
                    <a:pt x="369235" y="542635"/>
                    <a:pt x="368613" y="542324"/>
                  </a:cubicBezTo>
                  <a:cubicBezTo>
                    <a:pt x="367990" y="542324"/>
                    <a:pt x="367990" y="541389"/>
                    <a:pt x="368613" y="540766"/>
                  </a:cubicBezTo>
                  <a:close/>
                  <a:moveTo>
                    <a:pt x="372589" y="669272"/>
                  </a:moveTo>
                  <a:cubicBezTo>
                    <a:pt x="373523" y="669583"/>
                    <a:pt x="373834" y="670484"/>
                    <a:pt x="373212" y="671418"/>
                  </a:cubicBezTo>
                  <a:cubicBezTo>
                    <a:pt x="372589" y="672353"/>
                    <a:pt x="371967" y="672665"/>
                    <a:pt x="371068" y="672353"/>
                  </a:cubicBezTo>
                  <a:cubicBezTo>
                    <a:pt x="370134" y="672041"/>
                    <a:pt x="369823" y="671107"/>
                    <a:pt x="370134" y="670172"/>
                  </a:cubicBezTo>
                  <a:cubicBezTo>
                    <a:pt x="370445" y="669272"/>
                    <a:pt x="371690" y="668960"/>
                    <a:pt x="372589" y="669272"/>
                  </a:cubicBezTo>
                  <a:close/>
                  <a:moveTo>
                    <a:pt x="355715" y="68665"/>
                  </a:moveTo>
                  <a:cubicBezTo>
                    <a:pt x="355092" y="69254"/>
                    <a:pt x="354470" y="69565"/>
                    <a:pt x="353536" y="69254"/>
                  </a:cubicBezTo>
                  <a:cubicBezTo>
                    <a:pt x="352948" y="68942"/>
                    <a:pt x="352637" y="67731"/>
                    <a:pt x="353259" y="66796"/>
                  </a:cubicBezTo>
                  <a:cubicBezTo>
                    <a:pt x="353536" y="66173"/>
                    <a:pt x="354470" y="65896"/>
                    <a:pt x="355092" y="66484"/>
                  </a:cubicBezTo>
                  <a:cubicBezTo>
                    <a:pt x="355715" y="66796"/>
                    <a:pt x="356026" y="67731"/>
                    <a:pt x="355715" y="68665"/>
                  </a:cubicBezTo>
                  <a:close/>
                  <a:moveTo>
                    <a:pt x="363391" y="116890"/>
                  </a:moveTo>
                  <a:cubicBezTo>
                    <a:pt x="362769" y="116613"/>
                    <a:pt x="362146" y="115678"/>
                    <a:pt x="362458" y="115055"/>
                  </a:cubicBezTo>
                  <a:cubicBezTo>
                    <a:pt x="362769" y="114155"/>
                    <a:pt x="363702" y="113532"/>
                    <a:pt x="364602" y="113843"/>
                  </a:cubicBezTo>
                  <a:cubicBezTo>
                    <a:pt x="365535" y="114155"/>
                    <a:pt x="366158" y="115055"/>
                    <a:pt x="365535" y="115990"/>
                  </a:cubicBezTo>
                  <a:cubicBezTo>
                    <a:pt x="365224" y="116890"/>
                    <a:pt x="364290" y="117513"/>
                    <a:pt x="363391" y="116890"/>
                  </a:cubicBezTo>
                  <a:close/>
                  <a:moveTo>
                    <a:pt x="349559" y="674499"/>
                  </a:moveTo>
                  <a:cubicBezTo>
                    <a:pt x="349871" y="673876"/>
                    <a:pt x="350493" y="673565"/>
                    <a:pt x="351081" y="673876"/>
                  </a:cubicBezTo>
                  <a:cubicBezTo>
                    <a:pt x="351392" y="673876"/>
                    <a:pt x="351703" y="674188"/>
                    <a:pt x="351703" y="674188"/>
                  </a:cubicBezTo>
                  <a:cubicBezTo>
                    <a:pt x="352015" y="674188"/>
                    <a:pt x="352326" y="674499"/>
                    <a:pt x="352326" y="674499"/>
                  </a:cubicBezTo>
                  <a:cubicBezTo>
                    <a:pt x="352637" y="674811"/>
                    <a:pt x="352948" y="675122"/>
                    <a:pt x="352637" y="675399"/>
                  </a:cubicBezTo>
                  <a:cubicBezTo>
                    <a:pt x="352637" y="675711"/>
                    <a:pt x="352015" y="676023"/>
                    <a:pt x="352015" y="676023"/>
                  </a:cubicBezTo>
                  <a:cubicBezTo>
                    <a:pt x="351392" y="676023"/>
                    <a:pt x="350804" y="676023"/>
                    <a:pt x="350182" y="675711"/>
                  </a:cubicBezTo>
                  <a:cubicBezTo>
                    <a:pt x="349559" y="675711"/>
                    <a:pt x="349248" y="675122"/>
                    <a:pt x="349559" y="674499"/>
                  </a:cubicBezTo>
                  <a:close/>
                  <a:moveTo>
                    <a:pt x="349559" y="701848"/>
                  </a:moveTo>
                  <a:cubicBezTo>
                    <a:pt x="349871" y="701225"/>
                    <a:pt x="350493" y="701225"/>
                    <a:pt x="351081" y="701225"/>
                  </a:cubicBezTo>
                  <a:cubicBezTo>
                    <a:pt x="351703" y="701225"/>
                    <a:pt x="352015" y="702160"/>
                    <a:pt x="351703" y="702783"/>
                  </a:cubicBezTo>
                  <a:cubicBezTo>
                    <a:pt x="351392" y="703372"/>
                    <a:pt x="350804" y="703683"/>
                    <a:pt x="350182" y="703372"/>
                  </a:cubicBezTo>
                  <a:cubicBezTo>
                    <a:pt x="349559" y="703095"/>
                    <a:pt x="349248" y="702472"/>
                    <a:pt x="349559" y="701848"/>
                  </a:cubicBezTo>
                  <a:close/>
                  <a:moveTo>
                    <a:pt x="338805" y="656982"/>
                  </a:moveTo>
                  <a:cubicBezTo>
                    <a:pt x="338494" y="657571"/>
                    <a:pt x="338183" y="658194"/>
                    <a:pt x="337284" y="657882"/>
                  </a:cubicBezTo>
                  <a:cubicBezTo>
                    <a:pt x="336661" y="657882"/>
                    <a:pt x="336039" y="656670"/>
                    <a:pt x="336661" y="655736"/>
                  </a:cubicBezTo>
                  <a:cubicBezTo>
                    <a:pt x="336972" y="655736"/>
                    <a:pt x="337595" y="655424"/>
                    <a:pt x="338183" y="655424"/>
                  </a:cubicBezTo>
                  <a:cubicBezTo>
                    <a:pt x="338805" y="655424"/>
                    <a:pt x="339116" y="656359"/>
                    <a:pt x="338805" y="656982"/>
                  </a:cubicBezTo>
                  <a:close/>
                  <a:moveTo>
                    <a:pt x="336039" y="411083"/>
                  </a:moveTo>
                  <a:cubicBezTo>
                    <a:pt x="335728" y="411083"/>
                    <a:pt x="335416" y="411083"/>
                    <a:pt x="335416" y="411083"/>
                  </a:cubicBezTo>
                  <a:cubicBezTo>
                    <a:pt x="334828" y="410771"/>
                    <a:pt x="334206" y="410148"/>
                    <a:pt x="334206" y="409525"/>
                  </a:cubicBezTo>
                  <a:cubicBezTo>
                    <a:pt x="334206" y="408902"/>
                    <a:pt x="334517" y="408313"/>
                    <a:pt x="334828" y="407690"/>
                  </a:cubicBezTo>
                  <a:cubicBezTo>
                    <a:pt x="335140" y="407378"/>
                    <a:pt x="335416" y="407378"/>
                    <a:pt x="336039" y="407378"/>
                  </a:cubicBezTo>
                  <a:cubicBezTo>
                    <a:pt x="336350" y="408002"/>
                    <a:pt x="336661" y="408625"/>
                    <a:pt x="336661" y="409213"/>
                  </a:cubicBezTo>
                  <a:cubicBezTo>
                    <a:pt x="336972" y="409836"/>
                    <a:pt x="336972" y="410771"/>
                    <a:pt x="336039" y="411083"/>
                  </a:cubicBezTo>
                  <a:close/>
                  <a:moveTo>
                    <a:pt x="334206" y="370509"/>
                  </a:moveTo>
                  <a:cubicBezTo>
                    <a:pt x="334517" y="370198"/>
                    <a:pt x="335140" y="369886"/>
                    <a:pt x="335728" y="369574"/>
                  </a:cubicBezTo>
                  <a:cubicBezTo>
                    <a:pt x="336039" y="370198"/>
                    <a:pt x="336350" y="370786"/>
                    <a:pt x="336350" y="371098"/>
                  </a:cubicBezTo>
                  <a:cubicBezTo>
                    <a:pt x="336350" y="371721"/>
                    <a:pt x="335140" y="372344"/>
                    <a:pt x="334517" y="371721"/>
                  </a:cubicBezTo>
                  <a:cubicBezTo>
                    <a:pt x="334517" y="371409"/>
                    <a:pt x="334206" y="370786"/>
                    <a:pt x="334206" y="370509"/>
                  </a:cubicBezTo>
                  <a:close/>
                  <a:moveTo>
                    <a:pt x="330817" y="649297"/>
                  </a:moveTo>
                  <a:cubicBezTo>
                    <a:pt x="331128" y="648985"/>
                    <a:pt x="331440" y="648362"/>
                    <a:pt x="331751" y="648050"/>
                  </a:cubicBezTo>
                  <a:cubicBezTo>
                    <a:pt x="332373" y="647739"/>
                    <a:pt x="332961" y="647427"/>
                    <a:pt x="333584" y="647427"/>
                  </a:cubicBezTo>
                  <a:cubicBezTo>
                    <a:pt x="334517" y="647427"/>
                    <a:pt x="335728" y="648050"/>
                    <a:pt x="336039" y="649297"/>
                  </a:cubicBezTo>
                  <a:cubicBezTo>
                    <a:pt x="336350" y="649885"/>
                    <a:pt x="336039" y="650508"/>
                    <a:pt x="336039" y="650820"/>
                  </a:cubicBezTo>
                  <a:cubicBezTo>
                    <a:pt x="335140" y="652966"/>
                    <a:pt x="334206" y="653589"/>
                    <a:pt x="332650" y="652966"/>
                  </a:cubicBezTo>
                  <a:cubicBezTo>
                    <a:pt x="330817" y="652066"/>
                    <a:pt x="330195" y="650820"/>
                    <a:pt x="330817" y="649297"/>
                  </a:cubicBezTo>
                  <a:close/>
                  <a:moveTo>
                    <a:pt x="320374" y="479905"/>
                  </a:moveTo>
                  <a:cubicBezTo>
                    <a:pt x="321308" y="480217"/>
                    <a:pt x="321619" y="481152"/>
                    <a:pt x="321308" y="482086"/>
                  </a:cubicBezTo>
                  <a:cubicBezTo>
                    <a:pt x="320685" y="483298"/>
                    <a:pt x="319752" y="483921"/>
                    <a:pt x="318541" y="483298"/>
                  </a:cubicBezTo>
                  <a:cubicBezTo>
                    <a:pt x="317608" y="482987"/>
                    <a:pt x="317297" y="482086"/>
                    <a:pt x="317608" y="481152"/>
                  </a:cubicBezTo>
                  <a:cubicBezTo>
                    <a:pt x="318230" y="479905"/>
                    <a:pt x="319164" y="479628"/>
                    <a:pt x="320374" y="479905"/>
                  </a:cubicBezTo>
                  <a:close/>
                  <a:moveTo>
                    <a:pt x="317608" y="731967"/>
                  </a:moveTo>
                  <a:cubicBezTo>
                    <a:pt x="318230" y="731344"/>
                    <a:pt x="319441" y="731344"/>
                    <a:pt x="320063" y="731967"/>
                  </a:cubicBezTo>
                  <a:cubicBezTo>
                    <a:pt x="320685" y="732279"/>
                    <a:pt x="321308" y="732902"/>
                    <a:pt x="321308" y="733802"/>
                  </a:cubicBezTo>
                  <a:cubicBezTo>
                    <a:pt x="321308" y="734425"/>
                    <a:pt x="320997" y="735048"/>
                    <a:pt x="320997" y="735360"/>
                  </a:cubicBezTo>
                  <a:cubicBezTo>
                    <a:pt x="320374" y="736883"/>
                    <a:pt x="318853" y="737194"/>
                    <a:pt x="317608" y="736571"/>
                  </a:cubicBezTo>
                  <a:cubicBezTo>
                    <a:pt x="316397" y="735360"/>
                    <a:pt x="316397" y="733213"/>
                    <a:pt x="317608" y="731967"/>
                  </a:cubicBezTo>
                  <a:close/>
                  <a:moveTo>
                    <a:pt x="316086" y="709534"/>
                  </a:moveTo>
                  <a:cubicBezTo>
                    <a:pt x="315464" y="709222"/>
                    <a:pt x="315464" y="708599"/>
                    <a:pt x="315464" y="708011"/>
                  </a:cubicBezTo>
                  <a:cubicBezTo>
                    <a:pt x="315775" y="707076"/>
                    <a:pt x="316709" y="706764"/>
                    <a:pt x="317297" y="707076"/>
                  </a:cubicBezTo>
                  <a:cubicBezTo>
                    <a:pt x="317919" y="707387"/>
                    <a:pt x="318230" y="708288"/>
                    <a:pt x="317919" y="708911"/>
                  </a:cubicBezTo>
                  <a:cubicBezTo>
                    <a:pt x="317919" y="709534"/>
                    <a:pt x="316985" y="709845"/>
                    <a:pt x="316086" y="709534"/>
                  </a:cubicBezTo>
                  <a:close/>
                  <a:moveTo>
                    <a:pt x="318230" y="692017"/>
                  </a:moveTo>
                  <a:cubicBezTo>
                    <a:pt x="318541" y="691393"/>
                    <a:pt x="319164" y="691082"/>
                    <a:pt x="319752" y="691393"/>
                  </a:cubicBezTo>
                  <a:cubicBezTo>
                    <a:pt x="320374" y="691705"/>
                    <a:pt x="320374" y="692328"/>
                    <a:pt x="320063" y="692640"/>
                  </a:cubicBezTo>
                  <a:cubicBezTo>
                    <a:pt x="319752" y="692951"/>
                    <a:pt x="319164" y="693228"/>
                    <a:pt x="318853" y="693228"/>
                  </a:cubicBezTo>
                  <a:cubicBezTo>
                    <a:pt x="318541" y="693228"/>
                    <a:pt x="318230" y="692951"/>
                    <a:pt x="318230" y="692017"/>
                  </a:cubicBezTo>
                  <a:close/>
                  <a:moveTo>
                    <a:pt x="316086" y="368328"/>
                  </a:moveTo>
                  <a:cubicBezTo>
                    <a:pt x="316397" y="367740"/>
                    <a:pt x="317297" y="367116"/>
                    <a:pt x="317919" y="367428"/>
                  </a:cubicBezTo>
                  <a:cubicBezTo>
                    <a:pt x="318541" y="367740"/>
                    <a:pt x="318853" y="368640"/>
                    <a:pt x="318541" y="369263"/>
                  </a:cubicBezTo>
                  <a:cubicBezTo>
                    <a:pt x="318230" y="369886"/>
                    <a:pt x="317608" y="370198"/>
                    <a:pt x="316985" y="369886"/>
                  </a:cubicBezTo>
                  <a:cubicBezTo>
                    <a:pt x="316086" y="370198"/>
                    <a:pt x="315775" y="369263"/>
                    <a:pt x="316086" y="368328"/>
                  </a:cubicBezTo>
                  <a:close/>
                  <a:moveTo>
                    <a:pt x="292434" y="668026"/>
                  </a:moveTo>
                  <a:cubicBezTo>
                    <a:pt x="292123" y="668649"/>
                    <a:pt x="291189" y="669272"/>
                    <a:pt x="290566" y="668960"/>
                  </a:cubicBezTo>
                  <a:cubicBezTo>
                    <a:pt x="289979" y="668649"/>
                    <a:pt x="289667" y="667714"/>
                    <a:pt x="289979" y="667437"/>
                  </a:cubicBezTo>
                  <a:cubicBezTo>
                    <a:pt x="290290" y="666814"/>
                    <a:pt x="291189" y="666502"/>
                    <a:pt x="291811" y="666814"/>
                  </a:cubicBezTo>
                  <a:cubicBezTo>
                    <a:pt x="292434" y="666814"/>
                    <a:pt x="292745" y="667437"/>
                    <a:pt x="292434" y="668026"/>
                  </a:cubicBezTo>
                  <a:close/>
                  <a:moveTo>
                    <a:pt x="289356" y="197448"/>
                  </a:moveTo>
                  <a:cubicBezTo>
                    <a:pt x="289667" y="196825"/>
                    <a:pt x="290566" y="196514"/>
                    <a:pt x="291500" y="197137"/>
                  </a:cubicBezTo>
                  <a:cubicBezTo>
                    <a:pt x="291500" y="197448"/>
                    <a:pt x="291811" y="198071"/>
                    <a:pt x="291811" y="198660"/>
                  </a:cubicBezTo>
                  <a:cubicBezTo>
                    <a:pt x="291811" y="199283"/>
                    <a:pt x="290878" y="199595"/>
                    <a:pt x="289979" y="199283"/>
                  </a:cubicBezTo>
                  <a:cubicBezTo>
                    <a:pt x="289356" y="198660"/>
                    <a:pt x="289045" y="198071"/>
                    <a:pt x="289356" y="197448"/>
                  </a:cubicBezTo>
                  <a:close/>
                  <a:moveTo>
                    <a:pt x="288111" y="756270"/>
                  </a:moveTo>
                  <a:cubicBezTo>
                    <a:pt x="288423" y="755335"/>
                    <a:pt x="289356" y="755023"/>
                    <a:pt x="289979" y="755646"/>
                  </a:cubicBezTo>
                  <a:cubicBezTo>
                    <a:pt x="290566" y="755958"/>
                    <a:pt x="290878" y="756858"/>
                    <a:pt x="290566" y="757170"/>
                  </a:cubicBezTo>
                  <a:cubicBezTo>
                    <a:pt x="289979" y="758104"/>
                    <a:pt x="289045" y="758728"/>
                    <a:pt x="288423" y="758416"/>
                  </a:cubicBezTo>
                  <a:cubicBezTo>
                    <a:pt x="287835" y="758104"/>
                    <a:pt x="287523" y="757170"/>
                    <a:pt x="288111" y="756270"/>
                  </a:cubicBezTo>
                  <a:close/>
                  <a:moveTo>
                    <a:pt x="290290" y="789746"/>
                  </a:moveTo>
                  <a:cubicBezTo>
                    <a:pt x="289979" y="790369"/>
                    <a:pt x="289356" y="790681"/>
                    <a:pt x="288734" y="790369"/>
                  </a:cubicBezTo>
                  <a:cubicBezTo>
                    <a:pt x="288111" y="790058"/>
                    <a:pt x="287835" y="789435"/>
                    <a:pt x="288111" y="788846"/>
                  </a:cubicBezTo>
                  <a:cubicBezTo>
                    <a:pt x="288423" y="787911"/>
                    <a:pt x="289356" y="787600"/>
                    <a:pt x="289979" y="788223"/>
                  </a:cubicBezTo>
                  <a:cubicBezTo>
                    <a:pt x="290566" y="788535"/>
                    <a:pt x="290566" y="789158"/>
                    <a:pt x="290290" y="789746"/>
                  </a:cubicBezTo>
                  <a:close/>
                  <a:moveTo>
                    <a:pt x="262626" y="322250"/>
                  </a:moveTo>
                  <a:cubicBezTo>
                    <a:pt x="262937" y="321627"/>
                    <a:pt x="263871" y="321315"/>
                    <a:pt x="264459" y="321315"/>
                  </a:cubicBezTo>
                  <a:cubicBezTo>
                    <a:pt x="265081" y="321627"/>
                    <a:pt x="265393" y="322250"/>
                    <a:pt x="265081" y="322839"/>
                  </a:cubicBezTo>
                  <a:cubicBezTo>
                    <a:pt x="264770" y="323773"/>
                    <a:pt x="263871" y="324085"/>
                    <a:pt x="263249" y="323773"/>
                  </a:cubicBezTo>
                  <a:cubicBezTo>
                    <a:pt x="262626" y="323462"/>
                    <a:pt x="262315" y="322839"/>
                    <a:pt x="262626" y="322250"/>
                  </a:cubicBezTo>
                  <a:close/>
                  <a:moveTo>
                    <a:pt x="246028" y="534327"/>
                  </a:moveTo>
                  <a:cubicBezTo>
                    <a:pt x="246339" y="533704"/>
                    <a:pt x="247273" y="533704"/>
                    <a:pt x="247584" y="534015"/>
                  </a:cubicBezTo>
                  <a:cubicBezTo>
                    <a:pt x="247895" y="534327"/>
                    <a:pt x="248206" y="534950"/>
                    <a:pt x="248206" y="535261"/>
                  </a:cubicBezTo>
                  <a:cubicBezTo>
                    <a:pt x="248206" y="535850"/>
                    <a:pt x="247895" y="536473"/>
                    <a:pt x="247895" y="536785"/>
                  </a:cubicBezTo>
                  <a:cubicBezTo>
                    <a:pt x="247584" y="537096"/>
                    <a:pt x="247584" y="537408"/>
                    <a:pt x="247273" y="537719"/>
                  </a:cubicBezTo>
                  <a:cubicBezTo>
                    <a:pt x="246962" y="538308"/>
                    <a:pt x="246028" y="538619"/>
                    <a:pt x="245751" y="538308"/>
                  </a:cubicBezTo>
                  <a:cubicBezTo>
                    <a:pt x="245440" y="538031"/>
                    <a:pt x="244818" y="537408"/>
                    <a:pt x="245129" y="537096"/>
                  </a:cubicBezTo>
                  <a:cubicBezTo>
                    <a:pt x="245440" y="536161"/>
                    <a:pt x="245751" y="535261"/>
                    <a:pt x="246028" y="534327"/>
                  </a:cubicBezTo>
                  <a:close/>
                  <a:moveTo>
                    <a:pt x="247895" y="694475"/>
                  </a:moveTo>
                  <a:cubicBezTo>
                    <a:pt x="247273" y="695686"/>
                    <a:pt x="246339" y="695998"/>
                    <a:pt x="245440" y="695409"/>
                  </a:cubicBezTo>
                  <a:cubicBezTo>
                    <a:pt x="244506" y="694786"/>
                    <a:pt x="243884" y="693540"/>
                    <a:pt x="244506" y="692640"/>
                  </a:cubicBezTo>
                  <a:cubicBezTo>
                    <a:pt x="245129" y="691705"/>
                    <a:pt x="246028" y="691393"/>
                    <a:pt x="247273" y="692017"/>
                  </a:cubicBezTo>
                  <a:cubicBezTo>
                    <a:pt x="248206" y="692640"/>
                    <a:pt x="248206" y="693540"/>
                    <a:pt x="247895" y="694475"/>
                  </a:cubicBezTo>
                  <a:close/>
                  <a:moveTo>
                    <a:pt x="235585" y="713238"/>
                  </a:moveTo>
                  <a:cubicBezTo>
                    <a:pt x="235896" y="712615"/>
                    <a:pt x="237141" y="712303"/>
                    <a:pt x="238040" y="712615"/>
                  </a:cubicBezTo>
                  <a:cubicBezTo>
                    <a:pt x="238351" y="712927"/>
                    <a:pt x="238662" y="712927"/>
                    <a:pt x="238662" y="713238"/>
                  </a:cubicBezTo>
                  <a:cubicBezTo>
                    <a:pt x="239285" y="713827"/>
                    <a:pt x="238662" y="715073"/>
                    <a:pt x="238040" y="715073"/>
                  </a:cubicBezTo>
                  <a:cubicBezTo>
                    <a:pt x="237763" y="715073"/>
                    <a:pt x="237141" y="715073"/>
                    <a:pt x="236830" y="715073"/>
                  </a:cubicBezTo>
                  <a:cubicBezTo>
                    <a:pt x="235585" y="714761"/>
                    <a:pt x="234997" y="713827"/>
                    <a:pt x="235585" y="713238"/>
                  </a:cubicBezTo>
                  <a:close/>
                  <a:moveTo>
                    <a:pt x="227908" y="495588"/>
                  </a:moveTo>
                  <a:cubicBezTo>
                    <a:pt x="228219" y="494688"/>
                    <a:pt x="229153" y="494376"/>
                    <a:pt x="230087" y="494688"/>
                  </a:cubicBezTo>
                  <a:cubicBezTo>
                    <a:pt x="230675" y="494999"/>
                    <a:pt x="230986" y="495899"/>
                    <a:pt x="230675" y="496523"/>
                  </a:cubicBezTo>
                  <a:cubicBezTo>
                    <a:pt x="230087" y="497457"/>
                    <a:pt x="229153" y="497734"/>
                    <a:pt x="228219" y="497146"/>
                  </a:cubicBezTo>
                  <a:cubicBezTo>
                    <a:pt x="227597" y="496834"/>
                    <a:pt x="227597" y="496211"/>
                    <a:pt x="227908" y="495588"/>
                  </a:cubicBezTo>
                  <a:close/>
                  <a:moveTo>
                    <a:pt x="225142" y="536785"/>
                  </a:moveTo>
                  <a:cubicBezTo>
                    <a:pt x="225453" y="535850"/>
                    <a:pt x="226387" y="535573"/>
                    <a:pt x="227320" y="535850"/>
                  </a:cubicBezTo>
                  <a:cubicBezTo>
                    <a:pt x="228219" y="536473"/>
                    <a:pt x="228842" y="537408"/>
                    <a:pt x="228219" y="538308"/>
                  </a:cubicBezTo>
                  <a:cubicBezTo>
                    <a:pt x="227908" y="538931"/>
                    <a:pt x="227009" y="539243"/>
                    <a:pt x="226075" y="538619"/>
                  </a:cubicBezTo>
                  <a:cubicBezTo>
                    <a:pt x="225142" y="538619"/>
                    <a:pt x="224865" y="537719"/>
                    <a:pt x="225142" y="536785"/>
                  </a:cubicBezTo>
                  <a:close/>
                  <a:moveTo>
                    <a:pt x="223620" y="671418"/>
                  </a:moveTo>
                  <a:cubicBezTo>
                    <a:pt x="223931" y="671730"/>
                    <a:pt x="224243" y="672353"/>
                    <a:pt x="224243" y="672665"/>
                  </a:cubicBezTo>
                  <a:cubicBezTo>
                    <a:pt x="223620" y="673876"/>
                    <a:pt x="222687" y="674499"/>
                    <a:pt x="222099" y="673876"/>
                  </a:cubicBezTo>
                  <a:cubicBezTo>
                    <a:pt x="221476" y="673565"/>
                    <a:pt x="221165" y="672941"/>
                    <a:pt x="221476" y="672353"/>
                  </a:cubicBezTo>
                  <a:cubicBezTo>
                    <a:pt x="221788" y="671418"/>
                    <a:pt x="222998" y="670795"/>
                    <a:pt x="223620" y="671418"/>
                  </a:cubicBezTo>
                  <a:close/>
                  <a:moveTo>
                    <a:pt x="206434" y="501750"/>
                  </a:moveTo>
                  <a:cubicBezTo>
                    <a:pt x="206434" y="502062"/>
                    <a:pt x="206711" y="502373"/>
                    <a:pt x="206711" y="502650"/>
                  </a:cubicBezTo>
                  <a:cubicBezTo>
                    <a:pt x="206711" y="503273"/>
                    <a:pt x="206123" y="503585"/>
                    <a:pt x="205501" y="503273"/>
                  </a:cubicBezTo>
                  <a:cubicBezTo>
                    <a:pt x="205189" y="503273"/>
                    <a:pt x="205189" y="502650"/>
                    <a:pt x="205189" y="502373"/>
                  </a:cubicBezTo>
                  <a:cubicBezTo>
                    <a:pt x="205189" y="501750"/>
                    <a:pt x="205812" y="501439"/>
                    <a:pt x="206434" y="501750"/>
                  </a:cubicBezTo>
                  <a:close/>
                  <a:moveTo>
                    <a:pt x="201489" y="467927"/>
                  </a:moveTo>
                  <a:cubicBezTo>
                    <a:pt x="200901" y="467927"/>
                    <a:pt x="200901" y="467304"/>
                    <a:pt x="200901" y="466716"/>
                  </a:cubicBezTo>
                  <a:cubicBezTo>
                    <a:pt x="201213" y="466092"/>
                    <a:pt x="201801" y="465781"/>
                    <a:pt x="202423" y="466092"/>
                  </a:cubicBezTo>
                  <a:cubicBezTo>
                    <a:pt x="202734" y="466404"/>
                    <a:pt x="203045" y="466716"/>
                    <a:pt x="203357" y="467304"/>
                  </a:cubicBezTo>
                  <a:cubicBezTo>
                    <a:pt x="202734" y="467616"/>
                    <a:pt x="202112" y="467927"/>
                    <a:pt x="201489" y="467927"/>
                  </a:cubicBezTo>
                  <a:close/>
                  <a:moveTo>
                    <a:pt x="210411" y="689247"/>
                  </a:moveTo>
                  <a:cubicBezTo>
                    <a:pt x="209166" y="690459"/>
                    <a:pt x="208889" y="692017"/>
                    <a:pt x="209166" y="693540"/>
                  </a:cubicBezTo>
                  <a:cubicBezTo>
                    <a:pt x="209166" y="694163"/>
                    <a:pt x="208889" y="694786"/>
                    <a:pt x="208578" y="695409"/>
                  </a:cubicBezTo>
                  <a:cubicBezTo>
                    <a:pt x="207956" y="695998"/>
                    <a:pt x="207022" y="696309"/>
                    <a:pt x="206123" y="695998"/>
                  </a:cubicBezTo>
                  <a:cubicBezTo>
                    <a:pt x="205189" y="695686"/>
                    <a:pt x="204256" y="694163"/>
                    <a:pt x="204567" y="693228"/>
                  </a:cubicBezTo>
                  <a:cubicBezTo>
                    <a:pt x="204878" y="692017"/>
                    <a:pt x="205501" y="691082"/>
                    <a:pt x="205501" y="690770"/>
                  </a:cubicBezTo>
                  <a:cubicBezTo>
                    <a:pt x="206123" y="689247"/>
                    <a:pt x="206123" y="688312"/>
                    <a:pt x="206434" y="687724"/>
                  </a:cubicBezTo>
                  <a:cubicBezTo>
                    <a:pt x="206711" y="686789"/>
                    <a:pt x="207956" y="686166"/>
                    <a:pt x="208889" y="686478"/>
                  </a:cubicBezTo>
                  <a:cubicBezTo>
                    <a:pt x="210411" y="686478"/>
                    <a:pt x="211344" y="688312"/>
                    <a:pt x="210411" y="689247"/>
                  </a:cubicBezTo>
                  <a:close/>
                  <a:moveTo>
                    <a:pt x="212244" y="796843"/>
                  </a:moveTo>
                  <a:cubicBezTo>
                    <a:pt x="211932" y="797120"/>
                    <a:pt x="211656" y="797120"/>
                    <a:pt x="211344" y="796843"/>
                  </a:cubicBezTo>
                  <a:cubicBezTo>
                    <a:pt x="211344" y="796843"/>
                    <a:pt x="211033" y="796220"/>
                    <a:pt x="211033" y="796220"/>
                  </a:cubicBezTo>
                  <a:cubicBezTo>
                    <a:pt x="211344" y="795908"/>
                    <a:pt x="211656" y="795908"/>
                    <a:pt x="211932" y="795597"/>
                  </a:cubicBezTo>
                  <a:cubicBezTo>
                    <a:pt x="211932" y="796220"/>
                    <a:pt x="212244" y="796532"/>
                    <a:pt x="212244" y="796843"/>
                  </a:cubicBezTo>
                  <a:close/>
                  <a:moveTo>
                    <a:pt x="211932" y="582897"/>
                  </a:moveTo>
                  <a:cubicBezTo>
                    <a:pt x="211344" y="584420"/>
                    <a:pt x="209477" y="585355"/>
                    <a:pt x="208267" y="584732"/>
                  </a:cubicBezTo>
                  <a:cubicBezTo>
                    <a:pt x="206434" y="584109"/>
                    <a:pt x="205812" y="582897"/>
                    <a:pt x="205812" y="581062"/>
                  </a:cubicBezTo>
                  <a:cubicBezTo>
                    <a:pt x="205812" y="580439"/>
                    <a:pt x="206123" y="579816"/>
                    <a:pt x="206123" y="579505"/>
                  </a:cubicBezTo>
                  <a:cubicBezTo>
                    <a:pt x="206711" y="578293"/>
                    <a:pt x="207644" y="577358"/>
                    <a:pt x="208889" y="577358"/>
                  </a:cubicBezTo>
                  <a:cubicBezTo>
                    <a:pt x="210411" y="577358"/>
                    <a:pt x="211344" y="577981"/>
                    <a:pt x="211932" y="579505"/>
                  </a:cubicBezTo>
                  <a:cubicBezTo>
                    <a:pt x="212244" y="580751"/>
                    <a:pt x="212244" y="581963"/>
                    <a:pt x="211932" y="582897"/>
                  </a:cubicBezTo>
                  <a:close/>
                  <a:moveTo>
                    <a:pt x="214699" y="684020"/>
                  </a:moveTo>
                  <a:cubicBezTo>
                    <a:pt x="214111" y="684020"/>
                    <a:pt x="213800" y="683708"/>
                    <a:pt x="213177" y="683396"/>
                  </a:cubicBezTo>
                  <a:cubicBezTo>
                    <a:pt x="212244" y="682496"/>
                    <a:pt x="212244" y="681250"/>
                    <a:pt x="212555" y="680315"/>
                  </a:cubicBezTo>
                  <a:cubicBezTo>
                    <a:pt x="213177" y="679104"/>
                    <a:pt x="214388" y="678481"/>
                    <a:pt x="215321" y="678792"/>
                  </a:cubicBezTo>
                  <a:cubicBezTo>
                    <a:pt x="216255" y="679104"/>
                    <a:pt x="216877" y="680038"/>
                    <a:pt x="216877" y="681250"/>
                  </a:cubicBezTo>
                  <a:cubicBezTo>
                    <a:pt x="216566" y="682808"/>
                    <a:pt x="215944" y="683708"/>
                    <a:pt x="214699" y="684020"/>
                  </a:cubicBezTo>
                  <a:close/>
                  <a:moveTo>
                    <a:pt x="220543" y="590894"/>
                  </a:moveTo>
                  <a:cubicBezTo>
                    <a:pt x="219920" y="592106"/>
                    <a:pt x="219021" y="592729"/>
                    <a:pt x="217776" y="592417"/>
                  </a:cubicBezTo>
                  <a:cubicBezTo>
                    <a:pt x="216877" y="592106"/>
                    <a:pt x="216255" y="590894"/>
                    <a:pt x="216566" y="589960"/>
                  </a:cubicBezTo>
                  <a:cubicBezTo>
                    <a:pt x="217154" y="588436"/>
                    <a:pt x="218399" y="587813"/>
                    <a:pt x="219644" y="588436"/>
                  </a:cubicBezTo>
                  <a:cubicBezTo>
                    <a:pt x="220543" y="588748"/>
                    <a:pt x="221165" y="589960"/>
                    <a:pt x="220543" y="590894"/>
                  </a:cubicBezTo>
                  <a:close/>
                  <a:moveTo>
                    <a:pt x="221165" y="426454"/>
                  </a:moveTo>
                  <a:cubicBezTo>
                    <a:pt x="221165" y="426142"/>
                    <a:pt x="221788" y="426142"/>
                    <a:pt x="221788" y="426142"/>
                  </a:cubicBezTo>
                  <a:cubicBezTo>
                    <a:pt x="222099" y="426454"/>
                    <a:pt x="222099" y="426731"/>
                    <a:pt x="222375" y="427042"/>
                  </a:cubicBezTo>
                  <a:cubicBezTo>
                    <a:pt x="221788" y="427354"/>
                    <a:pt x="221476" y="427354"/>
                    <a:pt x="221165" y="427354"/>
                  </a:cubicBezTo>
                  <a:cubicBezTo>
                    <a:pt x="221476" y="427042"/>
                    <a:pt x="221165" y="426731"/>
                    <a:pt x="221165" y="426454"/>
                  </a:cubicBezTo>
                  <a:close/>
                  <a:moveTo>
                    <a:pt x="226075" y="707076"/>
                  </a:moveTo>
                  <a:cubicBezTo>
                    <a:pt x="224554" y="707387"/>
                    <a:pt x="222998" y="707076"/>
                    <a:pt x="222099" y="705830"/>
                  </a:cubicBezTo>
                  <a:cubicBezTo>
                    <a:pt x="221476" y="704930"/>
                    <a:pt x="221476" y="703995"/>
                    <a:pt x="221788" y="702783"/>
                  </a:cubicBezTo>
                  <a:cubicBezTo>
                    <a:pt x="222099" y="702160"/>
                    <a:pt x="222998" y="701848"/>
                    <a:pt x="224243" y="702160"/>
                  </a:cubicBezTo>
                  <a:cubicBezTo>
                    <a:pt x="224865" y="702472"/>
                    <a:pt x="225142" y="702472"/>
                    <a:pt x="225453" y="702472"/>
                  </a:cubicBezTo>
                  <a:cubicBezTo>
                    <a:pt x="226075" y="702783"/>
                    <a:pt x="226075" y="702783"/>
                    <a:pt x="226387" y="703095"/>
                  </a:cubicBezTo>
                  <a:cubicBezTo>
                    <a:pt x="227009" y="703372"/>
                    <a:pt x="227597" y="703995"/>
                    <a:pt x="227597" y="704930"/>
                  </a:cubicBezTo>
                  <a:cubicBezTo>
                    <a:pt x="227597" y="706141"/>
                    <a:pt x="227009" y="706764"/>
                    <a:pt x="226075" y="707076"/>
                  </a:cubicBezTo>
                  <a:close/>
                  <a:moveTo>
                    <a:pt x="231297" y="659752"/>
                  </a:moveTo>
                  <a:cubicBezTo>
                    <a:pt x="230087" y="660029"/>
                    <a:pt x="228842" y="660029"/>
                    <a:pt x="227597" y="658817"/>
                  </a:cubicBezTo>
                  <a:cubicBezTo>
                    <a:pt x="226387" y="657571"/>
                    <a:pt x="226387" y="656047"/>
                    <a:pt x="227009" y="654524"/>
                  </a:cubicBezTo>
                  <a:cubicBezTo>
                    <a:pt x="227908" y="652655"/>
                    <a:pt x="230675" y="651443"/>
                    <a:pt x="232231" y="652066"/>
                  </a:cubicBezTo>
                  <a:cubicBezTo>
                    <a:pt x="233752" y="652655"/>
                    <a:pt x="234686" y="654524"/>
                    <a:pt x="234375" y="656359"/>
                  </a:cubicBezTo>
                  <a:cubicBezTo>
                    <a:pt x="234063" y="657882"/>
                    <a:pt x="232818" y="659440"/>
                    <a:pt x="231297" y="659752"/>
                  </a:cubicBezTo>
                  <a:close/>
                  <a:moveTo>
                    <a:pt x="236518" y="771329"/>
                  </a:moveTo>
                  <a:cubicBezTo>
                    <a:pt x="235896" y="771017"/>
                    <a:pt x="235585" y="770706"/>
                    <a:pt x="235308" y="770083"/>
                  </a:cubicBezTo>
                  <a:cubicBezTo>
                    <a:pt x="234997" y="769459"/>
                    <a:pt x="235308" y="768871"/>
                    <a:pt x="235896" y="768559"/>
                  </a:cubicBezTo>
                  <a:cubicBezTo>
                    <a:pt x="236830" y="767936"/>
                    <a:pt x="237452" y="767936"/>
                    <a:pt x="238662" y="768248"/>
                  </a:cubicBezTo>
                  <a:cubicBezTo>
                    <a:pt x="238662" y="768559"/>
                    <a:pt x="238974" y="768871"/>
                    <a:pt x="239285" y="769148"/>
                  </a:cubicBezTo>
                  <a:cubicBezTo>
                    <a:pt x="239285" y="770394"/>
                    <a:pt x="238040" y="771917"/>
                    <a:pt x="236518" y="771329"/>
                  </a:cubicBezTo>
                  <a:close/>
                  <a:moveTo>
                    <a:pt x="240530" y="605954"/>
                  </a:moveTo>
                  <a:cubicBezTo>
                    <a:pt x="240219" y="606577"/>
                    <a:pt x="239285" y="606577"/>
                    <a:pt x="238974" y="605954"/>
                  </a:cubicBezTo>
                  <a:cubicBezTo>
                    <a:pt x="238662" y="605642"/>
                    <a:pt x="238662" y="605330"/>
                    <a:pt x="238662" y="605019"/>
                  </a:cubicBezTo>
                  <a:cubicBezTo>
                    <a:pt x="239285" y="604396"/>
                    <a:pt x="239907" y="604396"/>
                    <a:pt x="240530" y="605019"/>
                  </a:cubicBezTo>
                  <a:cubicBezTo>
                    <a:pt x="240530" y="605330"/>
                    <a:pt x="240530" y="605954"/>
                    <a:pt x="240530" y="605954"/>
                  </a:cubicBezTo>
                  <a:close/>
                  <a:moveTo>
                    <a:pt x="242362" y="576147"/>
                  </a:moveTo>
                  <a:cubicBezTo>
                    <a:pt x="241429" y="575835"/>
                    <a:pt x="240219" y="574900"/>
                    <a:pt x="240219" y="573689"/>
                  </a:cubicBezTo>
                  <a:cubicBezTo>
                    <a:pt x="240219" y="573065"/>
                    <a:pt x="240530" y="572131"/>
                    <a:pt x="240806" y="571508"/>
                  </a:cubicBezTo>
                  <a:cubicBezTo>
                    <a:pt x="241429" y="570296"/>
                    <a:pt x="242674" y="569984"/>
                    <a:pt x="243884" y="570296"/>
                  </a:cubicBezTo>
                  <a:cubicBezTo>
                    <a:pt x="245129" y="570607"/>
                    <a:pt x="245751" y="571819"/>
                    <a:pt x="245440" y="573065"/>
                  </a:cubicBezTo>
                  <a:cubicBezTo>
                    <a:pt x="245440" y="573377"/>
                    <a:pt x="245129" y="573689"/>
                    <a:pt x="245129" y="573966"/>
                  </a:cubicBezTo>
                  <a:cubicBezTo>
                    <a:pt x="244818" y="574277"/>
                    <a:pt x="244818" y="574589"/>
                    <a:pt x="244818" y="574900"/>
                  </a:cubicBezTo>
                  <a:cubicBezTo>
                    <a:pt x="244506" y="575835"/>
                    <a:pt x="243573" y="576147"/>
                    <a:pt x="242362" y="576147"/>
                  </a:cubicBezTo>
                  <a:close/>
                  <a:moveTo>
                    <a:pt x="250662" y="806052"/>
                  </a:moveTo>
                  <a:cubicBezTo>
                    <a:pt x="250350" y="806987"/>
                    <a:pt x="250039" y="807264"/>
                    <a:pt x="249728" y="807575"/>
                  </a:cubicBezTo>
                  <a:cubicBezTo>
                    <a:pt x="248206" y="810033"/>
                    <a:pt x="245440" y="809756"/>
                    <a:pt x="243884" y="807264"/>
                  </a:cubicBezTo>
                  <a:cubicBezTo>
                    <a:pt x="242674" y="804806"/>
                    <a:pt x="243573" y="801759"/>
                    <a:pt x="246028" y="800513"/>
                  </a:cubicBezTo>
                  <a:cubicBezTo>
                    <a:pt x="247895" y="799578"/>
                    <a:pt x="250350" y="800824"/>
                    <a:pt x="250662" y="802971"/>
                  </a:cubicBezTo>
                  <a:cubicBezTo>
                    <a:pt x="250973" y="804217"/>
                    <a:pt x="250662" y="805429"/>
                    <a:pt x="250662" y="806052"/>
                  </a:cubicBezTo>
                  <a:close/>
                  <a:moveTo>
                    <a:pt x="250973" y="779603"/>
                  </a:moveTo>
                  <a:cubicBezTo>
                    <a:pt x="250973" y="779914"/>
                    <a:pt x="250662" y="779914"/>
                    <a:pt x="250350" y="779914"/>
                  </a:cubicBezTo>
                  <a:cubicBezTo>
                    <a:pt x="250039" y="779914"/>
                    <a:pt x="249728" y="779603"/>
                    <a:pt x="249728" y="779603"/>
                  </a:cubicBezTo>
                  <a:cubicBezTo>
                    <a:pt x="249417" y="778703"/>
                    <a:pt x="249105" y="777768"/>
                    <a:pt x="250350" y="777456"/>
                  </a:cubicBezTo>
                  <a:cubicBezTo>
                    <a:pt x="250973" y="778080"/>
                    <a:pt x="251249" y="778703"/>
                    <a:pt x="250973" y="779603"/>
                  </a:cubicBezTo>
                  <a:close/>
                  <a:moveTo>
                    <a:pt x="250039" y="705241"/>
                  </a:moveTo>
                  <a:cubicBezTo>
                    <a:pt x="250039" y="704930"/>
                    <a:pt x="249728" y="704618"/>
                    <a:pt x="249728" y="704306"/>
                  </a:cubicBezTo>
                  <a:cubicBezTo>
                    <a:pt x="250039" y="703995"/>
                    <a:pt x="250350" y="703995"/>
                    <a:pt x="250662" y="703995"/>
                  </a:cubicBezTo>
                  <a:cubicBezTo>
                    <a:pt x="250662" y="704306"/>
                    <a:pt x="250973" y="704618"/>
                    <a:pt x="250973" y="704930"/>
                  </a:cubicBezTo>
                  <a:cubicBezTo>
                    <a:pt x="250973" y="704930"/>
                    <a:pt x="250662" y="705241"/>
                    <a:pt x="250039" y="705241"/>
                  </a:cubicBezTo>
                  <a:close/>
                  <a:moveTo>
                    <a:pt x="251561" y="424584"/>
                  </a:moveTo>
                  <a:cubicBezTo>
                    <a:pt x="251249" y="424584"/>
                    <a:pt x="250973" y="423961"/>
                    <a:pt x="251249" y="423684"/>
                  </a:cubicBezTo>
                  <a:cubicBezTo>
                    <a:pt x="251561" y="423372"/>
                    <a:pt x="251872" y="423061"/>
                    <a:pt x="252494" y="422749"/>
                  </a:cubicBezTo>
                  <a:cubicBezTo>
                    <a:pt x="252806" y="423372"/>
                    <a:pt x="252806" y="423684"/>
                    <a:pt x="252806" y="423961"/>
                  </a:cubicBezTo>
                  <a:cubicBezTo>
                    <a:pt x="252494" y="424584"/>
                    <a:pt x="252183" y="424896"/>
                    <a:pt x="251561" y="424584"/>
                  </a:cubicBezTo>
                  <a:close/>
                  <a:moveTo>
                    <a:pt x="255883" y="468239"/>
                  </a:moveTo>
                  <a:cubicBezTo>
                    <a:pt x="255261" y="467927"/>
                    <a:pt x="255261" y="467616"/>
                    <a:pt x="255261" y="467027"/>
                  </a:cubicBezTo>
                  <a:cubicBezTo>
                    <a:pt x="255572" y="466716"/>
                    <a:pt x="255883" y="466404"/>
                    <a:pt x="256471" y="465781"/>
                  </a:cubicBezTo>
                  <a:cubicBezTo>
                    <a:pt x="256782" y="466404"/>
                    <a:pt x="257093" y="467027"/>
                    <a:pt x="257093" y="467304"/>
                  </a:cubicBezTo>
                  <a:cubicBezTo>
                    <a:pt x="257405" y="467927"/>
                    <a:pt x="256471" y="468550"/>
                    <a:pt x="255883" y="468239"/>
                  </a:cubicBezTo>
                  <a:close/>
                  <a:moveTo>
                    <a:pt x="260171" y="337898"/>
                  </a:moveTo>
                  <a:cubicBezTo>
                    <a:pt x="259860" y="338521"/>
                    <a:pt x="259549" y="338833"/>
                    <a:pt x="258961" y="338521"/>
                  </a:cubicBezTo>
                  <a:cubicBezTo>
                    <a:pt x="258338" y="338521"/>
                    <a:pt x="257716" y="337898"/>
                    <a:pt x="258027" y="336998"/>
                  </a:cubicBezTo>
                  <a:cubicBezTo>
                    <a:pt x="258338" y="336998"/>
                    <a:pt x="258649" y="336686"/>
                    <a:pt x="259237" y="336686"/>
                  </a:cubicBezTo>
                  <a:cubicBezTo>
                    <a:pt x="259860" y="336686"/>
                    <a:pt x="260482" y="337309"/>
                    <a:pt x="260171" y="337898"/>
                  </a:cubicBezTo>
                  <a:close/>
                  <a:moveTo>
                    <a:pt x="262626" y="373867"/>
                  </a:moveTo>
                  <a:cubicBezTo>
                    <a:pt x="262004" y="373556"/>
                    <a:pt x="262004" y="372656"/>
                    <a:pt x="262315" y="371721"/>
                  </a:cubicBezTo>
                  <a:cubicBezTo>
                    <a:pt x="262626" y="371098"/>
                    <a:pt x="263560" y="370786"/>
                    <a:pt x="264182" y="371098"/>
                  </a:cubicBezTo>
                  <a:cubicBezTo>
                    <a:pt x="265081" y="371721"/>
                    <a:pt x="265393" y="372656"/>
                    <a:pt x="264770" y="373556"/>
                  </a:cubicBezTo>
                  <a:cubicBezTo>
                    <a:pt x="264459" y="374490"/>
                    <a:pt x="263560" y="374490"/>
                    <a:pt x="262626" y="373867"/>
                  </a:cubicBezTo>
                  <a:close/>
                  <a:moveTo>
                    <a:pt x="267848" y="700014"/>
                  </a:moveTo>
                  <a:cubicBezTo>
                    <a:pt x="267225" y="700602"/>
                    <a:pt x="266326" y="700914"/>
                    <a:pt x="265081" y="701848"/>
                  </a:cubicBezTo>
                  <a:cubicBezTo>
                    <a:pt x="265081" y="700325"/>
                    <a:pt x="264770" y="699390"/>
                    <a:pt x="265081" y="698767"/>
                  </a:cubicBezTo>
                  <a:cubicBezTo>
                    <a:pt x="265081" y="697867"/>
                    <a:pt x="265704" y="697556"/>
                    <a:pt x="266637" y="697244"/>
                  </a:cubicBezTo>
                  <a:cubicBezTo>
                    <a:pt x="266914" y="697244"/>
                    <a:pt x="267536" y="697556"/>
                    <a:pt x="267848" y="697867"/>
                  </a:cubicBezTo>
                  <a:cubicBezTo>
                    <a:pt x="268159" y="698456"/>
                    <a:pt x="268470" y="699390"/>
                    <a:pt x="267848" y="700014"/>
                  </a:cubicBezTo>
                  <a:close/>
                  <a:moveTo>
                    <a:pt x="268159" y="636695"/>
                  </a:moveTo>
                  <a:cubicBezTo>
                    <a:pt x="267536" y="637595"/>
                    <a:pt x="266326" y="638219"/>
                    <a:pt x="265704" y="637595"/>
                  </a:cubicBezTo>
                  <a:cubicBezTo>
                    <a:pt x="264770" y="637284"/>
                    <a:pt x="264459" y="636072"/>
                    <a:pt x="264770" y="634826"/>
                  </a:cubicBezTo>
                  <a:cubicBezTo>
                    <a:pt x="265393" y="633926"/>
                    <a:pt x="266326" y="633614"/>
                    <a:pt x="267536" y="634237"/>
                  </a:cubicBezTo>
                  <a:cubicBezTo>
                    <a:pt x="268159" y="634826"/>
                    <a:pt x="268470" y="636072"/>
                    <a:pt x="268159" y="636695"/>
                  </a:cubicBezTo>
                  <a:close/>
                  <a:moveTo>
                    <a:pt x="274003" y="390484"/>
                  </a:moveTo>
                  <a:cubicBezTo>
                    <a:pt x="273380" y="392008"/>
                    <a:pt x="271548" y="392319"/>
                    <a:pt x="270303" y="391073"/>
                  </a:cubicBezTo>
                  <a:cubicBezTo>
                    <a:pt x="269093" y="389861"/>
                    <a:pt x="269680" y="387403"/>
                    <a:pt x="271236" y="386780"/>
                  </a:cubicBezTo>
                  <a:cubicBezTo>
                    <a:pt x="271859" y="386469"/>
                    <a:pt x="272447" y="386469"/>
                    <a:pt x="273069" y="387092"/>
                  </a:cubicBezTo>
                  <a:cubicBezTo>
                    <a:pt x="274314" y="387715"/>
                    <a:pt x="274625" y="389238"/>
                    <a:pt x="274003" y="390484"/>
                  </a:cubicBezTo>
                  <a:close/>
                  <a:moveTo>
                    <a:pt x="274902" y="801759"/>
                  </a:moveTo>
                  <a:cubicBezTo>
                    <a:pt x="274314" y="801448"/>
                    <a:pt x="274314" y="800824"/>
                    <a:pt x="274625" y="800513"/>
                  </a:cubicBezTo>
                  <a:cubicBezTo>
                    <a:pt x="274902" y="800201"/>
                    <a:pt x="275213" y="799890"/>
                    <a:pt x="275836" y="799301"/>
                  </a:cubicBezTo>
                  <a:cubicBezTo>
                    <a:pt x="275836" y="800201"/>
                    <a:pt x="276147" y="800824"/>
                    <a:pt x="276147" y="801448"/>
                  </a:cubicBezTo>
                  <a:cubicBezTo>
                    <a:pt x="276147" y="802071"/>
                    <a:pt x="275524" y="802071"/>
                    <a:pt x="274902" y="801759"/>
                  </a:cubicBezTo>
                  <a:close/>
                  <a:moveTo>
                    <a:pt x="276147" y="758728"/>
                  </a:moveTo>
                  <a:cubicBezTo>
                    <a:pt x="275524" y="758416"/>
                    <a:pt x="275524" y="758104"/>
                    <a:pt x="275524" y="757481"/>
                  </a:cubicBezTo>
                  <a:cubicBezTo>
                    <a:pt x="275836" y="757170"/>
                    <a:pt x="276147" y="756858"/>
                    <a:pt x="276769" y="756547"/>
                  </a:cubicBezTo>
                  <a:cubicBezTo>
                    <a:pt x="277080" y="757170"/>
                    <a:pt x="277080" y="757793"/>
                    <a:pt x="277080" y="758104"/>
                  </a:cubicBezTo>
                  <a:cubicBezTo>
                    <a:pt x="277080" y="758728"/>
                    <a:pt x="276769" y="759005"/>
                    <a:pt x="276147" y="758728"/>
                  </a:cubicBezTo>
                  <a:close/>
                  <a:moveTo>
                    <a:pt x="291811" y="822046"/>
                  </a:moveTo>
                  <a:cubicBezTo>
                    <a:pt x="291189" y="823569"/>
                    <a:pt x="289667" y="824192"/>
                    <a:pt x="288423" y="823569"/>
                  </a:cubicBezTo>
                  <a:cubicBezTo>
                    <a:pt x="287212" y="822946"/>
                    <a:pt x="286279" y="821423"/>
                    <a:pt x="286901" y="819865"/>
                  </a:cubicBezTo>
                  <a:cubicBezTo>
                    <a:pt x="287523" y="818653"/>
                    <a:pt x="289045" y="818030"/>
                    <a:pt x="290566" y="818653"/>
                  </a:cubicBezTo>
                  <a:cubicBezTo>
                    <a:pt x="291811" y="819588"/>
                    <a:pt x="292434" y="820800"/>
                    <a:pt x="291811" y="822046"/>
                  </a:cubicBezTo>
                  <a:close/>
                  <a:moveTo>
                    <a:pt x="293955" y="742110"/>
                  </a:moveTo>
                  <a:cubicBezTo>
                    <a:pt x="293644" y="742734"/>
                    <a:pt x="293333" y="743357"/>
                    <a:pt x="292745" y="743357"/>
                  </a:cubicBezTo>
                  <a:cubicBezTo>
                    <a:pt x="291811" y="743357"/>
                    <a:pt x="291189" y="741799"/>
                    <a:pt x="291811" y="740899"/>
                  </a:cubicBezTo>
                  <a:cubicBezTo>
                    <a:pt x="292123" y="740587"/>
                    <a:pt x="292434" y="740587"/>
                    <a:pt x="292745" y="740276"/>
                  </a:cubicBezTo>
                  <a:cubicBezTo>
                    <a:pt x="293644" y="740587"/>
                    <a:pt x="293955" y="741487"/>
                    <a:pt x="293955" y="742110"/>
                  </a:cubicBezTo>
                  <a:close/>
                  <a:moveTo>
                    <a:pt x="295788" y="711680"/>
                  </a:moveTo>
                  <a:cubicBezTo>
                    <a:pt x="295200" y="711680"/>
                    <a:pt x="294889" y="711057"/>
                    <a:pt x="295200" y="710469"/>
                  </a:cubicBezTo>
                  <a:cubicBezTo>
                    <a:pt x="295511" y="710157"/>
                    <a:pt x="295788" y="710157"/>
                    <a:pt x="296099" y="709845"/>
                  </a:cubicBezTo>
                  <a:cubicBezTo>
                    <a:pt x="296410" y="710157"/>
                    <a:pt x="296410" y="710746"/>
                    <a:pt x="296410" y="711057"/>
                  </a:cubicBezTo>
                  <a:cubicBezTo>
                    <a:pt x="296410" y="711369"/>
                    <a:pt x="296099" y="711680"/>
                    <a:pt x="295788" y="711680"/>
                  </a:cubicBezTo>
                  <a:close/>
                  <a:moveTo>
                    <a:pt x="297655" y="790993"/>
                  </a:moveTo>
                  <a:cubicBezTo>
                    <a:pt x="297344" y="790681"/>
                    <a:pt x="297344" y="790681"/>
                    <a:pt x="297033" y="790058"/>
                  </a:cubicBezTo>
                  <a:cubicBezTo>
                    <a:pt x="297655" y="789746"/>
                    <a:pt x="297655" y="789746"/>
                    <a:pt x="297967" y="789746"/>
                  </a:cubicBezTo>
                  <a:cubicBezTo>
                    <a:pt x="297967" y="790058"/>
                    <a:pt x="298278" y="790369"/>
                    <a:pt x="298278" y="790681"/>
                  </a:cubicBezTo>
                  <a:cubicBezTo>
                    <a:pt x="297967" y="790681"/>
                    <a:pt x="297655" y="790993"/>
                    <a:pt x="297655" y="790993"/>
                  </a:cubicBezTo>
                  <a:close/>
                  <a:moveTo>
                    <a:pt x="297967" y="617309"/>
                  </a:moveTo>
                  <a:cubicBezTo>
                    <a:pt x="297344" y="618243"/>
                    <a:pt x="296410" y="618866"/>
                    <a:pt x="295511" y="618555"/>
                  </a:cubicBezTo>
                  <a:cubicBezTo>
                    <a:pt x="294267" y="617932"/>
                    <a:pt x="293955" y="616720"/>
                    <a:pt x="294578" y="615474"/>
                  </a:cubicBezTo>
                  <a:cubicBezTo>
                    <a:pt x="295200" y="614539"/>
                    <a:pt x="296099" y="614262"/>
                    <a:pt x="297033" y="614851"/>
                  </a:cubicBezTo>
                  <a:cubicBezTo>
                    <a:pt x="298278" y="615162"/>
                    <a:pt x="298554" y="616409"/>
                    <a:pt x="297967" y="617309"/>
                  </a:cubicBezTo>
                  <a:close/>
                  <a:moveTo>
                    <a:pt x="303776" y="775622"/>
                  </a:moveTo>
                  <a:cubicBezTo>
                    <a:pt x="303499" y="775622"/>
                    <a:pt x="303188" y="776245"/>
                    <a:pt x="302877" y="775933"/>
                  </a:cubicBezTo>
                  <a:cubicBezTo>
                    <a:pt x="302566" y="775622"/>
                    <a:pt x="302254" y="774999"/>
                    <a:pt x="302254" y="774687"/>
                  </a:cubicBezTo>
                  <a:cubicBezTo>
                    <a:pt x="302254" y="774375"/>
                    <a:pt x="302877" y="774098"/>
                    <a:pt x="303499" y="774098"/>
                  </a:cubicBezTo>
                  <a:cubicBezTo>
                    <a:pt x="303776" y="774375"/>
                    <a:pt x="304087" y="774687"/>
                    <a:pt x="303776" y="775622"/>
                  </a:cubicBezTo>
                  <a:close/>
                  <a:moveTo>
                    <a:pt x="304398" y="627452"/>
                  </a:moveTo>
                  <a:cubicBezTo>
                    <a:pt x="304087" y="627140"/>
                    <a:pt x="304087" y="626552"/>
                    <a:pt x="304398" y="626240"/>
                  </a:cubicBezTo>
                  <a:cubicBezTo>
                    <a:pt x="304710" y="625617"/>
                    <a:pt x="305332" y="625617"/>
                    <a:pt x="305643" y="625929"/>
                  </a:cubicBezTo>
                  <a:cubicBezTo>
                    <a:pt x="305954" y="626240"/>
                    <a:pt x="305954" y="626552"/>
                    <a:pt x="306266" y="626863"/>
                  </a:cubicBezTo>
                  <a:cubicBezTo>
                    <a:pt x="305643" y="627764"/>
                    <a:pt x="304710" y="627764"/>
                    <a:pt x="304398" y="627452"/>
                  </a:cubicBezTo>
                  <a:close/>
                  <a:moveTo>
                    <a:pt x="304398" y="322250"/>
                  </a:moveTo>
                  <a:cubicBezTo>
                    <a:pt x="304087" y="321939"/>
                    <a:pt x="303776" y="321627"/>
                    <a:pt x="303499" y="321315"/>
                  </a:cubicBezTo>
                  <a:cubicBezTo>
                    <a:pt x="303776" y="320069"/>
                    <a:pt x="304710" y="319481"/>
                    <a:pt x="305643" y="320069"/>
                  </a:cubicBezTo>
                  <a:cubicBezTo>
                    <a:pt x="305954" y="320381"/>
                    <a:pt x="306266" y="321004"/>
                    <a:pt x="306266" y="321315"/>
                  </a:cubicBezTo>
                  <a:cubicBezTo>
                    <a:pt x="306266" y="322250"/>
                    <a:pt x="305021" y="322839"/>
                    <a:pt x="304398" y="322250"/>
                  </a:cubicBezTo>
                  <a:close/>
                  <a:moveTo>
                    <a:pt x="305954" y="289050"/>
                  </a:moveTo>
                  <a:cubicBezTo>
                    <a:pt x="304710" y="288739"/>
                    <a:pt x="304087" y="287493"/>
                    <a:pt x="304710" y="286281"/>
                  </a:cubicBezTo>
                  <a:cubicBezTo>
                    <a:pt x="305021" y="285346"/>
                    <a:pt x="306266" y="284723"/>
                    <a:pt x="307165" y="285035"/>
                  </a:cubicBezTo>
                  <a:cubicBezTo>
                    <a:pt x="308098" y="285346"/>
                    <a:pt x="308721" y="286281"/>
                    <a:pt x="308410" y="287493"/>
                  </a:cubicBezTo>
                  <a:cubicBezTo>
                    <a:pt x="307787" y="288739"/>
                    <a:pt x="306854" y="289362"/>
                    <a:pt x="305954" y="289050"/>
                  </a:cubicBezTo>
                  <a:close/>
                  <a:moveTo>
                    <a:pt x="311176" y="642511"/>
                  </a:moveTo>
                  <a:cubicBezTo>
                    <a:pt x="310554" y="641923"/>
                    <a:pt x="309620" y="641300"/>
                    <a:pt x="308997" y="640676"/>
                  </a:cubicBezTo>
                  <a:cubicBezTo>
                    <a:pt x="307476" y="639465"/>
                    <a:pt x="306542" y="637907"/>
                    <a:pt x="307165" y="635449"/>
                  </a:cubicBezTo>
                  <a:cubicBezTo>
                    <a:pt x="307476" y="635137"/>
                    <a:pt x="307476" y="635137"/>
                    <a:pt x="307787" y="634826"/>
                  </a:cubicBezTo>
                  <a:cubicBezTo>
                    <a:pt x="309620" y="633614"/>
                    <a:pt x="310242" y="631779"/>
                    <a:pt x="309620" y="629598"/>
                  </a:cubicBezTo>
                  <a:cubicBezTo>
                    <a:pt x="309309" y="628387"/>
                    <a:pt x="309309" y="627140"/>
                    <a:pt x="309931" y="626240"/>
                  </a:cubicBezTo>
                  <a:cubicBezTo>
                    <a:pt x="310865" y="624406"/>
                    <a:pt x="312697" y="624094"/>
                    <a:pt x="314219" y="624994"/>
                  </a:cubicBezTo>
                  <a:cubicBezTo>
                    <a:pt x="314530" y="625306"/>
                    <a:pt x="314841" y="625617"/>
                    <a:pt x="315153" y="625617"/>
                  </a:cubicBezTo>
                  <a:cubicBezTo>
                    <a:pt x="317297" y="627764"/>
                    <a:pt x="317297" y="628075"/>
                    <a:pt x="315464" y="630845"/>
                  </a:cubicBezTo>
                  <a:cubicBezTo>
                    <a:pt x="315153" y="631156"/>
                    <a:pt x="315153" y="631468"/>
                    <a:pt x="314841" y="632091"/>
                  </a:cubicBezTo>
                  <a:cubicBezTo>
                    <a:pt x="314841" y="632368"/>
                    <a:pt x="314841" y="632991"/>
                    <a:pt x="315153" y="633614"/>
                  </a:cubicBezTo>
                  <a:cubicBezTo>
                    <a:pt x="316985" y="636695"/>
                    <a:pt x="315464" y="639465"/>
                    <a:pt x="313942" y="641923"/>
                  </a:cubicBezTo>
                  <a:cubicBezTo>
                    <a:pt x="313009" y="642823"/>
                    <a:pt x="311764" y="642823"/>
                    <a:pt x="311176" y="642511"/>
                  </a:cubicBezTo>
                  <a:close/>
                  <a:moveTo>
                    <a:pt x="317608" y="758416"/>
                  </a:moveTo>
                  <a:cubicBezTo>
                    <a:pt x="316985" y="758416"/>
                    <a:pt x="316397" y="758728"/>
                    <a:pt x="315775" y="758416"/>
                  </a:cubicBezTo>
                  <a:cubicBezTo>
                    <a:pt x="315464" y="758416"/>
                    <a:pt x="315464" y="757793"/>
                    <a:pt x="315153" y="757481"/>
                  </a:cubicBezTo>
                  <a:cubicBezTo>
                    <a:pt x="315464" y="757170"/>
                    <a:pt x="315775" y="756858"/>
                    <a:pt x="316086" y="756858"/>
                  </a:cubicBezTo>
                  <a:cubicBezTo>
                    <a:pt x="316709" y="756858"/>
                    <a:pt x="317297" y="757170"/>
                    <a:pt x="317919" y="757481"/>
                  </a:cubicBezTo>
                  <a:cubicBezTo>
                    <a:pt x="317919" y="757481"/>
                    <a:pt x="317919" y="758416"/>
                    <a:pt x="317608" y="758416"/>
                  </a:cubicBezTo>
                  <a:close/>
                  <a:moveTo>
                    <a:pt x="324074" y="764855"/>
                  </a:moveTo>
                  <a:cubicBezTo>
                    <a:pt x="323452" y="766413"/>
                    <a:pt x="321930" y="767313"/>
                    <a:pt x="320685" y="766690"/>
                  </a:cubicBezTo>
                  <a:cubicBezTo>
                    <a:pt x="318853" y="766101"/>
                    <a:pt x="318230" y="764232"/>
                    <a:pt x="319164" y="762397"/>
                  </a:cubicBezTo>
                  <a:cubicBezTo>
                    <a:pt x="319752" y="761186"/>
                    <a:pt x="321308" y="760562"/>
                    <a:pt x="322829" y="761497"/>
                  </a:cubicBezTo>
                  <a:cubicBezTo>
                    <a:pt x="324074" y="762086"/>
                    <a:pt x="324662" y="763643"/>
                    <a:pt x="324074" y="764855"/>
                  </a:cubicBezTo>
                  <a:close/>
                  <a:moveTo>
                    <a:pt x="324973" y="750107"/>
                  </a:moveTo>
                  <a:cubicBezTo>
                    <a:pt x="324385" y="751354"/>
                    <a:pt x="323141" y="752254"/>
                    <a:pt x="321930" y="751631"/>
                  </a:cubicBezTo>
                  <a:cubicBezTo>
                    <a:pt x="320685" y="751042"/>
                    <a:pt x="320374" y="750107"/>
                    <a:pt x="320997" y="748861"/>
                  </a:cubicBezTo>
                  <a:cubicBezTo>
                    <a:pt x="321619" y="747338"/>
                    <a:pt x="322518" y="747026"/>
                    <a:pt x="323763" y="747338"/>
                  </a:cubicBezTo>
                  <a:cubicBezTo>
                    <a:pt x="324662" y="747649"/>
                    <a:pt x="325284" y="748861"/>
                    <a:pt x="324973" y="750107"/>
                  </a:cubicBezTo>
                  <a:close/>
                  <a:moveTo>
                    <a:pt x="324385" y="455014"/>
                  </a:moveTo>
                  <a:cubicBezTo>
                    <a:pt x="326529" y="455014"/>
                    <a:pt x="327740" y="455637"/>
                    <a:pt x="328984" y="456572"/>
                  </a:cubicBezTo>
                  <a:cubicBezTo>
                    <a:pt x="329296" y="456884"/>
                    <a:pt x="329296" y="457161"/>
                    <a:pt x="328984" y="457161"/>
                  </a:cubicBezTo>
                  <a:cubicBezTo>
                    <a:pt x="328673" y="457472"/>
                    <a:pt x="328362" y="457784"/>
                    <a:pt x="328051" y="457784"/>
                  </a:cubicBezTo>
                  <a:cubicBezTo>
                    <a:pt x="326841" y="457472"/>
                    <a:pt x="325596" y="456884"/>
                    <a:pt x="324385" y="455014"/>
                  </a:cubicBezTo>
                  <a:close/>
                  <a:moveTo>
                    <a:pt x="329884" y="809721"/>
                  </a:moveTo>
                  <a:cubicBezTo>
                    <a:pt x="329296" y="810968"/>
                    <a:pt x="328051" y="811591"/>
                    <a:pt x="326529" y="811279"/>
                  </a:cubicBezTo>
                  <a:cubicBezTo>
                    <a:pt x="325596" y="810968"/>
                    <a:pt x="324973" y="809445"/>
                    <a:pt x="325284" y="808198"/>
                  </a:cubicBezTo>
                  <a:cubicBezTo>
                    <a:pt x="325907" y="806675"/>
                    <a:pt x="327740" y="806052"/>
                    <a:pt x="328984" y="806675"/>
                  </a:cubicBezTo>
                  <a:cubicBezTo>
                    <a:pt x="330195" y="807264"/>
                    <a:pt x="330506" y="808821"/>
                    <a:pt x="329884" y="809721"/>
                  </a:cubicBezTo>
                  <a:close/>
                  <a:moveTo>
                    <a:pt x="332650" y="731967"/>
                  </a:moveTo>
                  <a:cubicBezTo>
                    <a:pt x="331128" y="731967"/>
                    <a:pt x="329296" y="730755"/>
                    <a:pt x="329296" y="729509"/>
                  </a:cubicBezTo>
                  <a:cubicBezTo>
                    <a:pt x="329296" y="728574"/>
                    <a:pt x="329296" y="727674"/>
                    <a:pt x="329607" y="726740"/>
                  </a:cubicBezTo>
                  <a:cubicBezTo>
                    <a:pt x="330195" y="725216"/>
                    <a:pt x="331440" y="724593"/>
                    <a:pt x="332961" y="725216"/>
                  </a:cubicBezTo>
                  <a:cubicBezTo>
                    <a:pt x="335140" y="726116"/>
                    <a:pt x="336039" y="727363"/>
                    <a:pt x="335416" y="729509"/>
                  </a:cubicBezTo>
                  <a:cubicBezTo>
                    <a:pt x="335140" y="731067"/>
                    <a:pt x="333895" y="731967"/>
                    <a:pt x="332650" y="731967"/>
                  </a:cubicBezTo>
                  <a:close/>
                  <a:moveTo>
                    <a:pt x="336350" y="739652"/>
                  </a:moveTo>
                  <a:cubicBezTo>
                    <a:pt x="335416" y="739341"/>
                    <a:pt x="335140" y="738441"/>
                    <a:pt x="335140" y="737506"/>
                  </a:cubicBezTo>
                  <a:cubicBezTo>
                    <a:pt x="335416" y="736571"/>
                    <a:pt x="336661" y="736260"/>
                    <a:pt x="337595" y="736571"/>
                  </a:cubicBezTo>
                  <a:cubicBezTo>
                    <a:pt x="338494" y="736883"/>
                    <a:pt x="338805" y="737818"/>
                    <a:pt x="338494" y="738441"/>
                  </a:cubicBezTo>
                  <a:cubicBezTo>
                    <a:pt x="338494" y="739341"/>
                    <a:pt x="337284" y="739964"/>
                    <a:pt x="336350" y="739652"/>
                  </a:cubicBezTo>
                  <a:close/>
                  <a:moveTo>
                    <a:pt x="341883" y="795285"/>
                  </a:moveTo>
                  <a:cubicBezTo>
                    <a:pt x="341260" y="796220"/>
                    <a:pt x="340361" y="796220"/>
                    <a:pt x="339428" y="795597"/>
                  </a:cubicBezTo>
                  <a:cubicBezTo>
                    <a:pt x="338805" y="794974"/>
                    <a:pt x="338494" y="794074"/>
                    <a:pt x="339116" y="793139"/>
                  </a:cubicBezTo>
                  <a:cubicBezTo>
                    <a:pt x="339739" y="792204"/>
                    <a:pt x="340949" y="792204"/>
                    <a:pt x="341571" y="792516"/>
                  </a:cubicBezTo>
                  <a:cubicBezTo>
                    <a:pt x="342194" y="793450"/>
                    <a:pt x="342505" y="794385"/>
                    <a:pt x="341883" y="795285"/>
                  </a:cubicBezTo>
                  <a:close/>
                  <a:moveTo>
                    <a:pt x="343715" y="517433"/>
                  </a:moveTo>
                  <a:cubicBezTo>
                    <a:pt x="343404" y="517433"/>
                    <a:pt x="342816" y="517744"/>
                    <a:pt x="342194" y="517433"/>
                  </a:cubicBezTo>
                  <a:cubicBezTo>
                    <a:pt x="341571" y="517121"/>
                    <a:pt x="341260" y="515875"/>
                    <a:pt x="341571" y="515563"/>
                  </a:cubicBezTo>
                  <a:cubicBezTo>
                    <a:pt x="341883" y="514975"/>
                    <a:pt x="343093" y="514663"/>
                    <a:pt x="343715" y="514663"/>
                  </a:cubicBezTo>
                  <a:cubicBezTo>
                    <a:pt x="344027" y="514975"/>
                    <a:pt x="344338" y="516498"/>
                    <a:pt x="343715" y="517433"/>
                  </a:cubicBezTo>
                  <a:close/>
                  <a:moveTo>
                    <a:pt x="344960" y="381553"/>
                  </a:moveTo>
                  <a:cubicBezTo>
                    <a:pt x="344649" y="381241"/>
                    <a:pt x="344338" y="380929"/>
                    <a:pt x="344338" y="380653"/>
                  </a:cubicBezTo>
                  <a:cubicBezTo>
                    <a:pt x="344338" y="380341"/>
                    <a:pt x="344960" y="380029"/>
                    <a:pt x="344960" y="380029"/>
                  </a:cubicBezTo>
                  <a:cubicBezTo>
                    <a:pt x="345272" y="380341"/>
                    <a:pt x="345272" y="380653"/>
                    <a:pt x="345583" y="380929"/>
                  </a:cubicBezTo>
                  <a:cubicBezTo>
                    <a:pt x="345272" y="381241"/>
                    <a:pt x="344960" y="381553"/>
                    <a:pt x="344960" y="381553"/>
                  </a:cubicBezTo>
                  <a:close/>
                  <a:moveTo>
                    <a:pt x="344960" y="242626"/>
                  </a:moveTo>
                  <a:cubicBezTo>
                    <a:pt x="344027" y="243561"/>
                    <a:pt x="343404" y="244773"/>
                    <a:pt x="341571" y="244461"/>
                  </a:cubicBezTo>
                  <a:cubicBezTo>
                    <a:pt x="341260" y="243838"/>
                    <a:pt x="340638" y="243249"/>
                    <a:pt x="340361" y="242626"/>
                  </a:cubicBezTo>
                  <a:cubicBezTo>
                    <a:pt x="339116" y="240168"/>
                    <a:pt x="340050" y="238022"/>
                    <a:pt x="342816" y="237087"/>
                  </a:cubicBezTo>
                  <a:cubicBezTo>
                    <a:pt x="342816" y="237087"/>
                    <a:pt x="343093" y="237087"/>
                    <a:pt x="343093" y="237087"/>
                  </a:cubicBezTo>
                  <a:cubicBezTo>
                    <a:pt x="344649" y="236776"/>
                    <a:pt x="346793" y="238922"/>
                    <a:pt x="346482" y="240168"/>
                  </a:cubicBezTo>
                  <a:cubicBezTo>
                    <a:pt x="346171" y="241103"/>
                    <a:pt x="345859" y="242003"/>
                    <a:pt x="344960" y="242626"/>
                  </a:cubicBezTo>
                  <a:close/>
                  <a:moveTo>
                    <a:pt x="347727" y="772229"/>
                  </a:moveTo>
                  <a:cubicBezTo>
                    <a:pt x="346793" y="771640"/>
                    <a:pt x="346482" y="770706"/>
                    <a:pt x="347104" y="769459"/>
                  </a:cubicBezTo>
                  <a:cubicBezTo>
                    <a:pt x="347727" y="768559"/>
                    <a:pt x="348626" y="768248"/>
                    <a:pt x="349559" y="768871"/>
                  </a:cubicBezTo>
                  <a:cubicBezTo>
                    <a:pt x="350493" y="769459"/>
                    <a:pt x="350804" y="770394"/>
                    <a:pt x="350493" y="771640"/>
                  </a:cubicBezTo>
                  <a:cubicBezTo>
                    <a:pt x="349871" y="772852"/>
                    <a:pt x="348626" y="772852"/>
                    <a:pt x="347727" y="772229"/>
                  </a:cubicBezTo>
                  <a:close/>
                  <a:moveTo>
                    <a:pt x="352637" y="778703"/>
                  </a:moveTo>
                  <a:cubicBezTo>
                    <a:pt x="352326" y="779603"/>
                    <a:pt x="351081" y="780226"/>
                    <a:pt x="350182" y="779603"/>
                  </a:cubicBezTo>
                  <a:cubicBezTo>
                    <a:pt x="349559" y="779291"/>
                    <a:pt x="349248" y="778391"/>
                    <a:pt x="349559" y="777456"/>
                  </a:cubicBezTo>
                  <a:cubicBezTo>
                    <a:pt x="350182" y="776556"/>
                    <a:pt x="350804" y="776245"/>
                    <a:pt x="351703" y="776556"/>
                  </a:cubicBezTo>
                  <a:cubicBezTo>
                    <a:pt x="352637" y="777145"/>
                    <a:pt x="352948" y="778080"/>
                    <a:pt x="352637" y="778703"/>
                  </a:cubicBezTo>
                  <a:close/>
                  <a:moveTo>
                    <a:pt x="354470" y="710157"/>
                  </a:moveTo>
                  <a:cubicBezTo>
                    <a:pt x="354158" y="710469"/>
                    <a:pt x="353847" y="710746"/>
                    <a:pt x="353536" y="710746"/>
                  </a:cubicBezTo>
                  <a:cubicBezTo>
                    <a:pt x="352948" y="710746"/>
                    <a:pt x="352637" y="710469"/>
                    <a:pt x="352326" y="710157"/>
                  </a:cubicBezTo>
                  <a:cubicBezTo>
                    <a:pt x="351703" y="708911"/>
                    <a:pt x="351703" y="707387"/>
                    <a:pt x="352948" y="706764"/>
                  </a:cubicBezTo>
                  <a:cubicBezTo>
                    <a:pt x="353259" y="706453"/>
                    <a:pt x="353847" y="706453"/>
                    <a:pt x="353847" y="706764"/>
                  </a:cubicBezTo>
                  <a:cubicBezTo>
                    <a:pt x="355092" y="707387"/>
                    <a:pt x="355403" y="708599"/>
                    <a:pt x="354470" y="710157"/>
                  </a:cubicBezTo>
                  <a:close/>
                  <a:moveTo>
                    <a:pt x="355403" y="560464"/>
                  </a:moveTo>
                  <a:cubicBezTo>
                    <a:pt x="354781" y="561676"/>
                    <a:pt x="353847" y="562299"/>
                    <a:pt x="352948" y="561987"/>
                  </a:cubicBezTo>
                  <a:cubicBezTo>
                    <a:pt x="351703" y="561676"/>
                    <a:pt x="351081" y="560464"/>
                    <a:pt x="351703" y="558906"/>
                  </a:cubicBezTo>
                  <a:cubicBezTo>
                    <a:pt x="352326" y="557695"/>
                    <a:pt x="353259" y="557071"/>
                    <a:pt x="354470" y="557695"/>
                  </a:cubicBezTo>
                  <a:cubicBezTo>
                    <a:pt x="355715" y="558006"/>
                    <a:pt x="356026" y="559218"/>
                    <a:pt x="355403" y="560464"/>
                  </a:cubicBezTo>
                  <a:close/>
                  <a:moveTo>
                    <a:pt x="356614" y="806052"/>
                  </a:moveTo>
                  <a:cubicBezTo>
                    <a:pt x="356925" y="805740"/>
                    <a:pt x="357236" y="805740"/>
                    <a:pt x="357547" y="805429"/>
                  </a:cubicBezTo>
                  <a:cubicBezTo>
                    <a:pt x="357547" y="806052"/>
                    <a:pt x="357859" y="806363"/>
                    <a:pt x="357547" y="806675"/>
                  </a:cubicBezTo>
                  <a:cubicBezTo>
                    <a:pt x="357236" y="806987"/>
                    <a:pt x="356925" y="806675"/>
                    <a:pt x="356614" y="806675"/>
                  </a:cubicBezTo>
                  <a:cubicBezTo>
                    <a:pt x="356925" y="806363"/>
                    <a:pt x="356614" y="806052"/>
                    <a:pt x="356614" y="806052"/>
                  </a:cubicBezTo>
                  <a:close/>
                  <a:moveTo>
                    <a:pt x="359691" y="814672"/>
                  </a:moveTo>
                  <a:cubicBezTo>
                    <a:pt x="359380" y="815261"/>
                    <a:pt x="358758" y="815572"/>
                    <a:pt x="358170" y="815572"/>
                  </a:cubicBezTo>
                  <a:cubicBezTo>
                    <a:pt x="357547" y="815261"/>
                    <a:pt x="356925" y="814360"/>
                    <a:pt x="357236" y="813426"/>
                  </a:cubicBezTo>
                  <a:cubicBezTo>
                    <a:pt x="357547" y="813426"/>
                    <a:pt x="358170" y="812803"/>
                    <a:pt x="358758" y="812803"/>
                  </a:cubicBezTo>
                  <a:cubicBezTo>
                    <a:pt x="359380" y="812803"/>
                    <a:pt x="360002" y="813737"/>
                    <a:pt x="359691" y="814672"/>
                  </a:cubicBezTo>
                  <a:close/>
                  <a:moveTo>
                    <a:pt x="360314" y="540766"/>
                  </a:moveTo>
                  <a:cubicBezTo>
                    <a:pt x="360314" y="540489"/>
                    <a:pt x="360314" y="540177"/>
                    <a:pt x="360314" y="540177"/>
                  </a:cubicBezTo>
                  <a:cubicBezTo>
                    <a:pt x="360625" y="539866"/>
                    <a:pt x="360936" y="539554"/>
                    <a:pt x="361247" y="539866"/>
                  </a:cubicBezTo>
                  <a:cubicBezTo>
                    <a:pt x="361835" y="539866"/>
                    <a:pt x="362458" y="540177"/>
                    <a:pt x="363080" y="540489"/>
                  </a:cubicBezTo>
                  <a:cubicBezTo>
                    <a:pt x="363702" y="540766"/>
                    <a:pt x="364290" y="541077"/>
                    <a:pt x="364602" y="541389"/>
                  </a:cubicBezTo>
                  <a:cubicBezTo>
                    <a:pt x="364913" y="541701"/>
                    <a:pt x="365224" y="542324"/>
                    <a:pt x="364913" y="542635"/>
                  </a:cubicBezTo>
                  <a:cubicBezTo>
                    <a:pt x="364602" y="542947"/>
                    <a:pt x="364014" y="543258"/>
                    <a:pt x="363702" y="543258"/>
                  </a:cubicBezTo>
                  <a:cubicBezTo>
                    <a:pt x="362146" y="542947"/>
                    <a:pt x="360936" y="542324"/>
                    <a:pt x="360314" y="540766"/>
                  </a:cubicBezTo>
                  <a:close/>
                  <a:moveTo>
                    <a:pt x="361835" y="709222"/>
                  </a:moveTo>
                  <a:cubicBezTo>
                    <a:pt x="362146" y="708288"/>
                    <a:pt x="363391" y="708011"/>
                    <a:pt x="364014" y="708288"/>
                  </a:cubicBezTo>
                  <a:cubicBezTo>
                    <a:pt x="364602" y="708599"/>
                    <a:pt x="364913" y="709534"/>
                    <a:pt x="364602" y="710469"/>
                  </a:cubicBezTo>
                  <a:cubicBezTo>
                    <a:pt x="364290" y="711057"/>
                    <a:pt x="363391" y="711680"/>
                    <a:pt x="362769" y="711369"/>
                  </a:cubicBezTo>
                  <a:cubicBezTo>
                    <a:pt x="362146" y="710746"/>
                    <a:pt x="361835" y="709845"/>
                    <a:pt x="361835" y="709222"/>
                  </a:cubicBezTo>
                  <a:close/>
                  <a:moveTo>
                    <a:pt x="363080" y="732590"/>
                  </a:moveTo>
                  <a:cubicBezTo>
                    <a:pt x="364290" y="731344"/>
                    <a:pt x="365224" y="730444"/>
                    <a:pt x="366158" y="729197"/>
                  </a:cubicBezTo>
                  <a:cubicBezTo>
                    <a:pt x="366469" y="728886"/>
                    <a:pt x="366469" y="728886"/>
                    <a:pt x="366745" y="728574"/>
                  </a:cubicBezTo>
                  <a:cubicBezTo>
                    <a:pt x="367990" y="727363"/>
                    <a:pt x="369235" y="726740"/>
                    <a:pt x="371068" y="727051"/>
                  </a:cubicBezTo>
                  <a:cubicBezTo>
                    <a:pt x="372278" y="727363"/>
                    <a:pt x="373523" y="729197"/>
                    <a:pt x="373523" y="731344"/>
                  </a:cubicBezTo>
                  <a:cubicBezTo>
                    <a:pt x="373523" y="732902"/>
                    <a:pt x="372589" y="734425"/>
                    <a:pt x="371068" y="735048"/>
                  </a:cubicBezTo>
                  <a:cubicBezTo>
                    <a:pt x="370445" y="735360"/>
                    <a:pt x="369512" y="735360"/>
                    <a:pt x="368613" y="735360"/>
                  </a:cubicBezTo>
                  <a:cubicBezTo>
                    <a:pt x="367057" y="735360"/>
                    <a:pt x="365846" y="735048"/>
                    <a:pt x="364014" y="735048"/>
                  </a:cubicBezTo>
                  <a:cubicBezTo>
                    <a:pt x="363391" y="733802"/>
                    <a:pt x="363080" y="733213"/>
                    <a:pt x="363080" y="732590"/>
                  </a:cubicBezTo>
                  <a:close/>
                  <a:moveTo>
                    <a:pt x="371690" y="797743"/>
                  </a:moveTo>
                  <a:cubicBezTo>
                    <a:pt x="370134" y="797743"/>
                    <a:pt x="368613" y="798055"/>
                    <a:pt x="367057" y="798055"/>
                  </a:cubicBezTo>
                  <a:cubicBezTo>
                    <a:pt x="366158" y="798055"/>
                    <a:pt x="365535" y="797120"/>
                    <a:pt x="365846" y="796220"/>
                  </a:cubicBezTo>
                  <a:cubicBezTo>
                    <a:pt x="366158" y="795908"/>
                    <a:pt x="366158" y="795597"/>
                    <a:pt x="366469" y="795597"/>
                  </a:cubicBezTo>
                  <a:cubicBezTo>
                    <a:pt x="368302" y="795285"/>
                    <a:pt x="369512" y="794662"/>
                    <a:pt x="371068" y="793762"/>
                  </a:cubicBezTo>
                  <a:cubicBezTo>
                    <a:pt x="371690" y="793450"/>
                    <a:pt x="372589" y="793450"/>
                    <a:pt x="373212" y="794074"/>
                  </a:cubicBezTo>
                  <a:cubicBezTo>
                    <a:pt x="373523" y="794385"/>
                    <a:pt x="373834" y="794662"/>
                    <a:pt x="373834" y="794974"/>
                  </a:cubicBezTo>
                  <a:cubicBezTo>
                    <a:pt x="374146" y="796220"/>
                    <a:pt x="372901" y="797432"/>
                    <a:pt x="371690" y="797743"/>
                  </a:cubicBezTo>
                  <a:close/>
                  <a:moveTo>
                    <a:pt x="374457" y="655424"/>
                  </a:moveTo>
                  <a:cubicBezTo>
                    <a:pt x="374146" y="655736"/>
                    <a:pt x="373212" y="656047"/>
                    <a:pt x="372589" y="656047"/>
                  </a:cubicBezTo>
                  <a:cubicBezTo>
                    <a:pt x="371967" y="656047"/>
                    <a:pt x="371379" y="655424"/>
                    <a:pt x="371379" y="654836"/>
                  </a:cubicBezTo>
                  <a:cubicBezTo>
                    <a:pt x="371379" y="654213"/>
                    <a:pt x="371690" y="653278"/>
                    <a:pt x="371967" y="652655"/>
                  </a:cubicBezTo>
                  <a:cubicBezTo>
                    <a:pt x="371967" y="652378"/>
                    <a:pt x="372589" y="652378"/>
                    <a:pt x="372901" y="652378"/>
                  </a:cubicBezTo>
                  <a:cubicBezTo>
                    <a:pt x="374457" y="652655"/>
                    <a:pt x="375356" y="654524"/>
                    <a:pt x="374457" y="655424"/>
                  </a:cubicBezTo>
                  <a:close/>
                  <a:moveTo>
                    <a:pt x="374733" y="601626"/>
                  </a:moveTo>
                  <a:cubicBezTo>
                    <a:pt x="374457" y="602249"/>
                    <a:pt x="373523" y="602561"/>
                    <a:pt x="372901" y="602249"/>
                  </a:cubicBezTo>
                  <a:cubicBezTo>
                    <a:pt x="371967" y="601938"/>
                    <a:pt x="371690" y="600726"/>
                    <a:pt x="371967" y="600103"/>
                  </a:cubicBezTo>
                  <a:cubicBezTo>
                    <a:pt x="372278" y="599480"/>
                    <a:pt x="373212" y="599168"/>
                    <a:pt x="373834" y="599480"/>
                  </a:cubicBezTo>
                  <a:cubicBezTo>
                    <a:pt x="374733" y="599791"/>
                    <a:pt x="375045" y="600726"/>
                    <a:pt x="374733" y="601626"/>
                  </a:cubicBezTo>
                  <a:close/>
                  <a:moveTo>
                    <a:pt x="377500" y="386469"/>
                  </a:moveTo>
                  <a:cubicBezTo>
                    <a:pt x="376912" y="387715"/>
                    <a:pt x="375978" y="388026"/>
                    <a:pt x="374457" y="387715"/>
                  </a:cubicBezTo>
                  <a:cubicBezTo>
                    <a:pt x="373212" y="387092"/>
                    <a:pt x="372589" y="386469"/>
                    <a:pt x="373212" y="385257"/>
                  </a:cubicBezTo>
                  <a:cubicBezTo>
                    <a:pt x="373834" y="383699"/>
                    <a:pt x="375045" y="383110"/>
                    <a:pt x="376289" y="383699"/>
                  </a:cubicBezTo>
                  <a:cubicBezTo>
                    <a:pt x="377500" y="384011"/>
                    <a:pt x="378122" y="385257"/>
                    <a:pt x="377500" y="386469"/>
                  </a:cubicBezTo>
                  <a:close/>
                  <a:moveTo>
                    <a:pt x="379678" y="450410"/>
                  </a:moveTo>
                  <a:cubicBezTo>
                    <a:pt x="380266" y="448887"/>
                    <a:pt x="381200" y="447952"/>
                    <a:pt x="382410" y="448264"/>
                  </a:cubicBezTo>
                  <a:cubicBezTo>
                    <a:pt x="383032" y="448264"/>
                    <a:pt x="383344" y="448575"/>
                    <a:pt x="383655" y="448887"/>
                  </a:cubicBezTo>
                  <a:cubicBezTo>
                    <a:pt x="384589" y="450098"/>
                    <a:pt x="384900" y="451033"/>
                    <a:pt x="383966" y="452556"/>
                  </a:cubicBezTo>
                  <a:cubicBezTo>
                    <a:pt x="383966" y="452868"/>
                    <a:pt x="383655" y="453180"/>
                    <a:pt x="383344" y="453491"/>
                  </a:cubicBezTo>
                  <a:cubicBezTo>
                    <a:pt x="382721" y="454426"/>
                    <a:pt x="381200" y="454703"/>
                    <a:pt x="380266" y="453803"/>
                  </a:cubicBezTo>
                  <a:cubicBezTo>
                    <a:pt x="379367" y="453180"/>
                    <a:pt x="379056" y="451933"/>
                    <a:pt x="379678" y="450410"/>
                  </a:cubicBezTo>
                  <a:close/>
                  <a:moveTo>
                    <a:pt x="383032" y="722758"/>
                  </a:moveTo>
                  <a:cubicBezTo>
                    <a:pt x="382133" y="722135"/>
                    <a:pt x="381822" y="721200"/>
                    <a:pt x="382410" y="719989"/>
                  </a:cubicBezTo>
                  <a:cubicBezTo>
                    <a:pt x="382721" y="719366"/>
                    <a:pt x="383655" y="719054"/>
                    <a:pt x="384277" y="719366"/>
                  </a:cubicBezTo>
                  <a:cubicBezTo>
                    <a:pt x="385176" y="719989"/>
                    <a:pt x="385799" y="721200"/>
                    <a:pt x="385176" y="721824"/>
                  </a:cubicBezTo>
                  <a:cubicBezTo>
                    <a:pt x="384900" y="722758"/>
                    <a:pt x="383655" y="723070"/>
                    <a:pt x="383032" y="722758"/>
                  </a:cubicBezTo>
                  <a:close/>
                  <a:moveTo>
                    <a:pt x="387943" y="808510"/>
                  </a:moveTo>
                  <a:cubicBezTo>
                    <a:pt x="387666" y="808510"/>
                    <a:pt x="387355" y="809133"/>
                    <a:pt x="387044" y="809133"/>
                  </a:cubicBezTo>
                  <a:cubicBezTo>
                    <a:pt x="386110" y="809133"/>
                    <a:pt x="385488" y="808198"/>
                    <a:pt x="386110" y="807575"/>
                  </a:cubicBezTo>
                  <a:cubicBezTo>
                    <a:pt x="386421" y="807264"/>
                    <a:pt x="387044" y="806987"/>
                    <a:pt x="387355" y="806987"/>
                  </a:cubicBezTo>
                  <a:cubicBezTo>
                    <a:pt x="387943" y="806675"/>
                    <a:pt x="388254" y="807575"/>
                    <a:pt x="387943" y="808510"/>
                  </a:cubicBezTo>
                  <a:close/>
                  <a:moveTo>
                    <a:pt x="387943" y="775622"/>
                  </a:moveTo>
                  <a:cubicBezTo>
                    <a:pt x="387943" y="775933"/>
                    <a:pt x="387666" y="776245"/>
                    <a:pt x="387666" y="776245"/>
                  </a:cubicBezTo>
                  <a:cubicBezTo>
                    <a:pt x="387044" y="776833"/>
                    <a:pt x="386110" y="776556"/>
                    <a:pt x="385176" y="775622"/>
                  </a:cubicBezTo>
                  <a:cubicBezTo>
                    <a:pt x="384589" y="774999"/>
                    <a:pt x="384589" y="774098"/>
                    <a:pt x="385176" y="773475"/>
                  </a:cubicBezTo>
                  <a:cubicBezTo>
                    <a:pt x="385488" y="773164"/>
                    <a:pt x="385799" y="773164"/>
                    <a:pt x="386110" y="773164"/>
                  </a:cubicBezTo>
                  <a:cubicBezTo>
                    <a:pt x="387355" y="773475"/>
                    <a:pt x="387943" y="774375"/>
                    <a:pt x="387943" y="775622"/>
                  </a:cubicBezTo>
                  <a:close/>
                  <a:moveTo>
                    <a:pt x="385799" y="574900"/>
                  </a:moveTo>
                  <a:cubicBezTo>
                    <a:pt x="385176" y="574277"/>
                    <a:pt x="385176" y="573689"/>
                    <a:pt x="385488" y="573065"/>
                  </a:cubicBezTo>
                  <a:cubicBezTo>
                    <a:pt x="385799" y="572754"/>
                    <a:pt x="386421" y="572754"/>
                    <a:pt x="387355" y="572442"/>
                  </a:cubicBezTo>
                  <a:cubicBezTo>
                    <a:pt x="387943" y="573377"/>
                    <a:pt x="388254" y="573966"/>
                    <a:pt x="388565" y="574589"/>
                  </a:cubicBezTo>
                  <a:cubicBezTo>
                    <a:pt x="388565" y="574900"/>
                    <a:pt x="388254" y="575212"/>
                    <a:pt x="387943" y="575523"/>
                  </a:cubicBezTo>
                  <a:cubicBezTo>
                    <a:pt x="387044" y="575835"/>
                    <a:pt x="386421" y="575523"/>
                    <a:pt x="385799" y="574900"/>
                  </a:cubicBezTo>
                  <a:close/>
                  <a:moveTo>
                    <a:pt x="390709" y="649885"/>
                  </a:moveTo>
                  <a:cubicBezTo>
                    <a:pt x="389810" y="649885"/>
                    <a:pt x="388876" y="649885"/>
                    <a:pt x="388254" y="649297"/>
                  </a:cubicBezTo>
                  <a:cubicBezTo>
                    <a:pt x="387044" y="648050"/>
                    <a:pt x="387355" y="645904"/>
                    <a:pt x="389188" y="645592"/>
                  </a:cubicBezTo>
                  <a:cubicBezTo>
                    <a:pt x="390121" y="645281"/>
                    <a:pt x="391020" y="645592"/>
                    <a:pt x="391643" y="645592"/>
                  </a:cubicBezTo>
                  <a:cubicBezTo>
                    <a:pt x="392888" y="646216"/>
                    <a:pt x="393476" y="647427"/>
                    <a:pt x="393476" y="648362"/>
                  </a:cubicBezTo>
                  <a:cubicBezTo>
                    <a:pt x="392576" y="648985"/>
                    <a:pt x="391643" y="649885"/>
                    <a:pt x="390709" y="649885"/>
                  </a:cubicBezTo>
                  <a:close/>
                  <a:moveTo>
                    <a:pt x="391643" y="539866"/>
                  </a:moveTo>
                  <a:cubicBezTo>
                    <a:pt x="391020" y="539554"/>
                    <a:pt x="391020" y="538931"/>
                    <a:pt x="391332" y="538619"/>
                  </a:cubicBezTo>
                  <a:cubicBezTo>
                    <a:pt x="391643" y="538308"/>
                    <a:pt x="392265" y="538308"/>
                    <a:pt x="392265" y="538308"/>
                  </a:cubicBezTo>
                  <a:cubicBezTo>
                    <a:pt x="392576" y="538619"/>
                    <a:pt x="392576" y="538931"/>
                    <a:pt x="392888" y="539554"/>
                  </a:cubicBezTo>
                  <a:cubicBezTo>
                    <a:pt x="392265" y="539554"/>
                    <a:pt x="391954" y="539866"/>
                    <a:pt x="391643" y="539866"/>
                  </a:cubicBezTo>
                  <a:close/>
                  <a:moveTo>
                    <a:pt x="396242" y="105223"/>
                  </a:moveTo>
                  <a:cubicBezTo>
                    <a:pt x="395619" y="106469"/>
                    <a:pt x="393787" y="107058"/>
                    <a:pt x="392576" y="106469"/>
                  </a:cubicBezTo>
                  <a:cubicBezTo>
                    <a:pt x="391332" y="105846"/>
                    <a:pt x="391020" y="104288"/>
                    <a:pt x="391643" y="103077"/>
                  </a:cubicBezTo>
                  <a:cubicBezTo>
                    <a:pt x="392265" y="101830"/>
                    <a:pt x="394098" y="101553"/>
                    <a:pt x="395343" y="102142"/>
                  </a:cubicBezTo>
                  <a:cubicBezTo>
                    <a:pt x="395931" y="102765"/>
                    <a:pt x="396553" y="104288"/>
                    <a:pt x="396242" y="105223"/>
                  </a:cubicBezTo>
                  <a:close/>
                  <a:moveTo>
                    <a:pt x="398697" y="126133"/>
                  </a:moveTo>
                  <a:cubicBezTo>
                    <a:pt x="398386" y="125821"/>
                    <a:pt x="398109" y="125198"/>
                    <a:pt x="398109" y="124887"/>
                  </a:cubicBezTo>
                  <a:cubicBezTo>
                    <a:pt x="398109" y="124575"/>
                    <a:pt x="398697" y="124298"/>
                    <a:pt x="399320" y="123987"/>
                  </a:cubicBezTo>
                  <a:cubicBezTo>
                    <a:pt x="399631" y="124887"/>
                    <a:pt x="399631" y="125198"/>
                    <a:pt x="399631" y="125821"/>
                  </a:cubicBezTo>
                  <a:cubicBezTo>
                    <a:pt x="399631" y="125821"/>
                    <a:pt x="399008" y="126445"/>
                    <a:pt x="398697" y="126133"/>
                  </a:cubicBezTo>
                  <a:close/>
                  <a:moveTo>
                    <a:pt x="400253" y="100930"/>
                  </a:moveTo>
                  <a:cubicBezTo>
                    <a:pt x="399942" y="101242"/>
                    <a:pt x="399631" y="101242"/>
                    <a:pt x="399320" y="101242"/>
                  </a:cubicBezTo>
                  <a:cubicBezTo>
                    <a:pt x="399008" y="101242"/>
                    <a:pt x="399008" y="100619"/>
                    <a:pt x="398697" y="100307"/>
                  </a:cubicBezTo>
                  <a:cubicBezTo>
                    <a:pt x="399008" y="99996"/>
                    <a:pt x="399320" y="99684"/>
                    <a:pt x="399942" y="99684"/>
                  </a:cubicBezTo>
                  <a:cubicBezTo>
                    <a:pt x="400253" y="99684"/>
                    <a:pt x="400564" y="100619"/>
                    <a:pt x="400253" y="100930"/>
                  </a:cubicBezTo>
                  <a:close/>
                  <a:moveTo>
                    <a:pt x="411007" y="555237"/>
                  </a:moveTo>
                  <a:cubicBezTo>
                    <a:pt x="410696" y="555860"/>
                    <a:pt x="409763" y="555860"/>
                    <a:pt x="409140" y="555548"/>
                  </a:cubicBezTo>
                  <a:cubicBezTo>
                    <a:pt x="408829" y="554925"/>
                    <a:pt x="408552" y="554302"/>
                    <a:pt x="408241" y="553990"/>
                  </a:cubicBezTo>
                  <a:cubicBezTo>
                    <a:pt x="407930" y="553090"/>
                    <a:pt x="408829" y="552155"/>
                    <a:pt x="410074" y="552467"/>
                  </a:cubicBezTo>
                  <a:cubicBezTo>
                    <a:pt x="411284" y="552779"/>
                    <a:pt x="411595" y="553990"/>
                    <a:pt x="411007" y="555237"/>
                  </a:cubicBezTo>
                  <a:close/>
                  <a:moveTo>
                    <a:pt x="413151" y="511893"/>
                  </a:moveTo>
                  <a:cubicBezTo>
                    <a:pt x="412840" y="512517"/>
                    <a:pt x="412529" y="512794"/>
                    <a:pt x="411907" y="512517"/>
                  </a:cubicBezTo>
                  <a:cubicBezTo>
                    <a:pt x="411284" y="512205"/>
                    <a:pt x="411007" y="511893"/>
                    <a:pt x="411284" y="510647"/>
                  </a:cubicBezTo>
                  <a:cubicBezTo>
                    <a:pt x="411595" y="510647"/>
                    <a:pt x="411907" y="510336"/>
                    <a:pt x="412529" y="510336"/>
                  </a:cubicBezTo>
                  <a:cubicBezTo>
                    <a:pt x="412840" y="510336"/>
                    <a:pt x="413463" y="510959"/>
                    <a:pt x="413151" y="511893"/>
                  </a:cubicBezTo>
                  <a:close/>
                  <a:moveTo>
                    <a:pt x="416229" y="479628"/>
                  </a:moveTo>
                  <a:cubicBezTo>
                    <a:pt x="415607" y="481775"/>
                    <a:pt x="413463" y="482987"/>
                    <a:pt x="411284" y="482363"/>
                  </a:cubicBezTo>
                  <a:cubicBezTo>
                    <a:pt x="409451" y="481775"/>
                    <a:pt x="407930" y="479905"/>
                    <a:pt x="408552" y="478071"/>
                  </a:cubicBezTo>
                  <a:cubicBezTo>
                    <a:pt x="409140" y="475924"/>
                    <a:pt x="411907" y="474401"/>
                    <a:pt x="413774" y="474990"/>
                  </a:cubicBezTo>
                  <a:cubicBezTo>
                    <a:pt x="415295" y="475613"/>
                    <a:pt x="416540" y="478071"/>
                    <a:pt x="416229" y="479628"/>
                  </a:cubicBezTo>
                  <a:close/>
                  <a:moveTo>
                    <a:pt x="422661" y="465781"/>
                  </a:moveTo>
                  <a:cubicBezTo>
                    <a:pt x="422972" y="464846"/>
                    <a:pt x="423906" y="464569"/>
                    <a:pt x="424494" y="465158"/>
                  </a:cubicBezTo>
                  <a:cubicBezTo>
                    <a:pt x="424805" y="465469"/>
                    <a:pt x="425116" y="466092"/>
                    <a:pt x="425116" y="466092"/>
                  </a:cubicBezTo>
                  <a:cubicBezTo>
                    <a:pt x="424805" y="467027"/>
                    <a:pt x="423906" y="467616"/>
                    <a:pt x="423283" y="467304"/>
                  </a:cubicBezTo>
                  <a:cubicBezTo>
                    <a:pt x="422661" y="467304"/>
                    <a:pt x="422350" y="466716"/>
                    <a:pt x="422661" y="465781"/>
                  </a:cubicBezTo>
                  <a:close/>
                  <a:moveTo>
                    <a:pt x="418373" y="412606"/>
                  </a:moveTo>
                  <a:cubicBezTo>
                    <a:pt x="417750" y="412606"/>
                    <a:pt x="417439" y="411983"/>
                    <a:pt x="418062" y="411360"/>
                  </a:cubicBezTo>
                  <a:cubicBezTo>
                    <a:pt x="418373" y="411083"/>
                    <a:pt x="418684" y="411083"/>
                    <a:pt x="418995" y="411083"/>
                  </a:cubicBezTo>
                  <a:cubicBezTo>
                    <a:pt x="419272" y="411083"/>
                    <a:pt x="419272" y="411671"/>
                    <a:pt x="419583" y="411983"/>
                  </a:cubicBezTo>
                  <a:cubicBezTo>
                    <a:pt x="419272" y="412294"/>
                    <a:pt x="418995" y="412606"/>
                    <a:pt x="418373" y="412606"/>
                  </a:cubicBezTo>
                  <a:close/>
                  <a:moveTo>
                    <a:pt x="426361" y="536785"/>
                  </a:moveTo>
                  <a:cubicBezTo>
                    <a:pt x="426050" y="537096"/>
                    <a:pt x="425738" y="537408"/>
                    <a:pt x="425738" y="537408"/>
                  </a:cubicBezTo>
                  <a:cubicBezTo>
                    <a:pt x="424494" y="537408"/>
                    <a:pt x="423283" y="537096"/>
                    <a:pt x="422350" y="536785"/>
                  </a:cubicBezTo>
                  <a:cubicBezTo>
                    <a:pt x="422038" y="536473"/>
                    <a:pt x="421450" y="535850"/>
                    <a:pt x="421450" y="535261"/>
                  </a:cubicBezTo>
                  <a:cubicBezTo>
                    <a:pt x="421139" y="534327"/>
                    <a:pt x="422038" y="533704"/>
                    <a:pt x="422661" y="534015"/>
                  </a:cubicBezTo>
                  <a:cubicBezTo>
                    <a:pt x="423283" y="534327"/>
                    <a:pt x="423594" y="534327"/>
                    <a:pt x="424494" y="534638"/>
                  </a:cubicBezTo>
                  <a:cubicBezTo>
                    <a:pt x="425116" y="534950"/>
                    <a:pt x="425738" y="535573"/>
                    <a:pt x="426361" y="535850"/>
                  </a:cubicBezTo>
                  <a:cubicBezTo>
                    <a:pt x="426361" y="536473"/>
                    <a:pt x="426361" y="536785"/>
                    <a:pt x="426361" y="536785"/>
                  </a:cubicBezTo>
                  <a:close/>
                  <a:moveTo>
                    <a:pt x="434660" y="499292"/>
                  </a:moveTo>
                  <a:cubicBezTo>
                    <a:pt x="434349" y="500192"/>
                    <a:pt x="433415" y="500504"/>
                    <a:pt x="432481" y="500504"/>
                  </a:cubicBezTo>
                  <a:cubicBezTo>
                    <a:pt x="431271" y="500192"/>
                    <a:pt x="430649" y="498981"/>
                    <a:pt x="430960" y="497734"/>
                  </a:cubicBezTo>
                  <a:cubicBezTo>
                    <a:pt x="431271" y="496834"/>
                    <a:pt x="432481" y="496211"/>
                    <a:pt x="433415" y="496834"/>
                  </a:cubicBezTo>
                  <a:cubicBezTo>
                    <a:pt x="434349" y="497146"/>
                    <a:pt x="434937" y="498046"/>
                    <a:pt x="434660" y="499292"/>
                  </a:cubicBezTo>
                  <a:close/>
                  <a:moveTo>
                    <a:pt x="443236" y="506043"/>
                  </a:moveTo>
                  <a:cubicBezTo>
                    <a:pt x="442648" y="505731"/>
                    <a:pt x="442025" y="505143"/>
                    <a:pt x="442337" y="504520"/>
                  </a:cubicBezTo>
                  <a:cubicBezTo>
                    <a:pt x="442648" y="503585"/>
                    <a:pt x="443236" y="503273"/>
                    <a:pt x="444481" y="503896"/>
                  </a:cubicBezTo>
                  <a:cubicBezTo>
                    <a:pt x="444481" y="504208"/>
                    <a:pt x="445103" y="504831"/>
                    <a:pt x="445103" y="505143"/>
                  </a:cubicBezTo>
                  <a:cubicBezTo>
                    <a:pt x="445103" y="506043"/>
                    <a:pt x="444169" y="506354"/>
                    <a:pt x="443236" y="506043"/>
                  </a:cubicBezTo>
                  <a:close/>
                  <a:moveTo>
                    <a:pt x="487463" y="310860"/>
                  </a:moveTo>
                  <a:cubicBezTo>
                    <a:pt x="487774" y="311484"/>
                    <a:pt x="488085" y="311795"/>
                    <a:pt x="487774" y="312107"/>
                  </a:cubicBezTo>
                  <a:cubicBezTo>
                    <a:pt x="487774" y="312695"/>
                    <a:pt x="487463" y="313007"/>
                    <a:pt x="486875" y="312695"/>
                  </a:cubicBezTo>
                  <a:cubicBezTo>
                    <a:pt x="486564" y="312695"/>
                    <a:pt x="486564" y="312107"/>
                    <a:pt x="486564" y="312107"/>
                  </a:cubicBezTo>
                  <a:cubicBezTo>
                    <a:pt x="486875" y="311484"/>
                    <a:pt x="487186" y="311172"/>
                    <a:pt x="487463" y="310860"/>
                  </a:cubicBezTo>
                  <a:close/>
                  <a:moveTo>
                    <a:pt x="465367" y="347141"/>
                  </a:moveTo>
                  <a:cubicBezTo>
                    <a:pt x="466300" y="347453"/>
                    <a:pt x="466577" y="348664"/>
                    <a:pt x="466300" y="349599"/>
                  </a:cubicBezTo>
                  <a:cubicBezTo>
                    <a:pt x="465989" y="350499"/>
                    <a:pt x="464744" y="350811"/>
                    <a:pt x="463534" y="350222"/>
                  </a:cubicBezTo>
                  <a:cubicBezTo>
                    <a:pt x="462600" y="349599"/>
                    <a:pt x="462289" y="348664"/>
                    <a:pt x="462600" y="347764"/>
                  </a:cubicBezTo>
                  <a:cubicBezTo>
                    <a:pt x="462911" y="347141"/>
                    <a:pt x="464433" y="346830"/>
                    <a:pt x="465367" y="347141"/>
                  </a:cubicBezTo>
                  <a:close/>
                  <a:moveTo>
                    <a:pt x="453368" y="448887"/>
                  </a:moveTo>
                  <a:cubicBezTo>
                    <a:pt x="453679" y="448264"/>
                    <a:pt x="454612" y="447952"/>
                    <a:pt x="455546" y="448575"/>
                  </a:cubicBezTo>
                  <a:cubicBezTo>
                    <a:pt x="455857" y="448887"/>
                    <a:pt x="456134" y="448887"/>
                    <a:pt x="456134" y="449198"/>
                  </a:cubicBezTo>
                  <a:cubicBezTo>
                    <a:pt x="456445" y="449475"/>
                    <a:pt x="456445" y="450410"/>
                    <a:pt x="456134" y="450722"/>
                  </a:cubicBezTo>
                  <a:cubicBezTo>
                    <a:pt x="455857" y="451033"/>
                    <a:pt x="455235" y="451033"/>
                    <a:pt x="454924" y="451033"/>
                  </a:cubicBezTo>
                  <a:cubicBezTo>
                    <a:pt x="454612" y="451033"/>
                    <a:pt x="454301" y="450722"/>
                    <a:pt x="453990" y="450722"/>
                  </a:cubicBezTo>
                  <a:cubicBezTo>
                    <a:pt x="453368" y="450098"/>
                    <a:pt x="453091" y="449475"/>
                    <a:pt x="453368" y="448887"/>
                  </a:cubicBezTo>
                  <a:close/>
                  <a:moveTo>
                    <a:pt x="452780" y="468550"/>
                  </a:moveTo>
                  <a:cubicBezTo>
                    <a:pt x="451846" y="468239"/>
                    <a:pt x="451224" y="467027"/>
                    <a:pt x="451846" y="466404"/>
                  </a:cubicBezTo>
                  <a:cubicBezTo>
                    <a:pt x="452157" y="465781"/>
                    <a:pt x="453091" y="465781"/>
                    <a:pt x="453679" y="466092"/>
                  </a:cubicBezTo>
                  <a:cubicBezTo>
                    <a:pt x="454612" y="466404"/>
                    <a:pt x="454924" y="467304"/>
                    <a:pt x="454301" y="468239"/>
                  </a:cubicBezTo>
                  <a:cubicBezTo>
                    <a:pt x="453990" y="468239"/>
                    <a:pt x="453368" y="468550"/>
                    <a:pt x="452780" y="468550"/>
                  </a:cubicBezTo>
                  <a:close/>
                  <a:moveTo>
                    <a:pt x="457068" y="473466"/>
                  </a:moveTo>
                  <a:cubicBezTo>
                    <a:pt x="456756" y="474089"/>
                    <a:pt x="455857" y="474713"/>
                    <a:pt x="455235" y="474713"/>
                  </a:cubicBezTo>
                  <a:cubicBezTo>
                    <a:pt x="454301" y="474401"/>
                    <a:pt x="453679" y="473155"/>
                    <a:pt x="453990" y="472220"/>
                  </a:cubicBezTo>
                  <a:cubicBezTo>
                    <a:pt x="454301" y="471631"/>
                    <a:pt x="455235" y="471008"/>
                    <a:pt x="455857" y="471320"/>
                  </a:cubicBezTo>
                  <a:cubicBezTo>
                    <a:pt x="457068" y="471320"/>
                    <a:pt x="457379" y="472220"/>
                    <a:pt x="457068" y="473466"/>
                  </a:cubicBezTo>
                  <a:close/>
                  <a:moveTo>
                    <a:pt x="461355" y="342537"/>
                  </a:moveTo>
                  <a:cubicBezTo>
                    <a:pt x="461355" y="342225"/>
                    <a:pt x="461978" y="341914"/>
                    <a:pt x="462600" y="341291"/>
                  </a:cubicBezTo>
                  <a:cubicBezTo>
                    <a:pt x="462911" y="342225"/>
                    <a:pt x="463223" y="342537"/>
                    <a:pt x="463223" y="343125"/>
                  </a:cubicBezTo>
                  <a:cubicBezTo>
                    <a:pt x="463223" y="343125"/>
                    <a:pt x="462600" y="343749"/>
                    <a:pt x="462289" y="343437"/>
                  </a:cubicBezTo>
                  <a:cubicBezTo>
                    <a:pt x="461667" y="343749"/>
                    <a:pt x="461079" y="343125"/>
                    <a:pt x="461355" y="342537"/>
                  </a:cubicBezTo>
                  <a:close/>
                  <a:moveTo>
                    <a:pt x="462289" y="427977"/>
                  </a:moveTo>
                  <a:cubicBezTo>
                    <a:pt x="462600" y="427042"/>
                    <a:pt x="463534" y="426454"/>
                    <a:pt x="464433" y="426731"/>
                  </a:cubicBezTo>
                  <a:cubicBezTo>
                    <a:pt x="465055" y="427042"/>
                    <a:pt x="465367" y="427977"/>
                    <a:pt x="465055" y="428600"/>
                  </a:cubicBezTo>
                  <a:cubicBezTo>
                    <a:pt x="464744" y="429500"/>
                    <a:pt x="464122" y="430123"/>
                    <a:pt x="463223" y="429812"/>
                  </a:cubicBezTo>
                  <a:cubicBezTo>
                    <a:pt x="462600" y="429812"/>
                    <a:pt x="461978" y="428912"/>
                    <a:pt x="462289" y="427977"/>
                  </a:cubicBezTo>
                  <a:close/>
                  <a:moveTo>
                    <a:pt x="466300" y="479005"/>
                  </a:moveTo>
                  <a:cubicBezTo>
                    <a:pt x="465989" y="479905"/>
                    <a:pt x="464744" y="480529"/>
                    <a:pt x="463811" y="479905"/>
                  </a:cubicBezTo>
                  <a:cubicBezTo>
                    <a:pt x="463223" y="479628"/>
                    <a:pt x="462911" y="478382"/>
                    <a:pt x="463223" y="477447"/>
                  </a:cubicBezTo>
                  <a:cubicBezTo>
                    <a:pt x="463534" y="476547"/>
                    <a:pt x="464433" y="476236"/>
                    <a:pt x="465367" y="476547"/>
                  </a:cubicBezTo>
                  <a:cubicBezTo>
                    <a:pt x="466300" y="477171"/>
                    <a:pt x="466577" y="478071"/>
                    <a:pt x="466300" y="479005"/>
                  </a:cubicBezTo>
                  <a:close/>
                  <a:moveTo>
                    <a:pt x="469343" y="434728"/>
                  </a:moveTo>
                  <a:cubicBezTo>
                    <a:pt x="469032" y="435351"/>
                    <a:pt x="468444" y="435351"/>
                    <a:pt x="468133" y="435039"/>
                  </a:cubicBezTo>
                  <a:cubicBezTo>
                    <a:pt x="467822" y="434728"/>
                    <a:pt x="467511" y="434139"/>
                    <a:pt x="467511" y="433827"/>
                  </a:cubicBezTo>
                  <a:cubicBezTo>
                    <a:pt x="467511" y="433516"/>
                    <a:pt x="468133" y="433204"/>
                    <a:pt x="468755" y="433204"/>
                  </a:cubicBezTo>
                  <a:cubicBezTo>
                    <a:pt x="469343" y="433516"/>
                    <a:pt x="469655" y="434139"/>
                    <a:pt x="469343" y="434728"/>
                  </a:cubicBezTo>
                  <a:close/>
                  <a:moveTo>
                    <a:pt x="470899" y="464846"/>
                  </a:moveTo>
                  <a:cubicBezTo>
                    <a:pt x="470277" y="464569"/>
                    <a:pt x="470277" y="463946"/>
                    <a:pt x="470588" y="463634"/>
                  </a:cubicBezTo>
                  <a:cubicBezTo>
                    <a:pt x="470899" y="463011"/>
                    <a:pt x="471522" y="463011"/>
                    <a:pt x="471798" y="463323"/>
                  </a:cubicBezTo>
                  <a:cubicBezTo>
                    <a:pt x="472110" y="463634"/>
                    <a:pt x="472110" y="464258"/>
                    <a:pt x="472421" y="464846"/>
                  </a:cubicBezTo>
                  <a:cubicBezTo>
                    <a:pt x="471798" y="464846"/>
                    <a:pt x="471211" y="465158"/>
                    <a:pt x="470899" y="464846"/>
                  </a:cubicBezTo>
                  <a:close/>
                  <a:moveTo>
                    <a:pt x="473666" y="420291"/>
                  </a:moveTo>
                  <a:cubicBezTo>
                    <a:pt x="473043" y="420915"/>
                    <a:pt x="472110" y="420915"/>
                    <a:pt x="471522" y="420603"/>
                  </a:cubicBezTo>
                  <a:cubicBezTo>
                    <a:pt x="470588" y="420291"/>
                    <a:pt x="470277" y="419668"/>
                    <a:pt x="470277" y="418768"/>
                  </a:cubicBezTo>
                  <a:cubicBezTo>
                    <a:pt x="470277" y="418457"/>
                    <a:pt x="470588" y="418145"/>
                    <a:pt x="470588" y="417833"/>
                  </a:cubicBezTo>
                  <a:cubicBezTo>
                    <a:pt x="470899" y="416899"/>
                    <a:pt x="471211" y="416310"/>
                    <a:pt x="472421" y="416310"/>
                  </a:cubicBezTo>
                  <a:cubicBezTo>
                    <a:pt x="473355" y="416310"/>
                    <a:pt x="473977" y="416899"/>
                    <a:pt x="474288" y="418145"/>
                  </a:cubicBezTo>
                  <a:cubicBezTo>
                    <a:pt x="474288" y="418768"/>
                    <a:pt x="474288" y="419668"/>
                    <a:pt x="473666" y="420291"/>
                  </a:cubicBezTo>
                  <a:close/>
                  <a:moveTo>
                    <a:pt x="478887" y="307779"/>
                  </a:moveTo>
                  <a:cubicBezTo>
                    <a:pt x="478265" y="308402"/>
                    <a:pt x="476743" y="308402"/>
                    <a:pt x="476121" y="307779"/>
                  </a:cubicBezTo>
                  <a:cubicBezTo>
                    <a:pt x="476121" y="307779"/>
                    <a:pt x="475810" y="307468"/>
                    <a:pt x="476121" y="307468"/>
                  </a:cubicBezTo>
                  <a:cubicBezTo>
                    <a:pt x="476432" y="307191"/>
                    <a:pt x="476432" y="306568"/>
                    <a:pt x="477020" y="306256"/>
                  </a:cubicBezTo>
                  <a:cubicBezTo>
                    <a:pt x="477642" y="305945"/>
                    <a:pt x="478265" y="305945"/>
                    <a:pt x="478887" y="306568"/>
                  </a:cubicBezTo>
                  <a:cubicBezTo>
                    <a:pt x="479199" y="306879"/>
                    <a:pt x="479199" y="307191"/>
                    <a:pt x="479199" y="307468"/>
                  </a:cubicBezTo>
                  <a:cubicBezTo>
                    <a:pt x="479199" y="307468"/>
                    <a:pt x="479199" y="307779"/>
                    <a:pt x="478887" y="307779"/>
                  </a:cubicBezTo>
                  <a:close/>
                  <a:moveTo>
                    <a:pt x="483175" y="378195"/>
                  </a:moveTo>
                  <a:cubicBezTo>
                    <a:pt x="482864" y="378472"/>
                    <a:pt x="482242" y="378783"/>
                    <a:pt x="481965" y="378472"/>
                  </a:cubicBezTo>
                  <a:cubicBezTo>
                    <a:pt x="481342" y="378472"/>
                    <a:pt x="481031" y="377571"/>
                    <a:pt x="481654" y="376637"/>
                  </a:cubicBezTo>
                  <a:cubicBezTo>
                    <a:pt x="481965" y="376637"/>
                    <a:pt x="482242" y="376325"/>
                    <a:pt x="482864" y="376637"/>
                  </a:cubicBezTo>
                  <a:cubicBezTo>
                    <a:pt x="483486" y="376948"/>
                    <a:pt x="483486" y="377883"/>
                    <a:pt x="483175" y="378195"/>
                  </a:cubicBezTo>
                  <a:close/>
                  <a:moveTo>
                    <a:pt x="489330" y="333294"/>
                  </a:moveTo>
                  <a:cubicBezTo>
                    <a:pt x="489019" y="333917"/>
                    <a:pt x="488085" y="334228"/>
                    <a:pt x="487463" y="334228"/>
                  </a:cubicBezTo>
                  <a:cubicBezTo>
                    <a:pt x="486875" y="333917"/>
                    <a:pt x="486564" y="333294"/>
                    <a:pt x="486875" y="332670"/>
                  </a:cubicBezTo>
                  <a:cubicBezTo>
                    <a:pt x="487186" y="331770"/>
                    <a:pt x="487774" y="331459"/>
                    <a:pt x="488708" y="331770"/>
                  </a:cubicBezTo>
                  <a:cubicBezTo>
                    <a:pt x="489019" y="332082"/>
                    <a:pt x="489642" y="332670"/>
                    <a:pt x="489330" y="333294"/>
                  </a:cubicBezTo>
                  <a:close/>
                  <a:moveTo>
                    <a:pt x="492996" y="285658"/>
                  </a:moveTo>
                  <a:cubicBezTo>
                    <a:pt x="492685" y="286592"/>
                    <a:pt x="491474" y="286904"/>
                    <a:pt x="490852" y="286592"/>
                  </a:cubicBezTo>
                  <a:cubicBezTo>
                    <a:pt x="489953" y="285969"/>
                    <a:pt x="489330" y="285035"/>
                    <a:pt x="489642" y="284135"/>
                  </a:cubicBezTo>
                  <a:cubicBezTo>
                    <a:pt x="489953" y="283200"/>
                    <a:pt x="490852" y="283200"/>
                    <a:pt x="492097" y="283511"/>
                  </a:cubicBezTo>
                  <a:cubicBezTo>
                    <a:pt x="492996" y="283823"/>
                    <a:pt x="493618" y="284723"/>
                    <a:pt x="492996" y="285658"/>
                  </a:cubicBezTo>
                  <a:close/>
                  <a:moveTo>
                    <a:pt x="497629" y="311795"/>
                  </a:moveTo>
                  <a:cubicBezTo>
                    <a:pt x="497318" y="312695"/>
                    <a:pt x="496073" y="313007"/>
                    <a:pt x="495174" y="312384"/>
                  </a:cubicBezTo>
                  <a:cubicBezTo>
                    <a:pt x="494241" y="312107"/>
                    <a:pt x="493929" y="310860"/>
                    <a:pt x="494241" y="310237"/>
                  </a:cubicBezTo>
                  <a:cubicBezTo>
                    <a:pt x="494552" y="309337"/>
                    <a:pt x="495762" y="309337"/>
                    <a:pt x="496696" y="309649"/>
                  </a:cubicBezTo>
                  <a:cubicBezTo>
                    <a:pt x="497629" y="309926"/>
                    <a:pt x="498217" y="310860"/>
                    <a:pt x="497629" y="311795"/>
                  </a:cubicBezTo>
                  <a:close/>
                  <a:moveTo>
                    <a:pt x="500984" y="350811"/>
                  </a:moveTo>
                  <a:cubicBezTo>
                    <a:pt x="500672" y="351122"/>
                    <a:pt x="500085" y="351122"/>
                    <a:pt x="499773" y="350811"/>
                  </a:cubicBezTo>
                  <a:cubicBezTo>
                    <a:pt x="499462" y="350499"/>
                    <a:pt x="499462" y="349911"/>
                    <a:pt x="499462" y="349599"/>
                  </a:cubicBezTo>
                  <a:cubicBezTo>
                    <a:pt x="499773" y="348976"/>
                    <a:pt x="500672" y="348976"/>
                    <a:pt x="500984" y="349288"/>
                  </a:cubicBezTo>
                  <a:cubicBezTo>
                    <a:pt x="501606" y="349599"/>
                    <a:pt x="501295" y="350222"/>
                    <a:pt x="500984" y="350811"/>
                  </a:cubicBezTo>
                  <a:close/>
                  <a:moveTo>
                    <a:pt x="504373" y="269975"/>
                  </a:moveTo>
                  <a:cubicBezTo>
                    <a:pt x="504061" y="269975"/>
                    <a:pt x="503750" y="269975"/>
                    <a:pt x="503439" y="269975"/>
                  </a:cubicBezTo>
                  <a:cubicBezTo>
                    <a:pt x="503162" y="269664"/>
                    <a:pt x="503162" y="269352"/>
                    <a:pt x="502851" y="268764"/>
                  </a:cubicBezTo>
                  <a:cubicBezTo>
                    <a:pt x="503439" y="269075"/>
                    <a:pt x="504061" y="269075"/>
                    <a:pt x="504373" y="269075"/>
                  </a:cubicBezTo>
                  <a:cubicBezTo>
                    <a:pt x="504373" y="269075"/>
                    <a:pt x="504373" y="269664"/>
                    <a:pt x="504373" y="269975"/>
                  </a:cubicBezTo>
                  <a:close/>
                  <a:moveTo>
                    <a:pt x="508972" y="263225"/>
                  </a:moveTo>
                  <a:cubicBezTo>
                    <a:pt x="508972" y="262913"/>
                    <a:pt x="509594" y="262913"/>
                    <a:pt x="509905" y="262601"/>
                  </a:cubicBezTo>
                  <a:cubicBezTo>
                    <a:pt x="509905" y="263225"/>
                    <a:pt x="510216" y="263536"/>
                    <a:pt x="510216" y="263848"/>
                  </a:cubicBezTo>
                  <a:cubicBezTo>
                    <a:pt x="510216" y="264125"/>
                    <a:pt x="509594" y="264125"/>
                    <a:pt x="509283" y="264125"/>
                  </a:cubicBezTo>
                  <a:cubicBezTo>
                    <a:pt x="508972" y="263848"/>
                    <a:pt x="508660" y="263536"/>
                    <a:pt x="508972" y="263225"/>
                  </a:cubicBezTo>
                  <a:close/>
                  <a:moveTo>
                    <a:pt x="473355" y="388615"/>
                  </a:moveTo>
                  <a:cubicBezTo>
                    <a:pt x="473355" y="388615"/>
                    <a:pt x="473355" y="388926"/>
                    <a:pt x="473355" y="388615"/>
                  </a:cubicBezTo>
                  <a:cubicBezTo>
                    <a:pt x="473355" y="388926"/>
                    <a:pt x="473043" y="389238"/>
                    <a:pt x="473043" y="389238"/>
                  </a:cubicBezTo>
                  <a:cubicBezTo>
                    <a:pt x="473043" y="388926"/>
                    <a:pt x="473043" y="388926"/>
                    <a:pt x="472732" y="388615"/>
                  </a:cubicBezTo>
                  <a:cubicBezTo>
                    <a:pt x="472732" y="388615"/>
                    <a:pt x="473043" y="388615"/>
                    <a:pt x="473355" y="388615"/>
                  </a:cubicBezTo>
                  <a:close/>
                  <a:moveTo>
                    <a:pt x="460768" y="456884"/>
                  </a:moveTo>
                  <a:cubicBezTo>
                    <a:pt x="460768" y="456884"/>
                    <a:pt x="461079" y="457161"/>
                    <a:pt x="460768" y="456884"/>
                  </a:cubicBezTo>
                  <a:cubicBezTo>
                    <a:pt x="461079" y="457161"/>
                    <a:pt x="460768" y="457161"/>
                    <a:pt x="460768" y="457472"/>
                  </a:cubicBezTo>
                  <a:cubicBezTo>
                    <a:pt x="460768" y="457472"/>
                    <a:pt x="460456" y="457161"/>
                    <a:pt x="460768" y="456884"/>
                  </a:cubicBezTo>
                  <a:cubicBezTo>
                    <a:pt x="460456" y="457161"/>
                    <a:pt x="460768" y="456884"/>
                    <a:pt x="460768" y="456884"/>
                  </a:cubicBezTo>
                  <a:close/>
                  <a:moveTo>
                    <a:pt x="450325" y="455014"/>
                  </a:moveTo>
                  <a:cubicBezTo>
                    <a:pt x="450636" y="455326"/>
                    <a:pt x="450636" y="455326"/>
                    <a:pt x="450325" y="455014"/>
                  </a:cubicBezTo>
                  <a:cubicBezTo>
                    <a:pt x="450636" y="455326"/>
                    <a:pt x="450325" y="455326"/>
                    <a:pt x="450325" y="455637"/>
                  </a:cubicBezTo>
                  <a:cubicBezTo>
                    <a:pt x="450325" y="455637"/>
                    <a:pt x="450325" y="455326"/>
                    <a:pt x="450325" y="455014"/>
                  </a:cubicBezTo>
                  <a:cubicBezTo>
                    <a:pt x="450325" y="455326"/>
                    <a:pt x="450325" y="455014"/>
                    <a:pt x="450325" y="455014"/>
                  </a:cubicBezTo>
                  <a:close/>
                  <a:moveTo>
                    <a:pt x="448146" y="287493"/>
                  </a:moveTo>
                  <a:cubicBezTo>
                    <a:pt x="448457" y="287804"/>
                    <a:pt x="448457" y="287804"/>
                    <a:pt x="448457" y="288116"/>
                  </a:cubicBezTo>
                  <a:cubicBezTo>
                    <a:pt x="448146" y="288116"/>
                    <a:pt x="448146" y="288427"/>
                    <a:pt x="447869" y="288427"/>
                  </a:cubicBezTo>
                  <a:cubicBezTo>
                    <a:pt x="447869" y="288427"/>
                    <a:pt x="447558" y="288116"/>
                    <a:pt x="447558" y="288116"/>
                  </a:cubicBezTo>
                  <a:cubicBezTo>
                    <a:pt x="447869" y="287804"/>
                    <a:pt x="448146" y="287493"/>
                    <a:pt x="448146" y="287493"/>
                  </a:cubicBezTo>
                  <a:close/>
                  <a:moveTo>
                    <a:pt x="439259" y="451933"/>
                  </a:moveTo>
                  <a:cubicBezTo>
                    <a:pt x="439259" y="451933"/>
                    <a:pt x="439570" y="451656"/>
                    <a:pt x="439881" y="451656"/>
                  </a:cubicBezTo>
                  <a:cubicBezTo>
                    <a:pt x="439881" y="451933"/>
                    <a:pt x="440158" y="452245"/>
                    <a:pt x="439881" y="452556"/>
                  </a:cubicBezTo>
                  <a:cubicBezTo>
                    <a:pt x="439881" y="452868"/>
                    <a:pt x="439259" y="452868"/>
                    <a:pt x="438948" y="452868"/>
                  </a:cubicBezTo>
                  <a:cubicBezTo>
                    <a:pt x="439259" y="452556"/>
                    <a:pt x="439259" y="452245"/>
                    <a:pt x="439259" y="451933"/>
                  </a:cubicBezTo>
                  <a:close/>
                  <a:moveTo>
                    <a:pt x="428194" y="487314"/>
                  </a:moveTo>
                  <a:cubicBezTo>
                    <a:pt x="428505" y="487314"/>
                    <a:pt x="428505" y="487314"/>
                    <a:pt x="428816" y="487591"/>
                  </a:cubicBezTo>
                  <a:cubicBezTo>
                    <a:pt x="428816" y="487591"/>
                    <a:pt x="428816" y="487902"/>
                    <a:pt x="428816" y="487902"/>
                  </a:cubicBezTo>
                  <a:cubicBezTo>
                    <a:pt x="428505" y="487902"/>
                    <a:pt x="428505" y="487902"/>
                    <a:pt x="428194" y="487591"/>
                  </a:cubicBezTo>
                  <a:cubicBezTo>
                    <a:pt x="428194" y="487591"/>
                    <a:pt x="428194" y="487314"/>
                    <a:pt x="428194" y="487314"/>
                  </a:cubicBezTo>
                  <a:close/>
                  <a:moveTo>
                    <a:pt x="411907" y="104600"/>
                  </a:moveTo>
                  <a:cubicBezTo>
                    <a:pt x="411907" y="104600"/>
                    <a:pt x="412218" y="104912"/>
                    <a:pt x="412218" y="105223"/>
                  </a:cubicBezTo>
                  <a:cubicBezTo>
                    <a:pt x="412218" y="105223"/>
                    <a:pt x="411907" y="105223"/>
                    <a:pt x="411907" y="105535"/>
                  </a:cubicBezTo>
                  <a:cubicBezTo>
                    <a:pt x="411907" y="105223"/>
                    <a:pt x="411595" y="105223"/>
                    <a:pt x="411907" y="104600"/>
                  </a:cubicBezTo>
                  <a:cubicBezTo>
                    <a:pt x="411595" y="104912"/>
                    <a:pt x="411907" y="104912"/>
                    <a:pt x="411907" y="104600"/>
                  </a:cubicBezTo>
                  <a:close/>
                  <a:moveTo>
                    <a:pt x="245129" y="172557"/>
                  </a:moveTo>
                  <a:cubicBezTo>
                    <a:pt x="245129" y="172246"/>
                    <a:pt x="245129" y="172246"/>
                    <a:pt x="245129" y="172557"/>
                  </a:cubicBezTo>
                  <a:cubicBezTo>
                    <a:pt x="245129" y="172246"/>
                    <a:pt x="245440" y="172246"/>
                    <a:pt x="245751" y="172246"/>
                  </a:cubicBezTo>
                  <a:cubicBezTo>
                    <a:pt x="245751" y="172246"/>
                    <a:pt x="245751" y="172557"/>
                    <a:pt x="245751" y="172557"/>
                  </a:cubicBezTo>
                  <a:cubicBezTo>
                    <a:pt x="245440" y="172557"/>
                    <a:pt x="245129" y="172557"/>
                    <a:pt x="245129" y="172557"/>
                  </a:cubicBezTo>
                  <a:close/>
                  <a:moveTo>
                    <a:pt x="391020" y="206034"/>
                  </a:moveTo>
                  <a:cubicBezTo>
                    <a:pt x="391020" y="206345"/>
                    <a:pt x="391020" y="206657"/>
                    <a:pt x="391020" y="206969"/>
                  </a:cubicBezTo>
                  <a:cubicBezTo>
                    <a:pt x="390709" y="206969"/>
                    <a:pt x="390398" y="206969"/>
                    <a:pt x="390398" y="206969"/>
                  </a:cubicBezTo>
                  <a:cubicBezTo>
                    <a:pt x="390398" y="206969"/>
                    <a:pt x="390398" y="206657"/>
                    <a:pt x="390398" y="206345"/>
                  </a:cubicBezTo>
                  <a:cubicBezTo>
                    <a:pt x="390398" y="206034"/>
                    <a:pt x="390709" y="206034"/>
                    <a:pt x="391020" y="206034"/>
                  </a:cubicBezTo>
                  <a:close/>
                  <a:moveTo>
                    <a:pt x="384589" y="611770"/>
                  </a:moveTo>
                  <a:cubicBezTo>
                    <a:pt x="384589" y="612081"/>
                    <a:pt x="384277" y="612081"/>
                    <a:pt x="383966" y="612393"/>
                  </a:cubicBezTo>
                  <a:cubicBezTo>
                    <a:pt x="383655" y="612081"/>
                    <a:pt x="383655" y="612081"/>
                    <a:pt x="383655" y="611770"/>
                  </a:cubicBezTo>
                  <a:cubicBezTo>
                    <a:pt x="383655" y="611493"/>
                    <a:pt x="383966" y="611493"/>
                    <a:pt x="384277" y="611181"/>
                  </a:cubicBezTo>
                  <a:cubicBezTo>
                    <a:pt x="384277" y="611493"/>
                    <a:pt x="384589" y="611493"/>
                    <a:pt x="384589" y="611770"/>
                  </a:cubicBezTo>
                  <a:close/>
                  <a:moveTo>
                    <a:pt x="364913" y="399381"/>
                  </a:moveTo>
                  <a:cubicBezTo>
                    <a:pt x="364913" y="399381"/>
                    <a:pt x="364913" y="399693"/>
                    <a:pt x="364913" y="399381"/>
                  </a:cubicBezTo>
                  <a:cubicBezTo>
                    <a:pt x="364290" y="399381"/>
                    <a:pt x="364290" y="399070"/>
                    <a:pt x="364290" y="399070"/>
                  </a:cubicBezTo>
                  <a:cubicBezTo>
                    <a:pt x="364290" y="399070"/>
                    <a:pt x="364602" y="399070"/>
                    <a:pt x="364602" y="399070"/>
                  </a:cubicBezTo>
                  <a:cubicBezTo>
                    <a:pt x="364913" y="399070"/>
                    <a:pt x="364913" y="399381"/>
                    <a:pt x="364913" y="399381"/>
                  </a:cubicBezTo>
                  <a:close/>
                  <a:moveTo>
                    <a:pt x="359380" y="393531"/>
                  </a:moveTo>
                  <a:cubicBezTo>
                    <a:pt x="359380" y="393531"/>
                    <a:pt x="359380" y="393842"/>
                    <a:pt x="359380" y="394154"/>
                  </a:cubicBezTo>
                  <a:cubicBezTo>
                    <a:pt x="359069" y="394154"/>
                    <a:pt x="359069" y="394466"/>
                    <a:pt x="358758" y="394466"/>
                  </a:cubicBezTo>
                  <a:cubicBezTo>
                    <a:pt x="358758" y="394154"/>
                    <a:pt x="358758" y="393842"/>
                    <a:pt x="358758" y="393531"/>
                  </a:cubicBezTo>
                  <a:cubicBezTo>
                    <a:pt x="359069" y="393531"/>
                    <a:pt x="359380" y="393531"/>
                    <a:pt x="359380" y="393531"/>
                  </a:cubicBezTo>
                  <a:close/>
                  <a:moveTo>
                    <a:pt x="352948" y="278595"/>
                  </a:moveTo>
                  <a:cubicBezTo>
                    <a:pt x="353259" y="278907"/>
                    <a:pt x="353259" y="279219"/>
                    <a:pt x="353536" y="279496"/>
                  </a:cubicBezTo>
                  <a:cubicBezTo>
                    <a:pt x="353259" y="279807"/>
                    <a:pt x="352948" y="279807"/>
                    <a:pt x="352948" y="279807"/>
                  </a:cubicBezTo>
                  <a:cubicBezTo>
                    <a:pt x="352948" y="279496"/>
                    <a:pt x="352637" y="279219"/>
                    <a:pt x="352637" y="278907"/>
                  </a:cubicBezTo>
                  <a:cubicBezTo>
                    <a:pt x="352326" y="278907"/>
                    <a:pt x="352637" y="278595"/>
                    <a:pt x="352948" y="278595"/>
                  </a:cubicBezTo>
                  <a:close/>
                  <a:moveTo>
                    <a:pt x="351081" y="573065"/>
                  </a:moveTo>
                  <a:cubicBezTo>
                    <a:pt x="351392" y="573065"/>
                    <a:pt x="351703" y="573065"/>
                    <a:pt x="352015" y="573065"/>
                  </a:cubicBezTo>
                  <a:cubicBezTo>
                    <a:pt x="352015" y="573065"/>
                    <a:pt x="352326" y="573689"/>
                    <a:pt x="352015" y="573689"/>
                  </a:cubicBezTo>
                  <a:cubicBezTo>
                    <a:pt x="351703" y="573966"/>
                    <a:pt x="351392" y="573966"/>
                    <a:pt x="351081" y="573966"/>
                  </a:cubicBezTo>
                  <a:cubicBezTo>
                    <a:pt x="351081" y="573689"/>
                    <a:pt x="351081" y="573377"/>
                    <a:pt x="351081" y="573065"/>
                  </a:cubicBezTo>
                  <a:close/>
                  <a:moveTo>
                    <a:pt x="352637" y="647427"/>
                  </a:moveTo>
                  <a:cubicBezTo>
                    <a:pt x="352637" y="647427"/>
                    <a:pt x="352948" y="647427"/>
                    <a:pt x="352637" y="647427"/>
                  </a:cubicBezTo>
                  <a:cubicBezTo>
                    <a:pt x="352948" y="647427"/>
                    <a:pt x="352948" y="647427"/>
                    <a:pt x="352948" y="647427"/>
                  </a:cubicBezTo>
                  <a:cubicBezTo>
                    <a:pt x="352948" y="647427"/>
                    <a:pt x="352948" y="647739"/>
                    <a:pt x="352637" y="647427"/>
                  </a:cubicBezTo>
                  <a:cubicBezTo>
                    <a:pt x="352948" y="647427"/>
                    <a:pt x="352637" y="647427"/>
                    <a:pt x="352637" y="647427"/>
                  </a:cubicBezTo>
                  <a:close/>
                  <a:moveTo>
                    <a:pt x="245751" y="733213"/>
                  </a:moveTo>
                  <a:cubicBezTo>
                    <a:pt x="245751" y="733525"/>
                    <a:pt x="245440" y="733525"/>
                    <a:pt x="245129" y="733525"/>
                  </a:cubicBezTo>
                  <a:cubicBezTo>
                    <a:pt x="245129" y="733213"/>
                    <a:pt x="244818" y="733213"/>
                    <a:pt x="244818" y="732902"/>
                  </a:cubicBezTo>
                  <a:cubicBezTo>
                    <a:pt x="245129" y="732590"/>
                    <a:pt x="245129" y="732590"/>
                    <a:pt x="245440" y="732590"/>
                  </a:cubicBezTo>
                  <a:cubicBezTo>
                    <a:pt x="245440" y="732902"/>
                    <a:pt x="245751" y="733213"/>
                    <a:pt x="245751" y="733213"/>
                  </a:cubicBezTo>
                  <a:close/>
                  <a:moveTo>
                    <a:pt x="242362" y="504520"/>
                  </a:moveTo>
                  <a:cubicBezTo>
                    <a:pt x="242362" y="504520"/>
                    <a:pt x="242362" y="504831"/>
                    <a:pt x="242362" y="504831"/>
                  </a:cubicBezTo>
                  <a:cubicBezTo>
                    <a:pt x="242051" y="505143"/>
                    <a:pt x="242051" y="505143"/>
                    <a:pt x="241740" y="505143"/>
                  </a:cubicBezTo>
                  <a:cubicBezTo>
                    <a:pt x="241740" y="504831"/>
                    <a:pt x="241740" y="504831"/>
                    <a:pt x="241429" y="504520"/>
                  </a:cubicBezTo>
                  <a:cubicBezTo>
                    <a:pt x="241740" y="504520"/>
                    <a:pt x="242051" y="504520"/>
                    <a:pt x="242362" y="504520"/>
                  </a:cubicBezTo>
                  <a:close/>
                  <a:moveTo>
                    <a:pt x="232542" y="540489"/>
                  </a:moveTo>
                  <a:cubicBezTo>
                    <a:pt x="232542" y="540489"/>
                    <a:pt x="232542" y="540766"/>
                    <a:pt x="232818" y="541077"/>
                  </a:cubicBezTo>
                  <a:cubicBezTo>
                    <a:pt x="232542" y="541077"/>
                    <a:pt x="232231" y="541389"/>
                    <a:pt x="232231" y="541077"/>
                  </a:cubicBezTo>
                  <a:cubicBezTo>
                    <a:pt x="232231" y="541077"/>
                    <a:pt x="232231" y="540766"/>
                    <a:pt x="231919" y="540489"/>
                  </a:cubicBezTo>
                  <a:cubicBezTo>
                    <a:pt x="231919" y="540489"/>
                    <a:pt x="232231" y="540177"/>
                    <a:pt x="232542" y="540489"/>
                  </a:cubicBezTo>
                  <a:close/>
                  <a:moveTo>
                    <a:pt x="232231" y="602249"/>
                  </a:moveTo>
                  <a:cubicBezTo>
                    <a:pt x="232231" y="602249"/>
                    <a:pt x="232231" y="602561"/>
                    <a:pt x="232542" y="602872"/>
                  </a:cubicBezTo>
                  <a:cubicBezTo>
                    <a:pt x="232231" y="602872"/>
                    <a:pt x="231919" y="602872"/>
                    <a:pt x="231608" y="602872"/>
                  </a:cubicBezTo>
                  <a:cubicBezTo>
                    <a:pt x="231608" y="602872"/>
                    <a:pt x="231608" y="602561"/>
                    <a:pt x="231297" y="602249"/>
                  </a:cubicBezTo>
                  <a:cubicBezTo>
                    <a:pt x="231608" y="602249"/>
                    <a:pt x="231919" y="602249"/>
                    <a:pt x="232231" y="602249"/>
                  </a:cubicBezTo>
                  <a:close/>
                  <a:moveTo>
                    <a:pt x="212244" y="548763"/>
                  </a:moveTo>
                  <a:cubicBezTo>
                    <a:pt x="212555" y="548763"/>
                    <a:pt x="212555" y="548451"/>
                    <a:pt x="212866" y="548451"/>
                  </a:cubicBezTo>
                  <a:cubicBezTo>
                    <a:pt x="212866" y="548451"/>
                    <a:pt x="212866" y="548763"/>
                    <a:pt x="213177" y="548763"/>
                  </a:cubicBezTo>
                  <a:cubicBezTo>
                    <a:pt x="212866" y="548763"/>
                    <a:pt x="212555" y="549074"/>
                    <a:pt x="212244" y="548763"/>
                  </a:cubicBezTo>
                  <a:cubicBezTo>
                    <a:pt x="212555" y="549074"/>
                    <a:pt x="212244" y="548763"/>
                    <a:pt x="212244" y="548763"/>
                  </a:cubicBezTo>
                  <a:close/>
                  <a:moveTo>
                    <a:pt x="241429" y="751631"/>
                  </a:moveTo>
                  <a:lnTo>
                    <a:pt x="241740" y="751631"/>
                  </a:lnTo>
                  <a:close/>
                  <a:moveTo>
                    <a:pt x="252494" y="818342"/>
                  </a:moveTo>
                  <a:cubicBezTo>
                    <a:pt x="252183" y="818030"/>
                    <a:pt x="252183" y="817718"/>
                    <a:pt x="252183" y="817407"/>
                  </a:cubicBezTo>
                  <a:cubicBezTo>
                    <a:pt x="252183" y="817407"/>
                    <a:pt x="252494" y="817130"/>
                    <a:pt x="252806" y="817130"/>
                  </a:cubicBezTo>
                  <a:cubicBezTo>
                    <a:pt x="252806" y="817407"/>
                    <a:pt x="253117" y="817718"/>
                    <a:pt x="253117" y="818030"/>
                  </a:cubicBezTo>
                  <a:cubicBezTo>
                    <a:pt x="253117" y="818030"/>
                    <a:pt x="252494" y="818342"/>
                    <a:pt x="252494" y="818342"/>
                  </a:cubicBezTo>
                  <a:close/>
                  <a:moveTo>
                    <a:pt x="255572" y="819588"/>
                  </a:moveTo>
                  <a:cubicBezTo>
                    <a:pt x="255572" y="819588"/>
                    <a:pt x="255572" y="819276"/>
                    <a:pt x="255572" y="819588"/>
                  </a:cubicBezTo>
                  <a:cubicBezTo>
                    <a:pt x="255572" y="819276"/>
                    <a:pt x="255883" y="819276"/>
                    <a:pt x="255883" y="818965"/>
                  </a:cubicBezTo>
                  <a:cubicBezTo>
                    <a:pt x="255883" y="818965"/>
                    <a:pt x="255883" y="818965"/>
                    <a:pt x="256194" y="819276"/>
                  </a:cubicBezTo>
                  <a:cubicBezTo>
                    <a:pt x="256194" y="819276"/>
                    <a:pt x="255883" y="819588"/>
                    <a:pt x="255572" y="819588"/>
                  </a:cubicBezTo>
                  <a:close/>
                  <a:moveTo>
                    <a:pt x="268470" y="662798"/>
                  </a:moveTo>
                  <a:cubicBezTo>
                    <a:pt x="268470" y="662798"/>
                    <a:pt x="268470" y="662521"/>
                    <a:pt x="268470" y="662798"/>
                  </a:cubicBezTo>
                  <a:cubicBezTo>
                    <a:pt x="268470" y="662521"/>
                    <a:pt x="268470" y="662210"/>
                    <a:pt x="268470" y="662210"/>
                  </a:cubicBezTo>
                  <a:cubicBezTo>
                    <a:pt x="268781" y="662210"/>
                    <a:pt x="268781" y="662521"/>
                    <a:pt x="268470" y="662798"/>
                  </a:cubicBezTo>
                  <a:cubicBezTo>
                    <a:pt x="268781" y="662521"/>
                    <a:pt x="268781" y="662798"/>
                    <a:pt x="268470" y="662798"/>
                  </a:cubicBezTo>
                  <a:close/>
                  <a:moveTo>
                    <a:pt x="270303" y="522660"/>
                  </a:moveTo>
                  <a:lnTo>
                    <a:pt x="270614" y="522660"/>
                  </a:lnTo>
                  <a:close/>
                  <a:moveTo>
                    <a:pt x="272136" y="418457"/>
                  </a:moveTo>
                  <a:cubicBezTo>
                    <a:pt x="271859" y="418457"/>
                    <a:pt x="271859" y="418145"/>
                    <a:pt x="271859" y="417833"/>
                  </a:cubicBezTo>
                  <a:cubicBezTo>
                    <a:pt x="272136" y="417833"/>
                    <a:pt x="272136" y="417522"/>
                    <a:pt x="272447" y="417522"/>
                  </a:cubicBezTo>
                  <a:cubicBezTo>
                    <a:pt x="272447" y="417833"/>
                    <a:pt x="272758" y="418145"/>
                    <a:pt x="272758" y="418457"/>
                  </a:cubicBezTo>
                  <a:cubicBezTo>
                    <a:pt x="272758" y="418457"/>
                    <a:pt x="272447" y="418457"/>
                    <a:pt x="272136" y="418457"/>
                  </a:cubicBezTo>
                  <a:close/>
                  <a:moveTo>
                    <a:pt x="326841" y="616720"/>
                  </a:moveTo>
                  <a:cubicBezTo>
                    <a:pt x="326529" y="616720"/>
                    <a:pt x="326218" y="616720"/>
                    <a:pt x="325907" y="616720"/>
                  </a:cubicBezTo>
                  <a:cubicBezTo>
                    <a:pt x="325907" y="616720"/>
                    <a:pt x="325596" y="616097"/>
                    <a:pt x="325907" y="616097"/>
                  </a:cubicBezTo>
                  <a:cubicBezTo>
                    <a:pt x="326218" y="616097"/>
                    <a:pt x="326529" y="615785"/>
                    <a:pt x="326841" y="615785"/>
                  </a:cubicBezTo>
                  <a:cubicBezTo>
                    <a:pt x="326841" y="616097"/>
                    <a:pt x="326841" y="616097"/>
                    <a:pt x="326841" y="616720"/>
                  </a:cubicBezTo>
                  <a:close/>
                  <a:moveTo>
                    <a:pt x="379955" y="744257"/>
                  </a:moveTo>
                  <a:cubicBezTo>
                    <a:pt x="379678" y="744257"/>
                    <a:pt x="379678" y="743945"/>
                    <a:pt x="379367" y="743668"/>
                  </a:cubicBezTo>
                  <a:cubicBezTo>
                    <a:pt x="379678" y="743668"/>
                    <a:pt x="379678" y="743357"/>
                    <a:pt x="379955" y="743357"/>
                  </a:cubicBezTo>
                  <a:cubicBezTo>
                    <a:pt x="380266" y="743668"/>
                    <a:pt x="380266" y="743668"/>
                    <a:pt x="380577" y="743945"/>
                  </a:cubicBezTo>
                  <a:cubicBezTo>
                    <a:pt x="380266" y="744257"/>
                    <a:pt x="380266" y="744257"/>
                    <a:pt x="379955" y="744257"/>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63" name="Google Shape;163;p23"/>
          <p:cNvSpPr/>
          <p:nvPr/>
        </p:nvSpPr>
        <p:spPr>
          <a:xfrm>
            <a:off x="9157184" y="-1"/>
            <a:ext cx="3034815" cy="1360461"/>
          </a:xfrm>
          <a:custGeom>
            <a:rect b="b" l="l" r="r" t="t"/>
            <a:pathLst>
              <a:path extrusionOk="0" h="1203300" w="2684232">
                <a:moveTo>
                  <a:pt x="2349606" y="622839"/>
                </a:moveTo>
                <a:cubicBezTo>
                  <a:pt x="2329775" y="621341"/>
                  <a:pt x="2308299" y="624426"/>
                  <a:pt x="2289421" y="629484"/>
                </a:cubicBezTo>
                <a:cubicBezTo>
                  <a:pt x="2222157" y="648244"/>
                  <a:pt x="2209324" y="695777"/>
                  <a:pt x="2265132" y="734491"/>
                </a:cubicBezTo>
                <a:cubicBezTo>
                  <a:pt x="2318494" y="771282"/>
                  <a:pt x="2414181" y="778966"/>
                  <a:pt x="2415867" y="693272"/>
                </a:cubicBezTo>
                <a:cubicBezTo>
                  <a:pt x="2417362" y="675282"/>
                  <a:pt x="2411620" y="657437"/>
                  <a:pt x="2399916" y="643695"/>
                </a:cubicBezTo>
                <a:cubicBezTo>
                  <a:pt x="2387621" y="630420"/>
                  <a:pt x="2369437" y="624338"/>
                  <a:pt x="2349606" y="622839"/>
                </a:cubicBezTo>
                <a:close/>
                <a:moveTo>
                  <a:pt x="632961" y="528501"/>
                </a:moveTo>
                <a:cubicBezTo>
                  <a:pt x="621806" y="530139"/>
                  <a:pt x="611063" y="534616"/>
                  <a:pt x="601003" y="542639"/>
                </a:cubicBezTo>
                <a:cubicBezTo>
                  <a:pt x="581590" y="558059"/>
                  <a:pt x="579577" y="579034"/>
                  <a:pt x="580205" y="598198"/>
                </a:cubicBezTo>
                <a:cubicBezTo>
                  <a:pt x="584684" y="722007"/>
                  <a:pt x="663370" y="839925"/>
                  <a:pt x="795478" y="921067"/>
                </a:cubicBezTo>
                <a:cubicBezTo>
                  <a:pt x="824524" y="940326"/>
                  <a:pt x="857260" y="953313"/>
                  <a:pt x="891598" y="959198"/>
                </a:cubicBezTo>
                <a:cubicBezTo>
                  <a:pt x="929119" y="964333"/>
                  <a:pt x="974841" y="957513"/>
                  <a:pt x="999928" y="936155"/>
                </a:cubicBezTo>
                <a:cubicBezTo>
                  <a:pt x="1038717" y="903115"/>
                  <a:pt x="1011688" y="858532"/>
                  <a:pt x="982327" y="825159"/>
                </a:cubicBezTo>
                <a:cubicBezTo>
                  <a:pt x="954431" y="793357"/>
                  <a:pt x="925572" y="761966"/>
                  <a:pt x="895749" y="730988"/>
                </a:cubicBezTo>
                <a:cubicBezTo>
                  <a:pt x="875594" y="710000"/>
                  <a:pt x="854947" y="689235"/>
                  <a:pt x="833808" y="668695"/>
                </a:cubicBezTo>
                <a:cubicBezTo>
                  <a:pt x="809261" y="644664"/>
                  <a:pt x="711044" y="517034"/>
                  <a:pt x="632961" y="528501"/>
                </a:cubicBezTo>
                <a:close/>
                <a:moveTo>
                  <a:pt x="11993" y="0"/>
                </a:moveTo>
                <a:lnTo>
                  <a:pt x="2684232" y="0"/>
                </a:lnTo>
                <a:lnTo>
                  <a:pt x="2684232" y="947620"/>
                </a:lnTo>
                <a:lnTo>
                  <a:pt x="2601614" y="907210"/>
                </a:lnTo>
                <a:cubicBezTo>
                  <a:pt x="2200319" y="735132"/>
                  <a:pt x="1961941" y="1001013"/>
                  <a:pt x="1252661" y="1181840"/>
                </a:cubicBezTo>
                <a:cubicBezTo>
                  <a:pt x="496097" y="1374721"/>
                  <a:pt x="0" y="204003"/>
                  <a:pt x="0" y="204003"/>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4" name="Google Shape;164;p23"/>
          <p:cNvSpPr/>
          <p:nvPr/>
        </p:nvSpPr>
        <p:spPr>
          <a:xfrm rot="5400000">
            <a:off x="10228266" y="68109"/>
            <a:ext cx="2033436" cy="1894030"/>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23"/>
          <p:cNvSpPr/>
          <p:nvPr/>
        </p:nvSpPr>
        <p:spPr>
          <a:xfrm>
            <a:off x="10741624" y="490158"/>
            <a:ext cx="28644" cy="3894147"/>
          </a:xfrm>
          <a:custGeom>
            <a:rect b="b" l="l" r="r" t="t"/>
            <a:pathLst>
              <a:path extrusionOk="0" h="699611" w="4758">
                <a:moveTo>
                  <a:pt x="2094" y="3619"/>
                </a:moveTo>
                <a:cubicBezTo>
                  <a:pt x="1448" y="4252"/>
                  <a:pt x="748" y="4826"/>
                  <a:pt x="0" y="5334"/>
                </a:cubicBezTo>
                <a:lnTo>
                  <a:pt x="0" y="699611"/>
                </a:lnTo>
                <a:lnTo>
                  <a:pt x="4758" y="699611"/>
                </a:lnTo>
                <a:lnTo>
                  <a:pt x="4758"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6" name="Google Shape;166;p23"/>
          <p:cNvSpPr/>
          <p:nvPr/>
        </p:nvSpPr>
        <p:spPr>
          <a:xfrm>
            <a:off x="10648968" y="0"/>
            <a:ext cx="1543032" cy="2356495"/>
          </a:xfrm>
          <a:custGeom>
            <a:rect b="b" l="l" r="r" t="t"/>
            <a:pathLst>
              <a:path extrusionOk="0" h="865346" w="566628">
                <a:moveTo>
                  <a:pt x="565378" y="259080"/>
                </a:moveTo>
                <a:cubicBezTo>
                  <a:pt x="563950" y="252603"/>
                  <a:pt x="558621" y="250793"/>
                  <a:pt x="553482" y="248984"/>
                </a:cubicBezTo>
                <a:cubicBezTo>
                  <a:pt x="528072" y="240220"/>
                  <a:pt x="502568" y="232029"/>
                  <a:pt x="477350" y="222695"/>
                </a:cubicBezTo>
                <a:cubicBezTo>
                  <a:pt x="442709" y="209741"/>
                  <a:pt x="408260" y="196024"/>
                  <a:pt x="373810" y="182499"/>
                </a:cubicBezTo>
                <a:cubicBezTo>
                  <a:pt x="332603" y="166307"/>
                  <a:pt x="291491" y="150209"/>
                  <a:pt x="250095" y="133541"/>
                </a:cubicBezTo>
                <a:cubicBezTo>
                  <a:pt x="207726" y="117684"/>
                  <a:pt x="168368" y="94718"/>
                  <a:pt x="133707" y="65627"/>
                </a:cubicBezTo>
                <a:cubicBezTo>
                  <a:pt x="113166" y="48109"/>
                  <a:pt x="95419" y="27551"/>
                  <a:pt x="81081" y="4667"/>
                </a:cubicBezTo>
                <a:cubicBezTo>
                  <a:pt x="80034" y="2953"/>
                  <a:pt x="77750" y="2096"/>
                  <a:pt x="74895" y="0"/>
                </a:cubicBezTo>
                <a:cubicBezTo>
                  <a:pt x="73597" y="7318"/>
                  <a:pt x="75859" y="14817"/>
                  <a:pt x="80986" y="20193"/>
                </a:cubicBezTo>
                <a:cubicBezTo>
                  <a:pt x="92185" y="35588"/>
                  <a:pt x="104427" y="50196"/>
                  <a:pt x="117625" y="63913"/>
                </a:cubicBezTo>
                <a:cubicBezTo>
                  <a:pt x="140175" y="85840"/>
                  <a:pt x="165827" y="104326"/>
                  <a:pt x="193756" y="118777"/>
                </a:cubicBezTo>
                <a:cubicBezTo>
                  <a:pt x="201788" y="122230"/>
                  <a:pt x="209389" y="126609"/>
                  <a:pt x="216406" y="131826"/>
                </a:cubicBezTo>
                <a:cubicBezTo>
                  <a:pt x="219241" y="147193"/>
                  <a:pt x="214204" y="162961"/>
                  <a:pt x="202988" y="173831"/>
                </a:cubicBezTo>
                <a:lnTo>
                  <a:pt x="193471" y="170402"/>
                </a:lnTo>
                <a:cubicBezTo>
                  <a:pt x="168452" y="160192"/>
                  <a:pt x="144215" y="148158"/>
                  <a:pt x="120955" y="134398"/>
                </a:cubicBezTo>
                <a:cubicBezTo>
                  <a:pt x="108125" y="127817"/>
                  <a:pt x="95757" y="120370"/>
                  <a:pt x="83936" y="112109"/>
                </a:cubicBezTo>
                <a:cubicBezTo>
                  <a:pt x="60086" y="94784"/>
                  <a:pt x="35237" y="78882"/>
                  <a:pt x="9517" y="64484"/>
                </a:cubicBezTo>
                <a:cubicBezTo>
                  <a:pt x="6281" y="62674"/>
                  <a:pt x="2950" y="60960"/>
                  <a:pt x="0" y="59246"/>
                </a:cubicBezTo>
                <a:cubicBezTo>
                  <a:pt x="26456" y="87820"/>
                  <a:pt x="58051" y="109347"/>
                  <a:pt x="88504" y="132112"/>
                </a:cubicBezTo>
                <a:cubicBezTo>
                  <a:pt x="91009" y="133792"/>
                  <a:pt x="93651" y="135258"/>
                  <a:pt x="96403" y="136493"/>
                </a:cubicBezTo>
                <a:cubicBezTo>
                  <a:pt x="120670" y="149638"/>
                  <a:pt x="144937" y="162878"/>
                  <a:pt x="169394" y="175546"/>
                </a:cubicBezTo>
                <a:cubicBezTo>
                  <a:pt x="178697" y="180172"/>
                  <a:pt x="186955" y="186655"/>
                  <a:pt x="193661" y="194596"/>
                </a:cubicBezTo>
                <a:cubicBezTo>
                  <a:pt x="199772" y="201184"/>
                  <a:pt x="201616" y="210674"/>
                  <a:pt x="198419" y="219075"/>
                </a:cubicBezTo>
                <a:cubicBezTo>
                  <a:pt x="197194" y="225390"/>
                  <a:pt x="193624" y="231006"/>
                  <a:pt x="188427" y="234791"/>
                </a:cubicBezTo>
                <a:cubicBezTo>
                  <a:pt x="163668" y="233081"/>
                  <a:pt x="139164" y="228706"/>
                  <a:pt x="115340" y="221742"/>
                </a:cubicBezTo>
                <a:cubicBezTo>
                  <a:pt x="105063" y="218789"/>
                  <a:pt x="94785" y="215646"/>
                  <a:pt x="84412" y="212884"/>
                </a:cubicBezTo>
                <a:cubicBezTo>
                  <a:pt x="79974" y="212183"/>
                  <a:pt x="75485" y="211864"/>
                  <a:pt x="70993" y="211931"/>
                </a:cubicBezTo>
                <a:cubicBezTo>
                  <a:pt x="73542" y="214141"/>
                  <a:pt x="76211" y="216208"/>
                  <a:pt x="78987" y="218123"/>
                </a:cubicBezTo>
                <a:cubicBezTo>
                  <a:pt x="97140" y="228599"/>
                  <a:pt x="116826" y="236152"/>
                  <a:pt x="137324" y="240506"/>
                </a:cubicBezTo>
                <a:cubicBezTo>
                  <a:pt x="147792" y="242888"/>
                  <a:pt x="158165" y="245364"/>
                  <a:pt x="168443" y="248031"/>
                </a:cubicBezTo>
                <a:cubicBezTo>
                  <a:pt x="172809" y="249937"/>
                  <a:pt x="177330" y="251466"/>
                  <a:pt x="181956" y="252603"/>
                </a:cubicBezTo>
                <a:cubicBezTo>
                  <a:pt x="204476" y="254801"/>
                  <a:pt x="226372" y="261266"/>
                  <a:pt x="246478" y="271653"/>
                </a:cubicBezTo>
                <a:cubicBezTo>
                  <a:pt x="258755" y="277844"/>
                  <a:pt x="271412" y="283369"/>
                  <a:pt x="283688" y="289751"/>
                </a:cubicBezTo>
                <a:cubicBezTo>
                  <a:pt x="315477" y="306814"/>
                  <a:pt x="341852" y="332454"/>
                  <a:pt x="359820" y="363760"/>
                </a:cubicBezTo>
                <a:cubicBezTo>
                  <a:pt x="372068" y="385363"/>
                  <a:pt x="383124" y="407621"/>
                  <a:pt x="392937" y="430435"/>
                </a:cubicBezTo>
                <a:cubicBezTo>
                  <a:pt x="402248" y="451641"/>
                  <a:pt x="408373" y="474109"/>
                  <a:pt x="411114" y="497110"/>
                </a:cubicBezTo>
                <a:cubicBezTo>
                  <a:pt x="414540" y="522637"/>
                  <a:pt x="416158" y="548354"/>
                  <a:pt x="419109" y="573977"/>
                </a:cubicBezTo>
                <a:cubicBezTo>
                  <a:pt x="420246" y="582670"/>
                  <a:pt x="419499" y="591506"/>
                  <a:pt x="416920" y="599885"/>
                </a:cubicBezTo>
                <a:cubicBezTo>
                  <a:pt x="413917" y="608823"/>
                  <a:pt x="411844" y="618047"/>
                  <a:pt x="410734" y="627412"/>
                </a:cubicBezTo>
                <a:cubicBezTo>
                  <a:pt x="409433" y="638613"/>
                  <a:pt x="406781" y="649615"/>
                  <a:pt x="402835" y="660178"/>
                </a:cubicBezTo>
                <a:cubicBezTo>
                  <a:pt x="392652" y="689800"/>
                  <a:pt x="381994" y="719233"/>
                  <a:pt x="372097" y="748856"/>
                </a:cubicBezTo>
                <a:cubicBezTo>
                  <a:pt x="364198" y="772668"/>
                  <a:pt x="357061" y="796481"/>
                  <a:pt x="349637" y="820579"/>
                </a:cubicBezTo>
                <a:cubicBezTo>
                  <a:pt x="347911" y="825303"/>
                  <a:pt x="346511" y="830140"/>
                  <a:pt x="345450" y="835057"/>
                </a:cubicBezTo>
                <a:cubicBezTo>
                  <a:pt x="343793" y="840225"/>
                  <a:pt x="346242" y="845820"/>
                  <a:pt x="351160" y="848106"/>
                </a:cubicBezTo>
                <a:cubicBezTo>
                  <a:pt x="356870" y="838581"/>
                  <a:pt x="363246" y="829532"/>
                  <a:pt x="368385" y="819531"/>
                </a:cubicBezTo>
                <a:cubicBezTo>
                  <a:pt x="374741" y="807585"/>
                  <a:pt x="384342" y="797679"/>
                  <a:pt x="396078" y="790956"/>
                </a:cubicBezTo>
                <a:cubicBezTo>
                  <a:pt x="412371" y="781962"/>
                  <a:pt x="431339" y="779090"/>
                  <a:pt x="449561" y="782860"/>
                </a:cubicBezTo>
                <a:cubicBezTo>
                  <a:pt x="461662" y="783775"/>
                  <a:pt x="473084" y="788818"/>
                  <a:pt x="481917" y="797147"/>
                </a:cubicBezTo>
                <a:cubicBezTo>
                  <a:pt x="499618" y="816197"/>
                  <a:pt x="517795" y="834200"/>
                  <a:pt x="519984" y="862870"/>
                </a:cubicBezTo>
                <a:cubicBezTo>
                  <a:pt x="519984" y="863441"/>
                  <a:pt x="520650" y="863917"/>
                  <a:pt x="521601" y="865346"/>
                </a:cubicBezTo>
                <a:cubicBezTo>
                  <a:pt x="527882" y="863727"/>
                  <a:pt x="527882" y="858965"/>
                  <a:pt x="528263" y="854678"/>
                </a:cubicBezTo>
                <a:cubicBezTo>
                  <a:pt x="529595" y="835628"/>
                  <a:pt x="530737" y="817245"/>
                  <a:pt x="531974" y="798576"/>
                </a:cubicBezTo>
                <a:cubicBezTo>
                  <a:pt x="531974" y="790385"/>
                  <a:pt x="533116" y="782193"/>
                  <a:pt x="533497" y="774097"/>
                </a:cubicBezTo>
                <a:cubicBezTo>
                  <a:pt x="535400" y="738283"/>
                  <a:pt x="538446" y="702469"/>
                  <a:pt x="538921" y="666560"/>
                </a:cubicBezTo>
                <a:cubicBezTo>
                  <a:pt x="539397" y="630650"/>
                  <a:pt x="539873" y="594932"/>
                  <a:pt x="542442" y="559213"/>
                </a:cubicBezTo>
                <a:cubicBezTo>
                  <a:pt x="548438" y="474440"/>
                  <a:pt x="554053" y="389668"/>
                  <a:pt x="560048" y="304895"/>
                </a:cubicBezTo>
                <a:cubicBezTo>
                  <a:pt x="560342" y="292928"/>
                  <a:pt x="562459" y="281075"/>
                  <a:pt x="566329" y="269748"/>
                </a:cubicBezTo>
                <a:cubicBezTo>
                  <a:pt x="566941" y="266169"/>
                  <a:pt x="566612" y="262493"/>
                  <a:pt x="565378" y="259080"/>
                </a:cubicBezTo>
                <a:close/>
                <a:moveTo>
                  <a:pt x="546345" y="270415"/>
                </a:moveTo>
                <a:cubicBezTo>
                  <a:pt x="544520" y="286682"/>
                  <a:pt x="538265" y="302135"/>
                  <a:pt x="528263" y="315087"/>
                </a:cubicBezTo>
                <a:cubicBezTo>
                  <a:pt x="519021" y="297472"/>
                  <a:pt x="505046" y="282791"/>
                  <a:pt x="487913" y="272701"/>
                </a:cubicBezTo>
                <a:cubicBezTo>
                  <a:pt x="509706" y="270891"/>
                  <a:pt x="528263" y="265747"/>
                  <a:pt x="546534" y="270415"/>
                </a:cubicBezTo>
                <a:close/>
                <a:moveTo>
                  <a:pt x="446801" y="271653"/>
                </a:moveTo>
                <a:cubicBezTo>
                  <a:pt x="466467" y="274323"/>
                  <a:pt x="485028" y="282327"/>
                  <a:pt x="500475" y="294799"/>
                </a:cubicBezTo>
                <a:cubicBezTo>
                  <a:pt x="520461" y="310231"/>
                  <a:pt x="526655" y="337709"/>
                  <a:pt x="515225" y="360236"/>
                </a:cubicBezTo>
                <a:cubicBezTo>
                  <a:pt x="510467" y="371761"/>
                  <a:pt x="505709" y="383286"/>
                  <a:pt x="500855" y="394716"/>
                </a:cubicBezTo>
                <a:cubicBezTo>
                  <a:pt x="498816" y="398311"/>
                  <a:pt x="496560" y="401779"/>
                  <a:pt x="494098" y="405098"/>
                </a:cubicBezTo>
                <a:cubicBezTo>
                  <a:pt x="492290" y="400526"/>
                  <a:pt x="490863" y="397955"/>
                  <a:pt x="490101" y="395573"/>
                </a:cubicBezTo>
                <a:cubicBezTo>
                  <a:pt x="482053" y="359727"/>
                  <a:pt x="461883" y="327763"/>
                  <a:pt x="433002" y="305086"/>
                </a:cubicBezTo>
                <a:cubicBezTo>
                  <a:pt x="421011" y="295561"/>
                  <a:pt x="409497" y="286036"/>
                  <a:pt x="397791" y="276511"/>
                </a:cubicBezTo>
                <a:cubicBezTo>
                  <a:pt x="396078" y="274987"/>
                  <a:pt x="394651" y="273082"/>
                  <a:pt x="391606" y="269653"/>
                </a:cubicBezTo>
                <a:cubicBezTo>
                  <a:pt x="410028" y="269206"/>
                  <a:pt x="428460" y="269874"/>
                  <a:pt x="446801" y="271653"/>
                </a:cubicBezTo>
                <a:close/>
                <a:moveTo>
                  <a:pt x="378663" y="254508"/>
                </a:moveTo>
                <a:cubicBezTo>
                  <a:pt x="377711" y="254508"/>
                  <a:pt x="376855" y="253174"/>
                  <a:pt x="375237" y="251936"/>
                </a:cubicBezTo>
                <a:cubicBezTo>
                  <a:pt x="376284" y="248888"/>
                  <a:pt x="377236" y="245555"/>
                  <a:pt x="378568" y="241268"/>
                </a:cubicBezTo>
                <a:cubicBezTo>
                  <a:pt x="403786" y="244888"/>
                  <a:pt x="428053" y="251555"/>
                  <a:pt x="452797" y="255937"/>
                </a:cubicBezTo>
                <a:lnTo>
                  <a:pt x="452797" y="255937"/>
                </a:lnTo>
                <a:lnTo>
                  <a:pt x="452797" y="255937"/>
                </a:lnTo>
                <a:lnTo>
                  <a:pt x="458031" y="257270"/>
                </a:lnTo>
                <a:cubicBezTo>
                  <a:pt x="458031" y="257270"/>
                  <a:pt x="458031" y="257937"/>
                  <a:pt x="458031" y="258318"/>
                </a:cubicBezTo>
                <a:lnTo>
                  <a:pt x="453177" y="255937"/>
                </a:lnTo>
                <a:lnTo>
                  <a:pt x="453177" y="255937"/>
                </a:lnTo>
                <a:cubicBezTo>
                  <a:pt x="451845" y="256985"/>
                  <a:pt x="450513" y="259080"/>
                  <a:pt x="449371" y="258985"/>
                </a:cubicBezTo>
                <a:cubicBezTo>
                  <a:pt x="425580" y="257461"/>
                  <a:pt x="402074" y="255937"/>
                  <a:pt x="378663" y="254318"/>
                </a:cubicBezTo>
                <a:close/>
                <a:moveTo>
                  <a:pt x="429672" y="225933"/>
                </a:moveTo>
                <a:cubicBezTo>
                  <a:pt x="430427" y="223814"/>
                  <a:pt x="431317" y="221746"/>
                  <a:pt x="432337" y="219742"/>
                </a:cubicBezTo>
                <a:cubicBezTo>
                  <a:pt x="466144" y="226808"/>
                  <a:pt x="498854" y="238372"/>
                  <a:pt x="529595" y="254127"/>
                </a:cubicBezTo>
                <a:cubicBezTo>
                  <a:pt x="494925" y="251689"/>
                  <a:pt x="460605" y="245623"/>
                  <a:pt x="427197" y="236029"/>
                </a:cubicBezTo>
                <a:cubicBezTo>
                  <a:pt x="428149" y="231267"/>
                  <a:pt x="428720" y="228314"/>
                  <a:pt x="429672" y="225362"/>
                </a:cubicBezTo>
                <a:close/>
                <a:moveTo>
                  <a:pt x="373714" y="194501"/>
                </a:moveTo>
                <a:cubicBezTo>
                  <a:pt x="385895" y="199168"/>
                  <a:pt x="398172" y="204026"/>
                  <a:pt x="410163" y="208978"/>
                </a:cubicBezTo>
                <a:cubicBezTo>
                  <a:pt x="420250" y="213360"/>
                  <a:pt x="421297" y="216789"/>
                  <a:pt x="417015" y="228028"/>
                </a:cubicBezTo>
                <a:cubicBezTo>
                  <a:pt x="416010" y="229929"/>
                  <a:pt x="414762" y="231690"/>
                  <a:pt x="413303" y="233267"/>
                </a:cubicBezTo>
                <a:cubicBezTo>
                  <a:pt x="398138" y="231083"/>
                  <a:pt x="383132" y="227901"/>
                  <a:pt x="368385" y="223742"/>
                </a:cubicBezTo>
                <a:cubicBezTo>
                  <a:pt x="368751" y="218097"/>
                  <a:pt x="368751" y="212433"/>
                  <a:pt x="368385" y="206788"/>
                </a:cubicBezTo>
                <a:cubicBezTo>
                  <a:pt x="367648" y="202713"/>
                  <a:pt x="366500" y="198724"/>
                  <a:pt x="364959" y="194882"/>
                </a:cubicBezTo>
                <a:cubicBezTo>
                  <a:pt x="368575" y="190405"/>
                  <a:pt x="371335" y="192976"/>
                  <a:pt x="373714" y="193929"/>
                </a:cubicBezTo>
                <a:close/>
                <a:moveTo>
                  <a:pt x="368385" y="241364"/>
                </a:moveTo>
                <a:cubicBezTo>
                  <a:pt x="368174" y="247409"/>
                  <a:pt x="363107" y="252140"/>
                  <a:pt x="357066" y="251929"/>
                </a:cubicBezTo>
                <a:cubicBezTo>
                  <a:pt x="356714" y="251916"/>
                  <a:pt x="356363" y="251887"/>
                  <a:pt x="356014" y="251841"/>
                </a:cubicBezTo>
                <a:cubicBezTo>
                  <a:pt x="345355" y="251841"/>
                  <a:pt x="334792" y="251270"/>
                  <a:pt x="324038" y="250889"/>
                </a:cubicBezTo>
                <a:cubicBezTo>
                  <a:pt x="320803" y="242697"/>
                  <a:pt x="317852" y="235363"/>
                  <a:pt x="314521" y="228028"/>
                </a:cubicBezTo>
                <a:cubicBezTo>
                  <a:pt x="333200" y="228228"/>
                  <a:pt x="351599" y="232588"/>
                  <a:pt x="368385" y="240792"/>
                </a:cubicBezTo>
                <a:close/>
                <a:moveTo>
                  <a:pt x="309383" y="168212"/>
                </a:moveTo>
                <a:cubicBezTo>
                  <a:pt x="318899" y="172117"/>
                  <a:pt x="329177" y="176593"/>
                  <a:pt x="339169" y="180499"/>
                </a:cubicBezTo>
                <a:cubicBezTo>
                  <a:pt x="347268" y="183511"/>
                  <a:pt x="353497" y="190134"/>
                  <a:pt x="356014" y="198406"/>
                </a:cubicBezTo>
                <a:cubicBezTo>
                  <a:pt x="360296" y="210503"/>
                  <a:pt x="358298" y="216599"/>
                  <a:pt x="343071" y="216789"/>
                </a:cubicBezTo>
                <a:cubicBezTo>
                  <a:pt x="342504" y="216883"/>
                  <a:pt x="341925" y="216883"/>
                  <a:pt x="341358" y="216789"/>
                </a:cubicBezTo>
                <a:lnTo>
                  <a:pt x="332698" y="214693"/>
                </a:lnTo>
                <a:lnTo>
                  <a:pt x="279691" y="200882"/>
                </a:lnTo>
                <a:lnTo>
                  <a:pt x="300532" y="166307"/>
                </a:lnTo>
                <a:cubicBezTo>
                  <a:pt x="303537" y="166654"/>
                  <a:pt x="306501" y="167292"/>
                  <a:pt x="309383" y="168212"/>
                </a:cubicBezTo>
                <a:close/>
                <a:moveTo>
                  <a:pt x="229443" y="138303"/>
                </a:moveTo>
                <a:cubicBezTo>
                  <a:pt x="229443" y="138303"/>
                  <a:pt x="231157" y="137255"/>
                  <a:pt x="231918" y="137541"/>
                </a:cubicBezTo>
                <a:cubicBezTo>
                  <a:pt x="247525" y="143732"/>
                  <a:pt x="263037" y="149924"/>
                  <a:pt x="278454" y="156591"/>
                </a:cubicBezTo>
                <a:cubicBezTo>
                  <a:pt x="285782" y="159639"/>
                  <a:pt x="287114" y="163640"/>
                  <a:pt x="283878" y="171355"/>
                </a:cubicBezTo>
                <a:cubicBezTo>
                  <a:pt x="281104" y="178245"/>
                  <a:pt x="276414" y="184195"/>
                  <a:pt x="270365" y="188500"/>
                </a:cubicBezTo>
                <a:cubicBezTo>
                  <a:pt x="264733" y="193117"/>
                  <a:pt x="257031" y="194286"/>
                  <a:pt x="250285" y="191548"/>
                </a:cubicBezTo>
                <a:cubicBezTo>
                  <a:pt x="239912" y="187262"/>
                  <a:pt x="228873" y="184595"/>
                  <a:pt x="218880" y="179546"/>
                </a:cubicBezTo>
                <a:cubicBezTo>
                  <a:pt x="222592" y="164592"/>
                  <a:pt x="225922" y="151447"/>
                  <a:pt x="229443" y="138303"/>
                </a:cubicBezTo>
                <a:close/>
                <a:moveTo>
                  <a:pt x="237438" y="227838"/>
                </a:moveTo>
                <a:cubicBezTo>
                  <a:pt x="228370" y="234026"/>
                  <a:pt x="217443" y="236886"/>
                  <a:pt x="206509" y="235934"/>
                </a:cubicBezTo>
                <a:cubicBezTo>
                  <a:pt x="208545" y="228566"/>
                  <a:pt x="210009" y="221050"/>
                  <a:pt x="210887" y="213455"/>
                </a:cubicBezTo>
                <a:cubicBezTo>
                  <a:pt x="210643" y="206387"/>
                  <a:pt x="209848" y="199349"/>
                  <a:pt x="208508" y="192405"/>
                </a:cubicBezTo>
                <a:lnTo>
                  <a:pt x="241720" y="204121"/>
                </a:lnTo>
                <a:cubicBezTo>
                  <a:pt x="242291" y="208407"/>
                  <a:pt x="243053" y="212598"/>
                  <a:pt x="243243" y="216884"/>
                </a:cubicBezTo>
                <a:cubicBezTo>
                  <a:pt x="243475" y="221227"/>
                  <a:pt x="241225" y="225325"/>
                  <a:pt x="237438" y="227457"/>
                </a:cubicBezTo>
                <a:close/>
                <a:moveTo>
                  <a:pt x="241815" y="242126"/>
                </a:moveTo>
                <a:cubicBezTo>
                  <a:pt x="245870" y="237047"/>
                  <a:pt x="249379" y="231556"/>
                  <a:pt x="252283" y="225743"/>
                </a:cubicBezTo>
                <a:cubicBezTo>
                  <a:pt x="253773" y="220211"/>
                  <a:pt x="254573" y="214516"/>
                  <a:pt x="254663" y="208788"/>
                </a:cubicBezTo>
                <a:cubicBezTo>
                  <a:pt x="257517" y="208788"/>
                  <a:pt x="259707" y="209550"/>
                  <a:pt x="261895" y="210122"/>
                </a:cubicBezTo>
                <a:cubicBezTo>
                  <a:pt x="272744" y="213170"/>
                  <a:pt x="283688" y="215741"/>
                  <a:pt x="294251" y="219647"/>
                </a:cubicBezTo>
                <a:cubicBezTo>
                  <a:pt x="304815" y="223552"/>
                  <a:pt x="306433" y="232410"/>
                  <a:pt x="309573" y="241078"/>
                </a:cubicBezTo>
                <a:cubicBezTo>
                  <a:pt x="309573" y="242411"/>
                  <a:pt x="307860" y="245364"/>
                  <a:pt x="306242" y="246697"/>
                </a:cubicBezTo>
                <a:cubicBezTo>
                  <a:pt x="304695" y="247612"/>
                  <a:pt x="302863" y="247918"/>
                  <a:pt x="301103" y="247555"/>
                </a:cubicBezTo>
                <a:close/>
                <a:moveTo>
                  <a:pt x="261800" y="260033"/>
                </a:moveTo>
                <a:cubicBezTo>
                  <a:pt x="268176" y="260033"/>
                  <a:pt x="271316" y="259175"/>
                  <a:pt x="273886" y="259366"/>
                </a:cubicBezTo>
                <a:cubicBezTo>
                  <a:pt x="300437" y="261652"/>
                  <a:pt x="326988" y="264224"/>
                  <a:pt x="353444" y="266319"/>
                </a:cubicBezTo>
                <a:cubicBezTo>
                  <a:pt x="361212" y="266564"/>
                  <a:pt x="368745" y="269044"/>
                  <a:pt x="375142" y="273463"/>
                </a:cubicBezTo>
                <a:cubicBezTo>
                  <a:pt x="384658" y="280607"/>
                  <a:pt x="394936" y="287179"/>
                  <a:pt x="404548" y="294513"/>
                </a:cubicBezTo>
                <a:cubicBezTo>
                  <a:pt x="414160" y="301847"/>
                  <a:pt x="421202" y="308610"/>
                  <a:pt x="429672" y="315373"/>
                </a:cubicBezTo>
                <a:cubicBezTo>
                  <a:pt x="444304" y="327582"/>
                  <a:pt x="456204" y="342738"/>
                  <a:pt x="464597" y="359854"/>
                </a:cubicBezTo>
                <a:cubicBezTo>
                  <a:pt x="474087" y="380259"/>
                  <a:pt x="480777" y="401854"/>
                  <a:pt x="484487" y="424053"/>
                </a:cubicBezTo>
                <a:cubicBezTo>
                  <a:pt x="485239" y="428976"/>
                  <a:pt x="484647" y="434012"/>
                  <a:pt x="482774" y="438626"/>
                </a:cubicBezTo>
                <a:cubicBezTo>
                  <a:pt x="478301" y="450914"/>
                  <a:pt x="473257" y="462820"/>
                  <a:pt x="468023" y="474726"/>
                </a:cubicBezTo>
                <a:cubicBezTo>
                  <a:pt x="463646" y="475583"/>
                  <a:pt x="462694" y="472345"/>
                  <a:pt x="462218" y="469297"/>
                </a:cubicBezTo>
                <a:cubicBezTo>
                  <a:pt x="457314" y="448747"/>
                  <a:pt x="449899" y="428881"/>
                  <a:pt x="440140" y="410147"/>
                </a:cubicBezTo>
                <a:cubicBezTo>
                  <a:pt x="424913" y="375857"/>
                  <a:pt x="400932" y="348996"/>
                  <a:pt x="376474" y="322612"/>
                </a:cubicBezTo>
                <a:cubicBezTo>
                  <a:pt x="361997" y="308003"/>
                  <a:pt x="344839" y="296328"/>
                  <a:pt x="325941" y="288226"/>
                </a:cubicBezTo>
                <a:cubicBezTo>
                  <a:pt x="305957" y="278416"/>
                  <a:pt x="285591" y="270034"/>
                  <a:pt x="261800" y="259651"/>
                </a:cubicBezTo>
                <a:close/>
                <a:moveTo>
                  <a:pt x="408926" y="442532"/>
                </a:moveTo>
                <a:cubicBezTo>
                  <a:pt x="396420" y="409974"/>
                  <a:pt x="380837" y="378685"/>
                  <a:pt x="362390" y="349091"/>
                </a:cubicBezTo>
                <a:cubicBezTo>
                  <a:pt x="353492" y="335860"/>
                  <a:pt x="342866" y="323879"/>
                  <a:pt x="330795" y="313468"/>
                </a:cubicBezTo>
                <a:cubicBezTo>
                  <a:pt x="324762" y="309359"/>
                  <a:pt x="319828" y="303831"/>
                  <a:pt x="316425" y="297371"/>
                </a:cubicBezTo>
                <a:cubicBezTo>
                  <a:pt x="321504" y="298763"/>
                  <a:pt x="326467" y="300546"/>
                  <a:pt x="331271" y="302705"/>
                </a:cubicBezTo>
                <a:cubicBezTo>
                  <a:pt x="356853" y="317034"/>
                  <a:pt x="378901" y="336921"/>
                  <a:pt x="395793" y="360902"/>
                </a:cubicBezTo>
                <a:cubicBezTo>
                  <a:pt x="398933" y="365474"/>
                  <a:pt x="402455" y="369761"/>
                  <a:pt x="405976" y="373951"/>
                </a:cubicBezTo>
                <a:cubicBezTo>
                  <a:pt x="420397" y="393319"/>
                  <a:pt x="432175" y="414524"/>
                  <a:pt x="440996" y="437007"/>
                </a:cubicBezTo>
                <a:cubicBezTo>
                  <a:pt x="448610" y="453104"/>
                  <a:pt x="450513" y="470630"/>
                  <a:pt x="456794" y="486918"/>
                </a:cubicBezTo>
                <a:cubicBezTo>
                  <a:pt x="458743" y="492270"/>
                  <a:pt x="458743" y="498139"/>
                  <a:pt x="456794" y="503491"/>
                </a:cubicBezTo>
                <a:cubicBezTo>
                  <a:pt x="449751" y="523589"/>
                  <a:pt x="442805" y="543687"/>
                  <a:pt x="435667" y="563785"/>
                </a:cubicBezTo>
                <a:cubicBezTo>
                  <a:pt x="435667" y="565309"/>
                  <a:pt x="433383" y="566261"/>
                  <a:pt x="431385" y="568262"/>
                </a:cubicBezTo>
                <a:cubicBezTo>
                  <a:pt x="428123" y="557974"/>
                  <a:pt x="426486" y="547241"/>
                  <a:pt x="426531" y="536448"/>
                </a:cubicBezTo>
                <a:cubicBezTo>
                  <a:pt x="423581" y="504254"/>
                  <a:pt x="420821" y="471678"/>
                  <a:pt x="408926" y="442151"/>
                </a:cubicBezTo>
                <a:close/>
                <a:moveTo>
                  <a:pt x="523124" y="802767"/>
                </a:moveTo>
                <a:cubicBezTo>
                  <a:pt x="523124" y="808196"/>
                  <a:pt x="521221" y="812292"/>
                  <a:pt x="515510" y="813625"/>
                </a:cubicBezTo>
                <a:cubicBezTo>
                  <a:pt x="479348" y="761524"/>
                  <a:pt x="421773" y="760000"/>
                  <a:pt x="377236" y="790385"/>
                </a:cubicBezTo>
                <a:cubicBezTo>
                  <a:pt x="376905" y="788047"/>
                  <a:pt x="376905" y="785674"/>
                  <a:pt x="377236" y="783336"/>
                </a:cubicBezTo>
                <a:cubicBezTo>
                  <a:pt x="386752" y="754285"/>
                  <a:pt x="397030" y="725424"/>
                  <a:pt x="406832" y="696373"/>
                </a:cubicBezTo>
                <a:cubicBezTo>
                  <a:pt x="410328" y="686498"/>
                  <a:pt x="417029" y="678081"/>
                  <a:pt x="425865" y="672465"/>
                </a:cubicBezTo>
                <a:cubicBezTo>
                  <a:pt x="436927" y="663157"/>
                  <a:pt x="449936" y="656451"/>
                  <a:pt x="463931" y="652844"/>
                </a:cubicBezTo>
                <a:cubicBezTo>
                  <a:pt x="478856" y="651104"/>
                  <a:pt x="493850" y="655465"/>
                  <a:pt x="505518" y="664940"/>
                </a:cubicBezTo>
                <a:cubicBezTo>
                  <a:pt x="508342" y="667417"/>
                  <a:pt x="510252" y="670772"/>
                  <a:pt x="510943" y="674465"/>
                </a:cubicBezTo>
                <a:cubicBezTo>
                  <a:pt x="517097" y="696239"/>
                  <a:pt x="521051" y="718576"/>
                  <a:pt x="522743" y="741140"/>
                </a:cubicBezTo>
                <a:cubicBezTo>
                  <a:pt x="524038" y="761535"/>
                  <a:pt x="524038" y="781992"/>
                  <a:pt x="522743" y="802386"/>
                </a:cubicBezTo>
                <a:close/>
                <a:moveTo>
                  <a:pt x="529595" y="685895"/>
                </a:moveTo>
                <a:cubicBezTo>
                  <a:pt x="529283" y="688710"/>
                  <a:pt x="528579" y="691468"/>
                  <a:pt x="527502" y="694087"/>
                </a:cubicBezTo>
                <a:cubicBezTo>
                  <a:pt x="525251" y="687435"/>
                  <a:pt x="523377" y="680662"/>
                  <a:pt x="521887" y="673799"/>
                </a:cubicBezTo>
                <a:cubicBezTo>
                  <a:pt x="519971" y="662683"/>
                  <a:pt x="512447" y="653351"/>
                  <a:pt x="501997" y="649129"/>
                </a:cubicBezTo>
                <a:cubicBezTo>
                  <a:pt x="478853" y="636399"/>
                  <a:pt x="450288" y="639118"/>
                  <a:pt x="429957" y="655987"/>
                </a:cubicBezTo>
                <a:cubicBezTo>
                  <a:pt x="427828" y="657385"/>
                  <a:pt x="425565" y="658565"/>
                  <a:pt x="423200" y="659511"/>
                </a:cubicBezTo>
                <a:cubicBezTo>
                  <a:pt x="420970" y="657476"/>
                  <a:pt x="420565" y="654113"/>
                  <a:pt x="422249" y="651605"/>
                </a:cubicBezTo>
                <a:cubicBezTo>
                  <a:pt x="430433" y="627317"/>
                  <a:pt x="438902" y="603123"/>
                  <a:pt x="447087" y="578834"/>
                </a:cubicBezTo>
                <a:cubicBezTo>
                  <a:pt x="448985" y="572957"/>
                  <a:pt x="452639" y="567804"/>
                  <a:pt x="457555" y="564071"/>
                </a:cubicBezTo>
                <a:cubicBezTo>
                  <a:pt x="462885" y="560096"/>
                  <a:pt x="467970" y="555802"/>
                  <a:pt x="472781" y="551212"/>
                </a:cubicBezTo>
                <a:cubicBezTo>
                  <a:pt x="480343" y="543895"/>
                  <a:pt x="491313" y="541333"/>
                  <a:pt x="501330" y="544544"/>
                </a:cubicBezTo>
                <a:cubicBezTo>
                  <a:pt x="515841" y="547672"/>
                  <a:pt x="526703" y="559774"/>
                  <a:pt x="528262" y="574548"/>
                </a:cubicBezTo>
                <a:cubicBezTo>
                  <a:pt x="529462" y="580824"/>
                  <a:pt x="529972" y="587212"/>
                  <a:pt x="529785" y="593598"/>
                </a:cubicBezTo>
                <a:cubicBezTo>
                  <a:pt x="527424" y="624185"/>
                  <a:pt x="527233" y="654901"/>
                  <a:pt x="529214" y="685514"/>
                </a:cubicBezTo>
                <a:close/>
                <a:moveTo>
                  <a:pt x="533592" y="544735"/>
                </a:moveTo>
                <a:cubicBezTo>
                  <a:pt x="533592" y="545878"/>
                  <a:pt x="532450" y="546830"/>
                  <a:pt x="530928" y="549497"/>
                </a:cubicBezTo>
                <a:cubicBezTo>
                  <a:pt x="522235" y="538926"/>
                  <a:pt x="509204" y="532895"/>
                  <a:pt x="495527" y="533114"/>
                </a:cubicBezTo>
                <a:cubicBezTo>
                  <a:pt x="480897" y="531380"/>
                  <a:pt x="466748" y="538994"/>
                  <a:pt x="460125" y="552164"/>
                </a:cubicBezTo>
                <a:cubicBezTo>
                  <a:pt x="459788" y="548998"/>
                  <a:pt x="459788" y="545805"/>
                  <a:pt x="460125" y="542639"/>
                </a:cubicBezTo>
                <a:cubicBezTo>
                  <a:pt x="467357" y="522827"/>
                  <a:pt x="474685" y="502920"/>
                  <a:pt x="482298" y="483203"/>
                </a:cubicBezTo>
                <a:cubicBezTo>
                  <a:pt x="483652" y="479818"/>
                  <a:pt x="485846" y="476835"/>
                  <a:pt x="488674" y="474535"/>
                </a:cubicBezTo>
                <a:cubicBezTo>
                  <a:pt x="495239" y="469266"/>
                  <a:pt x="502207" y="464521"/>
                  <a:pt x="509515" y="460343"/>
                </a:cubicBezTo>
                <a:cubicBezTo>
                  <a:pt x="513674" y="458174"/>
                  <a:pt x="518348" y="457186"/>
                  <a:pt x="523028" y="457486"/>
                </a:cubicBezTo>
                <a:cubicBezTo>
                  <a:pt x="530088" y="457267"/>
                  <a:pt x="536037" y="462715"/>
                  <a:pt x="536446" y="469773"/>
                </a:cubicBezTo>
                <a:cubicBezTo>
                  <a:pt x="537534" y="475264"/>
                  <a:pt x="538108" y="480844"/>
                  <a:pt x="538159" y="486442"/>
                </a:cubicBezTo>
                <a:cubicBezTo>
                  <a:pt x="536257" y="505587"/>
                  <a:pt x="534639" y="525018"/>
                  <a:pt x="533212" y="544354"/>
                </a:cubicBezTo>
                <a:close/>
                <a:moveTo>
                  <a:pt x="539588" y="449485"/>
                </a:moveTo>
                <a:cubicBezTo>
                  <a:pt x="532393" y="447671"/>
                  <a:pt x="525021" y="446649"/>
                  <a:pt x="517604" y="446437"/>
                </a:cubicBezTo>
                <a:cubicBezTo>
                  <a:pt x="510667" y="447637"/>
                  <a:pt x="503895" y="449651"/>
                  <a:pt x="497429" y="452437"/>
                </a:cubicBezTo>
                <a:cubicBezTo>
                  <a:pt x="494860" y="450818"/>
                  <a:pt x="496287" y="448151"/>
                  <a:pt x="497429" y="446151"/>
                </a:cubicBezTo>
                <a:cubicBezTo>
                  <a:pt x="501236" y="435578"/>
                  <a:pt x="504947" y="425006"/>
                  <a:pt x="509420" y="414814"/>
                </a:cubicBezTo>
                <a:cubicBezTo>
                  <a:pt x="515891" y="400050"/>
                  <a:pt x="518937" y="398431"/>
                  <a:pt x="537304" y="399955"/>
                </a:cubicBezTo>
                <a:cubicBezTo>
                  <a:pt x="542725" y="415701"/>
                  <a:pt x="543387" y="432697"/>
                  <a:pt x="539207" y="448818"/>
                </a:cubicBezTo>
                <a:close/>
                <a:moveTo>
                  <a:pt x="543775" y="388525"/>
                </a:moveTo>
                <a:cubicBezTo>
                  <a:pt x="539968" y="388525"/>
                  <a:pt x="535971" y="389191"/>
                  <a:pt x="531974" y="389191"/>
                </a:cubicBezTo>
                <a:cubicBezTo>
                  <a:pt x="527977" y="389191"/>
                  <a:pt x="525027" y="388525"/>
                  <a:pt x="521601" y="388144"/>
                </a:cubicBezTo>
                <a:cubicBezTo>
                  <a:pt x="521407" y="386722"/>
                  <a:pt x="521407" y="385280"/>
                  <a:pt x="521601" y="383858"/>
                </a:cubicBezTo>
                <a:lnTo>
                  <a:pt x="546534" y="316135"/>
                </a:lnTo>
                <a:cubicBezTo>
                  <a:pt x="547676" y="317373"/>
                  <a:pt x="549009" y="318135"/>
                  <a:pt x="549009" y="318992"/>
                </a:cubicBezTo>
                <a:cubicBezTo>
                  <a:pt x="548891" y="342057"/>
                  <a:pt x="547014" y="365079"/>
                  <a:pt x="543394" y="387858"/>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23"/>
          <p:cNvSpPr/>
          <p:nvPr/>
        </p:nvSpPr>
        <p:spPr>
          <a:xfrm>
            <a:off x="10544839" y="4249566"/>
            <a:ext cx="422213" cy="377995"/>
          </a:xfrm>
          <a:custGeom>
            <a:rect b="b" l="l" r="r" t="t"/>
            <a:pathLst>
              <a:path extrusionOk="0" h="364581" w="407230">
                <a:moveTo>
                  <a:pt x="319632" y="0"/>
                </a:moveTo>
                <a:lnTo>
                  <a:pt x="324588" y="14556"/>
                </a:lnTo>
                <a:cubicBezTo>
                  <a:pt x="321615" y="13893"/>
                  <a:pt x="253193" y="38707"/>
                  <a:pt x="239973" y="156154"/>
                </a:cubicBezTo>
                <a:lnTo>
                  <a:pt x="236516" y="156154"/>
                </a:lnTo>
                <a:lnTo>
                  <a:pt x="240023" y="161042"/>
                </a:lnTo>
                <a:lnTo>
                  <a:pt x="287241" y="88336"/>
                </a:lnTo>
                <a:cubicBezTo>
                  <a:pt x="314677" y="60876"/>
                  <a:pt x="384750" y="114142"/>
                  <a:pt x="398303" y="125058"/>
                </a:cubicBezTo>
                <a:lnTo>
                  <a:pt x="388716" y="136968"/>
                </a:lnTo>
                <a:cubicBezTo>
                  <a:pt x="358968" y="113149"/>
                  <a:pt x="311370" y="86019"/>
                  <a:pt x="297821" y="99252"/>
                </a:cubicBezTo>
                <a:lnTo>
                  <a:pt x="249569" y="174346"/>
                </a:lnTo>
                <a:lnTo>
                  <a:pt x="252831" y="178892"/>
                </a:lnTo>
                <a:lnTo>
                  <a:pt x="254706" y="183748"/>
                </a:lnTo>
                <a:lnTo>
                  <a:pt x="295506" y="155163"/>
                </a:lnTo>
                <a:cubicBezTo>
                  <a:pt x="331865" y="138290"/>
                  <a:pt x="399627" y="194864"/>
                  <a:pt x="407230" y="201151"/>
                </a:cubicBezTo>
                <a:lnTo>
                  <a:pt x="396320" y="213392"/>
                </a:lnTo>
                <a:cubicBezTo>
                  <a:pt x="370537" y="191554"/>
                  <a:pt x="321618" y="160123"/>
                  <a:pt x="300796" y="169720"/>
                </a:cubicBezTo>
                <a:lnTo>
                  <a:pt x="260451" y="198625"/>
                </a:lnTo>
                <a:lnTo>
                  <a:pt x="264223" y="208393"/>
                </a:lnTo>
                <a:lnTo>
                  <a:pt x="264988" y="217917"/>
                </a:lnTo>
                <a:lnTo>
                  <a:pt x="272251" y="214814"/>
                </a:lnTo>
                <a:cubicBezTo>
                  <a:pt x="336163" y="197947"/>
                  <a:pt x="393463" y="250198"/>
                  <a:pt x="394333" y="250776"/>
                </a:cubicBezTo>
                <a:lnTo>
                  <a:pt x="384417" y="262026"/>
                </a:lnTo>
                <a:cubicBezTo>
                  <a:pt x="382104" y="259710"/>
                  <a:pt x="333225" y="214842"/>
                  <a:pt x="276756" y="229590"/>
                </a:cubicBezTo>
                <a:lnTo>
                  <a:pt x="266278" y="233973"/>
                </a:lnTo>
                <a:lnTo>
                  <a:pt x="266310" y="234366"/>
                </a:lnTo>
                <a:cubicBezTo>
                  <a:pt x="263556" y="274509"/>
                  <a:pt x="233445" y="298417"/>
                  <a:pt x="233030" y="298417"/>
                </a:cubicBezTo>
                <a:cubicBezTo>
                  <a:pt x="201875" y="292148"/>
                  <a:pt x="181730" y="280449"/>
                  <a:pt x="169063" y="266373"/>
                </a:cubicBezTo>
                <a:lnTo>
                  <a:pt x="168097" y="264800"/>
                </a:lnTo>
                <a:lnTo>
                  <a:pt x="125935" y="276583"/>
                </a:lnTo>
                <a:cubicBezTo>
                  <a:pt x="81643" y="288493"/>
                  <a:pt x="89242" y="362268"/>
                  <a:pt x="89242" y="362928"/>
                </a:cubicBezTo>
                <a:lnTo>
                  <a:pt x="74039" y="364581"/>
                </a:lnTo>
                <a:cubicBezTo>
                  <a:pt x="74039" y="360945"/>
                  <a:pt x="65113" y="277243"/>
                  <a:pt x="121969" y="261697"/>
                </a:cubicBezTo>
                <a:lnTo>
                  <a:pt x="159839" y="251358"/>
                </a:lnTo>
                <a:lnTo>
                  <a:pt x="155230" y="243857"/>
                </a:lnTo>
                <a:cubicBezTo>
                  <a:pt x="152194" y="236011"/>
                  <a:pt x="150586" y="227953"/>
                  <a:pt x="149964" y="220063"/>
                </a:cubicBezTo>
                <a:lnTo>
                  <a:pt x="150051" y="218576"/>
                </a:lnTo>
                <a:lnTo>
                  <a:pt x="146763" y="219015"/>
                </a:lnTo>
                <a:cubicBezTo>
                  <a:pt x="146568" y="219772"/>
                  <a:pt x="146568" y="220571"/>
                  <a:pt x="146763" y="221328"/>
                </a:cubicBezTo>
                <a:cubicBezTo>
                  <a:pt x="146763" y="221328"/>
                  <a:pt x="140813" y="215045"/>
                  <a:pt x="107426" y="214052"/>
                </a:cubicBezTo>
                <a:cubicBezTo>
                  <a:pt x="74044" y="213058"/>
                  <a:pt x="45947" y="281872"/>
                  <a:pt x="31071" y="325212"/>
                </a:cubicBezTo>
                <a:lnTo>
                  <a:pt x="16528" y="320248"/>
                </a:lnTo>
                <a:cubicBezTo>
                  <a:pt x="20824" y="307678"/>
                  <a:pt x="58507" y="197178"/>
                  <a:pt x="108420" y="198831"/>
                </a:cubicBezTo>
                <a:cubicBezTo>
                  <a:pt x="129575" y="198831"/>
                  <a:pt x="142714" y="201478"/>
                  <a:pt x="150647" y="205076"/>
                </a:cubicBezTo>
                <a:lnTo>
                  <a:pt x="150823" y="205268"/>
                </a:lnTo>
                <a:lnTo>
                  <a:pt x="151692" y="190307"/>
                </a:lnTo>
                <a:lnTo>
                  <a:pt x="151910" y="189543"/>
                </a:lnTo>
                <a:lnTo>
                  <a:pt x="110740" y="173675"/>
                </a:lnTo>
                <a:cubicBezTo>
                  <a:pt x="95966" y="169522"/>
                  <a:pt x="80804" y="166753"/>
                  <a:pt x="65449" y="165422"/>
                </a:cubicBezTo>
                <a:cubicBezTo>
                  <a:pt x="39337" y="166412"/>
                  <a:pt x="21158" y="211741"/>
                  <a:pt x="16198" y="228945"/>
                </a:cubicBezTo>
                <a:lnTo>
                  <a:pt x="1656" y="224641"/>
                </a:lnTo>
                <a:cubicBezTo>
                  <a:pt x="1656" y="221664"/>
                  <a:pt x="22811" y="151525"/>
                  <a:pt x="64789" y="150202"/>
                </a:cubicBezTo>
                <a:cubicBezTo>
                  <a:pt x="81389" y="151508"/>
                  <a:pt x="97791" y="154378"/>
                  <a:pt x="113783" y="158753"/>
                </a:cubicBezTo>
                <a:lnTo>
                  <a:pt x="156114" y="174752"/>
                </a:lnTo>
                <a:lnTo>
                  <a:pt x="159510" y="162809"/>
                </a:lnTo>
                <a:lnTo>
                  <a:pt x="160645" y="160139"/>
                </a:lnTo>
                <a:lnTo>
                  <a:pt x="157335" y="163763"/>
                </a:lnTo>
                <a:cubicBezTo>
                  <a:pt x="126829" y="138894"/>
                  <a:pt x="94202" y="116756"/>
                  <a:pt x="59827" y="97597"/>
                </a:cubicBezTo>
                <a:cubicBezTo>
                  <a:pt x="41724" y="94329"/>
                  <a:pt x="23052" y="97736"/>
                  <a:pt x="7273" y="107190"/>
                </a:cubicBezTo>
                <a:lnTo>
                  <a:pt x="0" y="93957"/>
                </a:lnTo>
                <a:cubicBezTo>
                  <a:pt x="9966" y="88115"/>
                  <a:pt x="20837" y="84223"/>
                  <a:pt x="32044" y="82372"/>
                </a:cubicBezTo>
                <a:cubicBezTo>
                  <a:pt x="43251" y="80522"/>
                  <a:pt x="54794" y="80714"/>
                  <a:pt x="66106" y="83041"/>
                </a:cubicBezTo>
                <a:lnTo>
                  <a:pt x="156653" y="144536"/>
                </a:lnTo>
                <a:lnTo>
                  <a:pt x="152998" y="129276"/>
                </a:lnTo>
                <a:cubicBezTo>
                  <a:pt x="151717" y="113892"/>
                  <a:pt x="156510" y="96275"/>
                  <a:pt x="180804" y="87341"/>
                </a:cubicBezTo>
                <a:cubicBezTo>
                  <a:pt x="186878" y="85108"/>
                  <a:pt x="192193" y="84354"/>
                  <a:pt x="196844" y="84743"/>
                </a:cubicBezTo>
                <a:cubicBezTo>
                  <a:pt x="213120" y="86105"/>
                  <a:pt x="221259" y="101477"/>
                  <a:pt x="225328" y="116509"/>
                </a:cubicBezTo>
                <a:lnTo>
                  <a:pt x="228631" y="135527"/>
                </a:lnTo>
                <a:lnTo>
                  <a:pt x="232884" y="112821"/>
                </a:lnTo>
                <a:cubicBezTo>
                  <a:pt x="257413" y="22002"/>
                  <a:pt x="316739" y="869"/>
                  <a:pt x="319632"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23"/>
          <p:cNvSpPr/>
          <p:nvPr/>
        </p:nvSpPr>
        <p:spPr>
          <a:xfrm>
            <a:off x="10539332" y="5758618"/>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23"/>
          <p:cNvSpPr/>
          <p:nvPr/>
        </p:nvSpPr>
        <p:spPr>
          <a:xfrm>
            <a:off x="0" y="5311588"/>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0" name="Google Shape;170;p23"/>
          <p:cNvSpPr/>
          <p:nvPr/>
        </p:nvSpPr>
        <p:spPr>
          <a:xfrm>
            <a:off x="7342726" y="6522605"/>
            <a:ext cx="1487148" cy="356429"/>
          </a:xfrm>
          <a:custGeom>
            <a:rect b="b" l="l" r="r" t="t"/>
            <a:pathLst>
              <a:path extrusionOk="0" h="356429" w="1487148">
                <a:moveTo>
                  <a:pt x="0" y="324902"/>
                </a:moveTo>
                <a:cubicBezTo>
                  <a:pt x="0" y="324902"/>
                  <a:pt x="414350" y="-48669"/>
                  <a:pt x="864292" y="5338"/>
                </a:cubicBezTo>
                <a:cubicBezTo>
                  <a:pt x="1314233" y="59345"/>
                  <a:pt x="1487149" y="356430"/>
                  <a:pt x="1487149" y="356430"/>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71" name="Google Shape;171;p23"/>
          <p:cNvGrpSpPr/>
          <p:nvPr/>
        </p:nvGrpSpPr>
        <p:grpSpPr>
          <a:xfrm>
            <a:off x="9791388" y="4854244"/>
            <a:ext cx="1815254" cy="1695076"/>
            <a:chOff x="7666832" y="2402124"/>
            <a:chExt cx="2670539" cy="2493737"/>
          </a:xfrm>
        </p:grpSpPr>
        <p:sp>
          <p:nvSpPr>
            <p:cNvPr id="172" name="Google Shape;172;p23"/>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3" name="Google Shape;173;p23"/>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Google Shape;174;p23"/>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5" name="Google Shape;175;p23"/>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76" name="Google Shape;176;p23"/>
            <p:cNvGrpSpPr/>
            <p:nvPr/>
          </p:nvGrpSpPr>
          <p:grpSpPr>
            <a:xfrm>
              <a:off x="7666832" y="2739507"/>
              <a:ext cx="2670539" cy="2156355"/>
              <a:chOff x="7666832" y="2739507"/>
              <a:chExt cx="2670539" cy="2156355"/>
            </a:xfrm>
          </p:grpSpPr>
          <p:grpSp>
            <p:nvGrpSpPr>
              <p:cNvPr id="177" name="Google Shape;177;p23"/>
              <p:cNvGrpSpPr/>
              <p:nvPr/>
            </p:nvGrpSpPr>
            <p:grpSpPr>
              <a:xfrm>
                <a:off x="7666832" y="2739507"/>
                <a:ext cx="2670539" cy="2156355"/>
                <a:chOff x="7666832" y="2739507"/>
                <a:chExt cx="2670539" cy="2156355"/>
              </a:xfrm>
            </p:grpSpPr>
            <p:grpSp>
              <p:nvGrpSpPr>
                <p:cNvPr id="178" name="Google Shape;178;p23"/>
                <p:cNvGrpSpPr/>
                <p:nvPr/>
              </p:nvGrpSpPr>
              <p:grpSpPr>
                <a:xfrm>
                  <a:off x="7666832" y="2739507"/>
                  <a:ext cx="2670539" cy="2156355"/>
                  <a:chOff x="7666832" y="2739507"/>
                  <a:chExt cx="2670539" cy="2156355"/>
                </a:xfrm>
              </p:grpSpPr>
              <p:sp>
                <p:nvSpPr>
                  <p:cNvPr id="179" name="Google Shape;179;p23"/>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0" name="Google Shape;180;p23"/>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1" name="Google Shape;181;p23"/>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82" name="Google Shape;182;p23"/>
                <p:cNvGrpSpPr/>
                <p:nvPr/>
              </p:nvGrpSpPr>
              <p:grpSpPr>
                <a:xfrm>
                  <a:off x="8104798" y="3901461"/>
                  <a:ext cx="1687926" cy="691103"/>
                  <a:chOff x="8104798" y="3901461"/>
                  <a:chExt cx="1687926" cy="691103"/>
                </a:xfrm>
              </p:grpSpPr>
              <p:sp>
                <p:nvSpPr>
                  <p:cNvPr id="183" name="Google Shape;183;p23"/>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4" name="Google Shape;184;p23"/>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185" name="Google Shape;185;p23"/>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23"/>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23"/>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8" name="Google Shape;188;p23"/>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9" name="Google Shape;189;p23"/>
          <p:cNvSpPr/>
          <p:nvPr/>
        </p:nvSpPr>
        <p:spPr>
          <a:xfrm>
            <a:off x="10861287" y="3306925"/>
            <a:ext cx="947854" cy="60989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0" name="Google Shape;190;p23"/>
          <p:cNvSpPr/>
          <p:nvPr/>
        </p:nvSpPr>
        <p:spPr>
          <a:xfrm>
            <a:off x="2634051" y="813765"/>
            <a:ext cx="897402" cy="1102544"/>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1" name="Google Shape;191;p23"/>
          <p:cNvSpPr/>
          <p:nvPr/>
        </p:nvSpPr>
        <p:spPr>
          <a:xfrm flipH="1" rot="-5400000">
            <a:off x="-52323" y="50728"/>
            <a:ext cx="1526377" cy="1421733"/>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2" name="Google Shape;192;p23"/>
          <p:cNvSpPr/>
          <p:nvPr/>
        </p:nvSpPr>
        <p:spPr>
          <a:xfrm>
            <a:off x="4322441"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lang="en-US" sz="1200" u="none">
                <a:solidFill>
                  <a:srgbClr val="F2F2F2"/>
                </a:solidFill>
                <a:latin typeface="Calibri"/>
                <a:ea typeface="Calibri"/>
                <a:cs typeface="Calibri"/>
                <a:sym typeface="Calibri"/>
              </a:rPr>
              <a:t>www.yourcompanylogo.com</a:t>
            </a:r>
            <a:endParaRPr/>
          </a:p>
        </p:txBody>
      </p:sp>
      <p:sp>
        <p:nvSpPr>
          <p:cNvPr id="193" name="Google Shape;193;p23"/>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32"/>
          <p:cNvSpPr/>
          <p:nvPr/>
        </p:nvSpPr>
        <p:spPr>
          <a:xfrm flipH="1">
            <a:off x="0" y="1"/>
            <a:ext cx="12192000" cy="6857998"/>
          </a:xfrm>
          <a:prstGeom prst="rect">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516" name="Google Shape;516;p32"/>
          <p:cNvPicPr preferRelativeResize="0"/>
          <p:nvPr/>
        </p:nvPicPr>
        <p:blipFill rotWithShape="1">
          <a:blip r:embed="rId3">
            <a:alphaModFix/>
          </a:blip>
          <a:srcRect b="14199" l="8120" r="8120" t="12908"/>
          <a:stretch/>
        </p:blipFill>
        <p:spPr>
          <a:xfrm>
            <a:off x="991092" y="885200"/>
            <a:ext cx="10209819" cy="4999040"/>
          </a:xfrm>
          <a:custGeom>
            <a:rect b="b" l="l" r="r" t="t"/>
            <a:pathLst>
              <a:path extrusionOk="0" h="4999040" w="10209819">
                <a:moveTo>
                  <a:pt x="296843" y="0"/>
                </a:moveTo>
                <a:lnTo>
                  <a:pt x="9912976" y="0"/>
                </a:lnTo>
                <a:cubicBezTo>
                  <a:pt x="10076918" y="0"/>
                  <a:pt x="10209819" y="132901"/>
                  <a:pt x="10209819" y="296843"/>
                </a:cubicBezTo>
                <a:lnTo>
                  <a:pt x="10209819" y="4702197"/>
                </a:lnTo>
                <a:cubicBezTo>
                  <a:pt x="10209819" y="4866139"/>
                  <a:pt x="10076918" y="4999040"/>
                  <a:pt x="9912976" y="4999040"/>
                </a:cubicBezTo>
                <a:lnTo>
                  <a:pt x="296843" y="4999040"/>
                </a:lnTo>
                <a:cubicBezTo>
                  <a:pt x="132901" y="4999040"/>
                  <a:pt x="0" y="4866139"/>
                  <a:pt x="0" y="4702197"/>
                </a:cubicBezTo>
                <a:lnTo>
                  <a:pt x="0" y="296843"/>
                </a:lnTo>
                <a:cubicBezTo>
                  <a:pt x="0" y="132901"/>
                  <a:pt x="132901" y="0"/>
                  <a:pt x="296843" y="0"/>
                </a:cubicBezTo>
                <a:close/>
              </a:path>
            </a:pathLst>
          </a:custGeom>
          <a:noFill/>
          <a:ln>
            <a:noFill/>
          </a:ln>
        </p:spPr>
      </p:pic>
      <p:sp>
        <p:nvSpPr>
          <p:cNvPr id="517" name="Google Shape;517;p32"/>
          <p:cNvSpPr/>
          <p:nvPr/>
        </p:nvSpPr>
        <p:spPr>
          <a:xfrm flipH="1">
            <a:off x="991091" y="885200"/>
            <a:ext cx="10209819" cy="499904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518" name="Google Shape;518;p32"/>
          <p:cNvSpPr/>
          <p:nvPr/>
        </p:nvSpPr>
        <p:spPr>
          <a:xfrm flipH="1" rot="10800000">
            <a:off x="730690" y="5069774"/>
            <a:ext cx="10730622" cy="814464"/>
          </a:xfrm>
          <a:custGeom>
            <a:rect b="b" l="l" r="r" t="t"/>
            <a:pathLst>
              <a:path extrusionOk="0" h="1345062" w="8381592">
                <a:moveTo>
                  <a:pt x="4076951" y="1344768"/>
                </a:moveTo>
                <a:cubicBezTo>
                  <a:pt x="3272355" y="1334175"/>
                  <a:pt x="2673879" y="1023798"/>
                  <a:pt x="1809616" y="1173160"/>
                </a:cubicBezTo>
                <a:cubicBezTo>
                  <a:pt x="1107403" y="1294518"/>
                  <a:pt x="598555" y="1407483"/>
                  <a:pt x="21223" y="1287053"/>
                </a:cubicBezTo>
                <a:lnTo>
                  <a:pt x="0" y="1282000"/>
                </a:lnTo>
                <a:lnTo>
                  <a:pt x="0" y="296843"/>
                </a:lnTo>
                <a:cubicBezTo>
                  <a:pt x="0" y="132901"/>
                  <a:pt x="132901" y="0"/>
                  <a:pt x="296843" y="0"/>
                </a:cubicBezTo>
                <a:lnTo>
                  <a:pt x="8084749" y="0"/>
                </a:lnTo>
                <a:cubicBezTo>
                  <a:pt x="8248691" y="0"/>
                  <a:pt x="8381592" y="132901"/>
                  <a:pt x="8381592" y="296843"/>
                </a:cubicBezTo>
                <a:lnTo>
                  <a:pt x="8381592" y="1230665"/>
                </a:lnTo>
                <a:lnTo>
                  <a:pt x="8287229" y="1256807"/>
                </a:lnTo>
                <a:cubicBezTo>
                  <a:pt x="7621234" y="1412199"/>
                  <a:pt x="6996250" y="1162633"/>
                  <a:pt x="6311740" y="1122314"/>
                </a:cubicBezTo>
                <a:cubicBezTo>
                  <a:pt x="5529443" y="1076234"/>
                  <a:pt x="4881548" y="1355361"/>
                  <a:pt x="4076951" y="1344768"/>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19" name="Google Shape;519;p32"/>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520" name="Google Shape;520;p32"/>
          <p:cNvSpPr txBox="1"/>
          <p:nvPr/>
        </p:nvSpPr>
        <p:spPr>
          <a:xfrm>
            <a:off x="1535176" y="1568055"/>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521" name="Google Shape;521;p32"/>
          <p:cNvSpPr txBox="1"/>
          <p:nvPr/>
        </p:nvSpPr>
        <p:spPr>
          <a:xfrm>
            <a:off x="1535176" y="1880225"/>
            <a:ext cx="5024840" cy="81446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400"/>
              <a:buFont typeface="Flavors"/>
              <a:buNone/>
            </a:pPr>
            <a:r>
              <a:rPr b="0" lang="en-US" sz="4400">
                <a:solidFill>
                  <a:schemeClr val="accent3"/>
                </a:solidFill>
                <a:latin typeface="Flavors"/>
                <a:ea typeface="Flavors"/>
                <a:cs typeface="Flavors"/>
                <a:sym typeface="Flavors"/>
              </a:rPr>
              <a:t>Scariest Treats</a:t>
            </a:r>
            <a:endParaRPr/>
          </a:p>
        </p:txBody>
      </p:sp>
      <p:sp>
        <p:nvSpPr>
          <p:cNvPr id="522" name="Google Shape;522;p32"/>
          <p:cNvSpPr txBox="1"/>
          <p:nvPr/>
        </p:nvSpPr>
        <p:spPr>
          <a:xfrm>
            <a:off x="10318333" y="167388"/>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2800"/>
              <a:buFont typeface="Flavors"/>
              <a:buNone/>
            </a:pPr>
            <a:r>
              <a:rPr lang="en-US" sz="2800">
                <a:solidFill>
                  <a:srgbClr val="F2F2F2"/>
                </a:solidFill>
                <a:latin typeface="Flavors"/>
                <a:ea typeface="Flavors"/>
                <a:cs typeface="Flavors"/>
                <a:sym typeface="Flavors"/>
              </a:rPr>
              <a:t>Pocong</a:t>
            </a:r>
            <a:endParaRPr/>
          </a:p>
        </p:txBody>
      </p:sp>
      <p:sp>
        <p:nvSpPr>
          <p:cNvPr id="523" name="Google Shape;523;p32"/>
          <p:cNvSpPr/>
          <p:nvPr/>
        </p:nvSpPr>
        <p:spPr>
          <a:xfrm flipH="1">
            <a:off x="730688" y="3061418"/>
            <a:ext cx="10730622" cy="3165967"/>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24" name="Google Shape;524;p32"/>
          <p:cNvSpPr/>
          <p:nvPr/>
        </p:nvSpPr>
        <p:spPr>
          <a:xfrm>
            <a:off x="1535176" y="2594745"/>
            <a:ext cx="3881262" cy="143808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 </a:t>
            </a:r>
            <a:endParaRPr sz="1200">
              <a:solidFill>
                <a:schemeClr val="lt1"/>
              </a:solidFill>
              <a:latin typeface="Lato Light"/>
              <a:ea typeface="Lato Light"/>
              <a:cs typeface="Lato Light"/>
              <a:sym typeface="Lato Light"/>
            </a:endParaRPr>
          </a:p>
        </p:txBody>
      </p:sp>
      <p:grpSp>
        <p:nvGrpSpPr>
          <p:cNvPr id="525" name="Google Shape;525;p32"/>
          <p:cNvGrpSpPr/>
          <p:nvPr/>
        </p:nvGrpSpPr>
        <p:grpSpPr>
          <a:xfrm>
            <a:off x="6096000" y="2093228"/>
            <a:ext cx="284829" cy="338030"/>
            <a:chOff x="8432125" y="4851327"/>
            <a:chExt cx="509639" cy="604830"/>
          </a:xfrm>
        </p:grpSpPr>
        <p:sp>
          <p:nvSpPr>
            <p:cNvPr id="526" name="Google Shape;526;p32"/>
            <p:cNvSpPr/>
            <p:nvPr/>
          </p:nvSpPr>
          <p:spPr>
            <a:xfrm>
              <a:off x="8567860" y="5330521"/>
              <a:ext cx="238177" cy="125636"/>
            </a:xfrm>
            <a:custGeom>
              <a:rect b="b" l="l" r="r" t="t"/>
              <a:pathLst>
                <a:path extrusionOk="0" h="125636" w="238177">
                  <a:moveTo>
                    <a:pt x="238178" y="0"/>
                  </a:moveTo>
                  <a:lnTo>
                    <a:pt x="238178" y="91662"/>
                  </a:lnTo>
                  <a:cubicBezTo>
                    <a:pt x="238178" y="112167"/>
                    <a:pt x="189628" y="123298"/>
                    <a:pt x="136337" y="125341"/>
                  </a:cubicBezTo>
                  <a:lnTo>
                    <a:pt x="135792" y="125341"/>
                  </a:lnTo>
                  <a:cubicBezTo>
                    <a:pt x="71222" y="127650"/>
                    <a:pt x="0" y="116445"/>
                    <a:pt x="0" y="91662"/>
                  </a:cubicBezTo>
                  <a:lnTo>
                    <a:pt x="0" y="0"/>
                  </a:lnTo>
                  <a:close/>
                </a:path>
              </a:pathLst>
            </a:custGeom>
            <a:solidFill>
              <a:srgbClr val="DBD8D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27" name="Google Shape;527;p32"/>
            <p:cNvSpPr/>
            <p:nvPr/>
          </p:nvSpPr>
          <p:spPr>
            <a:xfrm>
              <a:off x="8601812" y="5330521"/>
              <a:ext cx="204226" cy="125340"/>
            </a:xfrm>
            <a:custGeom>
              <a:rect b="b" l="l" r="r" t="t"/>
              <a:pathLst>
                <a:path extrusionOk="0" h="125340" w="204226">
                  <a:moveTo>
                    <a:pt x="204226" y="0"/>
                  </a:moveTo>
                  <a:lnTo>
                    <a:pt x="204226" y="91662"/>
                  </a:lnTo>
                  <a:cubicBezTo>
                    <a:pt x="204226" y="112167"/>
                    <a:pt x="155677" y="123298"/>
                    <a:pt x="102386" y="125341"/>
                  </a:cubicBezTo>
                  <a:lnTo>
                    <a:pt x="101840" y="125341"/>
                  </a:lnTo>
                  <a:cubicBezTo>
                    <a:pt x="48541" y="123305"/>
                    <a:pt x="0" y="112100"/>
                    <a:pt x="0" y="91662"/>
                  </a:cubicBezTo>
                  <a:lnTo>
                    <a:pt x="0" y="0"/>
                  </a:lnTo>
                  <a:close/>
                </a:path>
              </a:pathLst>
            </a:custGeom>
            <a:solidFill>
              <a:srgbClr val="EEEFE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28" name="Google Shape;528;p32"/>
            <p:cNvSpPr/>
            <p:nvPr/>
          </p:nvSpPr>
          <p:spPr>
            <a:xfrm>
              <a:off x="8567859" y="5330521"/>
              <a:ext cx="238179" cy="55769"/>
            </a:xfrm>
            <a:custGeom>
              <a:rect b="b" l="l" r="r" t="t"/>
              <a:pathLst>
                <a:path extrusionOk="0" h="55769" w="238179">
                  <a:moveTo>
                    <a:pt x="238179" y="0"/>
                  </a:moveTo>
                  <a:lnTo>
                    <a:pt x="238179" y="34283"/>
                  </a:lnTo>
                  <a:cubicBezTo>
                    <a:pt x="161371" y="62932"/>
                    <a:pt x="76808" y="62932"/>
                    <a:pt x="0" y="34283"/>
                  </a:cubicBezTo>
                  <a:lnTo>
                    <a:pt x="0" y="0"/>
                  </a:ln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29" name="Google Shape;529;p32"/>
            <p:cNvSpPr/>
            <p:nvPr/>
          </p:nvSpPr>
          <p:spPr>
            <a:xfrm>
              <a:off x="8432125" y="4851327"/>
              <a:ext cx="509639" cy="518753"/>
            </a:xfrm>
            <a:custGeom>
              <a:rect b="b" l="l" r="r" t="t"/>
              <a:pathLst>
                <a:path extrusionOk="0" h="518753" w="509639">
                  <a:moveTo>
                    <a:pt x="509639" y="356774"/>
                  </a:moveTo>
                  <a:cubicBezTo>
                    <a:pt x="509639" y="359557"/>
                    <a:pt x="509504" y="362341"/>
                    <a:pt x="509234" y="365123"/>
                  </a:cubicBezTo>
                  <a:cubicBezTo>
                    <a:pt x="504983" y="408097"/>
                    <a:pt x="468832" y="440839"/>
                    <a:pt x="425649" y="440830"/>
                  </a:cubicBezTo>
                  <a:cubicBezTo>
                    <a:pt x="423480" y="440830"/>
                    <a:pt x="421371" y="440763"/>
                    <a:pt x="419269" y="440557"/>
                  </a:cubicBezTo>
                  <a:cubicBezTo>
                    <a:pt x="409246" y="439625"/>
                    <a:pt x="400365" y="446993"/>
                    <a:pt x="399432" y="457016"/>
                  </a:cubicBezTo>
                  <a:cubicBezTo>
                    <a:pt x="399383" y="457547"/>
                    <a:pt x="399356" y="458081"/>
                    <a:pt x="399354" y="458614"/>
                  </a:cubicBezTo>
                  <a:lnTo>
                    <a:pt x="399354" y="487131"/>
                  </a:lnTo>
                  <a:cubicBezTo>
                    <a:pt x="390867" y="490863"/>
                    <a:pt x="382379" y="494258"/>
                    <a:pt x="373892" y="497317"/>
                  </a:cubicBezTo>
                  <a:cubicBezTo>
                    <a:pt x="344269" y="508147"/>
                    <a:pt x="313339" y="514998"/>
                    <a:pt x="281913" y="517690"/>
                  </a:cubicBezTo>
                  <a:cubicBezTo>
                    <a:pt x="232285" y="521612"/>
                    <a:pt x="182400" y="514662"/>
                    <a:pt x="135735" y="497325"/>
                  </a:cubicBezTo>
                  <a:cubicBezTo>
                    <a:pt x="127248" y="494247"/>
                    <a:pt x="118760" y="490851"/>
                    <a:pt x="110273" y="487138"/>
                  </a:cubicBezTo>
                  <a:lnTo>
                    <a:pt x="110273" y="458622"/>
                  </a:lnTo>
                  <a:cubicBezTo>
                    <a:pt x="110201" y="448536"/>
                    <a:pt x="101964" y="440418"/>
                    <a:pt x="91879" y="440492"/>
                  </a:cubicBezTo>
                  <a:cubicBezTo>
                    <a:pt x="91371" y="440496"/>
                    <a:pt x="90864" y="440521"/>
                    <a:pt x="90358" y="440567"/>
                  </a:cubicBezTo>
                  <a:cubicBezTo>
                    <a:pt x="82590" y="441196"/>
                    <a:pt x="74771" y="440717"/>
                    <a:pt x="67138" y="439143"/>
                  </a:cubicBezTo>
                  <a:cubicBezTo>
                    <a:pt x="33415" y="432293"/>
                    <a:pt x="7301" y="405533"/>
                    <a:pt x="1278" y="371652"/>
                  </a:cubicBezTo>
                  <a:cubicBezTo>
                    <a:pt x="873" y="369343"/>
                    <a:pt x="600" y="367035"/>
                    <a:pt x="393" y="364726"/>
                  </a:cubicBezTo>
                  <a:cubicBezTo>
                    <a:pt x="-2302" y="337007"/>
                    <a:pt x="8989" y="309766"/>
                    <a:pt x="30502" y="292080"/>
                  </a:cubicBezTo>
                  <a:cubicBezTo>
                    <a:pt x="35264" y="288200"/>
                    <a:pt x="38052" y="282401"/>
                    <a:pt x="38107" y="276259"/>
                  </a:cubicBezTo>
                  <a:lnTo>
                    <a:pt x="38107" y="221057"/>
                  </a:lnTo>
                  <a:cubicBezTo>
                    <a:pt x="38107" y="102510"/>
                    <a:pt x="131398" y="2727"/>
                    <a:pt x="249872" y="58"/>
                  </a:cubicBezTo>
                  <a:cubicBezTo>
                    <a:pt x="260625" y="-189"/>
                    <a:pt x="271380" y="357"/>
                    <a:pt x="282053" y="1688"/>
                  </a:cubicBezTo>
                  <a:cubicBezTo>
                    <a:pt x="390344" y="15429"/>
                    <a:pt x="471527" y="107546"/>
                    <a:pt x="471550" y="216706"/>
                  </a:cubicBezTo>
                  <a:lnTo>
                    <a:pt x="471550" y="276252"/>
                  </a:lnTo>
                  <a:cubicBezTo>
                    <a:pt x="471575" y="282364"/>
                    <a:pt x="474336" y="288146"/>
                    <a:pt x="479073" y="292008"/>
                  </a:cubicBezTo>
                  <a:cubicBezTo>
                    <a:pt x="498443" y="307931"/>
                    <a:pt x="509659" y="331698"/>
                    <a:pt x="509639" y="356774"/>
                  </a:cubicBezTo>
                  <a:close/>
                </a:path>
              </a:pathLst>
            </a:custGeom>
            <a:solidFill>
              <a:srgbClr val="DBD8D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0" name="Google Shape;530;p32"/>
            <p:cNvSpPr/>
            <p:nvPr/>
          </p:nvSpPr>
          <p:spPr>
            <a:xfrm>
              <a:off x="8486441" y="4853014"/>
              <a:ext cx="455322" cy="516002"/>
            </a:xfrm>
            <a:custGeom>
              <a:rect b="b" l="l" r="r" t="t"/>
              <a:pathLst>
                <a:path extrusionOk="0" h="516002" w="455322">
                  <a:moveTo>
                    <a:pt x="455323" y="355087"/>
                  </a:moveTo>
                  <a:cubicBezTo>
                    <a:pt x="455323" y="357869"/>
                    <a:pt x="455188" y="360653"/>
                    <a:pt x="454917" y="363436"/>
                  </a:cubicBezTo>
                  <a:cubicBezTo>
                    <a:pt x="450666" y="406409"/>
                    <a:pt x="414515" y="439152"/>
                    <a:pt x="371332" y="439143"/>
                  </a:cubicBezTo>
                  <a:cubicBezTo>
                    <a:pt x="369163" y="439143"/>
                    <a:pt x="367054" y="439076"/>
                    <a:pt x="364952" y="438870"/>
                  </a:cubicBezTo>
                  <a:cubicBezTo>
                    <a:pt x="354930" y="437938"/>
                    <a:pt x="346048" y="445306"/>
                    <a:pt x="345116" y="455328"/>
                  </a:cubicBezTo>
                  <a:cubicBezTo>
                    <a:pt x="345066" y="455859"/>
                    <a:pt x="345040" y="456393"/>
                    <a:pt x="345037" y="456927"/>
                  </a:cubicBezTo>
                  <a:lnTo>
                    <a:pt x="345037" y="485443"/>
                  </a:lnTo>
                  <a:cubicBezTo>
                    <a:pt x="336550" y="489175"/>
                    <a:pt x="328062" y="492570"/>
                    <a:pt x="319575" y="495629"/>
                  </a:cubicBezTo>
                  <a:cubicBezTo>
                    <a:pt x="289952" y="506460"/>
                    <a:pt x="259022" y="513310"/>
                    <a:pt x="227596" y="516002"/>
                  </a:cubicBezTo>
                  <a:cubicBezTo>
                    <a:pt x="196208" y="513322"/>
                    <a:pt x="165316" y="506473"/>
                    <a:pt x="135735" y="495637"/>
                  </a:cubicBezTo>
                  <a:cubicBezTo>
                    <a:pt x="127248" y="492583"/>
                    <a:pt x="118760" y="489188"/>
                    <a:pt x="110273" y="485451"/>
                  </a:cubicBezTo>
                  <a:lnTo>
                    <a:pt x="110273" y="456935"/>
                  </a:lnTo>
                  <a:cubicBezTo>
                    <a:pt x="110201" y="446848"/>
                    <a:pt x="101964" y="438731"/>
                    <a:pt x="91879" y="438804"/>
                  </a:cubicBezTo>
                  <a:cubicBezTo>
                    <a:pt x="91371" y="438808"/>
                    <a:pt x="90864" y="438833"/>
                    <a:pt x="90358" y="438879"/>
                  </a:cubicBezTo>
                  <a:cubicBezTo>
                    <a:pt x="82590" y="439508"/>
                    <a:pt x="74771" y="439030"/>
                    <a:pt x="67138" y="437455"/>
                  </a:cubicBezTo>
                  <a:cubicBezTo>
                    <a:pt x="33415" y="430606"/>
                    <a:pt x="7301" y="403846"/>
                    <a:pt x="1278" y="369965"/>
                  </a:cubicBezTo>
                  <a:cubicBezTo>
                    <a:pt x="873" y="367656"/>
                    <a:pt x="600" y="365348"/>
                    <a:pt x="393" y="363038"/>
                  </a:cubicBezTo>
                  <a:cubicBezTo>
                    <a:pt x="-2302" y="335320"/>
                    <a:pt x="8989" y="308078"/>
                    <a:pt x="30502" y="290392"/>
                  </a:cubicBezTo>
                  <a:cubicBezTo>
                    <a:pt x="35264" y="286512"/>
                    <a:pt x="38052" y="280713"/>
                    <a:pt x="38107" y="274571"/>
                  </a:cubicBezTo>
                  <a:lnTo>
                    <a:pt x="38107" y="219369"/>
                  </a:lnTo>
                  <a:cubicBezTo>
                    <a:pt x="38107" y="108295"/>
                    <a:pt x="119981" y="13711"/>
                    <a:pt x="227736" y="0"/>
                  </a:cubicBezTo>
                  <a:cubicBezTo>
                    <a:pt x="336027" y="13741"/>
                    <a:pt x="417210" y="105858"/>
                    <a:pt x="417234" y="215018"/>
                  </a:cubicBezTo>
                  <a:lnTo>
                    <a:pt x="417234" y="274564"/>
                  </a:lnTo>
                  <a:cubicBezTo>
                    <a:pt x="417259" y="280677"/>
                    <a:pt x="420019" y="286458"/>
                    <a:pt x="424757" y="290320"/>
                  </a:cubicBezTo>
                  <a:cubicBezTo>
                    <a:pt x="444126" y="306244"/>
                    <a:pt x="455342" y="330010"/>
                    <a:pt x="455323" y="355087"/>
                  </a:cubicBezTo>
                  <a:close/>
                </a:path>
              </a:pathLst>
            </a:custGeom>
            <a:solidFill>
              <a:srgbClr val="EEEFE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1" name="Google Shape;531;p32"/>
            <p:cNvSpPr/>
            <p:nvPr/>
          </p:nvSpPr>
          <p:spPr>
            <a:xfrm>
              <a:off x="8725766" y="5111779"/>
              <a:ext cx="135609" cy="115458"/>
            </a:xfrm>
            <a:custGeom>
              <a:rect b="b" l="l" r="r" t="t"/>
              <a:pathLst>
                <a:path extrusionOk="0" h="115458" w="135609">
                  <a:moveTo>
                    <a:pt x="133800" y="57938"/>
                  </a:moveTo>
                  <a:cubicBezTo>
                    <a:pt x="128858" y="76747"/>
                    <a:pt x="113073" y="95703"/>
                    <a:pt x="77522" y="110677"/>
                  </a:cubicBezTo>
                  <a:cubicBezTo>
                    <a:pt x="55615" y="119897"/>
                    <a:pt x="35773" y="115103"/>
                    <a:pt x="16818" y="102121"/>
                  </a:cubicBezTo>
                  <a:cubicBezTo>
                    <a:pt x="10884" y="98045"/>
                    <a:pt x="5264" y="93533"/>
                    <a:pt x="0" y="88624"/>
                  </a:cubicBezTo>
                  <a:cubicBezTo>
                    <a:pt x="0" y="88624"/>
                    <a:pt x="39757" y="51596"/>
                    <a:pt x="77448" y="10585"/>
                  </a:cubicBezTo>
                  <a:cubicBezTo>
                    <a:pt x="89490" y="-2642"/>
                    <a:pt x="109975" y="-3603"/>
                    <a:pt x="123202" y="8438"/>
                  </a:cubicBezTo>
                  <a:cubicBezTo>
                    <a:pt x="127226" y="12102"/>
                    <a:pt x="130263" y="16722"/>
                    <a:pt x="132031" y="21870"/>
                  </a:cubicBezTo>
                  <a:cubicBezTo>
                    <a:pt x="136099" y="33468"/>
                    <a:pt x="136714" y="45998"/>
                    <a:pt x="133800" y="57938"/>
                  </a:cubicBezTo>
                  <a:close/>
                </a:path>
              </a:pathLst>
            </a:custGeom>
            <a:solidFill>
              <a:srgbClr val="41445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2" name="Google Shape;532;p32"/>
            <p:cNvSpPr/>
            <p:nvPr/>
          </p:nvSpPr>
          <p:spPr>
            <a:xfrm>
              <a:off x="8742584" y="5141282"/>
              <a:ext cx="116982" cy="85955"/>
            </a:xfrm>
            <a:custGeom>
              <a:rect b="b" l="l" r="r" t="t"/>
              <a:pathLst>
                <a:path extrusionOk="0" h="85955" w="116982">
                  <a:moveTo>
                    <a:pt x="116982" y="28435"/>
                  </a:moveTo>
                  <a:cubicBezTo>
                    <a:pt x="112040" y="47243"/>
                    <a:pt x="96255" y="66200"/>
                    <a:pt x="60704" y="81174"/>
                  </a:cubicBezTo>
                  <a:cubicBezTo>
                    <a:pt x="38797" y="90394"/>
                    <a:pt x="18955" y="85600"/>
                    <a:pt x="0" y="72617"/>
                  </a:cubicBezTo>
                  <a:cubicBezTo>
                    <a:pt x="15047" y="57940"/>
                    <a:pt x="38208" y="34999"/>
                    <a:pt x="60631" y="10585"/>
                  </a:cubicBezTo>
                  <a:cubicBezTo>
                    <a:pt x="72672" y="-2642"/>
                    <a:pt x="93157" y="-3603"/>
                    <a:pt x="106384" y="8438"/>
                  </a:cubicBezTo>
                  <a:cubicBezTo>
                    <a:pt x="110409" y="12102"/>
                    <a:pt x="113446" y="16722"/>
                    <a:pt x="115213" y="21870"/>
                  </a:cubicBezTo>
                  <a:cubicBezTo>
                    <a:pt x="115913" y="24026"/>
                    <a:pt x="116505" y="26217"/>
                    <a:pt x="116982" y="28435"/>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3" name="Google Shape;533;p32"/>
            <p:cNvSpPr/>
            <p:nvPr/>
          </p:nvSpPr>
          <p:spPr>
            <a:xfrm>
              <a:off x="8528041" y="5111769"/>
              <a:ext cx="135536" cy="115467"/>
            </a:xfrm>
            <a:custGeom>
              <a:rect b="b" l="l" r="r" t="t"/>
              <a:pathLst>
                <a:path extrusionOk="0" h="115467" w="135536">
                  <a:moveTo>
                    <a:pt x="135536" y="88632"/>
                  </a:moveTo>
                  <a:cubicBezTo>
                    <a:pt x="130312" y="93586"/>
                    <a:pt x="124686" y="98101"/>
                    <a:pt x="118719" y="102129"/>
                  </a:cubicBezTo>
                  <a:cubicBezTo>
                    <a:pt x="99762" y="115112"/>
                    <a:pt x="79920" y="119906"/>
                    <a:pt x="58015" y="110686"/>
                  </a:cubicBezTo>
                  <a:cubicBezTo>
                    <a:pt x="22388" y="95713"/>
                    <a:pt x="6677" y="76757"/>
                    <a:pt x="1810" y="57947"/>
                  </a:cubicBezTo>
                  <a:cubicBezTo>
                    <a:pt x="-1104" y="46006"/>
                    <a:pt x="-489" y="33476"/>
                    <a:pt x="3580" y="21879"/>
                  </a:cubicBezTo>
                  <a:cubicBezTo>
                    <a:pt x="9389" y="4961"/>
                    <a:pt x="27813" y="-4045"/>
                    <a:pt x="44731" y="1764"/>
                  </a:cubicBezTo>
                  <a:cubicBezTo>
                    <a:pt x="49879" y="3532"/>
                    <a:pt x="54499" y="6569"/>
                    <a:pt x="58163" y="10593"/>
                  </a:cubicBezTo>
                  <a:cubicBezTo>
                    <a:pt x="95779" y="51604"/>
                    <a:pt x="135536" y="88632"/>
                    <a:pt x="135536" y="88632"/>
                  </a:cubicBezTo>
                  <a:close/>
                </a:path>
              </a:pathLst>
            </a:custGeom>
            <a:solidFill>
              <a:srgbClr val="41445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4" name="Google Shape;534;p32"/>
            <p:cNvSpPr/>
            <p:nvPr/>
          </p:nvSpPr>
          <p:spPr>
            <a:xfrm>
              <a:off x="8529852" y="5141273"/>
              <a:ext cx="116908" cy="85963"/>
            </a:xfrm>
            <a:custGeom>
              <a:rect b="b" l="l" r="r" t="t"/>
              <a:pathLst>
                <a:path extrusionOk="0" h="85963" w="116908">
                  <a:moveTo>
                    <a:pt x="116909" y="72626"/>
                  </a:moveTo>
                  <a:cubicBezTo>
                    <a:pt x="97952" y="85608"/>
                    <a:pt x="78111" y="90402"/>
                    <a:pt x="56205" y="81182"/>
                  </a:cubicBezTo>
                  <a:cubicBezTo>
                    <a:pt x="20579" y="66210"/>
                    <a:pt x="4868" y="47253"/>
                    <a:pt x="0" y="28443"/>
                  </a:cubicBezTo>
                  <a:cubicBezTo>
                    <a:pt x="479" y="26226"/>
                    <a:pt x="1069" y="24036"/>
                    <a:pt x="1770" y="21879"/>
                  </a:cubicBezTo>
                  <a:cubicBezTo>
                    <a:pt x="7579" y="4961"/>
                    <a:pt x="26004" y="-4045"/>
                    <a:pt x="42921" y="1764"/>
                  </a:cubicBezTo>
                  <a:cubicBezTo>
                    <a:pt x="48069" y="3532"/>
                    <a:pt x="52689" y="6569"/>
                    <a:pt x="56353" y="10593"/>
                  </a:cubicBezTo>
                  <a:cubicBezTo>
                    <a:pt x="78701" y="35009"/>
                    <a:pt x="101861" y="57948"/>
                    <a:pt x="116909" y="72626"/>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5" name="Google Shape;535;p32"/>
            <p:cNvSpPr/>
            <p:nvPr/>
          </p:nvSpPr>
          <p:spPr>
            <a:xfrm>
              <a:off x="8668815" y="5221863"/>
              <a:ext cx="51705" cy="78846"/>
            </a:xfrm>
            <a:custGeom>
              <a:rect b="b" l="l" r="r" t="t"/>
              <a:pathLst>
                <a:path extrusionOk="0" h="78846" w="51705">
                  <a:moveTo>
                    <a:pt x="51706" y="53035"/>
                  </a:moveTo>
                  <a:cubicBezTo>
                    <a:pt x="51674" y="67322"/>
                    <a:pt x="40068" y="78878"/>
                    <a:pt x="25782" y="78846"/>
                  </a:cubicBezTo>
                  <a:cubicBezTo>
                    <a:pt x="17223" y="78828"/>
                    <a:pt x="9228" y="74577"/>
                    <a:pt x="4426" y="67491"/>
                  </a:cubicBezTo>
                  <a:cubicBezTo>
                    <a:pt x="1528" y="63228"/>
                    <a:pt x="-16" y="58189"/>
                    <a:pt x="0" y="53034"/>
                  </a:cubicBezTo>
                  <a:cubicBezTo>
                    <a:pt x="0" y="38798"/>
                    <a:pt x="25890" y="0"/>
                    <a:pt x="25890" y="0"/>
                  </a:cubicBezTo>
                  <a:cubicBezTo>
                    <a:pt x="25890" y="0"/>
                    <a:pt x="51706" y="38822"/>
                    <a:pt x="51706" y="53035"/>
                  </a:cubicBezTo>
                  <a:close/>
                </a:path>
              </a:pathLst>
            </a:custGeom>
            <a:solidFill>
              <a:srgbClr val="41445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grpSp>
          <p:nvGrpSpPr>
            <p:cNvPr id="536" name="Google Shape;536;p32"/>
            <p:cNvGrpSpPr/>
            <p:nvPr/>
          </p:nvGrpSpPr>
          <p:grpSpPr>
            <a:xfrm>
              <a:off x="8604946" y="5251370"/>
              <a:ext cx="164051" cy="171940"/>
              <a:chOff x="8604946" y="5251370"/>
              <a:chExt cx="164051" cy="171940"/>
            </a:xfrm>
          </p:grpSpPr>
          <p:sp>
            <p:nvSpPr>
              <p:cNvPr id="537" name="Google Shape;537;p32"/>
              <p:cNvSpPr/>
              <p:nvPr/>
            </p:nvSpPr>
            <p:spPr>
              <a:xfrm>
                <a:off x="8673240" y="5251370"/>
                <a:ext cx="42928" cy="49347"/>
              </a:xfrm>
              <a:custGeom>
                <a:rect b="b" l="l" r="r" t="t"/>
                <a:pathLst>
                  <a:path extrusionOk="0" h="49347" w="42928">
                    <a:moveTo>
                      <a:pt x="42929" y="37912"/>
                    </a:moveTo>
                    <a:cubicBezTo>
                      <a:pt x="34932" y="49779"/>
                      <a:pt x="18829" y="52919"/>
                      <a:pt x="6961" y="44922"/>
                    </a:cubicBezTo>
                    <a:cubicBezTo>
                      <a:pt x="4220" y="43074"/>
                      <a:pt x="1857" y="40721"/>
                      <a:pt x="0" y="37987"/>
                    </a:cubicBezTo>
                    <a:cubicBezTo>
                      <a:pt x="6251" y="24835"/>
                      <a:pt x="13424" y="12142"/>
                      <a:pt x="21464" y="0"/>
                    </a:cubicBezTo>
                    <a:cubicBezTo>
                      <a:pt x="29481" y="12130"/>
                      <a:pt x="36654" y="24797"/>
                      <a:pt x="42929" y="37912"/>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8" name="Google Shape;538;p32"/>
              <p:cNvSpPr/>
              <p:nvPr/>
            </p:nvSpPr>
            <p:spPr>
              <a:xfrm>
                <a:off x="8604946" y="5308477"/>
                <a:ext cx="13580" cy="99550"/>
              </a:xfrm>
              <a:custGeom>
                <a:rect b="b" l="l" r="r" t="t"/>
                <a:pathLst>
                  <a:path extrusionOk="0" h="99550" w="13580">
                    <a:moveTo>
                      <a:pt x="6786" y="99551"/>
                    </a:moveTo>
                    <a:cubicBezTo>
                      <a:pt x="3038" y="99551"/>
                      <a:pt x="0" y="96512"/>
                      <a:pt x="0" y="92765"/>
                    </a:cubicBezTo>
                    <a:lnTo>
                      <a:pt x="0" y="6790"/>
                    </a:lnTo>
                    <a:cubicBezTo>
                      <a:pt x="0" y="3040"/>
                      <a:pt x="3040" y="0"/>
                      <a:pt x="6790" y="0"/>
                    </a:cubicBezTo>
                    <a:cubicBezTo>
                      <a:pt x="10540" y="0"/>
                      <a:pt x="13580" y="3040"/>
                      <a:pt x="13580" y="6790"/>
                    </a:cubicBezTo>
                    <a:lnTo>
                      <a:pt x="13580" y="92765"/>
                    </a:lnTo>
                    <a:cubicBezTo>
                      <a:pt x="13580" y="96512"/>
                      <a:pt x="10542" y="99551"/>
                      <a:pt x="6794" y="99551"/>
                    </a:cubicBezTo>
                    <a:cubicBezTo>
                      <a:pt x="6791" y="99551"/>
                      <a:pt x="6789" y="99551"/>
                      <a:pt x="6786" y="99551"/>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9" name="Google Shape;539;p32"/>
              <p:cNvSpPr/>
              <p:nvPr/>
            </p:nvSpPr>
            <p:spPr>
              <a:xfrm>
                <a:off x="8755417" y="5308477"/>
                <a:ext cx="13580" cy="99550"/>
              </a:xfrm>
              <a:custGeom>
                <a:rect b="b" l="l" r="r" t="t"/>
                <a:pathLst>
                  <a:path extrusionOk="0" h="99550" w="13580">
                    <a:moveTo>
                      <a:pt x="6786" y="99551"/>
                    </a:moveTo>
                    <a:cubicBezTo>
                      <a:pt x="3038" y="99551"/>
                      <a:pt x="0" y="96512"/>
                      <a:pt x="0" y="92765"/>
                    </a:cubicBezTo>
                    <a:lnTo>
                      <a:pt x="0" y="6790"/>
                    </a:lnTo>
                    <a:cubicBezTo>
                      <a:pt x="0" y="3040"/>
                      <a:pt x="3040" y="0"/>
                      <a:pt x="6790" y="0"/>
                    </a:cubicBezTo>
                    <a:cubicBezTo>
                      <a:pt x="10540" y="0"/>
                      <a:pt x="13580" y="3040"/>
                      <a:pt x="13580" y="6790"/>
                    </a:cubicBezTo>
                    <a:lnTo>
                      <a:pt x="13580" y="92765"/>
                    </a:lnTo>
                    <a:cubicBezTo>
                      <a:pt x="13580" y="96512"/>
                      <a:pt x="10542" y="99551"/>
                      <a:pt x="6794" y="99551"/>
                    </a:cubicBezTo>
                    <a:cubicBezTo>
                      <a:pt x="6791" y="99551"/>
                      <a:pt x="6789" y="99551"/>
                      <a:pt x="6786" y="99551"/>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40" name="Google Shape;540;p32"/>
              <p:cNvSpPr/>
              <p:nvPr/>
            </p:nvSpPr>
            <p:spPr>
              <a:xfrm>
                <a:off x="8655103" y="5323730"/>
                <a:ext cx="13580" cy="99580"/>
              </a:xfrm>
              <a:custGeom>
                <a:rect b="b" l="l" r="r" t="t"/>
                <a:pathLst>
                  <a:path extrusionOk="0" h="99580" w="13580">
                    <a:moveTo>
                      <a:pt x="6786" y="99581"/>
                    </a:moveTo>
                    <a:cubicBezTo>
                      <a:pt x="3038" y="99581"/>
                      <a:pt x="0" y="96543"/>
                      <a:pt x="0" y="92795"/>
                    </a:cubicBezTo>
                    <a:lnTo>
                      <a:pt x="0" y="6790"/>
                    </a:lnTo>
                    <a:cubicBezTo>
                      <a:pt x="0" y="3040"/>
                      <a:pt x="3040" y="0"/>
                      <a:pt x="6790" y="0"/>
                    </a:cubicBezTo>
                    <a:cubicBezTo>
                      <a:pt x="10540" y="0"/>
                      <a:pt x="13580" y="3040"/>
                      <a:pt x="13580" y="6790"/>
                    </a:cubicBezTo>
                    <a:lnTo>
                      <a:pt x="13580" y="92787"/>
                    </a:lnTo>
                    <a:cubicBezTo>
                      <a:pt x="13584" y="96535"/>
                      <a:pt x="10550" y="99576"/>
                      <a:pt x="6802" y="99580"/>
                    </a:cubicBezTo>
                    <a:cubicBezTo>
                      <a:pt x="6797" y="99581"/>
                      <a:pt x="6791" y="99581"/>
                      <a:pt x="6786" y="99581"/>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41" name="Google Shape;541;p32"/>
              <p:cNvSpPr/>
              <p:nvPr/>
            </p:nvSpPr>
            <p:spPr>
              <a:xfrm>
                <a:off x="8705260" y="5323730"/>
                <a:ext cx="13580" cy="99580"/>
              </a:xfrm>
              <a:custGeom>
                <a:rect b="b" l="l" r="r" t="t"/>
                <a:pathLst>
                  <a:path extrusionOk="0" h="99580" w="13580">
                    <a:moveTo>
                      <a:pt x="6786" y="99581"/>
                    </a:moveTo>
                    <a:cubicBezTo>
                      <a:pt x="3038" y="99581"/>
                      <a:pt x="0" y="96543"/>
                      <a:pt x="0" y="92795"/>
                    </a:cubicBezTo>
                    <a:lnTo>
                      <a:pt x="0" y="6790"/>
                    </a:lnTo>
                    <a:cubicBezTo>
                      <a:pt x="0" y="3040"/>
                      <a:pt x="3040" y="0"/>
                      <a:pt x="6790" y="0"/>
                    </a:cubicBezTo>
                    <a:cubicBezTo>
                      <a:pt x="10540" y="0"/>
                      <a:pt x="13580" y="3040"/>
                      <a:pt x="13580" y="6790"/>
                    </a:cubicBezTo>
                    <a:lnTo>
                      <a:pt x="13580" y="92787"/>
                    </a:lnTo>
                    <a:cubicBezTo>
                      <a:pt x="13584" y="96535"/>
                      <a:pt x="10550" y="99576"/>
                      <a:pt x="6802" y="99580"/>
                    </a:cubicBezTo>
                    <a:cubicBezTo>
                      <a:pt x="6797" y="99581"/>
                      <a:pt x="6791" y="99581"/>
                      <a:pt x="6786" y="99581"/>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grpSp>
      </p:grpSp>
      <p:sp>
        <p:nvSpPr>
          <p:cNvPr id="542" name="Google Shape;542;p32"/>
          <p:cNvSpPr txBox="1"/>
          <p:nvPr/>
        </p:nvSpPr>
        <p:spPr>
          <a:xfrm>
            <a:off x="6584358" y="2061761"/>
            <a:ext cx="14348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accent1"/>
                </a:solidFill>
                <a:latin typeface="Lato"/>
                <a:ea typeface="Lato"/>
                <a:cs typeface="Lato"/>
                <a:sym typeface="Lato"/>
              </a:rPr>
              <a:t>Decorations</a:t>
            </a:r>
            <a:endParaRPr/>
          </a:p>
        </p:txBody>
      </p:sp>
      <p:sp>
        <p:nvSpPr>
          <p:cNvPr id="543" name="Google Shape;543;p32"/>
          <p:cNvSpPr txBox="1"/>
          <p:nvPr/>
        </p:nvSpPr>
        <p:spPr>
          <a:xfrm>
            <a:off x="8898590" y="2061761"/>
            <a:ext cx="120334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accent1"/>
                </a:solidFill>
                <a:latin typeface="Lato"/>
                <a:ea typeface="Lato"/>
                <a:cs typeface="Lato"/>
                <a:sym typeface="Lato"/>
              </a:rPr>
              <a:t>Costumes</a:t>
            </a:r>
            <a:endParaRPr/>
          </a:p>
        </p:txBody>
      </p:sp>
      <p:grpSp>
        <p:nvGrpSpPr>
          <p:cNvPr id="544" name="Google Shape;544;p32"/>
          <p:cNvGrpSpPr/>
          <p:nvPr/>
        </p:nvGrpSpPr>
        <p:grpSpPr>
          <a:xfrm>
            <a:off x="8410232" y="2097075"/>
            <a:ext cx="333174" cy="334018"/>
            <a:chOff x="4639712" y="4934190"/>
            <a:chExt cx="603505" cy="605033"/>
          </a:xfrm>
        </p:grpSpPr>
        <p:sp>
          <p:nvSpPr>
            <p:cNvPr id="545" name="Google Shape;545;p32"/>
            <p:cNvSpPr/>
            <p:nvPr/>
          </p:nvSpPr>
          <p:spPr>
            <a:xfrm>
              <a:off x="5139821" y="5170253"/>
              <a:ext cx="103396" cy="100350"/>
            </a:xfrm>
            <a:custGeom>
              <a:rect b="b" l="l" r="r" t="t"/>
              <a:pathLst>
                <a:path extrusionOk="0" h="100350" w="103396">
                  <a:moveTo>
                    <a:pt x="103397" y="75656"/>
                  </a:moveTo>
                  <a:lnTo>
                    <a:pt x="22556" y="94915"/>
                  </a:lnTo>
                  <a:lnTo>
                    <a:pt x="0" y="100351"/>
                  </a:lnTo>
                  <a:lnTo>
                    <a:pt x="0" y="0"/>
                  </a:lnTo>
                  <a:lnTo>
                    <a:pt x="22969" y="16795"/>
                  </a:lnTo>
                  <a:close/>
                </a:path>
              </a:pathLst>
            </a:custGeom>
            <a:solidFill>
              <a:srgbClr val="EEEFE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46" name="Google Shape;546;p32"/>
            <p:cNvSpPr/>
            <p:nvPr/>
          </p:nvSpPr>
          <p:spPr>
            <a:xfrm>
              <a:off x="5139821" y="5170255"/>
              <a:ext cx="23719" cy="100350"/>
            </a:xfrm>
            <a:custGeom>
              <a:rect b="b" l="l" r="r" t="t"/>
              <a:pathLst>
                <a:path extrusionOk="0" h="100350" w="23719">
                  <a:moveTo>
                    <a:pt x="22556" y="94914"/>
                  </a:moveTo>
                  <a:lnTo>
                    <a:pt x="0" y="100351"/>
                  </a:lnTo>
                  <a:lnTo>
                    <a:pt x="0" y="0"/>
                  </a:lnTo>
                  <a:lnTo>
                    <a:pt x="22969" y="16795"/>
                  </a:lnTo>
                  <a:cubicBezTo>
                    <a:pt x="23877" y="38030"/>
                    <a:pt x="24201" y="64790"/>
                    <a:pt x="22556" y="94914"/>
                  </a:cubicBezTo>
                  <a:close/>
                </a:path>
              </a:pathLst>
            </a:custGeom>
            <a:solidFill>
              <a:srgbClr val="DBD8D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47" name="Google Shape;547;p32"/>
            <p:cNvSpPr/>
            <p:nvPr/>
          </p:nvSpPr>
          <p:spPr>
            <a:xfrm>
              <a:off x="4639712" y="4934190"/>
              <a:ext cx="512823" cy="605033"/>
            </a:xfrm>
            <a:custGeom>
              <a:rect b="b" l="l" r="r" t="t"/>
              <a:pathLst>
                <a:path extrusionOk="0" h="605033" w="512823">
                  <a:moveTo>
                    <a:pt x="436801" y="605033"/>
                  </a:moveTo>
                  <a:lnTo>
                    <a:pt x="373661" y="540818"/>
                  </a:lnTo>
                  <a:lnTo>
                    <a:pt x="290025" y="593010"/>
                  </a:lnTo>
                  <a:lnTo>
                    <a:pt x="237168" y="531273"/>
                  </a:lnTo>
                  <a:lnTo>
                    <a:pt x="133580" y="605032"/>
                  </a:lnTo>
                  <a:lnTo>
                    <a:pt x="133580" y="499659"/>
                  </a:lnTo>
                  <a:cubicBezTo>
                    <a:pt x="133580" y="499659"/>
                    <a:pt x="54827" y="527076"/>
                    <a:pt x="0" y="539386"/>
                  </a:cubicBezTo>
                  <a:cubicBezTo>
                    <a:pt x="6218" y="535831"/>
                    <a:pt x="201845" y="420964"/>
                    <a:pt x="220417" y="127561"/>
                  </a:cubicBezTo>
                  <a:cubicBezTo>
                    <a:pt x="221331" y="112732"/>
                    <a:pt x="217189" y="98034"/>
                    <a:pt x="208668" y="85864"/>
                  </a:cubicBezTo>
                  <a:cubicBezTo>
                    <a:pt x="208110" y="85017"/>
                    <a:pt x="207510" y="84200"/>
                    <a:pt x="206868" y="83416"/>
                  </a:cubicBezTo>
                  <a:cubicBezTo>
                    <a:pt x="201598" y="77991"/>
                    <a:pt x="194980" y="74068"/>
                    <a:pt x="187690" y="72050"/>
                  </a:cubicBezTo>
                  <a:lnTo>
                    <a:pt x="122576" y="51708"/>
                  </a:lnTo>
                  <a:lnTo>
                    <a:pt x="241035" y="11369"/>
                  </a:lnTo>
                  <a:cubicBezTo>
                    <a:pt x="314161" y="-14056"/>
                    <a:pt x="395374" y="3908"/>
                    <a:pt x="450956" y="57801"/>
                  </a:cubicBezTo>
                  <a:cubicBezTo>
                    <a:pt x="484744" y="89916"/>
                    <a:pt x="505022" y="133702"/>
                    <a:pt x="507663" y="180242"/>
                  </a:cubicBezTo>
                  <a:cubicBezTo>
                    <a:pt x="508453" y="194205"/>
                    <a:pt x="508866" y="208160"/>
                    <a:pt x="510075" y="222093"/>
                  </a:cubicBezTo>
                  <a:cubicBezTo>
                    <a:pt x="515370" y="283130"/>
                    <a:pt x="521876" y="462014"/>
                    <a:pt x="436801" y="605033"/>
                  </a:cubicBezTo>
                  <a:close/>
                </a:path>
              </a:pathLst>
            </a:custGeom>
            <a:solidFill>
              <a:srgbClr val="EEEFE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48" name="Google Shape;548;p32"/>
            <p:cNvSpPr/>
            <p:nvPr/>
          </p:nvSpPr>
          <p:spPr>
            <a:xfrm>
              <a:off x="4888573" y="5100440"/>
              <a:ext cx="114511" cy="61343"/>
            </a:xfrm>
            <a:custGeom>
              <a:rect b="b" l="l" r="r" t="t"/>
              <a:pathLst>
                <a:path extrusionOk="0" h="61343" w="114511">
                  <a:moveTo>
                    <a:pt x="114512" y="30220"/>
                  </a:moveTo>
                  <a:lnTo>
                    <a:pt x="111901" y="36224"/>
                  </a:lnTo>
                  <a:cubicBezTo>
                    <a:pt x="111408" y="37390"/>
                    <a:pt x="110831" y="38519"/>
                    <a:pt x="110175" y="39602"/>
                  </a:cubicBezTo>
                  <a:cubicBezTo>
                    <a:pt x="98807" y="60022"/>
                    <a:pt x="73038" y="67360"/>
                    <a:pt x="52620" y="55992"/>
                  </a:cubicBezTo>
                  <a:cubicBezTo>
                    <a:pt x="48406" y="53646"/>
                    <a:pt x="44624" y="50598"/>
                    <a:pt x="41438" y="46978"/>
                  </a:cubicBezTo>
                  <a:lnTo>
                    <a:pt x="12104" y="13749"/>
                  </a:lnTo>
                  <a:lnTo>
                    <a:pt x="0" y="0"/>
                  </a:lnTo>
                  <a:close/>
                </a:path>
              </a:pathLst>
            </a:custGeom>
            <a:solidFill>
              <a:srgbClr val="DA364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49" name="Google Shape;549;p32"/>
            <p:cNvSpPr/>
            <p:nvPr/>
          </p:nvSpPr>
          <p:spPr>
            <a:xfrm>
              <a:off x="4900676" y="5114189"/>
              <a:ext cx="98041" cy="47594"/>
            </a:xfrm>
            <a:custGeom>
              <a:rect b="b" l="l" r="r" t="t"/>
              <a:pathLst>
                <a:path extrusionOk="0" h="47594" w="98041">
                  <a:moveTo>
                    <a:pt x="98041" y="25853"/>
                  </a:moveTo>
                  <a:cubicBezTo>
                    <a:pt x="86674" y="46273"/>
                    <a:pt x="60905" y="53611"/>
                    <a:pt x="40486" y="42243"/>
                  </a:cubicBezTo>
                  <a:cubicBezTo>
                    <a:pt x="36273" y="39897"/>
                    <a:pt x="32491" y="36848"/>
                    <a:pt x="29304" y="33229"/>
                  </a:cubicBezTo>
                  <a:lnTo>
                    <a:pt x="0" y="0"/>
                  </a:lnTo>
                  <a:close/>
                </a:path>
              </a:pathLst>
            </a:custGeom>
            <a:solidFill>
              <a:srgbClr val="EF526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50" name="Google Shape;550;p32"/>
            <p:cNvSpPr/>
            <p:nvPr/>
          </p:nvSpPr>
          <p:spPr>
            <a:xfrm>
              <a:off x="5044081" y="5069372"/>
              <a:ext cx="52767" cy="68355"/>
            </a:xfrm>
            <a:custGeom>
              <a:rect b="b" l="l" r="r" t="t"/>
              <a:pathLst>
                <a:path extrusionOk="0" h="68355" w="52767">
                  <a:moveTo>
                    <a:pt x="52768" y="0"/>
                  </a:moveTo>
                  <a:lnTo>
                    <a:pt x="51293" y="14899"/>
                  </a:lnTo>
                  <a:lnTo>
                    <a:pt x="47856" y="49101"/>
                  </a:lnTo>
                  <a:cubicBezTo>
                    <a:pt x="46675" y="60856"/>
                    <a:pt x="36189" y="69427"/>
                    <a:pt x="24434" y="68247"/>
                  </a:cubicBezTo>
                  <a:cubicBezTo>
                    <a:pt x="20204" y="67822"/>
                    <a:pt x="16196" y="66146"/>
                    <a:pt x="12922" y="63433"/>
                  </a:cubicBezTo>
                  <a:lnTo>
                    <a:pt x="7324" y="58742"/>
                  </a:lnTo>
                  <a:lnTo>
                    <a:pt x="0" y="52650"/>
                  </a:lnTo>
                  <a:close/>
                </a:path>
              </a:pathLst>
            </a:custGeom>
            <a:solidFill>
              <a:srgbClr val="DA364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51" name="Google Shape;551;p32"/>
            <p:cNvSpPr/>
            <p:nvPr/>
          </p:nvSpPr>
          <p:spPr>
            <a:xfrm>
              <a:off x="5051403" y="5084309"/>
              <a:ext cx="43962" cy="53419"/>
            </a:xfrm>
            <a:custGeom>
              <a:rect b="b" l="l" r="r" t="t"/>
              <a:pathLst>
                <a:path extrusionOk="0" h="53419" w="43962">
                  <a:moveTo>
                    <a:pt x="43962" y="0"/>
                  </a:moveTo>
                  <a:lnTo>
                    <a:pt x="40532" y="34165"/>
                  </a:lnTo>
                  <a:cubicBezTo>
                    <a:pt x="39352" y="45920"/>
                    <a:pt x="28865" y="54491"/>
                    <a:pt x="17110" y="53311"/>
                  </a:cubicBezTo>
                  <a:cubicBezTo>
                    <a:pt x="12880" y="52886"/>
                    <a:pt x="8872" y="51210"/>
                    <a:pt x="5598" y="48497"/>
                  </a:cubicBezTo>
                  <a:lnTo>
                    <a:pt x="0" y="43806"/>
                  </a:lnTo>
                  <a:close/>
                </a:path>
              </a:pathLst>
            </a:custGeom>
            <a:solidFill>
              <a:srgbClr val="EF526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52" name="Google Shape;552;p32"/>
            <p:cNvSpPr/>
            <p:nvPr/>
          </p:nvSpPr>
          <p:spPr>
            <a:xfrm>
              <a:off x="4909485" y="5214052"/>
              <a:ext cx="197572" cy="131292"/>
            </a:xfrm>
            <a:custGeom>
              <a:rect b="b" l="l" r="r" t="t"/>
              <a:pathLst>
                <a:path extrusionOk="0" h="131292" w="197572">
                  <a:moveTo>
                    <a:pt x="197572" y="0"/>
                  </a:moveTo>
                  <a:lnTo>
                    <a:pt x="196009" y="21390"/>
                  </a:lnTo>
                  <a:lnTo>
                    <a:pt x="193207" y="59340"/>
                  </a:lnTo>
                  <a:cubicBezTo>
                    <a:pt x="190264" y="99902"/>
                    <a:pt x="156494" y="131303"/>
                    <a:pt x="115826" y="131293"/>
                  </a:cubicBezTo>
                  <a:lnTo>
                    <a:pt x="114011" y="131293"/>
                  </a:lnTo>
                  <a:cubicBezTo>
                    <a:pt x="86536" y="131290"/>
                    <a:pt x="61150" y="116626"/>
                    <a:pt x="47420" y="92828"/>
                  </a:cubicBezTo>
                  <a:lnTo>
                    <a:pt x="13668" y="34557"/>
                  </a:lnTo>
                  <a:lnTo>
                    <a:pt x="0" y="10955"/>
                  </a:lnTo>
                  <a:lnTo>
                    <a:pt x="63139" y="32198"/>
                  </a:lnTo>
                  <a:lnTo>
                    <a:pt x="83718" y="72700"/>
                  </a:lnTo>
                  <a:lnTo>
                    <a:pt x="103228" y="42458"/>
                  </a:lnTo>
                  <a:lnTo>
                    <a:pt x="145787" y="42458"/>
                  </a:lnTo>
                  <a:lnTo>
                    <a:pt x="156409" y="62713"/>
                  </a:lnTo>
                  <a:close/>
                </a:path>
              </a:pathLst>
            </a:custGeom>
            <a:solidFill>
              <a:srgbClr val="DA364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53" name="Google Shape;553;p32"/>
            <p:cNvSpPr/>
            <p:nvPr/>
          </p:nvSpPr>
          <p:spPr>
            <a:xfrm>
              <a:off x="4923151" y="5235450"/>
              <a:ext cx="182341" cy="109902"/>
            </a:xfrm>
            <a:custGeom>
              <a:rect b="b" l="l" r="r" t="t"/>
              <a:pathLst>
                <a:path extrusionOk="0" h="109902" w="182341">
                  <a:moveTo>
                    <a:pt x="182341" y="0"/>
                  </a:moveTo>
                  <a:lnTo>
                    <a:pt x="179539" y="37950"/>
                  </a:lnTo>
                  <a:cubicBezTo>
                    <a:pt x="176596" y="78512"/>
                    <a:pt x="142826" y="109913"/>
                    <a:pt x="102158" y="109902"/>
                  </a:cubicBezTo>
                  <a:lnTo>
                    <a:pt x="100343" y="109902"/>
                  </a:lnTo>
                  <a:cubicBezTo>
                    <a:pt x="72867" y="109897"/>
                    <a:pt x="47481" y="95231"/>
                    <a:pt x="33752" y="71429"/>
                  </a:cubicBezTo>
                  <a:lnTo>
                    <a:pt x="0" y="13159"/>
                  </a:lnTo>
                  <a:lnTo>
                    <a:pt x="49471" y="29792"/>
                  </a:lnTo>
                  <a:lnTo>
                    <a:pt x="70050" y="70294"/>
                  </a:lnTo>
                  <a:lnTo>
                    <a:pt x="89560" y="40052"/>
                  </a:lnTo>
                  <a:lnTo>
                    <a:pt x="132119" y="40052"/>
                  </a:lnTo>
                  <a:lnTo>
                    <a:pt x="142747" y="60366"/>
                  </a:lnTo>
                  <a:close/>
                </a:path>
              </a:pathLst>
            </a:custGeom>
            <a:solidFill>
              <a:srgbClr val="EF526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554" name="Google Shape;554;p32"/>
          <p:cNvSpPr/>
          <p:nvPr/>
        </p:nvSpPr>
        <p:spPr>
          <a:xfrm>
            <a:off x="6584358" y="2616775"/>
            <a:ext cx="1627902" cy="101566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 2022 will occur on Monday, October 31. </a:t>
            </a:r>
            <a:endParaRPr sz="1000">
              <a:solidFill>
                <a:schemeClr val="lt1"/>
              </a:solidFill>
              <a:latin typeface="Lato Light"/>
              <a:ea typeface="Lato Light"/>
              <a:cs typeface="Lato Light"/>
              <a:sym typeface="Lato Light"/>
            </a:endParaRPr>
          </a:p>
        </p:txBody>
      </p:sp>
      <p:sp>
        <p:nvSpPr>
          <p:cNvPr id="555" name="Google Shape;555;p32"/>
          <p:cNvSpPr/>
          <p:nvPr/>
        </p:nvSpPr>
        <p:spPr>
          <a:xfrm>
            <a:off x="8889257" y="2616775"/>
            <a:ext cx="1627902" cy="101566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 2022 will occur on Monday, October 31. </a:t>
            </a:r>
            <a:endParaRPr sz="1000">
              <a:solidFill>
                <a:schemeClr val="lt1"/>
              </a:solidFill>
              <a:latin typeface="Lato Light"/>
              <a:ea typeface="Lato Light"/>
              <a:cs typeface="Lato Light"/>
              <a:sym typeface="Lato Light"/>
            </a:endParaRPr>
          </a:p>
        </p:txBody>
      </p:sp>
      <p:sp>
        <p:nvSpPr>
          <p:cNvPr id="556" name="Google Shape;556;p3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pic>
        <p:nvPicPr>
          <p:cNvPr id="561" name="Google Shape;561;p33"/>
          <p:cNvPicPr preferRelativeResize="0"/>
          <p:nvPr/>
        </p:nvPicPr>
        <p:blipFill rotWithShape="1">
          <a:blip r:embed="rId3">
            <a:alphaModFix/>
          </a:blip>
          <a:srcRect b="15016" l="74286" r="4799" t="20278"/>
          <a:stretch/>
        </p:blipFill>
        <p:spPr>
          <a:xfrm>
            <a:off x="9056290" y="1390637"/>
            <a:ext cx="2549329" cy="4437585"/>
          </a:xfrm>
          <a:custGeom>
            <a:rect b="b" l="l" r="r" t="t"/>
            <a:pathLst>
              <a:path extrusionOk="0" h="4437585" w="2549329">
                <a:moveTo>
                  <a:pt x="2379310" y="0"/>
                </a:moveTo>
                <a:lnTo>
                  <a:pt x="2549329" y="3934264"/>
                </a:lnTo>
                <a:lnTo>
                  <a:pt x="0" y="4437585"/>
                </a:lnTo>
                <a:lnTo>
                  <a:pt x="0" y="48126"/>
                </a:lnTo>
                <a:close/>
              </a:path>
            </a:pathLst>
          </a:custGeom>
          <a:solidFill>
            <a:srgbClr val="D8D8D8"/>
          </a:solidFill>
          <a:ln cap="flat" cmpd="sng" w="57150">
            <a:solidFill>
              <a:schemeClr val="lt1"/>
            </a:solidFill>
            <a:prstDash val="solid"/>
            <a:miter lim="800000"/>
            <a:headEnd len="sm" w="sm" type="none"/>
            <a:tailEnd len="sm" w="sm" type="none"/>
          </a:ln>
        </p:spPr>
      </p:pic>
      <p:pic>
        <p:nvPicPr>
          <p:cNvPr id="562" name="Google Shape;562;p33"/>
          <p:cNvPicPr preferRelativeResize="0"/>
          <p:nvPr/>
        </p:nvPicPr>
        <p:blipFill rotWithShape="1">
          <a:blip r:embed="rId3">
            <a:alphaModFix/>
          </a:blip>
          <a:srcRect b="26431" l="43878" r="34748" t="6697"/>
          <a:stretch/>
        </p:blipFill>
        <p:spPr>
          <a:xfrm>
            <a:off x="5349794" y="459362"/>
            <a:ext cx="2605215" cy="4586015"/>
          </a:xfrm>
          <a:custGeom>
            <a:rect b="b" l="l" r="r" t="t"/>
            <a:pathLst>
              <a:path extrusionOk="0" h="4586015" w="2605215">
                <a:moveTo>
                  <a:pt x="2605215" y="0"/>
                </a:moveTo>
                <a:cubicBezTo>
                  <a:pt x="2600254" y="1379741"/>
                  <a:pt x="2576240" y="3045234"/>
                  <a:pt x="2571279" y="4424976"/>
                </a:cubicBezTo>
                <a:lnTo>
                  <a:pt x="0" y="4586015"/>
                </a:lnTo>
                <a:lnTo>
                  <a:pt x="0" y="240579"/>
                </a:lnTo>
                <a:close/>
              </a:path>
            </a:pathLst>
          </a:custGeom>
          <a:solidFill>
            <a:srgbClr val="D8D8D8"/>
          </a:solidFill>
          <a:ln cap="flat" cmpd="sng" w="57150">
            <a:solidFill>
              <a:schemeClr val="lt1"/>
            </a:solidFill>
            <a:prstDash val="solid"/>
            <a:miter lim="800000"/>
            <a:headEnd len="sm" w="sm" type="none"/>
            <a:tailEnd len="sm" w="sm" type="none"/>
          </a:ln>
        </p:spPr>
      </p:pic>
      <p:sp>
        <p:nvSpPr>
          <p:cNvPr id="563" name="Google Shape;563;p33"/>
          <p:cNvSpPr/>
          <p:nvPr/>
        </p:nvSpPr>
        <p:spPr>
          <a:xfrm flipH="1">
            <a:off x="0" y="451536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64" name="Google Shape;564;p33"/>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565" name="Google Shape;565;p33"/>
          <p:cNvSpPr txBox="1"/>
          <p:nvPr/>
        </p:nvSpPr>
        <p:spPr>
          <a:xfrm>
            <a:off x="644440" y="1213220"/>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566" name="Google Shape;566;p33"/>
          <p:cNvSpPr txBox="1"/>
          <p:nvPr/>
        </p:nvSpPr>
        <p:spPr>
          <a:xfrm>
            <a:off x="644440" y="1683908"/>
            <a:ext cx="3221504" cy="21305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400"/>
              <a:buFont typeface="Flavors"/>
              <a:buNone/>
            </a:pPr>
            <a:r>
              <a:rPr b="0" lang="en-US" sz="4400">
                <a:solidFill>
                  <a:schemeClr val="accent3"/>
                </a:solidFill>
                <a:latin typeface="Flavors"/>
                <a:ea typeface="Flavors"/>
                <a:cs typeface="Flavors"/>
                <a:sym typeface="Flavors"/>
              </a:rPr>
              <a:t>Rock This Halloween Costume</a:t>
            </a:r>
            <a:endParaRPr/>
          </a:p>
        </p:txBody>
      </p:sp>
      <p:sp>
        <p:nvSpPr>
          <p:cNvPr id="567" name="Google Shape;567;p33"/>
          <p:cNvSpPr/>
          <p:nvPr/>
        </p:nvSpPr>
        <p:spPr>
          <a:xfrm>
            <a:off x="644439" y="3847023"/>
            <a:ext cx="2978437" cy="8840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3F3F3F"/>
                </a:solidFill>
                <a:latin typeface="Lato Light"/>
                <a:ea typeface="Lato Light"/>
                <a:cs typeface="Lato Light"/>
                <a:sym typeface="Lato Light"/>
              </a:rPr>
              <a:t>Halloween is a holiday celebrated each year on October 31, and Halloween 2022 will occur on Monday, October 31. </a:t>
            </a:r>
            <a:endParaRPr sz="1200">
              <a:solidFill>
                <a:srgbClr val="3F3F3F"/>
              </a:solidFill>
              <a:latin typeface="Lato Light"/>
              <a:ea typeface="Lato Light"/>
              <a:cs typeface="Lato Light"/>
              <a:sym typeface="Lato Light"/>
            </a:endParaRPr>
          </a:p>
        </p:txBody>
      </p:sp>
      <p:grpSp>
        <p:nvGrpSpPr>
          <p:cNvPr id="568" name="Google Shape;568;p33"/>
          <p:cNvGrpSpPr/>
          <p:nvPr/>
        </p:nvGrpSpPr>
        <p:grpSpPr>
          <a:xfrm>
            <a:off x="10739151" y="1963821"/>
            <a:ext cx="1276467" cy="1350741"/>
            <a:chOff x="10685868" y="4791993"/>
            <a:chExt cx="1276467" cy="1350741"/>
          </a:xfrm>
        </p:grpSpPr>
        <p:grpSp>
          <p:nvGrpSpPr>
            <p:cNvPr id="569" name="Google Shape;569;p33"/>
            <p:cNvGrpSpPr/>
            <p:nvPr/>
          </p:nvGrpSpPr>
          <p:grpSpPr>
            <a:xfrm>
              <a:off x="10685868" y="4791993"/>
              <a:ext cx="1276467" cy="1350741"/>
              <a:chOff x="6448444" y="4943434"/>
              <a:chExt cx="1276467" cy="1350741"/>
            </a:xfrm>
          </p:grpSpPr>
          <p:sp>
            <p:nvSpPr>
              <p:cNvPr id="570" name="Google Shape;570;p33"/>
              <p:cNvSpPr/>
              <p:nvPr/>
            </p:nvSpPr>
            <p:spPr>
              <a:xfrm>
                <a:off x="6448444" y="4943434"/>
                <a:ext cx="1276466" cy="1350741"/>
              </a:xfrm>
              <a:custGeom>
                <a:rect b="b" l="l" r="r" t="t"/>
                <a:pathLst>
                  <a:path extrusionOk="0" h="1350741" w="1276466">
                    <a:moveTo>
                      <a:pt x="1275568" y="592971"/>
                    </a:moveTo>
                    <a:cubicBezTo>
                      <a:pt x="1272520" y="612688"/>
                      <a:pt x="1265186" y="629452"/>
                      <a:pt x="1254899" y="643835"/>
                    </a:cubicBezTo>
                    <a:cubicBezTo>
                      <a:pt x="1211465" y="704414"/>
                      <a:pt x="1114405" y="723940"/>
                      <a:pt x="1052874" y="755277"/>
                    </a:cubicBezTo>
                    <a:cubicBezTo>
                      <a:pt x="1041634" y="760992"/>
                      <a:pt x="1030109" y="767374"/>
                      <a:pt x="1022394" y="777375"/>
                    </a:cubicBezTo>
                    <a:cubicBezTo>
                      <a:pt x="997343" y="810237"/>
                      <a:pt x="1026585" y="832811"/>
                      <a:pt x="1057255" y="849480"/>
                    </a:cubicBezTo>
                    <a:cubicBezTo>
                      <a:pt x="1073067" y="858052"/>
                      <a:pt x="1089164" y="865101"/>
                      <a:pt x="1098594" y="871292"/>
                    </a:cubicBezTo>
                    <a:cubicBezTo>
                      <a:pt x="1138694" y="897581"/>
                      <a:pt x="1152124" y="962351"/>
                      <a:pt x="1113072" y="996069"/>
                    </a:cubicBezTo>
                    <a:cubicBezTo>
                      <a:pt x="1095069" y="1011690"/>
                      <a:pt x="1070019" y="1016167"/>
                      <a:pt x="1046301" y="1016358"/>
                    </a:cubicBezTo>
                    <a:cubicBezTo>
                      <a:pt x="1035824" y="1016453"/>
                      <a:pt x="1025346" y="1016358"/>
                      <a:pt x="1014774" y="1016167"/>
                    </a:cubicBezTo>
                    <a:cubicBezTo>
                      <a:pt x="985437" y="1015691"/>
                      <a:pt x="956004" y="1014548"/>
                      <a:pt x="926858" y="1013310"/>
                    </a:cubicBezTo>
                    <a:cubicBezTo>
                      <a:pt x="904284" y="1012452"/>
                      <a:pt x="880566" y="1013881"/>
                      <a:pt x="861516" y="1025978"/>
                    </a:cubicBezTo>
                    <a:cubicBezTo>
                      <a:pt x="847610" y="1034836"/>
                      <a:pt x="840466" y="1044647"/>
                      <a:pt x="838085" y="1054648"/>
                    </a:cubicBezTo>
                    <a:cubicBezTo>
                      <a:pt x="831322" y="1083795"/>
                      <a:pt x="865231" y="1114846"/>
                      <a:pt x="893806" y="1128943"/>
                    </a:cubicBezTo>
                    <a:cubicBezTo>
                      <a:pt x="939907" y="1151708"/>
                      <a:pt x="1003725" y="1216287"/>
                      <a:pt x="928287" y="1252768"/>
                    </a:cubicBezTo>
                    <a:cubicBezTo>
                      <a:pt x="911523" y="1260769"/>
                      <a:pt x="892568" y="1262865"/>
                      <a:pt x="874089" y="1263531"/>
                    </a:cubicBezTo>
                    <a:cubicBezTo>
                      <a:pt x="873042" y="1263531"/>
                      <a:pt x="871899" y="1263627"/>
                      <a:pt x="870851" y="1263627"/>
                    </a:cubicBezTo>
                    <a:cubicBezTo>
                      <a:pt x="844943" y="1264389"/>
                      <a:pt x="818844" y="1262579"/>
                      <a:pt x="793222" y="1258197"/>
                    </a:cubicBezTo>
                    <a:cubicBezTo>
                      <a:pt x="771410" y="1254578"/>
                      <a:pt x="742549" y="1239338"/>
                      <a:pt x="720642" y="1243529"/>
                    </a:cubicBezTo>
                    <a:cubicBezTo>
                      <a:pt x="682446" y="1250863"/>
                      <a:pt x="694067" y="1271913"/>
                      <a:pt x="700258" y="1298488"/>
                    </a:cubicBezTo>
                    <a:cubicBezTo>
                      <a:pt x="701401" y="1303060"/>
                      <a:pt x="702354" y="1307918"/>
                      <a:pt x="702735" y="1312871"/>
                    </a:cubicBezTo>
                    <a:cubicBezTo>
                      <a:pt x="708164" y="1371640"/>
                      <a:pt x="632535" y="1348780"/>
                      <a:pt x="602151" y="1331635"/>
                    </a:cubicBezTo>
                    <a:cubicBezTo>
                      <a:pt x="600150" y="1330492"/>
                      <a:pt x="598436" y="1329444"/>
                      <a:pt x="596817" y="1328301"/>
                    </a:cubicBezTo>
                    <a:cubicBezTo>
                      <a:pt x="376884" y="1180473"/>
                      <a:pt x="186194" y="968352"/>
                      <a:pt x="84562" y="721940"/>
                    </a:cubicBezTo>
                    <a:cubicBezTo>
                      <a:pt x="53892" y="647359"/>
                      <a:pt x="30460" y="569921"/>
                      <a:pt x="15315" y="490863"/>
                    </a:cubicBezTo>
                    <a:cubicBezTo>
                      <a:pt x="-5830" y="380564"/>
                      <a:pt x="-10593" y="261882"/>
                      <a:pt x="37223" y="160251"/>
                    </a:cubicBezTo>
                    <a:cubicBezTo>
                      <a:pt x="78752" y="71954"/>
                      <a:pt x="169239" y="1945"/>
                      <a:pt x="264394" y="40"/>
                    </a:cubicBezTo>
                    <a:cubicBezTo>
                      <a:pt x="278777" y="-246"/>
                      <a:pt x="293255" y="993"/>
                      <a:pt x="307733" y="3945"/>
                    </a:cubicBezTo>
                    <a:cubicBezTo>
                      <a:pt x="366121" y="16042"/>
                      <a:pt x="416413" y="53952"/>
                      <a:pt x="455370" y="99195"/>
                    </a:cubicBezTo>
                    <a:cubicBezTo>
                      <a:pt x="494328" y="144344"/>
                      <a:pt x="523665" y="196827"/>
                      <a:pt x="554716" y="247690"/>
                    </a:cubicBezTo>
                    <a:cubicBezTo>
                      <a:pt x="615962" y="348369"/>
                      <a:pt x="687685" y="446763"/>
                      <a:pt x="787507" y="509247"/>
                    </a:cubicBezTo>
                    <a:cubicBezTo>
                      <a:pt x="887329" y="571826"/>
                      <a:pt x="1021060" y="591733"/>
                      <a:pt x="1122978" y="532773"/>
                    </a:cubicBezTo>
                    <a:cubicBezTo>
                      <a:pt x="1149171" y="517533"/>
                      <a:pt x="1174889" y="496959"/>
                      <a:pt x="1205178" y="497245"/>
                    </a:cubicBezTo>
                    <a:cubicBezTo>
                      <a:pt x="1250136" y="497626"/>
                      <a:pt x="1282331" y="548585"/>
                      <a:pt x="1275568"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1" name="Google Shape;571;p33"/>
              <p:cNvSpPr/>
              <p:nvPr/>
            </p:nvSpPr>
            <p:spPr>
              <a:xfrm>
                <a:off x="6712839" y="4943434"/>
                <a:ext cx="1012072" cy="644599"/>
              </a:xfrm>
              <a:custGeom>
                <a:rect b="b" l="l" r="r" t="t"/>
                <a:pathLst>
                  <a:path extrusionOk="0" h="644599" w="1012072">
                    <a:moveTo>
                      <a:pt x="1011174" y="592971"/>
                    </a:moveTo>
                    <a:cubicBezTo>
                      <a:pt x="1008126" y="612688"/>
                      <a:pt x="1000792" y="629452"/>
                      <a:pt x="990505" y="643835"/>
                    </a:cubicBezTo>
                    <a:cubicBezTo>
                      <a:pt x="986314" y="640501"/>
                      <a:pt x="981932" y="637548"/>
                      <a:pt x="977265" y="634881"/>
                    </a:cubicBezTo>
                    <a:cubicBezTo>
                      <a:pt x="923258" y="603258"/>
                      <a:pt x="856012" y="605449"/>
                      <a:pt x="794385" y="616308"/>
                    </a:cubicBezTo>
                    <a:cubicBezTo>
                      <a:pt x="732758" y="627261"/>
                      <a:pt x="671703" y="646121"/>
                      <a:pt x="609219" y="644502"/>
                    </a:cubicBezTo>
                    <a:cubicBezTo>
                      <a:pt x="490252" y="641454"/>
                      <a:pt x="384048" y="564111"/>
                      <a:pt x="311182" y="470099"/>
                    </a:cubicBezTo>
                    <a:cubicBezTo>
                      <a:pt x="238315" y="375992"/>
                      <a:pt x="191548" y="264930"/>
                      <a:pt x="135064" y="160155"/>
                    </a:cubicBezTo>
                    <a:cubicBezTo>
                      <a:pt x="111252" y="115959"/>
                      <a:pt x="85249" y="72240"/>
                      <a:pt x="49054" y="37473"/>
                    </a:cubicBezTo>
                    <a:cubicBezTo>
                      <a:pt x="32861" y="21948"/>
                      <a:pt x="16478" y="9660"/>
                      <a:pt x="0" y="40"/>
                    </a:cubicBezTo>
                    <a:cubicBezTo>
                      <a:pt x="14383" y="-246"/>
                      <a:pt x="28861" y="993"/>
                      <a:pt x="43339" y="3945"/>
                    </a:cubicBezTo>
                    <a:cubicBezTo>
                      <a:pt x="101727" y="16042"/>
                      <a:pt x="152019" y="53952"/>
                      <a:pt x="190976" y="99195"/>
                    </a:cubicBezTo>
                    <a:cubicBezTo>
                      <a:pt x="229934" y="144344"/>
                      <a:pt x="259271" y="196827"/>
                      <a:pt x="290322" y="247690"/>
                    </a:cubicBezTo>
                    <a:cubicBezTo>
                      <a:pt x="351568" y="348369"/>
                      <a:pt x="423291" y="446763"/>
                      <a:pt x="523113" y="509247"/>
                    </a:cubicBezTo>
                    <a:cubicBezTo>
                      <a:pt x="622935" y="571826"/>
                      <a:pt x="756666" y="591733"/>
                      <a:pt x="858584" y="532773"/>
                    </a:cubicBezTo>
                    <a:cubicBezTo>
                      <a:pt x="884777" y="517533"/>
                      <a:pt x="910495" y="496959"/>
                      <a:pt x="940784" y="497245"/>
                    </a:cubicBezTo>
                    <a:cubicBezTo>
                      <a:pt x="985742" y="497626"/>
                      <a:pt x="1017937" y="548585"/>
                      <a:pt x="1011174"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2" name="Google Shape;572;p33"/>
              <p:cNvSpPr/>
              <p:nvPr/>
            </p:nvSpPr>
            <p:spPr>
              <a:xfrm>
                <a:off x="7050500" y="6241827"/>
                <a:ext cx="100861" cy="52253"/>
              </a:xfrm>
              <a:custGeom>
                <a:rect b="b" l="l" r="r" t="t"/>
                <a:pathLst>
                  <a:path extrusionOk="0" h="52253" w="100861">
                    <a:moveTo>
                      <a:pt x="100584" y="14383"/>
                    </a:moveTo>
                    <a:cubicBezTo>
                      <a:pt x="106013" y="73152"/>
                      <a:pt x="30385" y="50292"/>
                      <a:pt x="0" y="33147"/>
                    </a:cubicBezTo>
                    <a:cubicBezTo>
                      <a:pt x="28194" y="14002"/>
                      <a:pt x="59531" y="953"/>
                      <a:pt x="93250" y="95"/>
                    </a:cubicBezTo>
                    <a:cubicBezTo>
                      <a:pt x="94869" y="0"/>
                      <a:pt x="96488" y="0"/>
                      <a:pt x="98108" y="0"/>
                    </a:cubicBezTo>
                    <a:cubicBezTo>
                      <a:pt x="99250" y="4572"/>
                      <a:pt x="100203" y="9430"/>
                      <a:pt x="100584" y="14383"/>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3" name="Google Shape;573;p33"/>
              <p:cNvSpPr/>
              <p:nvPr/>
            </p:nvSpPr>
            <p:spPr>
              <a:xfrm>
                <a:off x="7256786" y="5998083"/>
                <a:ext cx="154736" cy="208883"/>
              </a:xfrm>
              <a:custGeom>
                <a:rect b="b" l="l" r="r" t="t"/>
                <a:pathLst>
                  <a:path extrusionOk="0" h="208883" w="154736">
                    <a:moveTo>
                      <a:pt x="119945" y="198025"/>
                    </a:moveTo>
                    <a:cubicBezTo>
                      <a:pt x="103181" y="206026"/>
                      <a:pt x="84227" y="208121"/>
                      <a:pt x="65748" y="208788"/>
                    </a:cubicBezTo>
                    <a:cubicBezTo>
                      <a:pt x="64701" y="208788"/>
                      <a:pt x="63558" y="208883"/>
                      <a:pt x="62510" y="208883"/>
                    </a:cubicBezTo>
                    <a:cubicBezTo>
                      <a:pt x="82226" y="144590"/>
                      <a:pt x="-27025" y="81248"/>
                      <a:pt x="6408" y="21527"/>
                    </a:cubicBezTo>
                    <a:cubicBezTo>
                      <a:pt x="12122" y="11335"/>
                      <a:pt x="20124" y="4572"/>
                      <a:pt x="29744" y="0"/>
                    </a:cubicBezTo>
                    <a:cubicBezTo>
                      <a:pt x="22981" y="29146"/>
                      <a:pt x="56890" y="60198"/>
                      <a:pt x="85465" y="74295"/>
                    </a:cubicBezTo>
                    <a:cubicBezTo>
                      <a:pt x="131566" y="96965"/>
                      <a:pt x="195288" y="161544"/>
                      <a:pt x="119945" y="19802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4" name="Google Shape;574;p33"/>
              <p:cNvSpPr/>
              <p:nvPr/>
            </p:nvSpPr>
            <p:spPr>
              <a:xfrm>
                <a:off x="7463123" y="5793009"/>
                <a:ext cx="121722" cy="166915"/>
              </a:xfrm>
              <a:custGeom>
                <a:rect b="b" l="l" r="r" t="t"/>
                <a:pathLst>
                  <a:path extrusionOk="0" h="166915" w="121722">
                    <a:moveTo>
                      <a:pt x="98298" y="146590"/>
                    </a:moveTo>
                    <a:cubicBezTo>
                      <a:pt x="80296" y="162211"/>
                      <a:pt x="55245" y="166688"/>
                      <a:pt x="31528" y="166878"/>
                    </a:cubicBezTo>
                    <a:cubicBezTo>
                      <a:pt x="21050" y="166973"/>
                      <a:pt x="10573" y="166878"/>
                      <a:pt x="0" y="166688"/>
                    </a:cubicBezTo>
                    <a:cubicBezTo>
                      <a:pt x="21241" y="150876"/>
                      <a:pt x="38291" y="129445"/>
                      <a:pt x="48006" y="104680"/>
                    </a:cubicBezTo>
                    <a:cubicBezTo>
                      <a:pt x="58865" y="77057"/>
                      <a:pt x="46387" y="35147"/>
                      <a:pt x="42577" y="0"/>
                    </a:cubicBezTo>
                    <a:cubicBezTo>
                      <a:pt x="58388" y="8572"/>
                      <a:pt x="74486" y="15621"/>
                      <a:pt x="83915" y="21812"/>
                    </a:cubicBezTo>
                    <a:cubicBezTo>
                      <a:pt x="124016" y="48006"/>
                      <a:pt x="137446" y="112776"/>
                      <a:pt x="98298" y="14659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75" name="Google Shape;575;p33"/>
            <p:cNvSpPr/>
            <p:nvPr/>
          </p:nvSpPr>
          <p:spPr>
            <a:xfrm>
              <a:off x="10742727" y="5100236"/>
              <a:ext cx="111425" cy="156107"/>
            </a:xfrm>
            <a:custGeom>
              <a:rect b="b" l="l" r="r" t="t"/>
              <a:pathLst>
                <a:path extrusionOk="0" h="156107" w="111425">
                  <a:moveTo>
                    <a:pt x="85710" y="14314"/>
                  </a:moveTo>
                  <a:cubicBezTo>
                    <a:pt x="58945" y="-11594"/>
                    <a:pt x="16083" y="-640"/>
                    <a:pt x="3891" y="33555"/>
                  </a:cubicBezTo>
                  <a:cubicBezTo>
                    <a:pt x="-10873" y="75179"/>
                    <a:pt x="17607" y="153189"/>
                    <a:pt x="68565" y="156046"/>
                  </a:cubicBezTo>
                  <a:cubicBezTo>
                    <a:pt x="96855" y="157570"/>
                    <a:pt x="110094" y="130043"/>
                    <a:pt x="111237" y="105754"/>
                  </a:cubicBezTo>
                  <a:cubicBezTo>
                    <a:pt x="112476" y="77179"/>
                    <a:pt x="107999" y="35936"/>
                    <a:pt x="85710" y="14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6" name="Google Shape;576;p33"/>
            <p:cNvSpPr/>
            <p:nvPr/>
          </p:nvSpPr>
          <p:spPr>
            <a:xfrm>
              <a:off x="10943728" y="5039471"/>
              <a:ext cx="98179" cy="134999"/>
            </a:xfrm>
            <a:custGeom>
              <a:rect b="b" l="l" r="r" t="t"/>
              <a:pathLst>
                <a:path extrusionOk="0" h="134999" w="98179">
                  <a:moveTo>
                    <a:pt x="54636" y="1451"/>
                  </a:moveTo>
                  <a:cubicBezTo>
                    <a:pt x="33204" y="-4454"/>
                    <a:pt x="12154" y="8309"/>
                    <a:pt x="4058" y="28026"/>
                  </a:cubicBezTo>
                  <a:cubicBezTo>
                    <a:pt x="-2514" y="44123"/>
                    <a:pt x="-228" y="62125"/>
                    <a:pt x="4725" y="78413"/>
                  </a:cubicBezTo>
                  <a:cubicBezTo>
                    <a:pt x="9297" y="93177"/>
                    <a:pt x="16440" y="110227"/>
                    <a:pt x="27966" y="120990"/>
                  </a:cubicBezTo>
                  <a:cubicBezTo>
                    <a:pt x="30823" y="123657"/>
                    <a:pt x="34062" y="125848"/>
                    <a:pt x="37395" y="127562"/>
                  </a:cubicBezTo>
                  <a:cubicBezTo>
                    <a:pt x="60827" y="145184"/>
                    <a:pt x="99022" y="129943"/>
                    <a:pt x="98165" y="98130"/>
                  </a:cubicBezTo>
                  <a:cubicBezTo>
                    <a:pt x="97403" y="66126"/>
                    <a:pt x="91783" y="11738"/>
                    <a:pt x="54636" y="14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7" name="Google Shape;577;p33"/>
            <p:cNvSpPr/>
            <p:nvPr/>
          </p:nvSpPr>
          <p:spPr>
            <a:xfrm>
              <a:off x="10932824" y="5289185"/>
              <a:ext cx="64033" cy="64015"/>
            </a:xfrm>
            <a:custGeom>
              <a:rect b="b" l="l" r="r" t="t"/>
              <a:pathLst>
                <a:path extrusionOk="0" h="64015" w="64033">
                  <a:moveTo>
                    <a:pt x="64015" y="32153"/>
                  </a:moveTo>
                  <a:cubicBezTo>
                    <a:pt x="64015" y="32153"/>
                    <a:pt x="64015" y="32058"/>
                    <a:pt x="64015" y="32058"/>
                  </a:cubicBezTo>
                  <a:cubicBezTo>
                    <a:pt x="64015" y="31963"/>
                    <a:pt x="64015" y="31867"/>
                    <a:pt x="64015" y="31772"/>
                  </a:cubicBezTo>
                  <a:cubicBezTo>
                    <a:pt x="63920" y="29296"/>
                    <a:pt x="63634" y="26819"/>
                    <a:pt x="63158" y="24057"/>
                  </a:cubicBezTo>
                  <a:cubicBezTo>
                    <a:pt x="62682" y="21485"/>
                    <a:pt x="61539" y="18818"/>
                    <a:pt x="59824" y="16151"/>
                  </a:cubicBezTo>
                  <a:cubicBezTo>
                    <a:pt x="59729" y="16056"/>
                    <a:pt x="59729" y="15961"/>
                    <a:pt x="59634" y="15770"/>
                  </a:cubicBezTo>
                  <a:cubicBezTo>
                    <a:pt x="56967" y="11198"/>
                    <a:pt x="52585" y="6912"/>
                    <a:pt x="48109" y="4245"/>
                  </a:cubicBezTo>
                  <a:cubicBezTo>
                    <a:pt x="36869" y="-2327"/>
                    <a:pt x="22486" y="-1089"/>
                    <a:pt x="12390" y="6721"/>
                  </a:cubicBezTo>
                  <a:cubicBezTo>
                    <a:pt x="3246" y="13770"/>
                    <a:pt x="-1231" y="24819"/>
                    <a:pt x="293" y="36249"/>
                  </a:cubicBezTo>
                  <a:cubicBezTo>
                    <a:pt x="1912" y="48250"/>
                    <a:pt x="10961" y="60252"/>
                    <a:pt x="23344" y="63014"/>
                  </a:cubicBezTo>
                  <a:cubicBezTo>
                    <a:pt x="34202" y="65491"/>
                    <a:pt x="47061" y="63586"/>
                    <a:pt x="54967" y="54918"/>
                  </a:cubicBezTo>
                  <a:cubicBezTo>
                    <a:pt x="58586" y="51013"/>
                    <a:pt x="62015" y="46060"/>
                    <a:pt x="63253" y="40821"/>
                  </a:cubicBezTo>
                  <a:cubicBezTo>
                    <a:pt x="63825" y="37773"/>
                    <a:pt x="64111" y="35011"/>
                    <a:pt x="64015" y="3215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78" name="Google Shape;578;p33"/>
          <p:cNvGrpSpPr/>
          <p:nvPr/>
        </p:nvGrpSpPr>
        <p:grpSpPr>
          <a:xfrm flipH="1">
            <a:off x="4458894" y="459360"/>
            <a:ext cx="1023134" cy="1654404"/>
            <a:chOff x="3486667" y="607780"/>
            <a:chExt cx="1023134" cy="1654404"/>
          </a:xfrm>
        </p:grpSpPr>
        <p:grpSp>
          <p:nvGrpSpPr>
            <p:cNvPr id="579" name="Google Shape;579;p33"/>
            <p:cNvGrpSpPr/>
            <p:nvPr/>
          </p:nvGrpSpPr>
          <p:grpSpPr>
            <a:xfrm>
              <a:off x="3486667" y="607780"/>
              <a:ext cx="1023134" cy="1654404"/>
              <a:chOff x="3486667" y="607780"/>
              <a:chExt cx="1023134" cy="1654404"/>
            </a:xfrm>
          </p:grpSpPr>
          <p:sp>
            <p:nvSpPr>
              <p:cNvPr id="580" name="Google Shape;580;p33"/>
              <p:cNvSpPr/>
              <p:nvPr/>
            </p:nvSpPr>
            <p:spPr>
              <a:xfrm>
                <a:off x="3486667" y="607780"/>
                <a:ext cx="1023134" cy="1654404"/>
              </a:xfrm>
              <a:custGeom>
                <a:rect b="b" l="l" r="r" t="t"/>
                <a:pathLst>
                  <a:path extrusionOk="0" h="1654404" w="1023134">
                    <a:moveTo>
                      <a:pt x="655769" y="1302459"/>
                    </a:moveTo>
                    <a:cubicBezTo>
                      <a:pt x="529182" y="1381040"/>
                      <a:pt x="397737" y="1390660"/>
                      <a:pt x="258862" y="1430951"/>
                    </a:cubicBezTo>
                    <a:cubicBezTo>
                      <a:pt x="201331" y="1447715"/>
                      <a:pt x="144848" y="1476671"/>
                      <a:pt x="109891" y="1525343"/>
                    </a:cubicBezTo>
                    <a:cubicBezTo>
                      <a:pt x="84936" y="1560014"/>
                      <a:pt x="77982" y="1600781"/>
                      <a:pt x="83221" y="1641358"/>
                    </a:cubicBezTo>
                    <a:cubicBezTo>
                      <a:pt x="84459" y="1651264"/>
                      <a:pt x="73506" y="1657931"/>
                      <a:pt x="65219" y="1652407"/>
                    </a:cubicBezTo>
                    <a:cubicBezTo>
                      <a:pt x="32739" y="1630404"/>
                      <a:pt x="12641" y="1594685"/>
                      <a:pt x="4354" y="1555919"/>
                    </a:cubicBezTo>
                    <a:cubicBezTo>
                      <a:pt x="-1742" y="1527630"/>
                      <a:pt x="-1361" y="1497721"/>
                      <a:pt x="5021" y="1470384"/>
                    </a:cubicBezTo>
                    <a:cubicBezTo>
                      <a:pt x="6354" y="1464955"/>
                      <a:pt x="7783" y="1459526"/>
                      <a:pt x="9593" y="1454192"/>
                    </a:cubicBezTo>
                    <a:cubicBezTo>
                      <a:pt x="37215" y="1372277"/>
                      <a:pt x="124845" y="1328081"/>
                      <a:pt x="198664" y="1295791"/>
                    </a:cubicBezTo>
                    <a:cubicBezTo>
                      <a:pt x="198759" y="1295696"/>
                      <a:pt x="198950" y="1295696"/>
                      <a:pt x="199045" y="1295601"/>
                    </a:cubicBezTo>
                    <a:cubicBezTo>
                      <a:pt x="207522" y="1291981"/>
                      <a:pt x="216095" y="1288361"/>
                      <a:pt x="224763" y="1284837"/>
                    </a:cubicBezTo>
                    <a:cubicBezTo>
                      <a:pt x="317536" y="1246928"/>
                      <a:pt x="418882" y="1208923"/>
                      <a:pt x="473556" y="1124817"/>
                    </a:cubicBezTo>
                    <a:cubicBezTo>
                      <a:pt x="532801" y="1033853"/>
                      <a:pt x="519561" y="912505"/>
                      <a:pt x="479366" y="811730"/>
                    </a:cubicBezTo>
                    <a:cubicBezTo>
                      <a:pt x="439170" y="710956"/>
                      <a:pt x="374877" y="621230"/>
                      <a:pt x="333348" y="520932"/>
                    </a:cubicBezTo>
                    <a:cubicBezTo>
                      <a:pt x="281055" y="394916"/>
                      <a:pt x="290961" y="246326"/>
                      <a:pt x="376972" y="137456"/>
                    </a:cubicBezTo>
                    <a:cubicBezTo>
                      <a:pt x="427550" y="73352"/>
                      <a:pt x="503940" y="22584"/>
                      <a:pt x="585665" y="5915"/>
                    </a:cubicBezTo>
                    <a:cubicBezTo>
                      <a:pt x="601667" y="2582"/>
                      <a:pt x="617859" y="677"/>
                      <a:pt x="634147" y="105"/>
                    </a:cubicBezTo>
                    <a:cubicBezTo>
                      <a:pt x="777975" y="-4276"/>
                      <a:pt x="900561" y="129074"/>
                      <a:pt x="953711" y="250422"/>
                    </a:cubicBezTo>
                    <a:cubicBezTo>
                      <a:pt x="1054771" y="481308"/>
                      <a:pt x="1044389" y="783632"/>
                      <a:pt x="929803" y="1007469"/>
                    </a:cubicBezTo>
                    <a:cubicBezTo>
                      <a:pt x="867795" y="1128532"/>
                      <a:pt x="771117" y="1230830"/>
                      <a:pt x="655769" y="1302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1" name="Google Shape;581;p33"/>
              <p:cNvSpPr/>
              <p:nvPr/>
            </p:nvSpPr>
            <p:spPr>
              <a:xfrm>
                <a:off x="3491592" y="613695"/>
                <a:ext cx="643528" cy="1464564"/>
              </a:xfrm>
              <a:custGeom>
                <a:rect b="b" l="l" r="r" t="t"/>
                <a:pathLst>
                  <a:path extrusionOk="0" h="1464564" w="643528">
                    <a:moveTo>
                      <a:pt x="562261" y="1147572"/>
                    </a:moveTo>
                    <a:cubicBezTo>
                      <a:pt x="506159" y="1204913"/>
                      <a:pt x="437007" y="1249394"/>
                      <a:pt x="361474" y="1276541"/>
                    </a:cubicBezTo>
                    <a:cubicBezTo>
                      <a:pt x="243840" y="1318832"/>
                      <a:pt x="101060" y="1326261"/>
                      <a:pt x="24384" y="1424845"/>
                    </a:cubicBezTo>
                    <a:cubicBezTo>
                      <a:pt x="14669" y="1437323"/>
                      <a:pt x="6572" y="1450658"/>
                      <a:pt x="0" y="1464564"/>
                    </a:cubicBezTo>
                    <a:cubicBezTo>
                      <a:pt x="1334" y="1459135"/>
                      <a:pt x="2762" y="1453706"/>
                      <a:pt x="4572" y="1448371"/>
                    </a:cubicBezTo>
                    <a:cubicBezTo>
                      <a:pt x="32195" y="1366457"/>
                      <a:pt x="119825" y="1322261"/>
                      <a:pt x="193643" y="1289971"/>
                    </a:cubicBezTo>
                    <a:cubicBezTo>
                      <a:pt x="193739" y="1289875"/>
                      <a:pt x="193929" y="1289875"/>
                      <a:pt x="194024" y="1289780"/>
                    </a:cubicBezTo>
                    <a:cubicBezTo>
                      <a:pt x="202502" y="1286161"/>
                      <a:pt x="211074" y="1282541"/>
                      <a:pt x="219742" y="1279017"/>
                    </a:cubicBezTo>
                    <a:cubicBezTo>
                      <a:pt x="312515" y="1241108"/>
                      <a:pt x="413861" y="1203103"/>
                      <a:pt x="468535" y="1118997"/>
                    </a:cubicBezTo>
                    <a:cubicBezTo>
                      <a:pt x="527780" y="1028033"/>
                      <a:pt x="514541" y="906685"/>
                      <a:pt x="474345" y="805910"/>
                    </a:cubicBezTo>
                    <a:cubicBezTo>
                      <a:pt x="434150" y="705136"/>
                      <a:pt x="369951" y="615315"/>
                      <a:pt x="328422" y="515017"/>
                    </a:cubicBezTo>
                    <a:cubicBezTo>
                      <a:pt x="276130" y="389001"/>
                      <a:pt x="286036" y="240411"/>
                      <a:pt x="372047" y="131540"/>
                    </a:cubicBezTo>
                    <a:cubicBezTo>
                      <a:pt x="422624" y="67437"/>
                      <a:pt x="499015" y="16669"/>
                      <a:pt x="580739" y="0"/>
                    </a:cubicBezTo>
                    <a:cubicBezTo>
                      <a:pt x="567881" y="9049"/>
                      <a:pt x="555403" y="17526"/>
                      <a:pt x="545021" y="25718"/>
                    </a:cubicBezTo>
                    <a:cubicBezTo>
                      <a:pt x="493776" y="66389"/>
                      <a:pt x="452057" y="116777"/>
                      <a:pt x="426053" y="177165"/>
                    </a:cubicBezTo>
                    <a:cubicBezTo>
                      <a:pt x="377000" y="291275"/>
                      <a:pt x="384810" y="426053"/>
                      <a:pt x="437007" y="538734"/>
                    </a:cubicBezTo>
                    <a:cubicBezTo>
                      <a:pt x="477012" y="624935"/>
                      <a:pt x="540544" y="698087"/>
                      <a:pt x="587312" y="780955"/>
                    </a:cubicBezTo>
                    <a:cubicBezTo>
                      <a:pt x="633984" y="863822"/>
                      <a:pt x="663416" y="965454"/>
                      <a:pt x="627602" y="1053560"/>
                    </a:cubicBezTo>
                    <a:cubicBezTo>
                      <a:pt x="613220" y="1089089"/>
                      <a:pt x="589026" y="1120045"/>
                      <a:pt x="562261" y="1147572"/>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82" name="Google Shape;582;p33"/>
            <p:cNvSpPr/>
            <p:nvPr/>
          </p:nvSpPr>
          <p:spPr>
            <a:xfrm>
              <a:off x="3967084" y="840386"/>
              <a:ext cx="97461" cy="133103"/>
            </a:xfrm>
            <a:custGeom>
              <a:rect b="b" l="l" r="r" t="t"/>
              <a:pathLst>
                <a:path extrusionOk="0" h="133103" w="97461">
                  <a:moveTo>
                    <a:pt x="97437" y="73251"/>
                  </a:moveTo>
                  <a:cubicBezTo>
                    <a:pt x="97151" y="61916"/>
                    <a:pt x="94770" y="50486"/>
                    <a:pt x="90484" y="39913"/>
                  </a:cubicBezTo>
                  <a:cubicBezTo>
                    <a:pt x="90484" y="39818"/>
                    <a:pt x="90484" y="39723"/>
                    <a:pt x="90484" y="39628"/>
                  </a:cubicBezTo>
                  <a:cubicBezTo>
                    <a:pt x="88388" y="28960"/>
                    <a:pt x="82673" y="20482"/>
                    <a:pt x="74577" y="14767"/>
                  </a:cubicBezTo>
                  <a:cubicBezTo>
                    <a:pt x="74387" y="14577"/>
                    <a:pt x="74291" y="14386"/>
                    <a:pt x="74101" y="14196"/>
                  </a:cubicBezTo>
                  <a:cubicBezTo>
                    <a:pt x="64481" y="4290"/>
                    <a:pt x="53146" y="-1806"/>
                    <a:pt x="38954" y="480"/>
                  </a:cubicBezTo>
                  <a:cubicBezTo>
                    <a:pt x="24476" y="2766"/>
                    <a:pt x="16189" y="12005"/>
                    <a:pt x="9617" y="24292"/>
                  </a:cubicBezTo>
                  <a:cubicBezTo>
                    <a:pt x="4664" y="33627"/>
                    <a:pt x="1806" y="43819"/>
                    <a:pt x="949" y="54391"/>
                  </a:cubicBezTo>
                  <a:cubicBezTo>
                    <a:pt x="-1147" y="64774"/>
                    <a:pt x="473" y="75727"/>
                    <a:pt x="3425" y="86205"/>
                  </a:cubicBezTo>
                  <a:cubicBezTo>
                    <a:pt x="6378" y="96587"/>
                    <a:pt x="10283" y="106588"/>
                    <a:pt x="17046" y="114208"/>
                  </a:cubicBezTo>
                  <a:cubicBezTo>
                    <a:pt x="18284" y="116018"/>
                    <a:pt x="19618" y="117733"/>
                    <a:pt x="20951" y="119352"/>
                  </a:cubicBezTo>
                  <a:cubicBezTo>
                    <a:pt x="29238" y="129353"/>
                    <a:pt x="42002" y="134687"/>
                    <a:pt x="54956" y="132687"/>
                  </a:cubicBezTo>
                  <a:cubicBezTo>
                    <a:pt x="63147" y="131449"/>
                    <a:pt x="69434" y="127734"/>
                    <a:pt x="74387" y="122495"/>
                  </a:cubicBezTo>
                  <a:cubicBezTo>
                    <a:pt x="76577" y="121257"/>
                    <a:pt x="78673" y="119923"/>
                    <a:pt x="80578" y="118304"/>
                  </a:cubicBezTo>
                  <a:cubicBezTo>
                    <a:pt x="93818" y="106874"/>
                    <a:pt x="97818" y="89920"/>
                    <a:pt x="97437" y="73251"/>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3" name="Google Shape;583;p33"/>
            <p:cNvSpPr/>
            <p:nvPr/>
          </p:nvSpPr>
          <p:spPr>
            <a:xfrm>
              <a:off x="4206733" y="760411"/>
              <a:ext cx="97461" cy="133068"/>
            </a:xfrm>
            <a:custGeom>
              <a:rect b="b" l="l" r="r" t="t"/>
              <a:pathLst>
                <a:path extrusionOk="0" h="133068" w="97461">
                  <a:moveTo>
                    <a:pt x="97437" y="73312"/>
                  </a:moveTo>
                  <a:cubicBezTo>
                    <a:pt x="97151" y="61977"/>
                    <a:pt x="94770" y="50547"/>
                    <a:pt x="90484" y="39974"/>
                  </a:cubicBezTo>
                  <a:cubicBezTo>
                    <a:pt x="90484" y="39879"/>
                    <a:pt x="90484" y="39784"/>
                    <a:pt x="90484" y="39688"/>
                  </a:cubicBezTo>
                  <a:cubicBezTo>
                    <a:pt x="88388" y="29020"/>
                    <a:pt x="82673" y="20543"/>
                    <a:pt x="74577" y="14828"/>
                  </a:cubicBezTo>
                  <a:cubicBezTo>
                    <a:pt x="74387" y="14638"/>
                    <a:pt x="74291" y="14447"/>
                    <a:pt x="74101" y="14257"/>
                  </a:cubicBezTo>
                  <a:cubicBezTo>
                    <a:pt x="64481" y="4351"/>
                    <a:pt x="53146" y="-1745"/>
                    <a:pt x="38954" y="445"/>
                  </a:cubicBezTo>
                  <a:cubicBezTo>
                    <a:pt x="24476" y="2731"/>
                    <a:pt x="16189" y="11971"/>
                    <a:pt x="9617" y="24258"/>
                  </a:cubicBezTo>
                  <a:cubicBezTo>
                    <a:pt x="4664" y="33592"/>
                    <a:pt x="1806" y="43784"/>
                    <a:pt x="949" y="54357"/>
                  </a:cubicBezTo>
                  <a:cubicBezTo>
                    <a:pt x="-1147" y="64739"/>
                    <a:pt x="473" y="75693"/>
                    <a:pt x="3425" y="86170"/>
                  </a:cubicBezTo>
                  <a:cubicBezTo>
                    <a:pt x="6378" y="96553"/>
                    <a:pt x="10283" y="106554"/>
                    <a:pt x="17046" y="114174"/>
                  </a:cubicBezTo>
                  <a:cubicBezTo>
                    <a:pt x="18284" y="115984"/>
                    <a:pt x="19618" y="117698"/>
                    <a:pt x="20951" y="119317"/>
                  </a:cubicBezTo>
                  <a:cubicBezTo>
                    <a:pt x="29238" y="129319"/>
                    <a:pt x="42002" y="134653"/>
                    <a:pt x="54956" y="132652"/>
                  </a:cubicBezTo>
                  <a:cubicBezTo>
                    <a:pt x="63147" y="131414"/>
                    <a:pt x="69434" y="127699"/>
                    <a:pt x="74387" y="122461"/>
                  </a:cubicBezTo>
                  <a:cubicBezTo>
                    <a:pt x="76577" y="121222"/>
                    <a:pt x="78673" y="119889"/>
                    <a:pt x="80578" y="118270"/>
                  </a:cubicBezTo>
                  <a:cubicBezTo>
                    <a:pt x="93818" y="106840"/>
                    <a:pt x="97818" y="89980"/>
                    <a:pt x="97437" y="7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4" name="Google Shape;584;p33"/>
            <p:cNvSpPr/>
            <p:nvPr/>
          </p:nvSpPr>
          <p:spPr>
            <a:xfrm>
              <a:off x="4154494" y="1023162"/>
              <a:ext cx="161002" cy="186211"/>
            </a:xfrm>
            <a:custGeom>
              <a:rect b="b" l="l" r="r" t="t"/>
              <a:pathLst>
                <a:path extrusionOk="0" h="186211" w="161002">
                  <a:moveTo>
                    <a:pt x="160154" y="156414"/>
                  </a:moveTo>
                  <a:cubicBezTo>
                    <a:pt x="161201" y="148603"/>
                    <a:pt x="161297" y="139269"/>
                    <a:pt x="160344" y="128315"/>
                  </a:cubicBezTo>
                  <a:cubicBezTo>
                    <a:pt x="155105" y="70117"/>
                    <a:pt x="91764" y="-47231"/>
                    <a:pt x="20708" y="20397"/>
                  </a:cubicBezTo>
                  <a:cubicBezTo>
                    <a:pt x="-66160" y="103169"/>
                    <a:pt x="147581" y="249187"/>
                    <a:pt x="160154" y="156414"/>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85" name="Google Shape;585;p33"/>
          <p:cNvGrpSpPr/>
          <p:nvPr/>
        </p:nvGrpSpPr>
        <p:grpSpPr>
          <a:xfrm>
            <a:off x="2946486" y="4699285"/>
            <a:ext cx="1852666" cy="1895270"/>
            <a:chOff x="773596" y="4442569"/>
            <a:chExt cx="1657218" cy="1695328"/>
          </a:xfrm>
        </p:grpSpPr>
        <p:grpSp>
          <p:nvGrpSpPr>
            <p:cNvPr id="586" name="Google Shape;586;p33"/>
            <p:cNvGrpSpPr/>
            <p:nvPr/>
          </p:nvGrpSpPr>
          <p:grpSpPr>
            <a:xfrm>
              <a:off x="773596" y="5084104"/>
              <a:ext cx="1128504" cy="1053792"/>
              <a:chOff x="7666832" y="2402124"/>
              <a:chExt cx="2670539" cy="2493737"/>
            </a:xfrm>
          </p:grpSpPr>
          <p:sp>
            <p:nvSpPr>
              <p:cNvPr id="587" name="Google Shape;587;p33"/>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8" name="Google Shape;588;p33"/>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9" name="Google Shape;589;p33"/>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0" name="Google Shape;590;p33"/>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591" name="Google Shape;591;p33"/>
              <p:cNvGrpSpPr/>
              <p:nvPr/>
            </p:nvGrpSpPr>
            <p:grpSpPr>
              <a:xfrm>
                <a:off x="7666832" y="2739507"/>
                <a:ext cx="2670539" cy="2156355"/>
                <a:chOff x="7666832" y="2739507"/>
                <a:chExt cx="2670539" cy="2156355"/>
              </a:xfrm>
            </p:grpSpPr>
            <p:grpSp>
              <p:nvGrpSpPr>
                <p:cNvPr id="592" name="Google Shape;592;p33"/>
                <p:cNvGrpSpPr/>
                <p:nvPr/>
              </p:nvGrpSpPr>
              <p:grpSpPr>
                <a:xfrm>
                  <a:off x="7666832" y="2739507"/>
                  <a:ext cx="2670539" cy="2156355"/>
                  <a:chOff x="7666832" y="2739507"/>
                  <a:chExt cx="2670539" cy="2156355"/>
                </a:xfrm>
              </p:grpSpPr>
              <p:grpSp>
                <p:nvGrpSpPr>
                  <p:cNvPr id="593" name="Google Shape;593;p33"/>
                  <p:cNvGrpSpPr/>
                  <p:nvPr/>
                </p:nvGrpSpPr>
                <p:grpSpPr>
                  <a:xfrm>
                    <a:off x="7666832" y="2739507"/>
                    <a:ext cx="2670539" cy="2156355"/>
                    <a:chOff x="7666832" y="2739507"/>
                    <a:chExt cx="2670539" cy="2156355"/>
                  </a:xfrm>
                </p:grpSpPr>
                <p:sp>
                  <p:nvSpPr>
                    <p:cNvPr id="594" name="Google Shape;594;p33"/>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5" name="Google Shape;595;p33"/>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96" name="Google Shape;596;p33"/>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597" name="Google Shape;597;p33"/>
                  <p:cNvGrpSpPr/>
                  <p:nvPr/>
                </p:nvGrpSpPr>
                <p:grpSpPr>
                  <a:xfrm>
                    <a:off x="8104798" y="3901461"/>
                    <a:ext cx="1687926" cy="691103"/>
                    <a:chOff x="8104798" y="3901461"/>
                    <a:chExt cx="1687926" cy="691103"/>
                  </a:xfrm>
                </p:grpSpPr>
                <p:sp>
                  <p:nvSpPr>
                    <p:cNvPr id="598" name="Google Shape;598;p33"/>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9" name="Google Shape;599;p33"/>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600" name="Google Shape;600;p33"/>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1" name="Google Shape;601;p33"/>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2" name="Google Shape;602;p33"/>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03" name="Google Shape;603;p33"/>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04" name="Google Shape;604;p33"/>
            <p:cNvSpPr/>
            <p:nvPr/>
          </p:nvSpPr>
          <p:spPr>
            <a:xfrm>
              <a:off x="1306085" y="4442569"/>
              <a:ext cx="1124729" cy="72370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05" name="Google Shape;605;p33"/>
          <p:cNvSpPr txBox="1"/>
          <p:nvPr/>
        </p:nvSpPr>
        <p:spPr>
          <a:xfrm>
            <a:off x="10318333" y="167388"/>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2800"/>
              <a:buFont typeface="Flavors"/>
              <a:buNone/>
            </a:pPr>
            <a:r>
              <a:rPr lang="en-US" sz="2800">
                <a:solidFill>
                  <a:schemeClr val="accent1"/>
                </a:solidFill>
                <a:latin typeface="Flavors"/>
                <a:ea typeface="Flavors"/>
                <a:cs typeface="Flavors"/>
                <a:sym typeface="Flavors"/>
              </a:rPr>
              <a:t>Pocong</a:t>
            </a:r>
            <a:endParaRPr/>
          </a:p>
        </p:txBody>
      </p:sp>
      <p:sp>
        <p:nvSpPr>
          <p:cNvPr id="606" name="Google Shape;606;p33"/>
          <p:cNvSpPr/>
          <p:nvPr/>
        </p:nvSpPr>
        <p:spPr>
          <a:xfrm flipH="1" rot="-5400000">
            <a:off x="-44725" y="43133"/>
            <a:ext cx="1304794" cy="1215341"/>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41283">
                <a:srgbClr val="A9242D"/>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07" name="Google Shape;607;p33"/>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pic>
        <p:nvPicPr>
          <p:cNvPr id="608" name="Google Shape;608;p33"/>
          <p:cNvPicPr preferRelativeResize="0"/>
          <p:nvPr/>
        </p:nvPicPr>
        <p:blipFill rotWithShape="1">
          <a:blip r:embed="rId3">
            <a:alphaModFix/>
          </a:blip>
          <a:srcRect b="8955" l="55802" r="23284" t="26338"/>
          <a:stretch/>
        </p:blipFill>
        <p:spPr>
          <a:xfrm>
            <a:off x="6803193" y="1806272"/>
            <a:ext cx="2549329" cy="4437585"/>
          </a:xfrm>
          <a:custGeom>
            <a:rect b="b" l="l" r="r" t="t"/>
            <a:pathLst>
              <a:path extrusionOk="0" h="4437585" w="2549329">
                <a:moveTo>
                  <a:pt x="170019" y="0"/>
                </a:moveTo>
                <a:lnTo>
                  <a:pt x="2549329" y="48126"/>
                </a:lnTo>
                <a:lnTo>
                  <a:pt x="2549329" y="4437585"/>
                </a:lnTo>
                <a:lnTo>
                  <a:pt x="0" y="3934264"/>
                </a:lnTo>
                <a:close/>
              </a:path>
            </a:pathLst>
          </a:custGeom>
          <a:solidFill>
            <a:srgbClr val="D8D8D8"/>
          </a:solidFill>
          <a:ln cap="flat" cmpd="sng" w="57150">
            <a:solidFill>
              <a:schemeClr val="lt1"/>
            </a:solidFill>
            <a:prstDash val="solid"/>
            <a:miter lim="800000"/>
            <a:headEnd len="sm" w="sm" type="none"/>
            <a:tailEnd len="sm" w="sm" type="none"/>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34"/>
          <p:cNvSpPr/>
          <p:nvPr/>
        </p:nvSpPr>
        <p:spPr>
          <a:xfrm>
            <a:off x="0" y="0"/>
            <a:ext cx="6093442" cy="4868329"/>
          </a:xfrm>
          <a:prstGeom prst="roundRect">
            <a:avLst>
              <a:gd fmla="val 0" name="adj"/>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4" name="Google Shape;614;p34"/>
          <p:cNvSpPr/>
          <p:nvPr/>
        </p:nvSpPr>
        <p:spPr>
          <a:xfrm>
            <a:off x="6093442" y="0"/>
            <a:ext cx="6093442" cy="4868329"/>
          </a:xfrm>
          <a:prstGeom prst="roundRect">
            <a:avLst>
              <a:gd fmla="val 0" name="adj"/>
            </a:avLst>
          </a:pr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615" name="Google Shape;615;p34"/>
          <p:cNvPicPr preferRelativeResize="0"/>
          <p:nvPr/>
        </p:nvPicPr>
        <p:blipFill rotWithShape="1">
          <a:blip r:embed="rId3">
            <a:alphaModFix/>
          </a:blip>
          <a:srcRect b="0" l="0" r="0" t="55119"/>
          <a:stretch/>
        </p:blipFill>
        <p:spPr>
          <a:xfrm>
            <a:off x="1360" y="3780064"/>
            <a:ext cx="12189279" cy="3077936"/>
          </a:xfrm>
          <a:custGeom>
            <a:rect b="b" l="l" r="r" t="t"/>
            <a:pathLst>
              <a:path extrusionOk="0" h="3077936" w="12189279">
                <a:moveTo>
                  <a:pt x="0" y="0"/>
                </a:moveTo>
                <a:lnTo>
                  <a:pt x="12189279" y="0"/>
                </a:lnTo>
                <a:lnTo>
                  <a:pt x="12189279" y="3077936"/>
                </a:lnTo>
                <a:lnTo>
                  <a:pt x="0" y="3077936"/>
                </a:lnTo>
                <a:close/>
              </a:path>
            </a:pathLst>
          </a:custGeom>
          <a:noFill/>
          <a:ln>
            <a:noFill/>
          </a:ln>
        </p:spPr>
      </p:pic>
      <p:sp>
        <p:nvSpPr>
          <p:cNvPr id="616" name="Google Shape;616;p34"/>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617" name="Google Shape;617;p34"/>
          <p:cNvSpPr txBox="1"/>
          <p:nvPr/>
        </p:nvSpPr>
        <p:spPr>
          <a:xfrm>
            <a:off x="4155369" y="4708930"/>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618" name="Google Shape;618;p34"/>
          <p:cNvSpPr txBox="1"/>
          <p:nvPr/>
        </p:nvSpPr>
        <p:spPr>
          <a:xfrm>
            <a:off x="3084932" y="4949789"/>
            <a:ext cx="6022136" cy="99983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5400"/>
              <a:buFont typeface="Flavors"/>
              <a:buNone/>
            </a:pPr>
            <a:r>
              <a:rPr b="0" lang="en-US" sz="5400">
                <a:solidFill>
                  <a:schemeClr val="accent3"/>
                </a:solidFill>
                <a:latin typeface="Flavors"/>
                <a:ea typeface="Flavors"/>
                <a:cs typeface="Flavors"/>
                <a:sym typeface="Flavors"/>
              </a:rPr>
              <a:t>Costume Contest</a:t>
            </a:r>
            <a:endParaRPr/>
          </a:p>
        </p:txBody>
      </p:sp>
      <p:sp>
        <p:nvSpPr>
          <p:cNvPr id="619" name="Google Shape;619;p34"/>
          <p:cNvSpPr/>
          <p:nvPr/>
        </p:nvSpPr>
        <p:spPr>
          <a:xfrm>
            <a:off x="7666309" y="4100204"/>
            <a:ext cx="983889" cy="734874"/>
          </a:xfrm>
          <a:custGeom>
            <a:rect b="b" l="l" r="r" t="t"/>
            <a:pathLst>
              <a:path extrusionOk="0" h="734874" w="983889">
                <a:moveTo>
                  <a:pt x="983889" y="0"/>
                </a:moveTo>
                <a:lnTo>
                  <a:pt x="977402" y="38950"/>
                </a:lnTo>
                <a:cubicBezTo>
                  <a:pt x="795007" y="87770"/>
                  <a:pt x="606146" y="139320"/>
                  <a:pt x="459481" y="258807"/>
                </a:cubicBezTo>
                <a:cubicBezTo>
                  <a:pt x="349483" y="348423"/>
                  <a:pt x="269345" y="487391"/>
                  <a:pt x="265724" y="625591"/>
                </a:cubicBezTo>
                <a:lnTo>
                  <a:pt x="284686" y="734874"/>
                </a:lnTo>
                <a:lnTo>
                  <a:pt x="250592" y="715452"/>
                </a:lnTo>
                <a:cubicBezTo>
                  <a:pt x="198692" y="681046"/>
                  <a:pt x="149393" y="642874"/>
                  <a:pt x="103539" y="600200"/>
                </a:cubicBezTo>
                <a:cubicBezTo>
                  <a:pt x="46030" y="547967"/>
                  <a:pt x="-9778" y="483785"/>
                  <a:pt x="1452" y="402875"/>
                </a:cubicBezTo>
                <a:cubicBezTo>
                  <a:pt x="12681" y="321965"/>
                  <a:pt x="88906" y="267684"/>
                  <a:pt x="161047" y="229106"/>
                </a:cubicBezTo>
                <a:cubicBezTo>
                  <a:pt x="350619" y="126254"/>
                  <a:pt x="556445" y="56961"/>
                  <a:pt x="769485" y="24271"/>
                </a:cubicBezTo>
                <a:close/>
              </a:path>
            </a:pathLst>
          </a:custGeom>
          <a:solidFill>
            <a:schemeClr val="lt1">
              <a:alpha val="9803"/>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20" name="Google Shape;620;p34"/>
          <p:cNvGrpSpPr/>
          <p:nvPr/>
        </p:nvGrpSpPr>
        <p:grpSpPr>
          <a:xfrm>
            <a:off x="7820205" y="2557107"/>
            <a:ext cx="1673881" cy="2051093"/>
            <a:chOff x="7666300" y="1352325"/>
            <a:chExt cx="3831905" cy="4695431"/>
          </a:xfrm>
        </p:grpSpPr>
        <p:sp>
          <p:nvSpPr>
            <p:cNvPr id="621" name="Google Shape;621;p34"/>
            <p:cNvSpPr/>
            <p:nvPr/>
          </p:nvSpPr>
          <p:spPr>
            <a:xfrm>
              <a:off x="7666300" y="4072880"/>
              <a:ext cx="3565496" cy="1157223"/>
            </a:xfrm>
            <a:custGeom>
              <a:rect b="b" l="l" r="r" t="t"/>
              <a:pathLst>
                <a:path extrusionOk="0" h="1157223" w="3565496">
                  <a:moveTo>
                    <a:pt x="769494" y="51595"/>
                  </a:moveTo>
                  <a:cubicBezTo>
                    <a:pt x="556454" y="84285"/>
                    <a:pt x="350628" y="153578"/>
                    <a:pt x="161056" y="256430"/>
                  </a:cubicBezTo>
                  <a:cubicBezTo>
                    <a:pt x="88915" y="295008"/>
                    <a:pt x="12690" y="349289"/>
                    <a:pt x="1461" y="430199"/>
                  </a:cubicBezTo>
                  <a:cubicBezTo>
                    <a:pt x="-9769" y="511109"/>
                    <a:pt x="46039" y="575291"/>
                    <a:pt x="103548" y="627524"/>
                  </a:cubicBezTo>
                  <a:cubicBezTo>
                    <a:pt x="286964" y="798220"/>
                    <a:pt x="525506" y="896883"/>
                    <a:pt x="765070" y="970624"/>
                  </a:cubicBezTo>
                  <a:cubicBezTo>
                    <a:pt x="1582656" y="1220827"/>
                    <a:pt x="2456232" y="1219400"/>
                    <a:pt x="3273002" y="966527"/>
                  </a:cubicBezTo>
                  <a:cubicBezTo>
                    <a:pt x="3353797" y="947051"/>
                    <a:pt x="3429097" y="909338"/>
                    <a:pt x="3493169" y="856257"/>
                  </a:cubicBezTo>
                  <a:cubicBezTo>
                    <a:pt x="3553060" y="799586"/>
                    <a:pt x="3586409" y="706727"/>
                    <a:pt x="3551018" y="631962"/>
                  </a:cubicBezTo>
                  <a:cubicBezTo>
                    <a:pt x="3521366" y="582506"/>
                    <a:pt x="3477797" y="542952"/>
                    <a:pt x="3425792" y="518278"/>
                  </a:cubicBezTo>
                  <a:cubicBezTo>
                    <a:pt x="2636321" y="49888"/>
                    <a:pt x="1686233" y="-87352"/>
                    <a:pt x="769494" y="51595"/>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22" name="Google Shape;622;p34"/>
            <p:cNvSpPr/>
            <p:nvPr/>
          </p:nvSpPr>
          <p:spPr>
            <a:xfrm>
              <a:off x="8372151" y="1352325"/>
              <a:ext cx="2275174" cy="3042180"/>
            </a:xfrm>
            <a:custGeom>
              <a:rect b="b" l="l" r="r" t="t"/>
              <a:pathLst>
                <a:path extrusionOk="0" h="3042180" w="2275174">
                  <a:moveTo>
                    <a:pt x="9" y="2765322"/>
                  </a:moveTo>
                  <a:lnTo>
                    <a:pt x="1323734" y="254379"/>
                  </a:lnTo>
                  <a:cubicBezTo>
                    <a:pt x="1387028" y="134551"/>
                    <a:pt x="1477205" y="-2348"/>
                    <a:pt x="1612300" y="42"/>
                  </a:cubicBezTo>
                  <a:cubicBezTo>
                    <a:pt x="1706900" y="1749"/>
                    <a:pt x="1784486" y="74124"/>
                    <a:pt x="1847780" y="145134"/>
                  </a:cubicBezTo>
                  <a:cubicBezTo>
                    <a:pt x="2001936" y="318345"/>
                    <a:pt x="2133547" y="510492"/>
                    <a:pt x="2239453" y="716966"/>
                  </a:cubicBezTo>
                  <a:cubicBezTo>
                    <a:pt x="2250309" y="738080"/>
                    <a:pt x="2242048" y="764024"/>
                    <a:pt x="2221003" y="774915"/>
                  </a:cubicBezTo>
                  <a:cubicBezTo>
                    <a:pt x="2208276" y="781501"/>
                    <a:pt x="2193112" y="781278"/>
                    <a:pt x="2180583" y="774320"/>
                  </a:cubicBezTo>
                  <a:cubicBezTo>
                    <a:pt x="2051375" y="703162"/>
                    <a:pt x="1903396" y="673828"/>
                    <a:pt x="1756923" y="690338"/>
                  </a:cubicBezTo>
                  <a:lnTo>
                    <a:pt x="2275183" y="3042192"/>
                  </a:lnTo>
                  <a:cubicBezTo>
                    <a:pt x="1529269" y="2872861"/>
                    <a:pt x="758854" y="2804924"/>
                    <a:pt x="9" y="2765322"/>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23" name="Google Shape;623;p34"/>
            <p:cNvSpPr/>
            <p:nvPr/>
          </p:nvSpPr>
          <p:spPr>
            <a:xfrm>
              <a:off x="8372160" y="1352336"/>
              <a:ext cx="2240070" cy="2777420"/>
            </a:xfrm>
            <a:custGeom>
              <a:rect b="b" l="l" r="r" t="t"/>
              <a:pathLst>
                <a:path extrusionOk="0" h="2777420" w="2240070">
                  <a:moveTo>
                    <a:pt x="1612291" y="31"/>
                  </a:moveTo>
                  <a:cubicBezTo>
                    <a:pt x="1706891" y="1738"/>
                    <a:pt x="1784477" y="74113"/>
                    <a:pt x="1847771" y="145123"/>
                  </a:cubicBezTo>
                  <a:cubicBezTo>
                    <a:pt x="2001927" y="318334"/>
                    <a:pt x="2133538" y="510481"/>
                    <a:pt x="2239444" y="716955"/>
                  </a:cubicBezTo>
                  <a:lnTo>
                    <a:pt x="2240070" y="724449"/>
                  </a:lnTo>
                  <a:lnTo>
                    <a:pt x="2212220" y="724466"/>
                  </a:lnTo>
                  <a:cubicBezTo>
                    <a:pt x="2093119" y="708421"/>
                    <a:pt x="2021999" y="586544"/>
                    <a:pt x="1963469" y="481053"/>
                  </a:cubicBezTo>
                  <a:cubicBezTo>
                    <a:pt x="1904939" y="375563"/>
                    <a:pt x="1815783" y="259831"/>
                    <a:pt x="1695661" y="269390"/>
                  </a:cubicBezTo>
                  <a:cubicBezTo>
                    <a:pt x="1587109" y="278266"/>
                    <a:pt x="1517009" y="385122"/>
                    <a:pt x="1464264" y="480712"/>
                  </a:cubicBezTo>
                  <a:lnTo>
                    <a:pt x="191147" y="2777420"/>
                  </a:lnTo>
                  <a:lnTo>
                    <a:pt x="0" y="2765311"/>
                  </a:lnTo>
                  <a:lnTo>
                    <a:pt x="1323725" y="254368"/>
                  </a:lnTo>
                  <a:cubicBezTo>
                    <a:pt x="1387019" y="134540"/>
                    <a:pt x="1477196" y="-2359"/>
                    <a:pt x="1612291" y="31"/>
                  </a:cubicBezTo>
                  <a:close/>
                </a:path>
              </a:pathLst>
            </a:custGeom>
            <a:solidFill>
              <a:srgbClr val="FDF5FF">
                <a:alpha val="11764"/>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4" name="Google Shape;624;p34"/>
            <p:cNvSpPr/>
            <p:nvPr/>
          </p:nvSpPr>
          <p:spPr>
            <a:xfrm>
              <a:off x="8336420" y="3787567"/>
              <a:ext cx="2329087" cy="572457"/>
            </a:xfrm>
            <a:custGeom>
              <a:rect b="b" l="l" r="r" t="t"/>
              <a:pathLst>
                <a:path extrusionOk="0" h="572457" w="2329087">
                  <a:moveTo>
                    <a:pt x="182064" y="51162"/>
                  </a:moveTo>
                  <a:cubicBezTo>
                    <a:pt x="87633" y="131686"/>
                    <a:pt x="23411" y="242121"/>
                    <a:pt x="9" y="364219"/>
                  </a:cubicBezTo>
                  <a:cubicBezTo>
                    <a:pt x="775500" y="388477"/>
                    <a:pt x="1548925" y="458011"/>
                    <a:pt x="2316358" y="572468"/>
                  </a:cubicBezTo>
                  <a:cubicBezTo>
                    <a:pt x="2362978" y="431473"/>
                    <a:pt x="2275864" y="274774"/>
                    <a:pt x="2148936" y="190450"/>
                  </a:cubicBezTo>
                  <a:cubicBezTo>
                    <a:pt x="2022008" y="106126"/>
                    <a:pt x="1863433" y="76766"/>
                    <a:pt x="1709963" y="56965"/>
                  </a:cubicBezTo>
                  <a:cubicBezTo>
                    <a:pt x="1203464" y="-16977"/>
                    <a:pt x="689106" y="-18931"/>
                    <a:pt x="182064" y="51162"/>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25" name="Google Shape;625;p34"/>
            <p:cNvSpPr/>
            <p:nvPr/>
          </p:nvSpPr>
          <p:spPr>
            <a:xfrm flipH="1" rot="-2700000">
              <a:off x="10255933" y="5067748"/>
              <a:ext cx="1182763" cy="658234"/>
            </a:xfrm>
            <a:custGeom>
              <a:rect b="b" l="l" r="r" t="t"/>
              <a:pathLst>
                <a:path extrusionOk="0" h="609600" w="1095375">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26" name="Google Shape;626;p34"/>
          <p:cNvGrpSpPr/>
          <p:nvPr/>
        </p:nvGrpSpPr>
        <p:grpSpPr>
          <a:xfrm flipH="1">
            <a:off x="3178139" y="2558399"/>
            <a:ext cx="1673881" cy="2051093"/>
            <a:chOff x="7666300" y="1352325"/>
            <a:chExt cx="3831905" cy="4695431"/>
          </a:xfrm>
        </p:grpSpPr>
        <p:sp>
          <p:nvSpPr>
            <p:cNvPr id="627" name="Google Shape;627;p34"/>
            <p:cNvSpPr/>
            <p:nvPr/>
          </p:nvSpPr>
          <p:spPr>
            <a:xfrm>
              <a:off x="7666300" y="4072880"/>
              <a:ext cx="3565496" cy="1157223"/>
            </a:xfrm>
            <a:custGeom>
              <a:rect b="b" l="l" r="r" t="t"/>
              <a:pathLst>
                <a:path extrusionOk="0" h="1157223" w="3565496">
                  <a:moveTo>
                    <a:pt x="769494" y="51595"/>
                  </a:moveTo>
                  <a:cubicBezTo>
                    <a:pt x="556454" y="84285"/>
                    <a:pt x="350628" y="153578"/>
                    <a:pt x="161056" y="256430"/>
                  </a:cubicBezTo>
                  <a:cubicBezTo>
                    <a:pt x="88915" y="295008"/>
                    <a:pt x="12690" y="349289"/>
                    <a:pt x="1461" y="430199"/>
                  </a:cubicBezTo>
                  <a:cubicBezTo>
                    <a:pt x="-9769" y="511109"/>
                    <a:pt x="46039" y="575291"/>
                    <a:pt x="103548" y="627524"/>
                  </a:cubicBezTo>
                  <a:cubicBezTo>
                    <a:pt x="286964" y="798220"/>
                    <a:pt x="525506" y="896883"/>
                    <a:pt x="765070" y="970624"/>
                  </a:cubicBezTo>
                  <a:cubicBezTo>
                    <a:pt x="1582656" y="1220827"/>
                    <a:pt x="2456232" y="1219400"/>
                    <a:pt x="3273002" y="966527"/>
                  </a:cubicBezTo>
                  <a:cubicBezTo>
                    <a:pt x="3353797" y="947051"/>
                    <a:pt x="3429097" y="909338"/>
                    <a:pt x="3493169" y="856257"/>
                  </a:cubicBezTo>
                  <a:cubicBezTo>
                    <a:pt x="3553060" y="799586"/>
                    <a:pt x="3586409" y="706727"/>
                    <a:pt x="3551018" y="631962"/>
                  </a:cubicBezTo>
                  <a:cubicBezTo>
                    <a:pt x="3521366" y="582506"/>
                    <a:pt x="3477797" y="542952"/>
                    <a:pt x="3425792" y="518278"/>
                  </a:cubicBezTo>
                  <a:cubicBezTo>
                    <a:pt x="2636321" y="49888"/>
                    <a:pt x="1686233" y="-87352"/>
                    <a:pt x="769494" y="51595"/>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28" name="Google Shape;628;p34"/>
            <p:cNvSpPr/>
            <p:nvPr/>
          </p:nvSpPr>
          <p:spPr>
            <a:xfrm>
              <a:off x="8372151" y="1352325"/>
              <a:ext cx="2275174" cy="3042180"/>
            </a:xfrm>
            <a:custGeom>
              <a:rect b="b" l="l" r="r" t="t"/>
              <a:pathLst>
                <a:path extrusionOk="0" h="3042180" w="2275174">
                  <a:moveTo>
                    <a:pt x="9" y="2765322"/>
                  </a:moveTo>
                  <a:lnTo>
                    <a:pt x="1323734" y="254379"/>
                  </a:lnTo>
                  <a:cubicBezTo>
                    <a:pt x="1387028" y="134551"/>
                    <a:pt x="1477205" y="-2348"/>
                    <a:pt x="1612300" y="42"/>
                  </a:cubicBezTo>
                  <a:cubicBezTo>
                    <a:pt x="1706900" y="1749"/>
                    <a:pt x="1784486" y="74124"/>
                    <a:pt x="1847780" y="145134"/>
                  </a:cubicBezTo>
                  <a:cubicBezTo>
                    <a:pt x="2001936" y="318345"/>
                    <a:pt x="2133547" y="510492"/>
                    <a:pt x="2239453" y="716966"/>
                  </a:cubicBezTo>
                  <a:cubicBezTo>
                    <a:pt x="2250309" y="738080"/>
                    <a:pt x="2242048" y="764024"/>
                    <a:pt x="2221003" y="774915"/>
                  </a:cubicBezTo>
                  <a:cubicBezTo>
                    <a:pt x="2208276" y="781501"/>
                    <a:pt x="2193112" y="781278"/>
                    <a:pt x="2180583" y="774320"/>
                  </a:cubicBezTo>
                  <a:cubicBezTo>
                    <a:pt x="2051375" y="703162"/>
                    <a:pt x="1903396" y="673828"/>
                    <a:pt x="1756923" y="690338"/>
                  </a:cubicBezTo>
                  <a:lnTo>
                    <a:pt x="2275183" y="3042192"/>
                  </a:lnTo>
                  <a:cubicBezTo>
                    <a:pt x="1529269" y="2872861"/>
                    <a:pt x="758854" y="2804924"/>
                    <a:pt x="9" y="2765322"/>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29" name="Google Shape;629;p34"/>
            <p:cNvSpPr/>
            <p:nvPr/>
          </p:nvSpPr>
          <p:spPr>
            <a:xfrm>
              <a:off x="8372160" y="1352336"/>
              <a:ext cx="2240070" cy="2777420"/>
            </a:xfrm>
            <a:custGeom>
              <a:rect b="b" l="l" r="r" t="t"/>
              <a:pathLst>
                <a:path extrusionOk="0" h="2777420" w="2240070">
                  <a:moveTo>
                    <a:pt x="1612291" y="31"/>
                  </a:moveTo>
                  <a:cubicBezTo>
                    <a:pt x="1706891" y="1738"/>
                    <a:pt x="1784477" y="74113"/>
                    <a:pt x="1847771" y="145123"/>
                  </a:cubicBezTo>
                  <a:cubicBezTo>
                    <a:pt x="2001927" y="318334"/>
                    <a:pt x="2133538" y="510481"/>
                    <a:pt x="2239444" y="716955"/>
                  </a:cubicBezTo>
                  <a:lnTo>
                    <a:pt x="2240070" y="724449"/>
                  </a:lnTo>
                  <a:lnTo>
                    <a:pt x="2212220" y="724466"/>
                  </a:lnTo>
                  <a:cubicBezTo>
                    <a:pt x="2093119" y="708421"/>
                    <a:pt x="2021999" y="586544"/>
                    <a:pt x="1963469" y="481053"/>
                  </a:cubicBezTo>
                  <a:cubicBezTo>
                    <a:pt x="1904939" y="375563"/>
                    <a:pt x="1815783" y="259831"/>
                    <a:pt x="1695661" y="269390"/>
                  </a:cubicBezTo>
                  <a:cubicBezTo>
                    <a:pt x="1587109" y="278266"/>
                    <a:pt x="1517009" y="385122"/>
                    <a:pt x="1464264" y="480712"/>
                  </a:cubicBezTo>
                  <a:lnTo>
                    <a:pt x="191147" y="2777420"/>
                  </a:lnTo>
                  <a:lnTo>
                    <a:pt x="0" y="2765311"/>
                  </a:lnTo>
                  <a:lnTo>
                    <a:pt x="1323725" y="254368"/>
                  </a:lnTo>
                  <a:cubicBezTo>
                    <a:pt x="1387019" y="134540"/>
                    <a:pt x="1477196" y="-2359"/>
                    <a:pt x="1612291" y="31"/>
                  </a:cubicBezTo>
                  <a:close/>
                </a:path>
              </a:pathLst>
            </a:custGeom>
            <a:solidFill>
              <a:srgbClr val="FDF5FF">
                <a:alpha val="11764"/>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30" name="Google Shape;630;p34"/>
            <p:cNvSpPr/>
            <p:nvPr/>
          </p:nvSpPr>
          <p:spPr>
            <a:xfrm>
              <a:off x="8336420" y="3787567"/>
              <a:ext cx="2329087" cy="572457"/>
            </a:xfrm>
            <a:custGeom>
              <a:rect b="b" l="l" r="r" t="t"/>
              <a:pathLst>
                <a:path extrusionOk="0" h="572457" w="2329087">
                  <a:moveTo>
                    <a:pt x="182064" y="51162"/>
                  </a:moveTo>
                  <a:cubicBezTo>
                    <a:pt x="87633" y="131686"/>
                    <a:pt x="23411" y="242121"/>
                    <a:pt x="9" y="364219"/>
                  </a:cubicBezTo>
                  <a:cubicBezTo>
                    <a:pt x="775500" y="388477"/>
                    <a:pt x="1548925" y="458011"/>
                    <a:pt x="2316358" y="572468"/>
                  </a:cubicBezTo>
                  <a:cubicBezTo>
                    <a:pt x="2362978" y="431473"/>
                    <a:pt x="2275864" y="274774"/>
                    <a:pt x="2148936" y="190450"/>
                  </a:cubicBezTo>
                  <a:cubicBezTo>
                    <a:pt x="2022008" y="106126"/>
                    <a:pt x="1863433" y="76766"/>
                    <a:pt x="1709963" y="56965"/>
                  </a:cubicBezTo>
                  <a:cubicBezTo>
                    <a:pt x="1203464" y="-16977"/>
                    <a:pt x="689106" y="-18931"/>
                    <a:pt x="182064" y="51162"/>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31" name="Google Shape;631;p34"/>
            <p:cNvSpPr/>
            <p:nvPr/>
          </p:nvSpPr>
          <p:spPr>
            <a:xfrm flipH="1" rot="-2700000">
              <a:off x="10255933" y="5067748"/>
              <a:ext cx="1182763" cy="658234"/>
            </a:xfrm>
            <a:custGeom>
              <a:rect b="b" l="l" r="r" t="t"/>
              <a:pathLst>
                <a:path extrusionOk="0" h="609600" w="1095375">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632" name="Google Shape;632;p34"/>
          <p:cNvSpPr txBox="1"/>
          <p:nvPr/>
        </p:nvSpPr>
        <p:spPr>
          <a:xfrm>
            <a:off x="10318333" y="167388"/>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2800"/>
              <a:buFont typeface="Flavors"/>
              <a:buNone/>
            </a:pPr>
            <a:r>
              <a:rPr lang="en-US" sz="2800">
                <a:solidFill>
                  <a:srgbClr val="F2F2F2"/>
                </a:solidFill>
                <a:latin typeface="Flavors"/>
                <a:ea typeface="Flavors"/>
                <a:cs typeface="Flavors"/>
                <a:sym typeface="Flavors"/>
              </a:rPr>
              <a:t>Pocong</a:t>
            </a:r>
            <a:endParaRPr/>
          </a:p>
        </p:txBody>
      </p:sp>
      <p:sp>
        <p:nvSpPr>
          <p:cNvPr id="633" name="Google Shape;633;p34"/>
          <p:cNvSpPr/>
          <p:nvPr/>
        </p:nvSpPr>
        <p:spPr>
          <a:xfrm>
            <a:off x="1106090" y="1250229"/>
            <a:ext cx="3881262" cy="116108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a:t>
            </a:r>
            <a:endParaRPr sz="1200">
              <a:solidFill>
                <a:schemeClr val="lt1"/>
              </a:solidFill>
              <a:latin typeface="Lato Light"/>
              <a:ea typeface="Lato Light"/>
              <a:cs typeface="Lato Light"/>
              <a:sym typeface="Lato Light"/>
            </a:endParaRPr>
          </a:p>
        </p:txBody>
      </p:sp>
      <p:sp>
        <p:nvSpPr>
          <p:cNvPr id="634" name="Google Shape;634;p34"/>
          <p:cNvSpPr txBox="1"/>
          <p:nvPr/>
        </p:nvSpPr>
        <p:spPr>
          <a:xfrm>
            <a:off x="1097958" y="838947"/>
            <a:ext cx="14348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Lato"/>
                <a:ea typeface="Lato"/>
                <a:cs typeface="Lato"/>
                <a:sym typeface="Lato"/>
              </a:rPr>
              <a:t>Decorations</a:t>
            </a:r>
            <a:endParaRPr/>
          </a:p>
        </p:txBody>
      </p:sp>
      <p:sp>
        <p:nvSpPr>
          <p:cNvPr id="635" name="Google Shape;635;p34"/>
          <p:cNvSpPr txBox="1"/>
          <p:nvPr/>
        </p:nvSpPr>
        <p:spPr>
          <a:xfrm>
            <a:off x="7169075" y="838947"/>
            <a:ext cx="120334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Lato"/>
                <a:ea typeface="Lato"/>
                <a:cs typeface="Lato"/>
                <a:sym typeface="Lato"/>
              </a:rPr>
              <a:t>Costumes</a:t>
            </a:r>
            <a:endParaRPr/>
          </a:p>
        </p:txBody>
      </p:sp>
      <p:sp>
        <p:nvSpPr>
          <p:cNvPr id="636" name="Google Shape;636;p34"/>
          <p:cNvSpPr/>
          <p:nvPr/>
        </p:nvSpPr>
        <p:spPr>
          <a:xfrm>
            <a:off x="7166437" y="1250229"/>
            <a:ext cx="3881262" cy="116108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a:t>
            </a:r>
            <a:endParaRPr sz="1200">
              <a:solidFill>
                <a:schemeClr val="lt1"/>
              </a:solidFill>
              <a:latin typeface="Lato Light"/>
              <a:ea typeface="Lato Light"/>
              <a:cs typeface="Lato Light"/>
              <a:sym typeface="Lato Light"/>
            </a:endParaRPr>
          </a:p>
        </p:txBody>
      </p:sp>
      <p:sp>
        <p:nvSpPr>
          <p:cNvPr id="637" name="Google Shape;637;p34"/>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1" name="Shape 641"/>
        <p:cNvGrpSpPr/>
        <p:nvPr/>
      </p:nvGrpSpPr>
      <p:grpSpPr>
        <a:xfrm>
          <a:off x="0" y="0"/>
          <a:ext cx="0" cy="0"/>
          <a:chOff x="0" y="0"/>
          <a:chExt cx="0" cy="0"/>
        </a:xfrm>
      </p:grpSpPr>
      <p:sp>
        <p:nvSpPr>
          <p:cNvPr id="642" name="Google Shape;642;p35"/>
          <p:cNvSpPr/>
          <p:nvPr/>
        </p:nvSpPr>
        <p:spPr>
          <a:xfrm flipH="1">
            <a:off x="0" y="1"/>
            <a:ext cx="12192000" cy="6857998"/>
          </a:xfrm>
          <a:prstGeom prst="rect">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3" name="Google Shape;643;p35"/>
          <p:cNvSpPr/>
          <p:nvPr/>
        </p:nvSpPr>
        <p:spPr>
          <a:xfrm flipH="1" rot="10800000">
            <a:off x="0" y="4430410"/>
            <a:ext cx="12189114" cy="2427590"/>
          </a:xfrm>
          <a:custGeom>
            <a:rect b="b" l="l" r="r" t="t"/>
            <a:pathLst>
              <a:path extrusionOk="0" h="3187700" w="12189114">
                <a:moveTo>
                  <a:pt x="0" y="0"/>
                </a:moveTo>
                <a:lnTo>
                  <a:pt x="12189114" y="0"/>
                </a:lnTo>
                <a:lnTo>
                  <a:pt x="12189114" y="2474484"/>
                </a:lnTo>
                <a:cubicBezTo>
                  <a:pt x="11764236" y="2283875"/>
                  <a:pt x="11314992" y="2113014"/>
                  <a:pt x="10847347" y="2107217"/>
                </a:cubicBezTo>
                <a:cubicBezTo>
                  <a:pt x="10603118" y="2104223"/>
                  <a:pt x="10359270" y="2154105"/>
                  <a:pt x="10142009" y="2268139"/>
                </a:cubicBezTo>
                <a:cubicBezTo>
                  <a:pt x="9919670" y="2384850"/>
                  <a:pt x="9732422" y="2556347"/>
                  <a:pt x="9515603" y="2682039"/>
                </a:cubicBezTo>
                <a:cubicBezTo>
                  <a:pt x="9296122" y="2809325"/>
                  <a:pt x="9057794" y="2856914"/>
                  <a:pt x="8805951" y="2841051"/>
                </a:cubicBezTo>
                <a:cubicBezTo>
                  <a:pt x="8567431" y="2826016"/>
                  <a:pt x="8334370" y="2765559"/>
                  <a:pt x="8102452" y="2711473"/>
                </a:cubicBezTo>
                <a:cubicBezTo>
                  <a:pt x="7881891" y="2660061"/>
                  <a:pt x="7657522" y="2610179"/>
                  <a:pt x="7429917" y="2609606"/>
                </a:cubicBezTo>
                <a:cubicBezTo>
                  <a:pt x="7198379" y="2609032"/>
                  <a:pt x="6989366" y="2672866"/>
                  <a:pt x="6789871" y="2789066"/>
                </a:cubicBezTo>
                <a:cubicBezTo>
                  <a:pt x="6556620" y="2924888"/>
                  <a:pt x="6340755" y="3076127"/>
                  <a:pt x="6060674" y="3083008"/>
                </a:cubicBezTo>
                <a:cubicBezTo>
                  <a:pt x="5802740" y="3089378"/>
                  <a:pt x="5553433" y="3000572"/>
                  <a:pt x="5313520" y="2915715"/>
                </a:cubicBezTo>
                <a:cubicBezTo>
                  <a:pt x="5079445" y="2832896"/>
                  <a:pt x="4842385" y="2745046"/>
                  <a:pt x="4593080" y="2724531"/>
                </a:cubicBezTo>
                <a:cubicBezTo>
                  <a:pt x="4366618" y="2705929"/>
                  <a:pt x="4139520" y="2744727"/>
                  <a:pt x="3921434" y="2803847"/>
                </a:cubicBezTo>
                <a:cubicBezTo>
                  <a:pt x="3458421" y="2929348"/>
                  <a:pt x="3011207" y="3161940"/>
                  <a:pt x="2525540" y="3186085"/>
                </a:cubicBezTo>
                <a:cubicBezTo>
                  <a:pt x="2279789" y="3198253"/>
                  <a:pt x="2043110" y="3141682"/>
                  <a:pt x="1830417" y="3017072"/>
                </a:cubicBezTo>
                <a:cubicBezTo>
                  <a:pt x="1613029" y="2889659"/>
                  <a:pt x="1429842" y="2713638"/>
                  <a:pt x="1236057" y="2554372"/>
                </a:cubicBezTo>
                <a:cubicBezTo>
                  <a:pt x="1050458" y="2401796"/>
                  <a:pt x="852740" y="2272726"/>
                  <a:pt x="627420" y="2187296"/>
                </a:cubicBezTo>
                <a:cubicBezTo>
                  <a:pt x="425957" y="2110912"/>
                  <a:pt x="213708" y="2067336"/>
                  <a:pt x="0" y="2042874"/>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4" name="Google Shape;644;p35"/>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grpSp>
        <p:nvGrpSpPr>
          <p:cNvPr id="645" name="Google Shape;645;p35"/>
          <p:cNvGrpSpPr/>
          <p:nvPr/>
        </p:nvGrpSpPr>
        <p:grpSpPr>
          <a:xfrm>
            <a:off x="1252620" y="3497603"/>
            <a:ext cx="2622930" cy="2202768"/>
            <a:chOff x="1252620" y="3173829"/>
            <a:chExt cx="2622930" cy="2202768"/>
          </a:xfrm>
        </p:grpSpPr>
        <p:sp>
          <p:nvSpPr>
            <p:cNvPr id="646" name="Google Shape;646;p35"/>
            <p:cNvSpPr/>
            <p:nvPr/>
          </p:nvSpPr>
          <p:spPr>
            <a:xfrm>
              <a:off x="1831408" y="4916893"/>
              <a:ext cx="282344" cy="459704"/>
            </a:xfrm>
            <a:custGeom>
              <a:rect b="b" l="l" r="r" t="t"/>
              <a:pathLst>
                <a:path extrusionOk="0" h="254748" w="156463">
                  <a:moveTo>
                    <a:pt x="156463" y="61531"/>
                  </a:moveTo>
                  <a:cubicBezTo>
                    <a:pt x="156463" y="61531"/>
                    <a:pt x="43687" y="260890"/>
                    <a:pt x="10540" y="254603"/>
                  </a:cubicBezTo>
                  <a:cubicBezTo>
                    <a:pt x="-22607" y="248317"/>
                    <a:pt x="33019" y="0"/>
                    <a:pt x="33019" y="0"/>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7" name="Google Shape;647;p35"/>
            <p:cNvSpPr/>
            <p:nvPr/>
          </p:nvSpPr>
          <p:spPr>
            <a:xfrm>
              <a:off x="3025076" y="4916893"/>
              <a:ext cx="282461" cy="459704"/>
            </a:xfrm>
            <a:custGeom>
              <a:rect b="b" l="l" r="r" t="t"/>
              <a:pathLst>
                <a:path extrusionOk="0" h="254748" w="156528">
                  <a:moveTo>
                    <a:pt x="0" y="61531"/>
                  </a:moveTo>
                  <a:cubicBezTo>
                    <a:pt x="0" y="61531"/>
                    <a:pt x="112585" y="260890"/>
                    <a:pt x="145923" y="254603"/>
                  </a:cubicBezTo>
                  <a:cubicBezTo>
                    <a:pt x="179260" y="248317"/>
                    <a:pt x="123349" y="0"/>
                    <a:pt x="123349" y="0"/>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8" name="Google Shape;648;p35"/>
            <p:cNvSpPr/>
            <p:nvPr/>
          </p:nvSpPr>
          <p:spPr>
            <a:xfrm>
              <a:off x="1252620" y="3836438"/>
              <a:ext cx="424034" cy="448784"/>
            </a:xfrm>
            <a:custGeom>
              <a:rect b="b" l="l" r="r" t="t"/>
              <a:pathLst>
                <a:path extrusionOk="0" h="248697" w="234981">
                  <a:moveTo>
                    <a:pt x="117443" y="248698"/>
                  </a:moveTo>
                  <a:cubicBezTo>
                    <a:pt x="52673" y="248698"/>
                    <a:pt x="0" y="192976"/>
                    <a:pt x="0" y="124396"/>
                  </a:cubicBezTo>
                  <a:cubicBezTo>
                    <a:pt x="0" y="55816"/>
                    <a:pt x="52673" y="0"/>
                    <a:pt x="117443" y="0"/>
                  </a:cubicBezTo>
                  <a:cubicBezTo>
                    <a:pt x="182213" y="0"/>
                    <a:pt x="234982" y="55816"/>
                    <a:pt x="234982" y="124396"/>
                  </a:cubicBezTo>
                  <a:cubicBezTo>
                    <a:pt x="234982" y="192976"/>
                    <a:pt x="182309" y="248698"/>
                    <a:pt x="117443" y="248698"/>
                  </a:cubicBezTo>
                  <a:close/>
                  <a:moveTo>
                    <a:pt x="117443" y="70675"/>
                  </a:moveTo>
                  <a:cubicBezTo>
                    <a:pt x="87769" y="68992"/>
                    <a:pt x="62349" y="91683"/>
                    <a:pt x="60665" y="121357"/>
                  </a:cubicBezTo>
                  <a:cubicBezTo>
                    <a:pt x="58982" y="151031"/>
                    <a:pt x="81673" y="176452"/>
                    <a:pt x="111347" y="178135"/>
                  </a:cubicBezTo>
                  <a:cubicBezTo>
                    <a:pt x="141021" y="179818"/>
                    <a:pt x="166442" y="157127"/>
                    <a:pt x="168125" y="127453"/>
                  </a:cubicBezTo>
                  <a:cubicBezTo>
                    <a:pt x="168183" y="126435"/>
                    <a:pt x="168212" y="125416"/>
                    <a:pt x="168211" y="124396"/>
                  </a:cubicBezTo>
                  <a:cubicBezTo>
                    <a:pt x="168959" y="95569"/>
                    <a:pt x="146267" y="71557"/>
                    <a:pt x="117443" y="70675"/>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9" name="Google Shape;649;p35"/>
            <p:cNvSpPr/>
            <p:nvPr/>
          </p:nvSpPr>
          <p:spPr>
            <a:xfrm>
              <a:off x="3451345" y="3836438"/>
              <a:ext cx="424205" cy="448784"/>
            </a:xfrm>
            <a:custGeom>
              <a:rect b="b" l="l" r="r" t="t"/>
              <a:pathLst>
                <a:path extrusionOk="0" h="248697" w="235076">
                  <a:moveTo>
                    <a:pt x="117538" y="248698"/>
                  </a:moveTo>
                  <a:cubicBezTo>
                    <a:pt x="52768" y="248698"/>
                    <a:pt x="0" y="192976"/>
                    <a:pt x="0" y="124396"/>
                  </a:cubicBezTo>
                  <a:cubicBezTo>
                    <a:pt x="0" y="55816"/>
                    <a:pt x="52768" y="0"/>
                    <a:pt x="117538" y="0"/>
                  </a:cubicBezTo>
                  <a:cubicBezTo>
                    <a:pt x="182309" y="0"/>
                    <a:pt x="235077" y="55816"/>
                    <a:pt x="235077" y="124396"/>
                  </a:cubicBezTo>
                  <a:cubicBezTo>
                    <a:pt x="235077" y="192976"/>
                    <a:pt x="182594" y="248698"/>
                    <a:pt x="117538" y="248698"/>
                  </a:cubicBezTo>
                  <a:close/>
                  <a:moveTo>
                    <a:pt x="117538" y="70675"/>
                  </a:moveTo>
                  <a:cubicBezTo>
                    <a:pt x="87864" y="68992"/>
                    <a:pt x="62444" y="91683"/>
                    <a:pt x="60761" y="121357"/>
                  </a:cubicBezTo>
                  <a:cubicBezTo>
                    <a:pt x="59077" y="151031"/>
                    <a:pt x="81768" y="176452"/>
                    <a:pt x="111442" y="178135"/>
                  </a:cubicBezTo>
                  <a:cubicBezTo>
                    <a:pt x="141117" y="179818"/>
                    <a:pt x="166537" y="157127"/>
                    <a:pt x="168220" y="127453"/>
                  </a:cubicBezTo>
                  <a:cubicBezTo>
                    <a:pt x="168278" y="126435"/>
                    <a:pt x="168307" y="125416"/>
                    <a:pt x="168307" y="124396"/>
                  </a:cubicBezTo>
                  <a:cubicBezTo>
                    <a:pt x="169054" y="95569"/>
                    <a:pt x="146363" y="71557"/>
                    <a:pt x="117538" y="70675"/>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0" name="Google Shape;650;p35"/>
            <p:cNvSpPr/>
            <p:nvPr/>
          </p:nvSpPr>
          <p:spPr>
            <a:xfrm>
              <a:off x="1405940" y="3447124"/>
              <a:ext cx="2326261" cy="1709546"/>
            </a:xfrm>
            <a:custGeom>
              <a:rect b="b" l="l" r="r" t="t"/>
              <a:pathLst>
                <a:path extrusionOk="0" h="947356" w="1289113">
                  <a:moveTo>
                    <a:pt x="1289114" y="515208"/>
                  </a:moveTo>
                  <a:cubicBezTo>
                    <a:pt x="1289114" y="799814"/>
                    <a:pt x="1000506" y="947357"/>
                    <a:pt x="644462" y="947357"/>
                  </a:cubicBezTo>
                  <a:cubicBezTo>
                    <a:pt x="288417" y="947357"/>
                    <a:pt x="0" y="799814"/>
                    <a:pt x="0" y="515208"/>
                  </a:cubicBezTo>
                  <a:cubicBezTo>
                    <a:pt x="0" y="230600"/>
                    <a:pt x="288989" y="0"/>
                    <a:pt x="644747" y="0"/>
                  </a:cubicBezTo>
                  <a:cubicBezTo>
                    <a:pt x="1000506" y="0"/>
                    <a:pt x="1289114" y="230696"/>
                    <a:pt x="1289114" y="515208"/>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1" name="Google Shape;651;p35"/>
            <p:cNvSpPr/>
            <p:nvPr/>
          </p:nvSpPr>
          <p:spPr>
            <a:xfrm>
              <a:off x="1539837" y="3403810"/>
              <a:ext cx="2060702" cy="589729"/>
            </a:xfrm>
            <a:custGeom>
              <a:rect b="b" l="l" r="r" t="t"/>
              <a:pathLst>
                <a:path extrusionOk="0" h="326802" w="1141952">
                  <a:moveTo>
                    <a:pt x="1141952" y="168116"/>
                  </a:moveTo>
                  <a:cubicBezTo>
                    <a:pt x="1141952" y="255746"/>
                    <a:pt x="886301" y="326803"/>
                    <a:pt x="571024" y="326803"/>
                  </a:cubicBezTo>
                  <a:cubicBezTo>
                    <a:pt x="255746" y="326803"/>
                    <a:pt x="0" y="255746"/>
                    <a:pt x="0" y="168116"/>
                  </a:cubicBezTo>
                  <a:cubicBezTo>
                    <a:pt x="0" y="80486"/>
                    <a:pt x="255651" y="0"/>
                    <a:pt x="571500" y="0"/>
                  </a:cubicBezTo>
                  <a:cubicBezTo>
                    <a:pt x="887349" y="0"/>
                    <a:pt x="1141952" y="80391"/>
                    <a:pt x="1141952" y="168116"/>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2" name="Google Shape;652;p35"/>
            <p:cNvSpPr/>
            <p:nvPr/>
          </p:nvSpPr>
          <p:spPr>
            <a:xfrm>
              <a:off x="1756752" y="3551692"/>
              <a:ext cx="1626183" cy="294372"/>
            </a:xfrm>
            <a:custGeom>
              <a:rect b="b" l="l" r="r" t="t"/>
              <a:pathLst>
                <a:path extrusionOk="0" h="163128" w="901160">
                  <a:moveTo>
                    <a:pt x="901160" y="82452"/>
                  </a:moveTo>
                  <a:cubicBezTo>
                    <a:pt x="893459" y="71474"/>
                    <a:pt x="883767" y="62040"/>
                    <a:pt x="872585" y="54639"/>
                  </a:cubicBezTo>
                  <a:cubicBezTo>
                    <a:pt x="852387" y="42286"/>
                    <a:pt x="828871" y="36466"/>
                    <a:pt x="805243" y="37970"/>
                  </a:cubicBezTo>
                  <a:cubicBezTo>
                    <a:pt x="758212" y="37300"/>
                    <a:pt x="711329" y="32519"/>
                    <a:pt x="665131" y="23682"/>
                  </a:cubicBezTo>
                  <a:cubicBezTo>
                    <a:pt x="641414" y="23682"/>
                    <a:pt x="605885" y="22730"/>
                    <a:pt x="562832" y="18539"/>
                  </a:cubicBezTo>
                  <a:cubicBezTo>
                    <a:pt x="499300" y="12348"/>
                    <a:pt x="489871" y="5775"/>
                    <a:pt x="450533" y="1775"/>
                  </a:cubicBezTo>
                  <a:cubicBezTo>
                    <a:pt x="363284" y="-7083"/>
                    <a:pt x="356235" y="19777"/>
                    <a:pt x="221933" y="25969"/>
                  </a:cubicBezTo>
                  <a:cubicBezTo>
                    <a:pt x="166211" y="28540"/>
                    <a:pt x="150495" y="24730"/>
                    <a:pt x="111157" y="34065"/>
                  </a:cubicBezTo>
                  <a:cubicBezTo>
                    <a:pt x="71616" y="43737"/>
                    <a:pt x="34022" y="60102"/>
                    <a:pt x="0" y="82451"/>
                  </a:cubicBezTo>
                  <a:cubicBezTo>
                    <a:pt x="38957" y="128362"/>
                    <a:pt x="225742" y="163128"/>
                    <a:pt x="450342" y="163128"/>
                  </a:cubicBezTo>
                  <a:cubicBezTo>
                    <a:pt x="674941" y="163128"/>
                    <a:pt x="862108" y="128362"/>
                    <a:pt x="901160" y="82452"/>
                  </a:cubicBezTo>
                  <a:close/>
                </a:path>
              </a:pathLst>
            </a:custGeom>
            <a:solidFill>
              <a:srgbClr val="262626"/>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3" name="Google Shape;653;p35"/>
            <p:cNvSpPr/>
            <p:nvPr/>
          </p:nvSpPr>
          <p:spPr>
            <a:xfrm>
              <a:off x="1874089" y="3173829"/>
              <a:ext cx="1336812" cy="546416"/>
            </a:xfrm>
            <a:custGeom>
              <a:rect b="b" l="l" r="r" t="t"/>
              <a:pathLst>
                <a:path extrusionOk="0" h="643476" w="1574270">
                  <a:moveTo>
                    <a:pt x="299035" y="537336"/>
                  </a:moveTo>
                  <a:cubicBezTo>
                    <a:pt x="348728" y="542421"/>
                    <a:pt x="395992" y="582550"/>
                    <a:pt x="355509" y="641453"/>
                  </a:cubicBezTo>
                  <a:lnTo>
                    <a:pt x="227987" y="643476"/>
                  </a:lnTo>
                  <a:cubicBezTo>
                    <a:pt x="197220" y="562207"/>
                    <a:pt x="249342" y="532250"/>
                    <a:pt x="299035" y="537336"/>
                  </a:cubicBezTo>
                  <a:close/>
                  <a:moveTo>
                    <a:pt x="869895" y="434583"/>
                  </a:moveTo>
                  <a:cubicBezTo>
                    <a:pt x="951923" y="442984"/>
                    <a:pt x="1030055" y="509275"/>
                    <a:pt x="963562" y="606636"/>
                  </a:cubicBezTo>
                  <a:lnTo>
                    <a:pt x="752849" y="609874"/>
                  </a:lnTo>
                  <a:cubicBezTo>
                    <a:pt x="701942" y="475673"/>
                    <a:pt x="787866" y="426183"/>
                    <a:pt x="869895" y="434583"/>
                  </a:cubicBezTo>
                  <a:close/>
                  <a:moveTo>
                    <a:pt x="1338991" y="420365"/>
                  </a:moveTo>
                  <a:cubicBezTo>
                    <a:pt x="1404016" y="414141"/>
                    <a:pt x="1472129" y="450171"/>
                    <a:pt x="1431748" y="548342"/>
                  </a:cubicBezTo>
                  <a:lnTo>
                    <a:pt x="1264757" y="545913"/>
                  </a:lnTo>
                  <a:cubicBezTo>
                    <a:pt x="1212027" y="475068"/>
                    <a:pt x="1273965" y="426590"/>
                    <a:pt x="1338991" y="420365"/>
                  </a:cubicBezTo>
                  <a:close/>
                  <a:moveTo>
                    <a:pt x="1521819" y="357869"/>
                  </a:moveTo>
                  <a:cubicBezTo>
                    <a:pt x="1551655" y="358749"/>
                    <a:pt x="1575127" y="383651"/>
                    <a:pt x="1574247" y="413485"/>
                  </a:cubicBezTo>
                  <a:cubicBezTo>
                    <a:pt x="1574247" y="413500"/>
                    <a:pt x="1574245" y="413517"/>
                    <a:pt x="1574245" y="413534"/>
                  </a:cubicBezTo>
                  <a:cubicBezTo>
                    <a:pt x="1572458" y="442431"/>
                    <a:pt x="1547579" y="464409"/>
                    <a:pt x="1518682" y="462619"/>
                  </a:cubicBezTo>
                  <a:cubicBezTo>
                    <a:pt x="1489783" y="460832"/>
                    <a:pt x="1467806" y="435954"/>
                    <a:pt x="1469595" y="407057"/>
                  </a:cubicBezTo>
                  <a:cubicBezTo>
                    <a:pt x="1471304" y="379452"/>
                    <a:pt x="1494163" y="357922"/>
                    <a:pt x="1521819" y="357869"/>
                  </a:cubicBezTo>
                  <a:close/>
                  <a:moveTo>
                    <a:pt x="381316" y="332922"/>
                  </a:moveTo>
                  <a:cubicBezTo>
                    <a:pt x="485509" y="323105"/>
                    <a:pt x="594661" y="381147"/>
                    <a:pt x="529989" y="538422"/>
                  </a:cubicBezTo>
                  <a:lnTo>
                    <a:pt x="262398" y="534578"/>
                  </a:lnTo>
                  <a:cubicBezTo>
                    <a:pt x="177889" y="420416"/>
                    <a:pt x="277123" y="342740"/>
                    <a:pt x="381316" y="332922"/>
                  </a:cubicBezTo>
                  <a:close/>
                  <a:moveTo>
                    <a:pt x="87714" y="297954"/>
                  </a:moveTo>
                  <a:cubicBezTo>
                    <a:pt x="137390" y="299387"/>
                    <a:pt x="176519" y="340781"/>
                    <a:pt x="175157" y="390457"/>
                  </a:cubicBezTo>
                  <a:cubicBezTo>
                    <a:pt x="172475" y="438788"/>
                    <a:pt x="131119" y="475794"/>
                    <a:pt x="82788" y="473110"/>
                  </a:cubicBezTo>
                  <a:cubicBezTo>
                    <a:pt x="34457" y="470428"/>
                    <a:pt x="-2547" y="429072"/>
                    <a:pt x="137" y="380741"/>
                  </a:cubicBezTo>
                  <a:cubicBezTo>
                    <a:pt x="2715" y="334270"/>
                    <a:pt x="41170" y="297918"/>
                    <a:pt x="87714" y="297954"/>
                  </a:cubicBezTo>
                  <a:close/>
                  <a:moveTo>
                    <a:pt x="996150" y="289252"/>
                  </a:moveTo>
                  <a:cubicBezTo>
                    <a:pt x="1025986" y="290132"/>
                    <a:pt x="1049458" y="315034"/>
                    <a:pt x="1048578" y="344868"/>
                  </a:cubicBezTo>
                  <a:cubicBezTo>
                    <a:pt x="1048578" y="344883"/>
                    <a:pt x="1048576" y="344900"/>
                    <a:pt x="1048576" y="344917"/>
                  </a:cubicBezTo>
                  <a:cubicBezTo>
                    <a:pt x="1046786" y="373814"/>
                    <a:pt x="1021910" y="395792"/>
                    <a:pt x="993013" y="394002"/>
                  </a:cubicBezTo>
                  <a:cubicBezTo>
                    <a:pt x="964114" y="392215"/>
                    <a:pt x="942137" y="367337"/>
                    <a:pt x="943926" y="338440"/>
                  </a:cubicBezTo>
                  <a:cubicBezTo>
                    <a:pt x="945635" y="310835"/>
                    <a:pt x="968494" y="289305"/>
                    <a:pt x="996150" y="289252"/>
                  </a:cubicBezTo>
                  <a:close/>
                  <a:moveTo>
                    <a:pt x="1158689" y="128130"/>
                  </a:moveTo>
                  <a:cubicBezTo>
                    <a:pt x="1188525" y="129010"/>
                    <a:pt x="1211997" y="153912"/>
                    <a:pt x="1211117" y="183746"/>
                  </a:cubicBezTo>
                  <a:cubicBezTo>
                    <a:pt x="1211117" y="183761"/>
                    <a:pt x="1211115" y="183778"/>
                    <a:pt x="1211115" y="183795"/>
                  </a:cubicBezTo>
                  <a:cubicBezTo>
                    <a:pt x="1209325" y="212692"/>
                    <a:pt x="1184449" y="234670"/>
                    <a:pt x="1155552" y="232880"/>
                  </a:cubicBezTo>
                  <a:cubicBezTo>
                    <a:pt x="1126653" y="231093"/>
                    <a:pt x="1104676" y="206215"/>
                    <a:pt x="1106465" y="177318"/>
                  </a:cubicBezTo>
                  <a:cubicBezTo>
                    <a:pt x="1108174" y="149713"/>
                    <a:pt x="1131033" y="128183"/>
                    <a:pt x="1158689" y="128130"/>
                  </a:cubicBezTo>
                  <a:close/>
                  <a:moveTo>
                    <a:pt x="582215" y="120235"/>
                  </a:moveTo>
                  <a:cubicBezTo>
                    <a:pt x="634755" y="120235"/>
                    <a:pt x="677348" y="165366"/>
                    <a:pt x="677348" y="221039"/>
                  </a:cubicBezTo>
                  <a:cubicBezTo>
                    <a:pt x="677348" y="276710"/>
                    <a:pt x="634755" y="321840"/>
                    <a:pt x="582215" y="321840"/>
                  </a:cubicBezTo>
                  <a:cubicBezTo>
                    <a:pt x="529672" y="321840"/>
                    <a:pt x="487079" y="276710"/>
                    <a:pt x="487079" y="221039"/>
                  </a:cubicBezTo>
                  <a:cubicBezTo>
                    <a:pt x="487079" y="165366"/>
                    <a:pt x="529672" y="120235"/>
                    <a:pt x="582215" y="120235"/>
                  </a:cubicBezTo>
                  <a:close/>
                  <a:moveTo>
                    <a:pt x="385670" y="0"/>
                  </a:moveTo>
                  <a:cubicBezTo>
                    <a:pt x="414624" y="0"/>
                    <a:pt x="438096" y="24831"/>
                    <a:pt x="438096" y="55462"/>
                  </a:cubicBezTo>
                  <a:cubicBezTo>
                    <a:pt x="438096" y="86093"/>
                    <a:pt x="414622" y="110923"/>
                    <a:pt x="385670" y="110923"/>
                  </a:cubicBezTo>
                  <a:cubicBezTo>
                    <a:pt x="356715" y="110923"/>
                    <a:pt x="333244" y="86091"/>
                    <a:pt x="333244" y="55462"/>
                  </a:cubicBezTo>
                  <a:cubicBezTo>
                    <a:pt x="333244" y="24831"/>
                    <a:pt x="356715" y="0"/>
                    <a:pt x="385670" y="0"/>
                  </a:cubicBezTo>
                  <a:close/>
                </a:path>
              </a:pathLst>
            </a:custGeom>
            <a:gradFill>
              <a:gsLst>
                <a:gs pos="0">
                  <a:srgbClr val="F2F2F2"/>
                </a:gs>
                <a:gs pos="66000">
                  <a:srgbClr val="FF0000">
                    <a:alpha val="46666"/>
                  </a:srgbClr>
                </a:gs>
                <a:gs pos="100000">
                  <a:srgbClr val="FF0000">
                    <a:alpha val="46666"/>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54" name="Google Shape;654;p35"/>
            <p:cNvGrpSpPr/>
            <p:nvPr/>
          </p:nvGrpSpPr>
          <p:grpSpPr>
            <a:xfrm>
              <a:off x="1850429" y="3585490"/>
              <a:ext cx="1503629" cy="232041"/>
              <a:chOff x="5342664" y="4650209"/>
              <a:chExt cx="1770718" cy="273258"/>
            </a:xfrm>
          </p:grpSpPr>
          <p:sp>
            <p:nvSpPr>
              <p:cNvPr id="655" name="Google Shape;655;p35"/>
              <p:cNvSpPr/>
              <p:nvPr/>
            </p:nvSpPr>
            <p:spPr>
              <a:xfrm>
                <a:off x="6391980" y="4876507"/>
                <a:ext cx="169420" cy="46960"/>
              </a:xfrm>
              <a:custGeom>
                <a:rect b="b" l="l" r="r" t="t"/>
                <a:pathLst>
                  <a:path extrusionOk="0" h="22098" w="79724">
                    <a:moveTo>
                      <a:pt x="79724" y="11049"/>
                    </a:moveTo>
                    <a:cubicBezTo>
                      <a:pt x="79724" y="17145"/>
                      <a:pt x="61817" y="22098"/>
                      <a:pt x="39910" y="22098"/>
                    </a:cubicBezTo>
                    <a:cubicBezTo>
                      <a:pt x="18002" y="22098"/>
                      <a:pt x="0" y="17145"/>
                      <a:pt x="0" y="11049"/>
                    </a:cubicBezTo>
                    <a:cubicBezTo>
                      <a:pt x="0" y="4953"/>
                      <a:pt x="17907" y="0"/>
                      <a:pt x="39910" y="0"/>
                    </a:cubicBezTo>
                    <a:cubicBezTo>
                      <a:pt x="61913" y="0"/>
                      <a:pt x="79724" y="4572"/>
                      <a:pt x="79724" y="11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6" name="Google Shape;656;p35"/>
              <p:cNvSpPr/>
              <p:nvPr/>
            </p:nvSpPr>
            <p:spPr>
              <a:xfrm>
                <a:off x="6219927" y="4870234"/>
                <a:ext cx="104040" cy="28944"/>
              </a:xfrm>
              <a:custGeom>
                <a:rect b="b" l="l" r="r" t="t"/>
                <a:pathLst>
                  <a:path extrusionOk="0" h="13620" w="48958">
                    <a:moveTo>
                      <a:pt x="48958" y="6858"/>
                    </a:moveTo>
                    <a:cubicBezTo>
                      <a:pt x="48958" y="10573"/>
                      <a:pt x="38005" y="13621"/>
                      <a:pt x="24479" y="13621"/>
                    </a:cubicBezTo>
                    <a:cubicBezTo>
                      <a:pt x="10954" y="13621"/>
                      <a:pt x="0" y="10573"/>
                      <a:pt x="0" y="6858"/>
                    </a:cubicBezTo>
                    <a:cubicBezTo>
                      <a:pt x="0" y="3143"/>
                      <a:pt x="10954" y="0"/>
                      <a:pt x="24479" y="0"/>
                    </a:cubicBezTo>
                    <a:cubicBezTo>
                      <a:pt x="38005" y="0"/>
                      <a:pt x="48958" y="3048"/>
                      <a:pt x="48958" y="685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7" name="Google Shape;657;p35"/>
              <p:cNvSpPr/>
              <p:nvPr/>
            </p:nvSpPr>
            <p:spPr>
              <a:xfrm>
                <a:off x="5867928" y="4839265"/>
                <a:ext cx="169420" cy="46352"/>
              </a:xfrm>
              <a:custGeom>
                <a:rect b="b" l="l" r="r" t="t"/>
                <a:pathLst>
                  <a:path extrusionOk="0" h="21812" w="79724">
                    <a:moveTo>
                      <a:pt x="79724" y="10763"/>
                    </a:moveTo>
                    <a:cubicBezTo>
                      <a:pt x="79724" y="16859"/>
                      <a:pt x="61817" y="21812"/>
                      <a:pt x="39910" y="21812"/>
                    </a:cubicBezTo>
                    <a:cubicBezTo>
                      <a:pt x="18002" y="21812"/>
                      <a:pt x="0" y="16859"/>
                      <a:pt x="0" y="10763"/>
                    </a:cubicBezTo>
                    <a:cubicBezTo>
                      <a:pt x="0" y="4667"/>
                      <a:pt x="17907" y="0"/>
                      <a:pt x="39910" y="0"/>
                    </a:cubicBezTo>
                    <a:cubicBezTo>
                      <a:pt x="61913" y="0"/>
                      <a:pt x="79724" y="4667"/>
                      <a:pt x="79724" y="10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8" name="Google Shape;658;p35"/>
              <p:cNvSpPr/>
              <p:nvPr/>
            </p:nvSpPr>
            <p:spPr>
              <a:xfrm>
                <a:off x="6944164" y="4777325"/>
                <a:ext cx="169218" cy="47162"/>
              </a:xfrm>
              <a:custGeom>
                <a:rect b="b" l="l" r="r" t="t"/>
                <a:pathLst>
                  <a:path extrusionOk="0" h="22193" w="79629">
                    <a:moveTo>
                      <a:pt x="79629" y="11049"/>
                    </a:moveTo>
                    <a:cubicBezTo>
                      <a:pt x="79629" y="17240"/>
                      <a:pt x="61817" y="22193"/>
                      <a:pt x="39815" y="22193"/>
                    </a:cubicBezTo>
                    <a:cubicBezTo>
                      <a:pt x="17812" y="22193"/>
                      <a:pt x="0" y="17240"/>
                      <a:pt x="0" y="11049"/>
                    </a:cubicBezTo>
                    <a:cubicBezTo>
                      <a:pt x="0" y="4858"/>
                      <a:pt x="17812" y="0"/>
                      <a:pt x="39815" y="0"/>
                    </a:cubicBezTo>
                    <a:cubicBezTo>
                      <a:pt x="61817" y="0"/>
                      <a:pt x="79629" y="4953"/>
                      <a:pt x="79629" y="11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9" name="Google Shape;659;p35"/>
              <p:cNvSpPr/>
              <p:nvPr/>
            </p:nvSpPr>
            <p:spPr>
              <a:xfrm>
                <a:off x="6530835" y="4824083"/>
                <a:ext cx="169218" cy="46960"/>
              </a:xfrm>
              <a:custGeom>
                <a:rect b="b" l="l" r="r" t="t"/>
                <a:pathLst>
                  <a:path extrusionOk="0" h="22098" w="79629">
                    <a:moveTo>
                      <a:pt x="79629" y="11049"/>
                    </a:moveTo>
                    <a:cubicBezTo>
                      <a:pt x="79629" y="17145"/>
                      <a:pt x="61817" y="22098"/>
                      <a:pt x="39814" y="22098"/>
                    </a:cubicBezTo>
                    <a:cubicBezTo>
                      <a:pt x="17812" y="22098"/>
                      <a:pt x="0" y="17145"/>
                      <a:pt x="0" y="11049"/>
                    </a:cubicBezTo>
                    <a:cubicBezTo>
                      <a:pt x="0" y="4953"/>
                      <a:pt x="17812" y="0"/>
                      <a:pt x="39814" y="0"/>
                    </a:cubicBezTo>
                    <a:cubicBezTo>
                      <a:pt x="61817" y="0"/>
                      <a:pt x="79629" y="4953"/>
                      <a:pt x="79629" y="11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0" name="Google Shape;660;p35"/>
              <p:cNvSpPr/>
              <p:nvPr/>
            </p:nvSpPr>
            <p:spPr>
              <a:xfrm>
                <a:off x="6402504" y="4681786"/>
                <a:ext cx="103636" cy="28742"/>
              </a:xfrm>
              <a:custGeom>
                <a:rect b="b" l="l" r="r" t="t"/>
                <a:pathLst>
                  <a:path extrusionOk="0" h="13525" w="48768">
                    <a:moveTo>
                      <a:pt x="48768" y="6763"/>
                    </a:moveTo>
                    <a:cubicBezTo>
                      <a:pt x="48768" y="10478"/>
                      <a:pt x="37814" y="13526"/>
                      <a:pt x="24384" y="13526"/>
                    </a:cubicBezTo>
                    <a:cubicBezTo>
                      <a:pt x="10954" y="13526"/>
                      <a:pt x="0" y="10478"/>
                      <a:pt x="0" y="6763"/>
                    </a:cubicBezTo>
                    <a:cubicBezTo>
                      <a:pt x="0" y="3048"/>
                      <a:pt x="10954" y="0"/>
                      <a:pt x="24384" y="0"/>
                    </a:cubicBezTo>
                    <a:cubicBezTo>
                      <a:pt x="37814" y="0"/>
                      <a:pt x="48768" y="3048"/>
                      <a:pt x="48768"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1" name="Google Shape;661;p35"/>
              <p:cNvSpPr/>
              <p:nvPr/>
            </p:nvSpPr>
            <p:spPr>
              <a:xfrm>
                <a:off x="6009012" y="4893916"/>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2" name="Google Shape;662;p35"/>
              <p:cNvSpPr/>
              <p:nvPr/>
            </p:nvSpPr>
            <p:spPr>
              <a:xfrm>
                <a:off x="5342664" y="4795745"/>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3" name="Google Shape;663;p35"/>
              <p:cNvSpPr/>
              <p:nvPr/>
            </p:nvSpPr>
            <p:spPr>
              <a:xfrm>
                <a:off x="5394482" y="4736640"/>
                <a:ext cx="103636" cy="28742"/>
              </a:xfrm>
              <a:custGeom>
                <a:rect b="b" l="l" r="r" t="t"/>
                <a:pathLst>
                  <a:path extrusionOk="0" h="13525" w="48768">
                    <a:moveTo>
                      <a:pt x="48768" y="6763"/>
                    </a:moveTo>
                    <a:cubicBezTo>
                      <a:pt x="48768" y="10498"/>
                      <a:pt x="37851" y="13526"/>
                      <a:pt x="24384" y="13526"/>
                    </a:cubicBezTo>
                    <a:cubicBezTo>
                      <a:pt x="10917" y="13526"/>
                      <a:pt x="0" y="10498"/>
                      <a:pt x="0" y="6763"/>
                    </a:cubicBezTo>
                    <a:cubicBezTo>
                      <a:pt x="0" y="3028"/>
                      <a:pt x="10917" y="0"/>
                      <a:pt x="24384" y="0"/>
                    </a:cubicBezTo>
                    <a:cubicBezTo>
                      <a:pt x="37851" y="0"/>
                      <a:pt x="48768" y="3028"/>
                      <a:pt x="48768"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4" name="Google Shape;664;p35"/>
              <p:cNvSpPr/>
              <p:nvPr/>
            </p:nvSpPr>
            <p:spPr>
              <a:xfrm>
                <a:off x="6789522" y="4837848"/>
                <a:ext cx="102826" cy="28742"/>
              </a:xfrm>
              <a:custGeom>
                <a:rect b="b" l="l" r="r" t="t"/>
                <a:pathLst>
                  <a:path extrusionOk="0" h="13525" w="48387">
                    <a:moveTo>
                      <a:pt x="48387" y="6763"/>
                    </a:moveTo>
                    <a:cubicBezTo>
                      <a:pt x="48387" y="10478"/>
                      <a:pt x="37529" y="13526"/>
                      <a:pt x="24003" y="13526"/>
                    </a:cubicBezTo>
                    <a:cubicBezTo>
                      <a:pt x="10478" y="13526"/>
                      <a:pt x="0" y="10192"/>
                      <a:pt x="0" y="6763"/>
                    </a:cubicBezTo>
                    <a:cubicBezTo>
                      <a:pt x="0" y="3334"/>
                      <a:pt x="10858" y="0"/>
                      <a:pt x="24289" y="0"/>
                    </a:cubicBezTo>
                    <a:cubicBezTo>
                      <a:pt x="37719" y="0"/>
                      <a:pt x="48387" y="3048"/>
                      <a:pt x="48387"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65" name="Google Shape;665;p35"/>
              <p:cNvGrpSpPr/>
              <p:nvPr/>
            </p:nvGrpSpPr>
            <p:grpSpPr>
              <a:xfrm>
                <a:off x="5520572" y="4650209"/>
                <a:ext cx="1384372" cy="234597"/>
                <a:chOff x="5520572" y="4650209"/>
                <a:chExt cx="1384372" cy="234597"/>
              </a:xfrm>
            </p:grpSpPr>
            <p:sp>
              <p:nvSpPr>
                <p:cNvPr id="666" name="Google Shape;666;p35"/>
                <p:cNvSpPr/>
                <p:nvPr/>
              </p:nvSpPr>
              <p:spPr>
                <a:xfrm>
                  <a:off x="6595876" y="4723280"/>
                  <a:ext cx="238985" cy="46252"/>
                </a:xfrm>
                <a:custGeom>
                  <a:rect b="b" l="l" r="r" t="t"/>
                  <a:pathLst>
                    <a:path extrusionOk="0" h="21765" w="112459">
                      <a:moveTo>
                        <a:pt x="541" y="6382"/>
                      </a:moveTo>
                      <a:cubicBezTo>
                        <a:pt x="-8984" y="24575"/>
                        <a:pt x="110364" y="31337"/>
                        <a:pt x="11246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7" name="Google Shape;667;p35"/>
                <p:cNvSpPr/>
                <p:nvPr/>
              </p:nvSpPr>
              <p:spPr>
                <a:xfrm>
                  <a:off x="6764625" y="4737044"/>
                  <a:ext cx="140319" cy="68415"/>
                </a:xfrm>
                <a:custGeom>
                  <a:rect b="b" l="l" r="r" t="t"/>
                  <a:pathLst>
                    <a:path extrusionOk="0" h="32194" w="66030">
                      <a:moveTo>
                        <a:pt x="0" y="32194"/>
                      </a:moveTo>
                      <a:cubicBezTo>
                        <a:pt x="45910" y="28099"/>
                        <a:pt x="76200" y="16478"/>
                        <a:pt x="62865"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8" name="Google Shape;668;p35"/>
                <p:cNvSpPr/>
                <p:nvPr/>
              </p:nvSpPr>
              <p:spPr>
                <a:xfrm>
                  <a:off x="6512808" y="4696158"/>
                  <a:ext cx="61950" cy="81977"/>
                </a:xfrm>
                <a:custGeom>
                  <a:rect b="b" l="l" r="r" t="t"/>
                  <a:pathLst>
                    <a:path extrusionOk="0" h="38576" w="29152">
                      <a:moveTo>
                        <a:pt x="29152" y="0"/>
                      </a:moveTo>
                      <a:cubicBezTo>
                        <a:pt x="3244" y="7906"/>
                        <a:pt x="-20854" y="29528"/>
                        <a:pt x="29152" y="38576"/>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9" name="Google Shape;669;p35"/>
                <p:cNvSpPr/>
                <p:nvPr/>
              </p:nvSpPr>
              <p:spPr>
                <a:xfrm>
                  <a:off x="6074595" y="4755870"/>
                  <a:ext cx="301309" cy="63179"/>
                </a:xfrm>
                <a:custGeom>
                  <a:rect b="b" l="l" r="r" t="t"/>
                  <a:pathLst>
                    <a:path extrusionOk="0" h="29730" w="141787">
                      <a:moveTo>
                        <a:pt x="141065" y="8668"/>
                      </a:moveTo>
                      <a:cubicBezTo>
                        <a:pt x="153448" y="33623"/>
                        <a:pt x="2572" y="42767"/>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0" name="Google Shape;670;p35"/>
                <p:cNvSpPr/>
                <p:nvPr/>
              </p:nvSpPr>
              <p:spPr>
                <a:xfrm>
                  <a:off x="6020139" y="4754249"/>
                  <a:ext cx="177115" cy="93313"/>
                </a:xfrm>
                <a:custGeom>
                  <a:rect b="b" l="l" r="r" t="t"/>
                  <a:pathLst>
                    <a:path extrusionOk="0" h="43910" w="83345">
                      <a:moveTo>
                        <a:pt x="83346" y="43910"/>
                      </a:moveTo>
                      <a:cubicBezTo>
                        <a:pt x="25434" y="38291"/>
                        <a:pt x="-12857" y="22384"/>
                        <a:pt x="4003"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1" name="Google Shape;671;p35"/>
                <p:cNvSpPr/>
                <p:nvPr/>
              </p:nvSpPr>
              <p:spPr>
                <a:xfrm>
                  <a:off x="6362830" y="4719434"/>
                  <a:ext cx="78203" cy="111935"/>
                </a:xfrm>
                <a:custGeom>
                  <a:rect b="b" l="l" r="r" t="t"/>
                  <a:pathLst>
                    <a:path extrusionOk="0" h="52673" w="36800">
                      <a:moveTo>
                        <a:pt x="0" y="0"/>
                      </a:moveTo>
                      <a:cubicBezTo>
                        <a:pt x="32671" y="10763"/>
                        <a:pt x="63151" y="40291"/>
                        <a:pt x="0" y="52673"/>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2" name="Google Shape;672;p35"/>
                <p:cNvSpPr/>
                <p:nvPr/>
              </p:nvSpPr>
              <p:spPr>
                <a:xfrm>
                  <a:off x="5569647" y="4682189"/>
                  <a:ext cx="383091" cy="74057"/>
                </a:xfrm>
                <a:custGeom>
                  <a:rect b="b" l="l" r="r" t="t"/>
                  <a:pathLst>
                    <a:path extrusionOk="0" h="34849" w="180271">
                      <a:moveTo>
                        <a:pt x="916" y="10192"/>
                      </a:moveTo>
                      <a:cubicBezTo>
                        <a:pt x="-14800" y="39434"/>
                        <a:pt x="176843" y="50102"/>
                        <a:pt x="180272"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3" name="Google Shape;673;p35"/>
                <p:cNvSpPr/>
                <p:nvPr/>
              </p:nvSpPr>
              <p:spPr>
                <a:xfrm>
                  <a:off x="5839186" y="4650209"/>
                  <a:ext cx="183312" cy="121506"/>
                </a:xfrm>
                <a:custGeom>
                  <a:rect b="b" l="l" r="r" t="t"/>
                  <a:pathLst>
                    <a:path extrusionOk="0" h="57177" w="86261">
                      <a:moveTo>
                        <a:pt x="0" y="57150"/>
                      </a:moveTo>
                      <a:cubicBezTo>
                        <a:pt x="49149" y="58293"/>
                        <a:pt x="104775" y="22955"/>
                        <a:pt x="80296"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4" name="Google Shape;674;p35"/>
                <p:cNvSpPr/>
                <p:nvPr/>
              </p:nvSpPr>
              <p:spPr>
                <a:xfrm>
                  <a:off x="5573011" y="4816797"/>
                  <a:ext cx="183108" cy="38205"/>
                </a:xfrm>
                <a:custGeom>
                  <a:rect b="b" l="l" r="r" t="t"/>
                  <a:pathLst>
                    <a:path extrusionOk="0" h="17978" w="86165">
                      <a:moveTo>
                        <a:pt x="85725" y="5239"/>
                      </a:moveTo>
                      <a:cubicBezTo>
                        <a:pt x="93250" y="20288"/>
                        <a:pt x="2000" y="25908"/>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5" name="Google Shape;675;p35"/>
                <p:cNvSpPr/>
                <p:nvPr/>
              </p:nvSpPr>
              <p:spPr>
                <a:xfrm>
                  <a:off x="5520572" y="4828132"/>
                  <a:ext cx="106684" cy="56674"/>
                </a:xfrm>
                <a:custGeom>
                  <a:rect b="b" l="l" r="r" t="t"/>
                  <a:pathLst>
                    <a:path extrusionOk="0" h="26669" w="50202">
                      <a:moveTo>
                        <a:pt x="50203" y="26670"/>
                      </a:moveTo>
                      <a:cubicBezTo>
                        <a:pt x="15151" y="23241"/>
                        <a:pt x="-7995" y="13621"/>
                        <a:pt x="2578"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6" name="Google Shape;676;p35"/>
                <p:cNvSpPr/>
                <p:nvPr/>
              </p:nvSpPr>
              <p:spPr>
                <a:xfrm>
                  <a:off x="5772186" y="4794328"/>
                  <a:ext cx="47249" cy="67807"/>
                </a:xfrm>
                <a:custGeom>
                  <a:rect b="b" l="l" r="r" t="t"/>
                  <a:pathLst>
                    <a:path extrusionOk="0" h="31908" w="22234">
                      <a:moveTo>
                        <a:pt x="0" y="0"/>
                      </a:moveTo>
                      <a:cubicBezTo>
                        <a:pt x="19812" y="6477"/>
                        <a:pt x="38100" y="24384"/>
                        <a:pt x="0" y="31909"/>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grpSp>
        <p:nvGrpSpPr>
          <p:cNvPr id="677" name="Google Shape;677;p35"/>
          <p:cNvGrpSpPr/>
          <p:nvPr/>
        </p:nvGrpSpPr>
        <p:grpSpPr>
          <a:xfrm>
            <a:off x="4784535" y="3497603"/>
            <a:ext cx="2622930" cy="2202768"/>
            <a:chOff x="4784535" y="3173829"/>
            <a:chExt cx="2622930" cy="2202768"/>
          </a:xfrm>
        </p:grpSpPr>
        <p:sp>
          <p:nvSpPr>
            <p:cNvPr id="678" name="Google Shape;678;p35"/>
            <p:cNvSpPr/>
            <p:nvPr/>
          </p:nvSpPr>
          <p:spPr>
            <a:xfrm>
              <a:off x="5363323" y="4916893"/>
              <a:ext cx="282344" cy="459704"/>
            </a:xfrm>
            <a:custGeom>
              <a:rect b="b" l="l" r="r" t="t"/>
              <a:pathLst>
                <a:path extrusionOk="0" h="254748" w="156463">
                  <a:moveTo>
                    <a:pt x="156463" y="61531"/>
                  </a:moveTo>
                  <a:cubicBezTo>
                    <a:pt x="156463" y="61531"/>
                    <a:pt x="43687" y="260890"/>
                    <a:pt x="10540" y="254603"/>
                  </a:cubicBezTo>
                  <a:cubicBezTo>
                    <a:pt x="-22607" y="248317"/>
                    <a:pt x="33019" y="0"/>
                    <a:pt x="33019" y="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9" name="Google Shape;679;p35"/>
            <p:cNvSpPr/>
            <p:nvPr/>
          </p:nvSpPr>
          <p:spPr>
            <a:xfrm>
              <a:off x="6556991" y="4916893"/>
              <a:ext cx="282461" cy="459704"/>
            </a:xfrm>
            <a:custGeom>
              <a:rect b="b" l="l" r="r" t="t"/>
              <a:pathLst>
                <a:path extrusionOk="0" h="254748" w="156528">
                  <a:moveTo>
                    <a:pt x="0" y="61531"/>
                  </a:moveTo>
                  <a:cubicBezTo>
                    <a:pt x="0" y="61531"/>
                    <a:pt x="112585" y="260890"/>
                    <a:pt x="145923" y="254603"/>
                  </a:cubicBezTo>
                  <a:cubicBezTo>
                    <a:pt x="179260" y="248317"/>
                    <a:pt x="123349" y="0"/>
                    <a:pt x="123349" y="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0" name="Google Shape;680;p35"/>
            <p:cNvSpPr/>
            <p:nvPr/>
          </p:nvSpPr>
          <p:spPr>
            <a:xfrm>
              <a:off x="4784535" y="3836438"/>
              <a:ext cx="424034" cy="448784"/>
            </a:xfrm>
            <a:custGeom>
              <a:rect b="b" l="l" r="r" t="t"/>
              <a:pathLst>
                <a:path extrusionOk="0" h="248697" w="234981">
                  <a:moveTo>
                    <a:pt x="117443" y="248698"/>
                  </a:moveTo>
                  <a:cubicBezTo>
                    <a:pt x="52673" y="248698"/>
                    <a:pt x="0" y="192976"/>
                    <a:pt x="0" y="124396"/>
                  </a:cubicBezTo>
                  <a:cubicBezTo>
                    <a:pt x="0" y="55816"/>
                    <a:pt x="52673" y="0"/>
                    <a:pt x="117443" y="0"/>
                  </a:cubicBezTo>
                  <a:cubicBezTo>
                    <a:pt x="182213" y="0"/>
                    <a:pt x="234982" y="55816"/>
                    <a:pt x="234982" y="124396"/>
                  </a:cubicBezTo>
                  <a:cubicBezTo>
                    <a:pt x="234982" y="192976"/>
                    <a:pt x="182309" y="248698"/>
                    <a:pt x="117443" y="248698"/>
                  </a:cubicBezTo>
                  <a:close/>
                  <a:moveTo>
                    <a:pt x="117443" y="70675"/>
                  </a:moveTo>
                  <a:cubicBezTo>
                    <a:pt x="87769" y="68992"/>
                    <a:pt x="62349" y="91683"/>
                    <a:pt x="60665" y="121357"/>
                  </a:cubicBezTo>
                  <a:cubicBezTo>
                    <a:pt x="58982" y="151031"/>
                    <a:pt x="81673" y="176452"/>
                    <a:pt x="111347" y="178135"/>
                  </a:cubicBezTo>
                  <a:cubicBezTo>
                    <a:pt x="141021" y="179818"/>
                    <a:pt x="166442" y="157127"/>
                    <a:pt x="168125" y="127453"/>
                  </a:cubicBezTo>
                  <a:cubicBezTo>
                    <a:pt x="168183" y="126435"/>
                    <a:pt x="168212" y="125416"/>
                    <a:pt x="168211" y="124396"/>
                  </a:cubicBezTo>
                  <a:cubicBezTo>
                    <a:pt x="168959" y="95569"/>
                    <a:pt x="146267" y="71557"/>
                    <a:pt x="117443" y="7067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1" name="Google Shape;681;p35"/>
            <p:cNvSpPr/>
            <p:nvPr/>
          </p:nvSpPr>
          <p:spPr>
            <a:xfrm>
              <a:off x="6983260" y="3836438"/>
              <a:ext cx="424205" cy="448784"/>
            </a:xfrm>
            <a:custGeom>
              <a:rect b="b" l="l" r="r" t="t"/>
              <a:pathLst>
                <a:path extrusionOk="0" h="248697" w="235076">
                  <a:moveTo>
                    <a:pt x="117538" y="248698"/>
                  </a:moveTo>
                  <a:cubicBezTo>
                    <a:pt x="52768" y="248698"/>
                    <a:pt x="0" y="192976"/>
                    <a:pt x="0" y="124396"/>
                  </a:cubicBezTo>
                  <a:cubicBezTo>
                    <a:pt x="0" y="55816"/>
                    <a:pt x="52768" y="0"/>
                    <a:pt x="117538" y="0"/>
                  </a:cubicBezTo>
                  <a:cubicBezTo>
                    <a:pt x="182309" y="0"/>
                    <a:pt x="235077" y="55816"/>
                    <a:pt x="235077" y="124396"/>
                  </a:cubicBezTo>
                  <a:cubicBezTo>
                    <a:pt x="235077" y="192976"/>
                    <a:pt x="182594" y="248698"/>
                    <a:pt x="117538" y="248698"/>
                  </a:cubicBezTo>
                  <a:close/>
                  <a:moveTo>
                    <a:pt x="117538" y="70675"/>
                  </a:moveTo>
                  <a:cubicBezTo>
                    <a:pt x="87864" y="68992"/>
                    <a:pt x="62444" y="91683"/>
                    <a:pt x="60761" y="121357"/>
                  </a:cubicBezTo>
                  <a:cubicBezTo>
                    <a:pt x="59077" y="151031"/>
                    <a:pt x="81768" y="176452"/>
                    <a:pt x="111442" y="178135"/>
                  </a:cubicBezTo>
                  <a:cubicBezTo>
                    <a:pt x="141117" y="179818"/>
                    <a:pt x="166537" y="157127"/>
                    <a:pt x="168220" y="127453"/>
                  </a:cubicBezTo>
                  <a:cubicBezTo>
                    <a:pt x="168278" y="126435"/>
                    <a:pt x="168307" y="125416"/>
                    <a:pt x="168307" y="124396"/>
                  </a:cubicBezTo>
                  <a:cubicBezTo>
                    <a:pt x="169054" y="95569"/>
                    <a:pt x="146363" y="71557"/>
                    <a:pt x="117538" y="7067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2" name="Google Shape;682;p35"/>
            <p:cNvSpPr/>
            <p:nvPr/>
          </p:nvSpPr>
          <p:spPr>
            <a:xfrm>
              <a:off x="4937855" y="3447124"/>
              <a:ext cx="2326261" cy="1709546"/>
            </a:xfrm>
            <a:custGeom>
              <a:rect b="b" l="l" r="r" t="t"/>
              <a:pathLst>
                <a:path extrusionOk="0" h="947356" w="1289113">
                  <a:moveTo>
                    <a:pt x="1289114" y="515208"/>
                  </a:moveTo>
                  <a:cubicBezTo>
                    <a:pt x="1289114" y="799814"/>
                    <a:pt x="1000506" y="947357"/>
                    <a:pt x="644462" y="947357"/>
                  </a:cubicBezTo>
                  <a:cubicBezTo>
                    <a:pt x="288417" y="947357"/>
                    <a:pt x="0" y="799814"/>
                    <a:pt x="0" y="515208"/>
                  </a:cubicBezTo>
                  <a:cubicBezTo>
                    <a:pt x="0" y="230600"/>
                    <a:pt x="288989" y="0"/>
                    <a:pt x="644747" y="0"/>
                  </a:cubicBezTo>
                  <a:cubicBezTo>
                    <a:pt x="1000506" y="0"/>
                    <a:pt x="1289114" y="230696"/>
                    <a:pt x="1289114" y="515208"/>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3" name="Google Shape;683;p35"/>
            <p:cNvSpPr/>
            <p:nvPr/>
          </p:nvSpPr>
          <p:spPr>
            <a:xfrm>
              <a:off x="5071752" y="3403810"/>
              <a:ext cx="2060702" cy="589729"/>
            </a:xfrm>
            <a:custGeom>
              <a:rect b="b" l="l" r="r" t="t"/>
              <a:pathLst>
                <a:path extrusionOk="0" h="326802" w="1141952">
                  <a:moveTo>
                    <a:pt x="1141952" y="168116"/>
                  </a:moveTo>
                  <a:cubicBezTo>
                    <a:pt x="1141952" y="255746"/>
                    <a:pt x="886301" y="326803"/>
                    <a:pt x="571024" y="326803"/>
                  </a:cubicBezTo>
                  <a:cubicBezTo>
                    <a:pt x="255746" y="326803"/>
                    <a:pt x="0" y="255746"/>
                    <a:pt x="0" y="168116"/>
                  </a:cubicBezTo>
                  <a:cubicBezTo>
                    <a:pt x="0" y="80486"/>
                    <a:pt x="255651" y="0"/>
                    <a:pt x="571500" y="0"/>
                  </a:cubicBezTo>
                  <a:cubicBezTo>
                    <a:pt x="887349" y="0"/>
                    <a:pt x="1141952" y="80391"/>
                    <a:pt x="1141952" y="168116"/>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4" name="Google Shape;684;p35"/>
            <p:cNvSpPr/>
            <p:nvPr/>
          </p:nvSpPr>
          <p:spPr>
            <a:xfrm>
              <a:off x="5288667" y="3551692"/>
              <a:ext cx="1626183" cy="294372"/>
            </a:xfrm>
            <a:custGeom>
              <a:rect b="b" l="l" r="r" t="t"/>
              <a:pathLst>
                <a:path extrusionOk="0" h="163128" w="901160">
                  <a:moveTo>
                    <a:pt x="901160" y="82452"/>
                  </a:moveTo>
                  <a:cubicBezTo>
                    <a:pt x="893459" y="71474"/>
                    <a:pt x="883767" y="62040"/>
                    <a:pt x="872585" y="54639"/>
                  </a:cubicBezTo>
                  <a:cubicBezTo>
                    <a:pt x="852387" y="42286"/>
                    <a:pt x="828871" y="36466"/>
                    <a:pt x="805243" y="37970"/>
                  </a:cubicBezTo>
                  <a:cubicBezTo>
                    <a:pt x="758212" y="37300"/>
                    <a:pt x="711329" y="32519"/>
                    <a:pt x="665131" y="23682"/>
                  </a:cubicBezTo>
                  <a:cubicBezTo>
                    <a:pt x="641414" y="23682"/>
                    <a:pt x="605885" y="22730"/>
                    <a:pt x="562832" y="18539"/>
                  </a:cubicBezTo>
                  <a:cubicBezTo>
                    <a:pt x="499300" y="12348"/>
                    <a:pt x="489871" y="5775"/>
                    <a:pt x="450533" y="1775"/>
                  </a:cubicBezTo>
                  <a:cubicBezTo>
                    <a:pt x="363284" y="-7083"/>
                    <a:pt x="356235" y="19777"/>
                    <a:pt x="221933" y="25969"/>
                  </a:cubicBezTo>
                  <a:cubicBezTo>
                    <a:pt x="166211" y="28540"/>
                    <a:pt x="150495" y="24730"/>
                    <a:pt x="111157" y="34065"/>
                  </a:cubicBezTo>
                  <a:cubicBezTo>
                    <a:pt x="71616" y="43737"/>
                    <a:pt x="34022" y="60102"/>
                    <a:pt x="0" y="82451"/>
                  </a:cubicBezTo>
                  <a:cubicBezTo>
                    <a:pt x="38957" y="128362"/>
                    <a:pt x="225742" y="163128"/>
                    <a:pt x="450342" y="163128"/>
                  </a:cubicBezTo>
                  <a:cubicBezTo>
                    <a:pt x="674941" y="163128"/>
                    <a:pt x="862108" y="128362"/>
                    <a:pt x="901160" y="82452"/>
                  </a:cubicBezTo>
                  <a:close/>
                </a:path>
              </a:pathLst>
            </a:custGeom>
            <a:solidFill>
              <a:srgbClr val="262626"/>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5" name="Google Shape;685;p35"/>
            <p:cNvSpPr/>
            <p:nvPr/>
          </p:nvSpPr>
          <p:spPr>
            <a:xfrm>
              <a:off x="5406004" y="3173829"/>
              <a:ext cx="1336812" cy="546416"/>
            </a:xfrm>
            <a:custGeom>
              <a:rect b="b" l="l" r="r" t="t"/>
              <a:pathLst>
                <a:path extrusionOk="0" h="643476" w="1574270">
                  <a:moveTo>
                    <a:pt x="299035" y="537336"/>
                  </a:moveTo>
                  <a:cubicBezTo>
                    <a:pt x="348728" y="542421"/>
                    <a:pt x="395992" y="582550"/>
                    <a:pt x="355509" y="641453"/>
                  </a:cubicBezTo>
                  <a:lnTo>
                    <a:pt x="227987" y="643476"/>
                  </a:lnTo>
                  <a:cubicBezTo>
                    <a:pt x="197220" y="562207"/>
                    <a:pt x="249342" y="532250"/>
                    <a:pt x="299035" y="537336"/>
                  </a:cubicBezTo>
                  <a:close/>
                  <a:moveTo>
                    <a:pt x="869895" y="434583"/>
                  </a:moveTo>
                  <a:cubicBezTo>
                    <a:pt x="951923" y="442984"/>
                    <a:pt x="1030055" y="509275"/>
                    <a:pt x="963562" y="606636"/>
                  </a:cubicBezTo>
                  <a:lnTo>
                    <a:pt x="752849" y="609874"/>
                  </a:lnTo>
                  <a:cubicBezTo>
                    <a:pt x="701942" y="475673"/>
                    <a:pt x="787866" y="426183"/>
                    <a:pt x="869895" y="434583"/>
                  </a:cubicBezTo>
                  <a:close/>
                  <a:moveTo>
                    <a:pt x="1338991" y="420365"/>
                  </a:moveTo>
                  <a:cubicBezTo>
                    <a:pt x="1404016" y="414141"/>
                    <a:pt x="1472129" y="450171"/>
                    <a:pt x="1431748" y="548342"/>
                  </a:cubicBezTo>
                  <a:lnTo>
                    <a:pt x="1264757" y="545913"/>
                  </a:lnTo>
                  <a:cubicBezTo>
                    <a:pt x="1212027" y="475068"/>
                    <a:pt x="1273965" y="426590"/>
                    <a:pt x="1338991" y="420365"/>
                  </a:cubicBezTo>
                  <a:close/>
                  <a:moveTo>
                    <a:pt x="1521819" y="357869"/>
                  </a:moveTo>
                  <a:cubicBezTo>
                    <a:pt x="1551655" y="358749"/>
                    <a:pt x="1575127" y="383651"/>
                    <a:pt x="1574247" y="413485"/>
                  </a:cubicBezTo>
                  <a:cubicBezTo>
                    <a:pt x="1574247" y="413500"/>
                    <a:pt x="1574245" y="413517"/>
                    <a:pt x="1574245" y="413534"/>
                  </a:cubicBezTo>
                  <a:cubicBezTo>
                    <a:pt x="1572458" y="442431"/>
                    <a:pt x="1547579" y="464409"/>
                    <a:pt x="1518682" y="462619"/>
                  </a:cubicBezTo>
                  <a:cubicBezTo>
                    <a:pt x="1489783" y="460832"/>
                    <a:pt x="1467806" y="435954"/>
                    <a:pt x="1469595" y="407057"/>
                  </a:cubicBezTo>
                  <a:cubicBezTo>
                    <a:pt x="1471304" y="379452"/>
                    <a:pt x="1494163" y="357922"/>
                    <a:pt x="1521819" y="357869"/>
                  </a:cubicBezTo>
                  <a:close/>
                  <a:moveTo>
                    <a:pt x="381316" y="332922"/>
                  </a:moveTo>
                  <a:cubicBezTo>
                    <a:pt x="485509" y="323105"/>
                    <a:pt x="594661" y="381147"/>
                    <a:pt x="529989" y="538422"/>
                  </a:cubicBezTo>
                  <a:lnTo>
                    <a:pt x="262398" y="534578"/>
                  </a:lnTo>
                  <a:cubicBezTo>
                    <a:pt x="177889" y="420416"/>
                    <a:pt x="277123" y="342740"/>
                    <a:pt x="381316" y="332922"/>
                  </a:cubicBezTo>
                  <a:close/>
                  <a:moveTo>
                    <a:pt x="87714" y="297954"/>
                  </a:moveTo>
                  <a:cubicBezTo>
                    <a:pt x="137390" y="299387"/>
                    <a:pt x="176519" y="340781"/>
                    <a:pt x="175157" y="390457"/>
                  </a:cubicBezTo>
                  <a:cubicBezTo>
                    <a:pt x="172475" y="438788"/>
                    <a:pt x="131119" y="475794"/>
                    <a:pt x="82788" y="473110"/>
                  </a:cubicBezTo>
                  <a:cubicBezTo>
                    <a:pt x="34457" y="470428"/>
                    <a:pt x="-2547" y="429072"/>
                    <a:pt x="137" y="380741"/>
                  </a:cubicBezTo>
                  <a:cubicBezTo>
                    <a:pt x="2715" y="334270"/>
                    <a:pt x="41170" y="297918"/>
                    <a:pt x="87714" y="297954"/>
                  </a:cubicBezTo>
                  <a:close/>
                  <a:moveTo>
                    <a:pt x="996150" y="289252"/>
                  </a:moveTo>
                  <a:cubicBezTo>
                    <a:pt x="1025986" y="290132"/>
                    <a:pt x="1049458" y="315034"/>
                    <a:pt x="1048578" y="344868"/>
                  </a:cubicBezTo>
                  <a:cubicBezTo>
                    <a:pt x="1048578" y="344883"/>
                    <a:pt x="1048576" y="344900"/>
                    <a:pt x="1048576" y="344917"/>
                  </a:cubicBezTo>
                  <a:cubicBezTo>
                    <a:pt x="1046786" y="373814"/>
                    <a:pt x="1021910" y="395792"/>
                    <a:pt x="993013" y="394002"/>
                  </a:cubicBezTo>
                  <a:cubicBezTo>
                    <a:pt x="964114" y="392215"/>
                    <a:pt x="942137" y="367337"/>
                    <a:pt x="943926" y="338440"/>
                  </a:cubicBezTo>
                  <a:cubicBezTo>
                    <a:pt x="945635" y="310835"/>
                    <a:pt x="968494" y="289305"/>
                    <a:pt x="996150" y="289252"/>
                  </a:cubicBezTo>
                  <a:close/>
                  <a:moveTo>
                    <a:pt x="1158689" y="128130"/>
                  </a:moveTo>
                  <a:cubicBezTo>
                    <a:pt x="1188525" y="129010"/>
                    <a:pt x="1211997" y="153912"/>
                    <a:pt x="1211117" y="183746"/>
                  </a:cubicBezTo>
                  <a:cubicBezTo>
                    <a:pt x="1211117" y="183761"/>
                    <a:pt x="1211115" y="183778"/>
                    <a:pt x="1211115" y="183795"/>
                  </a:cubicBezTo>
                  <a:cubicBezTo>
                    <a:pt x="1209325" y="212692"/>
                    <a:pt x="1184449" y="234670"/>
                    <a:pt x="1155552" y="232880"/>
                  </a:cubicBezTo>
                  <a:cubicBezTo>
                    <a:pt x="1126653" y="231093"/>
                    <a:pt x="1104676" y="206215"/>
                    <a:pt x="1106465" y="177318"/>
                  </a:cubicBezTo>
                  <a:cubicBezTo>
                    <a:pt x="1108174" y="149713"/>
                    <a:pt x="1131033" y="128183"/>
                    <a:pt x="1158689" y="128130"/>
                  </a:cubicBezTo>
                  <a:close/>
                  <a:moveTo>
                    <a:pt x="582215" y="120235"/>
                  </a:moveTo>
                  <a:cubicBezTo>
                    <a:pt x="634755" y="120235"/>
                    <a:pt x="677348" y="165366"/>
                    <a:pt x="677348" y="221039"/>
                  </a:cubicBezTo>
                  <a:cubicBezTo>
                    <a:pt x="677348" y="276710"/>
                    <a:pt x="634755" y="321840"/>
                    <a:pt x="582215" y="321840"/>
                  </a:cubicBezTo>
                  <a:cubicBezTo>
                    <a:pt x="529672" y="321840"/>
                    <a:pt x="487079" y="276710"/>
                    <a:pt x="487079" y="221039"/>
                  </a:cubicBezTo>
                  <a:cubicBezTo>
                    <a:pt x="487079" y="165366"/>
                    <a:pt x="529672" y="120235"/>
                    <a:pt x="582215" y="120235"/>
                  </a:cubicBezTo>
                  <a:close/>
                  <a:moveTo>
                    <a:pt x="385670" y="0"/>
                  </a:moveTo>
                  <a:cubicBezTo>
                    <a:pt x="414624" y="0"/>
                    <a:pt x="438096" y="24831"/>
                    <a:pt x="438096" y="55462"/>
                  </a:cubicBezTo>
                  <a:cubicBezTo>
                    <a:pt x="438096" y="86093"/>
                    <a:pt x="414622" y="110923"/>
                    <a:pt x="385670" y="110923"/>
                  </a:cubicBezTo>
                  <a:cubicBezTo>
                    <a:pt x="356715" y="110923"/>
                    <a:pt x="333244" y="86091"/>
                    <a:pt x="333244" y="55462"/>
                  </a:cubicBezTo>
                  <a:cubicBezTo>
                    <a:pt x="333244" y="24831"/>
                    <a:pt x="356715" y="0"/>
                    <a:pt x="385670" y="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86" name="Google Shape;686;p35"/>
            <p:cNvGrpSpPr/>
            <p:nvPr/>
          </p:nvGrpSpPr>
          <p:grpSpPr>
            <a:xfrm>
              <a:off x="5382344" y="3585490"/>
              <a:ext cx="1503629" cy="232041"/>
              <a:chOff x="5342664" y="4650209"/>
              <a:chExt cx="1770718" cy="273258"/>
            </a:xfrm>
          </p:grpSpPr>
          <p:sp>
            <p:nvSpPr>
              <p:cNvPr id="687" name="Google Shape;687;p35"/>
              <p:cNvSpPr/>
              <p:nvPr/>
            </p:nvSpPr>
            <p:spPr>
              <a:xfrm>
                <a:off x="6391980" y="4876507"/>
                <a:ext cx="169420" cy="46960"/>
              </a:xfrm>
              <a:custGeom>
                <a:rect b="b" l="l" r="r" t="t"/>
                <a:pathLst>
                  <a:path extrusionOk="0" h="22098" w="79724">
                    <a:moveTo>
                      <a:pt x="79724" y="11049"/>
                    </a:moveTo>
                    <a:cubicBezTo>
                      <a:pt x="79724" y="17145"/>
                      <a:pt x="61817" y="22098"/>
                      <a:pt x="39910" y="22098"/>
                    </a:cubicBezTo>
                    <a:cubicBezTo>
                      <a:pt x="18002" y="22098"/>
                      <a:pt x="0" y="17145"/>
                      <a:pt x="0" y="11049"/>
                    </a:cubicBezTo>
                    <a:cubicBezTo>
                      <a:pt x="0" y="4953"/>
                      <a:pt x="17907" y="0"/>
                      <a:pt x="39910" y="0"/>
                    </a:cubicBezTo>
                    <a:cubicBezTo>
                      <a:pt x="61913" y="0"/>
                      <a:pt x="79724" y="4572"/>
                      <a:pt x="79724"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8" name="Google Shape;688;p35"/>
              <p:cNvSpPr/>
              <p:nvPr/>
            </p:nvSpPr>
            <p:spPr>
              <a:xfrm>
                <a:off x="6219927" y="4870234"/>
                <a:ext cx="104040" cy="28944"/>
              </a:xfrm>
              <a:custGeom>
                <a:rect b="b" l="l" r="r" t="t"/>
                <a:pathLst>
                  <a:path extrusionOk="0" h="13620" w="48958">
                    <a:moveTo>
                      <a:pt x="48958" y="6858"/>
                    </a:moveTo>
                    <a:cubicBezTo>
                      <a:pt x="48958" y="10573"/>
                      <a:pt x="38005" y="13621"/>
                      <a:pt x="24479" y="13621"/>
                    </a:cubicBezTo>
                    <a:cubicBezTo>
                      <a:pt x="10954" y="13621"/>
                      <a:pt x="0" y="10573"/>
                      <a:pt x="0" y="6858"/>
                    </a:cubicBezTo>
                    <a:cubicBezTo>
                      <a:pt x="0" y="3143"/>
                      <a:pt x="10954" y="0"/>
                      <a:pt x="24479" y="0"/>
                    </a:cubicBezTo>
                    <a:cubicBezTo>
                      <a:pt x="38005" y="0"/>
                      <a:pt x="48958" y="3048"/>
                      <a:pt x="48958" y="6858"/>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9" name="Google Shape;689;p35"/>
              <p:cNvSpPr/>
              <p:nvPr/>
            </p:nvSpPr>
            <p:spPr>
              <a:xfrm>
                <a:off x="5867928" y="4839265"/>
                <a:ext cx="169420" cy="46352"/>
              </a:xfrm>
              <a:custGeom>
                <a:rect b="b" l="l" r="r" t="t"/>
                <a:pathLst>
                  <a:path extrusionOk="0" h="21812" w="79724">
                    <a:moveTo>
                      <a:pt x="79724" y="10763"/>
                    </a:moveTo>
                    <a:cubicBezTo>
                      <a:pt x="79724" y="16859"/>
                      <a:pt x="61817" y="21812"/>
                      <a:pt x="39910" y="21812"/>
                    </a:cubicBezTo>
                    <a:cubicBezTo>
                      <a:pt x="18002" y="21812"/>
                      <a:pt x="0" y="16859"/>
                      <a:pt x="0" y="10763"/>
                    </a:cubicBezTo>
                    <a:cubicBezTo>
                      <a:pt x="0" y="4667"/>
                      <a:pt x="17907" y="0"/>
                      <a:pt x="39910" y="0"/>
                    </a:cubicBezTo>
                    <a:cubicBezTo>
                      <a:pt x="61913" y="0"/>
                      <a:pt x="79724" y="4667"/>
                      <a:pt x="79724" y="10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0" name="Google Shape;690;p35"/>
              <p:cNvSpPr/>
              <p:nvPr/>
            </p:nvSpPr>
            <p:spPr>
              <a:xfrm>
                <a:off x="6944164" y="4777325"/>
                <a:ext cx="169218" cy="47162"/>
              </a:xfrm>
              <a:custGeom>
                <a:rect b="b" l="l" r="r" t="t"/>
                <a:pathLst>
                  <a:path extrusionOk="0" h="22193" w="79629">
                    <a:moveTo>
                      <a:pt x="79629" y="11049"/>
                    </a:moveTo>
                    <a:cubicBezTo>
                      <a:pt x="79629" y="17240"/>
                      <a:pt x="61817" y="22193"/>
                      <a:pt x="39815" y="22193"/>
                    </a:cubicBezTo>
                    <a:cubicBezTo>
                      <a:pt x="17812" y="22193"/>
                      <a:pt x="0" y="17240"/>
                      <a:pt x="0" y="11049"/>
                    </a:cubicBezTo>
                    <a:cubicBezTo>
                      <a:pt x="0" y="4858"/>
                      <a:pt x="17812" y="0"/>
                      <a:pt x="39815" y="0"/>
                    </a:cubicBezTo>
                    <a:cubicBezTo>
                      <a:pt x="61817" y="0"/>
                      <a:pt x="79629" y="4953"/>
                      <a:pt x="79629"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1" name="Google Shape;691;p35"/>
              <p:cNvSpPr/>
              <p:nvPr/>
            </p:nvSpPr>
            <p:spPr>
              <a:xfrm>
                <a:off x="6530835" y="4824083"/>
                <a:ext cx="169218" cy="46960"/>
              </a:xfrm>
              <a:custGeom>
                <a:rect b="b" l="l" r="r" t="t"/>
                <a:pathLst>
                  <a:path extrusionOk="0" h="22098" w="79629">
                    <a:moveTo>
                      <a:pt x="79629" y="11049"/>
                    </a:moveTo>
                    <a:cubicBezTo>
                      <a:pt x="79629" y="17145"/>
                      <a:pt x="61817" y="22098"/>
                      <a:pt x="39814" y="22098"/>
                    </a:cubicBezTo>
                    <a:cubicBezTo>
                      <a:pt x="17812" y="22098"/>
                      <a:pt x="0" y="17145"/>
                      <a:pt x="0" y="11049"/>
                    </a:cubicBezTo>
                    <a:cubicBezTo>
                      <a:pt x="0" y="4953"/>
                      <a:pt x="17812" y="0"/>
                      <a:pt x="39814" y="0"/>
                    </a:cubicBezTo>
                    <a:cubicBezTo>
                      <a:pt x="61817" y="0"/>
                      <a:pt x="79629" y="4953"/>
                      <a:pt x="79629"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2" name="Google Shape;692;p35"/>
              <p:cNvSpPr/>
              <p:nvPr/>
            </p:nvSpPr>
            <p:spPr>
              <a:xfrm>
                <a:off x="6402504" y="4681786"/>
                <a:ext cx="103636" cy="28742"/>
              </a:xfrm>
              <a:custGeom>
                <a:rect b="b" l="l" r="r" t="t"/>
                <a:pathLst>
                  <a:path extrusionOk="0" h="13525" w="48768">
                    <a:moveTo>
                      <a:pt x="48768" y="6763"/>
                    </a:moveTo>
                    <a:cubicBezTo>
                      <a:pt x="48768" y="10478"/>
                      <a:pt x="37814" y="13526"/>
                      <a:pt x="24384" y="13526"/>
                    </a:cubicBezTo>
                    <a:cubicBezTo>
                      <a:pt x="10954" y="13526"/>
                      <a:pt x="0" y="10478"/>
                      <a:pt x="0" y="6763"/>
                    </a:cubicBezTo>
                    <a:cubicBezTo>
                      <a:pt x="0" y="3048"/>
                      <a:pt x="10954" y="0"/>
                      <a:pt x="24384" y="0"/>
                    </a:cubicBezTo>
                    <a:cubicBezTo>
                      <a:pt x="37814" y="0"/>
                      <a:pt x="48768" y="304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3" name="Google Shape;693;p35"/>
              <p:cNvSpPr/>
              <p:nvPr/>
            </p:nvSpPr>
            <p:spPr>
              <a:xfrm>
                <a:off x="6009012" y="4893916"/>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4" name="Google Shape;694;p35"/>
              <p:cNvSpPr/>
              <p:nvPr/>
            </p:nvSpPr>
            <p:spPr>
              <a:xfrm>
                <a:off x="5342664" y="4795745"/>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5" name="Google Shape;695;p35"/>
              <p:cNvSpPr/>
              <p:nvPr/>
            </p:nvSpPr>
            <p:spPr>
              <a:xfrm>
                <a:off x="5394482" y="4736640"/>
                <a:ext cx="103636" cy="28742"/>
              </a:xfrm>
              <a:custGeom>
                <a:rect b="b" l="l" r="r" t="t"/>
                <a:pathLst>
                  <a:path extrusionOk="0" h="13525" w="48768">
                    <a:moveTo>
                      <a:pt x="48768" y="6763"/>
                    </a:moveTo>
                    <a:cubicBezTo>
                      <a:pt x="48768" y="10498"/>
                      <a:pt x="37851" y="13526"/>
                      <a:pt x="24384" y="13526"/>
                    </a:cubicBezTo>
                    <a:cubicBezTo>
                      <a:pt x="10917" y="13526"/>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6" name="Google Shape;696;p35"/>
              <p:cNvSpPr/>
              <p:nvPr/>
            </p:nvSpPr>
            <p:spPr>
              <a:xfrm>
                <a:off x="6789522" y="4837848"/>
                <a:ext cx="102826" cy="28742"/>
              </a:xfrm>
              <a:custGeom>
                <a:rect b="b" l="l" r="r" t="t"/>
                <a:pathLst>
                  <a:path extrusionOk="0" h="13525" w="48387">
                    <a:moveTo>
                      <a:pt x="48387" y="6763"/>
                    </a:moveTo>
                    <a:cubicBezTo>
                      <a:pt x="48387" y="10478"/>
                      <a:pt x="37529" y="13526"/>
                      <a:pt x="24003" y="13526"/>
                    </a:cubicBezTo>
                    <a:cubicBezTo>
                      <a:pt x="10478" y="13526"/>
                      <a:pt x="0" y="10192"/>
                      <a:pt x="0" y="6763"/>
                    </a:cubicBezTo>
                    <a:cubicBezTo>
                      <a:pt x="0" y="3334"/>
                      <a:pt x="10858" y="0"/>
                      <a:pt x="24289" y="0"/>
                    </a:cubicBezTo>
                    <a:cubicBezTo>
                      <a:pt x="37719" y="0"/>
                      <a:pt x="48387" y="3048"/>
                      <a:pt x="48387"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97" name="Google Shape;697;p35"/>
              <p:cNvGrpSpPr/>
              <p:nvPr/>
            </p:nvGrpSpPr>
            <p:grpSpPr>
              <a:xfrm>
                <a:off x="5520572" y="4650209"/>
                <a:ext cx="1384372" cy="234597"/>
                <a:chOff x="5520572" y="4650209"/>
                <a:chExt cx="1384372" cy="234597"/>
              </a:xfrm>
            </p:grpSpPr>
            <p:sp>
              <p:nvSpPr>
                <p:cNvPr id="698" name="Google Shape;698;p35"/>
                <p:cNvSpPr/>
                <p:nvPr/>
              </p:nvSpPr>
              <p:spPr>
                <a:xfrm>
                  <a:off x="6595876" y="4723280"/>
                  <a:ext cx="238985" cy="46252"/>
                </a:xfrm>
                <a:custGeom>
                  <a:rect b="b" l="l" r="r" t="t"/>
                  <a:pathLst>
                    <a:path extrusionOk="0" h="21765" w="112459">
                      <a:moveTo>
                        <a:pt x="541" y="6382"/>
                      </a:moveTo>
                      <a:cubicBezTo>
                        <a:pt x="-8984" y="24575"/>
                        <a:pt x="110364" y="31337"/>
                        <a:pt x="11246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9" name="Google Shape;699;p35"/>
                <p:cNvSpPr/>
                <p:nvPr/>
              </p:nvSpPr>
              <p:spPr>
                <a:xfrm>
                  <a:off x="6764625" y="4737044"/>
                  <a:ext cx="140319" cy="68415"/>
                </a:xfrm>
                <a:custGeom>
                  <a:rect b="b" l="l" r="r" t="t"/>
                  <a:pathLst>
                    <a:path extrusionOk="0" h="32194" w="66030">
                      <a:moveTo>
                        <a:pt x="0" y="32194"/>
                      </a:moveTo>
                      <a:cubicBezTo>
                        <a:pt x="45910" y="28099"/>
                        <a:pt x="76200" y="16478"/>
                        <a:pt x="62865"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0" name="Google Shape;700;p35"/>
                <p:cNvSpPr/>
                <p:nvPr/>
              </p:nvSpPr>
              <p:spPr>
                <a:xfrm>
                  <a:off x="6512808" y="4696158"/>
                  <a:ext cx="61950" cy="81977"/>
                </a:xfrm>
                <a:custGeom>
                  <a:rect b="b" l="l" r="r" t="t"/>
                  <a:pathLst>
                    <a:path extrusionOk="0" h="38576" w="29152">
                      <a:moveTo>
                        <a:pt x="29152" y="0"/>
                      </a:moveTo>
                      <a:cubicBezTo>
                        <a:pt x="3244" y="7906"/>
                        <a:pt x="-20854" y="29528"/>
                        <a:pt x="29152" y="38576"/>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1" name="Google Shape;701;p35"/>
                <p:cNvSpPr/>
                <p:nvPr/>
              </p:nvSpPr>
              <p:spPr>
                <a:xfrm>
                  <a:off x="6074595" y="4755870"/>
                  <a:ext cx="301309" cy="63179"/>
                </a:xfrm>
                <a:custGeom>
                  <a:rect b="b" l="l" r="r" t="t"/>
                  <a:pathLst>
                    <a:path extrusionOk="0" h="29730" w="141787">
                      <a:moveTo>
                        <a:pt x="141065" y="8668"/>
                      </a:moveTo>
                      <a:cubicBezTo>
                        <a:pt x="153448" y="33623"/>
                        <a:pt x="2572" y="42767"/>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2" name="Google Shape;702;p35"/>
                <p:cNvSpPr/>
                <p:nvPr/>
              </p:nvSpPr>
              <p:spPr>
                <a:xfrm>
                  <a:off x="6020139" y="4754249"/>
                  <a:ext cx="177115" cy="93313"/>
                </a:xfrm>
                <a:custGeom>
                  <a:rect b="b" l="l" r="r" t="t"/>
                  <a:pathLst>
                    <a:path extrusionOk="0" h="43910" w="83345">
                      <a:moveTo>
                        <a:pt x="83346" y="43910"/>
                      </a:moveTo>
                      <a:cubicBezTo>
                        <a:pt x="25434" y="38291"/>
                        <a:pt x="-12857" y="22384"/>
                        <a:pt x="4003"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3" name="Google Shape;703;p35"/>
                <p:cNvSpPr/>
                <p:nvPr/>
              </p:nvSpPr>
              <p:spPr>
                <a:xfrm>
                  <a:off x="6362830" y="4719434"/>
                  <a:ext cx="78203" cy="111935"/>
                </a:xfrm>
                <a:custGeom>
                  <a:rect b="b" l="l" r="r" t="t"/>
                  <a:pathLst>
                    <a:path extrusionOk="0" h="52673" w="36800">
                      <a:moveTo>
                        <a:pt x="0" y="0"/>
                      </a:moveTo>
                      <a:cubicBezTo>
                        <a:pt x="32671" y="10763"/>
                        <a:pt x="63151" y="40291"/>
                        <a:pt x="0" y="52673"/>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4" name="Google Shape;704;p35"/>
                <p:cNvSpPr/>
                <p:nvPr/>
              </p:nvSpPr>
              <p:spPr>
                <a:xfrm>
                  <a:off x="5569647" y="4682189"/>
                  <a:ext cx="383091" cy="74057"/>
                </a:xfrm>
                <a:custGeom>
                  <a:rect b="b" l="l" r="r" t="t"/>
                  <a:pathLst>
                    <a:path extrusionOk="0" h="34849" w="180271">
                      <a:moveTo>
                        <a:pt x="916" y="10192"/>
                      </a:moveTo>
                      <a:cubicBezTo>
                        <a:pt x="-14800" y="39434"/>
                        <a:pt x="176843" y="50102"/>
                        <a:pt x="180272"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5" name="Google Shape;705;p35"/>
                <p:cNvSpPr/>
                <p:nvPr/>
              </p:nvSpPr>
              <p:spPr>
                <a:xfrm>
                  <a:off x="5839186" y="4650209"/>
                  <a:ext cx="183312" cy="121506"/>
                </a:xfrm>
                <a:custGeom>
                  <a:rect b="b" l="l" r="r" t="t"/>
                  <a:pathLst>
                    <a:path extrusionOk="0" h="57177" w="86261">
                      <a:moveTo>
                        <a:pt x="0" y="57150"/>
                      </a:moveTo>
                      <a:cubicBezTo>
                        <a:pt x="49149" y="58293"/>
                        <a:pt x="104775" y="22955"/>
                        <a:pt x="80296"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6" name="Google Shape;706;p35"/>
                <p:cNvSpPr/>
                <p:nvPr/>
              </p:nvSpPr>
              <p:spPr>
                <a:xfrm>
                  <a:off x="5573011" y="4816797"/>
                  <a:ext cx="183108" cy="38205"/>
                </a:xfrm>
                <a:custGeom>
                  <a:rect b="b" l="l" r="r" t="t"/>
                  <a:pathLst>
                    <a:path extrusionOk="0" h="17978" w="86165">
                      <a:moveTo>
                        <a:pt x="85725" y="5239"/>
                      </a:moveTo>
                      <a:cubicBezTo>
                        <a:pt x="93250" y="20288"/>
                        <a:pt x="2000" y="25908"/>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7" name="Google Shape;707;p35"/>
                <p:cNvSpPr/>
                <p:nvPr/>
              </p:nvSpPr>
              <p:spPr>
                <a:xfrm>
                  <a:off x="5520572" y="4828132"/>
                  <a:ext cx="106684" cy="56674"/>
                </a:xfrm>
                <a:custGeom>
                  <a:rect b="b" l="l" r="r" t="t"/>
                  <a:pathLst>
                    <a:path extrusionOk="0" h="26669" w="50202">
                      <a:moveTo>
                        <a:pt x="50203" y="26670"/>
                      </a:moveTo>
                      <a:cubicBezTo>
                        <a:pt x="15151" y="23241"/>
                        <a:pt x="-7995" y="13621"/>
                        <a:pt x="2578"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8" name="Google Shape;708;p35"/>
                <p:cNvSpPr/>
                <p:nvPr/>
              </p:nvSpPr>
              <p:spPr>
                <a:xfrm>
                  <a:off x="5772186" y="4794328"/>
                  <a:ext cx="47249" cy="67807"/>
                </a:xfrm>
                <a:custGeom>
                  <a:rect b="b" l="l" r="r" t="t"/>
                  <a:pathLst>
                    <a:path extrusionOk="0" h="31908" w="22234">
                      <a:moveTo>
                        <a:pt x="0" y="0"/>
                      </a:moveTo>
                      <a:cubicBezTo>
                        <a:pt x="19812" y="6477"/>
                        <a:pt x="38100" y="24384"/>
                        <a:pt x="0" y="31909"/>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grpSp>
        <p:nvGrpSpPr>
          <p:cNvPr id="709" name="Google Shape;709;p35"/>
          <p:cNvGrpSpPr/>
          <p:nvPr/>
        </p:nvGrpSpPr>
        <p:grpSpPr>
          <a:xfrm>
            <a:off x="8316450" y="3497603"/>
            <a:ext cx="2622930" cy="2202768"/>
            <a:chOff x="8316450" y="3173829"/>
            <a:chExt cx="2622930" cy="2202768"/>
          </a:xfrm>
        </p:grpSpPr>
        <p:grpSp>
          <p:nvGrpSpPr>
            <p:cNvPr id="710" name="Google Shape;710;p35"/>
            <p:cNvGrpSpPr/>
            <p:nvPr/>
          </p:nvGrpSpPr>
          <p:grpSpPr>
            <a:xfrm>
              <a:off x="8316450" y="3403810"/>
              <a:ext cx="2622930" cy="1972787"/>
              <a:chOff x="4638666" y="4436258"/>
              <a:chExt cx="3088841" cy="2323213"/>
            </a:xfrm>
          </p:grpSpPr>
          <p:sp>
            <p:nvSpPr>
              <p:cNvPr id="711" name="Google Shape;711;p35"/>
              <p:cNvSpPr/>
              <p:nvPr/>
            </p:nvSpPr>
            <p:spPr>
              <a:xfrm>
                <a:off x="5320264" y="6218110"/>
                <a:ext cx="332497" cy="541361"/>
              </a:xfrm>
              <a:custGeom>
                <a:rect b="b" l="l" r="r" t="t"/>
                <a:pathLst>
                  <a:path extrusionOk="0" h="254748" w="156463">
                    <a:moveTo>
                      <a:pt x="156463" y="61531"/>
                    </a:moveTo>
                    <a:cubicBezTo>
                      <a:pt x="156463" y="61531"/>
                      <a:pt x="43687" y="260890"/>
                      <a:pt x="10540" y="254603"/>
                    </a:cubicBezTo>
                    <a:cubicBezTo>
                      <a:pt x="-22607" y="248317"/>
                      <a:pt x="33019" y="0"/>
                      <a:pt x="33019" y="0"/>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2" name="Google Shape;712;p35"/>
              <p:cNvSpPr/>
              <p:nvPr/>
            </p:nvSpPr>
            <p:spPr>
              <a:xfrm>
                <a:off x="6725963" y="6218110"/>
                <a:ext cx="332635" cy="541361"/>
              </a:xfrm>
              <a:custGeom>
                <a:rect b="b" l="l" r="r" t="t"/>
                <a:pathLst>
                  <a:path extrusionOk="0" h="254748" w="156528">
                    <a:moveTo>
                      <a:pt x="0" y="61531"/>
                    </a:moveTo>
                    <a:cubicBezTo>
                      <a:pt x="0" y="61531"/>
                      <a:pt x="112585" y="260890"/>
                      <a:pt x="145923" y="254603"/>
                    </a:cubicBezTo>
                    <a:cubicBezTo>
                      <a:pt x="179260" y="248317"/>
                      <a:pt x="123349" y="0"/>
                      <a:pt x="123349" y="0"/>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3" name="Google Shape;713;p35"/>
              <p:cNvSpPr/>
              <p:nvPr/>
            </p:nvSpPr>
            <p:spPr>
              <a:xfrm>
                <a:off x="4638666" y="4945734"/>
                <a:ext cx="499355" cy="528502"/>
              </a:xfrm>
              <a:custGeom>
                <a:rect b="b" l="l" r="r" t="t"/>
                <a:pathLst>
                  <a:path extrusionOk="0" h="248697" w="234981">
                    <a:moveTo>
                      <a:pt x="117443" y="248698"/>
                    </a:moveTo>
                    <a:cubicBezTo>
                      <a:pt x="52673" y="248698"/>
                      <a:pt x="0" y="192976"/>
                      <a:pt x="0" y="124396"/>
                    </a:cubicBezTo>
                    <a:cubicBezTo>
                      <a:pt x="0" y="55816"/>
                      <a:pt x="52673" y="0"/>
                      <a:pt x="117443" y="0"/>
                    </a:cubicBezTo>
                    <a:cubicBezTo>
                      <a:pt x="182213" y="0"/>
                      <a:pt x="234982" y="55816"/>
                      <a:pt x="234982" y="124396"/>
                    </a:cubicBezTo>
                    <a:cubicBezTo>
                      <a:pt x="234982" y="192976"/>
                      <a:pt x="182309" y="248698"/>
                      <a:pt x="117443" y="248698"/>
                    </a:cubicBezTo>
                    <a:close/>
                    <a:moveTo>
                      <a:pt x="117443" y="70675"/>
                    </a:moveTo>
                    <a:cubicBezTo>
                      <a:pt x="87769" y="68992"/>
                      <a:pt x="62349" y="91683"/>
                      <a:pt x="60665" y="121357"/>
                    </a:cubicBezTo>
                    <a:cubicBezTo>
                      <a:pt x="58982" y="151031"/>
                      <a:pt x="81673" y="176452"/>
                      <a:pt x="111347" y="178135"/>
                    </a:cubicBezTo>
                    <a:cubicBezTo>
                      <a:pt x="141021" y="179818"/>
                      <a:pt x="166442" y="157127"/>
                      <a:pt x="168125" y="127453"/>
                    </a:cubicBezTo>
                    <a:cubicBezTo>
                      <a:pt x="168183" y="126435"/>
                      <a:pt x="168212" y="125416"/>
                      <a:pt x="168211" y="124396"/>
                    </a:cubicBezTo>
                    <a:cubicBezTo>
                      <a:pt x="168959" y="95569"/>
                      <a:pt x="146267" y="71557"/>
                      <a:pt x="117443" y="70675"/>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4" name="Google Shape;714;p35"/>
              <p:cNvSpPr/>
              <p:nvPr/>
            </p:nvSpPr>
            <p:spPr>
              <a:xfrm>
                <a:off x="7227950" y="4945734"/>
                <a:ext cx="499557" cy="528502"/>
              </a:xfrm>
              <a:custGeom>
                <a:rect b="b" l="l" r="r" t="t"/>
                <a:pathLst>
                  <a:path extrusionOk="0" h="248697" w="235076">
                    <a:moveTo>
                      <a:pt x="117538" y="248698"/>
                    </a:moveTo>
                    <a:cubicBezTo>
                      <a:pt x="52768" y="248698"/>
                      <a:pt x="0" y="192976"/>
                      <a:pt x="0" y="124396"/>
                    </a:cubicBezTo>
                    <a:cubicBezTo>
                      <a:pt x="0" y="55816"/>
                      <a:pt x="52768" y="0"/>
                      <a:pt x="117538" y="0"/>
                    </a:cubicBezTo>
                    <a:cubicBezTo>
                      <a:pt x="182309" y="0"/>
                      <a:pt x="235077" y="55816"/>
                      <a:pt x="235077" y="124396"/>
                    </a:cubicBezTo>
                    <a:cubicBezTo>
                      <a:pt x="235077" y="192976"/>
                      <a:pt x="182594" y="248698"/>
                      <a:pt x="117538" y="248698"/>
                    </a:cubicBezTo>
                    <a:close/>
                    <a:moveTo>
                      <a:pt x="117538" y="70675"/>
                    </a:moveTo>
                    <a:cubicBezTo>
                      <a:pt x="87864" y="68992"/>
                      <a:pt x="62444" y="91683"/>
                      <a:pt x="60761" y="121357"/>
                    </a:cubicBezTo>
                    <a:cubicBezTo>
                      <a:pt x="59077" y="151031"/>
                      <a:pt x="81768" y="176452"/>
                      <a:pt x="111442" y="178135"/>
                    </a:cubicBezTo>
                    <a:cubicBezTo>
                      <a:pt x="141117" y="179818"/>
                      <a:pt x="166537" y="157127"/>
                      <a:pt x="168220" y="127453"/>
                    </a:cubicBezTo>
                    <a:cubicBezTo>
                      <a:pt x="168278" y="126435"/>
                      <a:pt x="168307" y="125416"/>
                      <a:pt x="168307" y="124396"/>
                    </a:cubicBezTo>
                    <a:cubicBezTo>
                      <a:pt x="169054" y="95569"/>
                      <a:pt x="146363" y="71557"/>
                      <a:pt x="117538" y="70675"/>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5" name="Google Shape;715;p35"/>
              <p:cNvSpPr/>
              <p:nvPr/>
            </p:nvSpPr>
            <p:spPr>
              <a:xfrm>
                <a:off x="4819220" y="4487266"/>
                <a:ext cx="2739475" cy="2013212"/>
              </a:xfrm>
              <a:custGeom>
                <a:rect b="b" l="l" r="r" t="t"/>
                <a:pathLst>
                  <a:path extrusionOk="0" h="947356" w="1289113">
                    <a:moveTo>
                      <a:pt x="1289114" y="515208"/>
                    </a:moveTo>
                    <a:cubicBezTo>
                      <a:pt x="1289114" y="799814"/>
                      <a:pt x="1000506" y="947357"/>
                      <a:pt x="644462" y="947357"/>
                    </a:cubicBezTo>
                    <a:cubicBezTo>
                      <a:pt x="288417" y="947357"/>
                      <a:pt x="0" y="799814"/>
                      <a:pt x="0" y="515208"/>
                    </a:cubicBezTo>
                    <a:cubicBezTo>
                      <a:pt x="0" y="230600"/>
                      <a:pt x="288989" y="0"/>
                      <a:pt x="644747" y="0"/>
                    </a:cubicBezTo>
                    <a:cubicBezTo>
                      <a:pt x="1000506" y="0"/>
                      <a:pt x="1289114" y="230696"/>
                      <a:pt x="1289114" y="515208"/>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6" name="Google Shape;716;p35"/>
              <p:cNvSpPr/>
              <p:nvPr/>
            </p:nvSpPr>
            <p:spPr>
              <a:xfrm>
                <a:off x="4976901" y="4436258"/>
                <a:ext cx="2426745" cy="694482"/>
              </a:xfrm>
              <a:custGeom>
                <a:rect b="b" l="l" r="r" t="t"/>
                <a:pathLst>
                  <a:path extrusionOk="0" h="326802" w="1141952">
                    <a:moveTo>
                      <a:pt x="1141952" y="168116"/>
                    </a:moveTo>
                    <a:cubicBezTo>
                      <a:pt x="1141952" y="255746"/>
                      <a:pt x="886301" y="326803"/>
                      <a:pt x="571024" y="326803"/>
                    </a:cubicBezTo>
                    <a:cubicBezTo>
                      <a:pt x="255746" y="326803"/>
                      <a:pt x="0" y="255746"/>
                      <a:pt x="0" y="168116"/>
                    </a:cubicBezTo>
                    <a:cubicBezTo>
                      <a:pt x="0" y="80486"/>
                      <a:pt x="255651" y="0"/>
                      <a:pt x="571500" y="0"/>
                    </a:cubicBezTo>
                    <a:cubicBezTo>
                      <a:pt x="887349" y="0"/>
                      <a:pt x="1141952" y="80391"/>
                      <a:pt x="1141952" y="168116"/>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17" name="Google Shape;717;p35"/>
            <p:cNvSpPr/>
            <p:nvPr/>
          </p:nvSpPr>
          <p:spPr>
            <a:xfrm>
              <a:off x="8820582" y="3551692"/>
              <a:ext cx="1626183" cy="294372"/>
            </a:xfrm>
            <a:custGeom>
              <a:rect b="b" l="l" r="r" t="t"/>
              <a:pathLst>
                <a:path extrusionOk="0" h="163128" w="901160">
                  <a:moveTo>
                    <a:pt x="901160" y="82452"/>
                  </a:moveTo>
                  <a:cubicBezTo>
                    <a:pt x="893459" y="71474"/>
                    <a:pt x="883767" y="62040"/>
                    <a:pt x="872585" y="54639"/>
                  </a:cubicBezTo>
                  <a:cubicBezTo>
                    <a:pt x="852387" y="42286"/>
                    <a:pt x="828871" y="36466"/>
                    <a:pt x="805243" y="37970"/>
                  </a:cubicBezTo>
                  <a:cubicBezTo>
                    <a:pt x="758212" y="37300"/>
                    <a:pt x="711329" y="32519"/>
                    <a:pt x="665131" y="23682"/>
                  </a:cubicBezTo>
                  <a:cubicBezTo>
                    <a:pt x="641414" y="23682"/>
                    <a:pt x="605885" y="22730"/>
                    <a:pt x="562832" y="18539"/>
                  </a:cubicBezTo>
                  <a:cubicBezTo>
                    <a:pt x="499300" y="12348"/>
                    <a:pt x="489871" y="5775"/>
                    <a:pt x="450533" y="1775"/>
                  </a:cubicBezTo>
                  <a:cubicBezTo>
                    <a:pt x="363284" y="-7083"/>
                    <a:pt x="356235" y="19777"/>
                    <a:pt x="221933" y="25969"/>
                  </a:cubicBezTo>
                  <a:cubicBezTo>
                    <a:pt x="166211" y="28540"/>
                    <a:pt x="150495" y="24730"/>
                    <a:pt x="111157" y="34065"/>
                  </a:cubicBezTo>
                  <a:cubicBezTo>
                    <a:pt x="71616" y="43737"/>
                    <a:pt x="34022" y="60102"/>
                    <a:pt x="0" y="82451"/>
                  </a:cubicBezTo>
                  <a:cubicBezTo>
                    <a:pt x="38957" y="128362"/>
                    <a:pt x="225742" y="163128"/>
                    <a:pt x="450342" y="163128"/>
                  </a:cubicBezTo>
                  <a:cubicBezTo>
                    <a:pt x="674941" y="163128"/>
                    <a:pt x="862108" y="128362"/>
                    <a:pt x="901160" y="8245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8" name="Google Shape;718;p35"/>
            <p:cNvSpPr/>
            <p:nvPr/>
          </p:nvSpPr>
          <p:spPr>
            <a:xfrm>
              <a:off x="8937919" y="3173829"/>
              <a:ext cx="1336812" cy="546416"/>
            </a:xfrm>
            <a:custGeom>
              <a:rect b="b" l="l" r="r" t="t"/>
              <a:pathLst>
                <a:path extrusionOk="0" h="643476" w="1574270">
                  <a:moveTo>
                    <a:pt x="299035" y="537336"/>
                  </a:moveTo>
                  <a:cubicBezTo>
                    <a:pt x="348728" y="542421"/>
                    <a:pt x="395992" y="582550"/>
                    <a:pt x="355509" y="641453"/>
                  </a:cubicBezTo>
                  <a:lnTo>
                    <a:pt x="227987" y="643476"/>
                  </a:lnTo>
                  <a:cubicBezTo>
                    <a:pt x="197220" y="562207"/>
                    <a:pt x="249342" y="532250"/>
                    <a:pt x="299035" y="537336"/>
                  </a:cubicBezTo>
                  <a:close/>
                  <a:moveTo>
                    <a:pt x="869895" y="434583"/>
                  </a:moveTo>
                  <a:cubicBezTo>
                    <a:pt x="951923" y="442984"/>
                    <a:pt x="1030055" y="509275"/>
                    <a:pt x="963562" y="606636"/>
                  </a:cubicBezTo>
                  <a:lnTo>
                    <a:pt x="752849" y="609874"/>
                  </a:lnTo>
                  <a:cubicBezTo>
                    <a:pt x="701942" y="475673"/>
                    <a:pt x="787866" y="426183"/>
                    <a:pt x="869895" y="434583"/>
                  </a:cubicBezTo>
                  <a:close/>
                  <a:moveTo>
                    <a:pt x="1338991" y="420365"/>
                  </a:moveTo>
                  <a:cubicBezTo>
                    <a:pt x="1404016" y="414141"/>
                    <a:pt x="1472129" y="450171"/>
                    <a:pt x="1431748" y="548342"/>
                  </a:cubicBezTo>
                  <a:lnTo>
                    <a:pt x="1264757" y="545913"/>
                  </a:lnTo>
                  <a:cubicBezTo>
                    <a:pt x="1212027" y="475068"/>
                    <a:pt x="1273965" y="426590"/>
                    <a:pt x="1338991" y="420365"/>
                  </a:cubicBezTo>
                  <a:close/>
                  <a:moveTo>
                    <a:pt x="1521819" y="357869"/>
                  </a:moveTo>
                  <a:cubicBezTo>
                    <a:pt x="1551655" y="358749"/>
                    <a:pt x="1575127" y="383651"/>
                    <a:pt x="1574247" y="413485"/>
                  </a:cubicBezTo>
                  <a:cubicBezTo>
                    <a:pt x="1574247" y="413500"/>
                    <a:pt x="1574245" y="413517"/>
                    <a:pt x="1574245" y="413534"/>
                  </a:cubicBezTo>
                  <a:cubicBezTo>
                    <a:pt x="1572458" y="442431"/>
                    <a:pt x="1547579" y="464409"/>
                    <a:pt x="1518682" y="462619"/>
                  </a:cubicBezTo>
                  <a:cubicBezTo>
                    <a:pt x="1489783" y="460832"/>
                    <a:pt x="1467806" y="435954"/>
                    <a:pt x="1469595" y="407057"/>
                  </a:cubicBezTo>
                  <a:cubicBezTo>
                    <a:pt x="1471304" y="379452"/>
                    <a:pt x="1494163" y="357922"/>
                    <a:pt x="1521819" y="357869"/>
                  </a:cubicBezTo>
                  <a:close/>
                  <a:moveTo>
                    <a:pt x="381316" y="332922"/>
                  </a:moveTo>
                  <a:cubicBezTo>
                    <a:pt x="485509" y="323105"/>
                    <a:pt x="594661" y="381147"/>
                    <a:pt x="529989" y="538422"/>
                  </a:cubicBezTo>
                  <a:lnTo>
                    <a:pt x="262398" y="534578"/>
                  </a:lnTo>
                  <a:cubicBezTo>
                    <a:pt x="177889" y="420416"/>
                    <a:pt x="277123" y="342740"/>
                    <a:pt x="381316" y="332922"/>
                  </a:cubicBezTo>
                  <a:close/>
                  <a:moveTo>
                    <a:pt x="87714" y="297954"/>
                  </a:moveTo>
                  <a:cubicBezTo>
                    <a:pt x="137390" y="299387"/>
                    <a:pt x="176519" y="340781"/>
                    <a:pt x="175157" y="390457"/>
                  </a:cubicBezTo>
                  <a:cubicBezTo>
                    <a:pt x="172475" y="438788"/>
                    <a:pt x="131119" y="475794"/>
                    <a:pt x="82788" y="473110"/>
                  </a:cubicBezTo>
                  <a:cubicBezTo>
                    <a:pt x="34457" y="470428"/>
                    <a:pt x="-2547" y="429072"/>
                    <a:pt x="137" y="380741"/>
                  </a:cubicBezTo>
                  <a:cubicBezTo>
                    <a:pt x="2715" y="334270"/>
                    <a:pt x="41170" y="297918"/>
                    <a:pt x="87714" y="297954"/>
                  </a:cubicBezTo>
                  <a:close/>
                  <a:moveTo>
                    <a:pt x="996150" y="289252"/>
                  </a:moveTo>
                  <a:cubicBezTo>
                    <a:pt x="1025986" y="290132"/>
                    <a:pt x="1049458" y="315034"/>
                    <a:pt x="1048578" y="344868"/>
                  </a:cubicBezTo>
                  <a:cubicBezTo>
                    <a:pt x="1048578" y="344883"/>
                    <a:pt x="1048576" y="344900"/>
                    <a:pt x="1048576" y="344917"/>
                  </a:cubicBezTo>
                  <a:cubicBezTo>
                    <a:pt x="1046786" y="373814"/>
                    <a:pt x="1021910" y="395792"/>
                    <a:pt x="993013" y="394002"/>
                  </a:cubicBezTo>
                  <a:cubicBezTo>
                    <a:pt x="964114" y="392215"/>
                    <a:pt x="942137" y="367337"/>
                    <a:pt x="943926" y="338440"/>
                  </a:cubicBezTo>
                  <a:cubicBezTo>
                    <a:pt x="945635" y="310835"/>
                    <a:pt x="968494" y="289305"/>
                    <a:pt x="996150" y="289252"/>
                  </a:cubicBezTo>
                  <a:close/>
                  <a:moveTo>
                    <a:pt x="1158689" y="128130"/>
                  </a:moveTo>
                  <a:cubicBezTo>
                    <a:pt x="1188525" y="129010"/>
                    <a:pt x="1211997" y="153912"/>
                    <a:pt x="1211117" y="183746"/>
                  </a:cubicBezTo>
                  <a:cubicBezTo>
                    <a:pt x="1211117" y="183761"/>
                    <a:pt x="1211115" y="183778"/>
                    <a:pt x="1211115" y="183795"/>
                  </a:cubicBezTo>
                  <a:cubicBezTo>
                    <a:pt x="1209325" y="212692"/>
                    <a:pt x="1184449" y="234670"/>
                    <a:pt x="1155552" y="232880"/>
                  </a:cubicBezTo>
                  <a:cubicBezTo>
                    <a:pt x="1126653" y="231093"/>
                    <a:pt x="1104676" y="206215"/>
                    <a:pt x="1106465" y="177318"/>
                  </a:cubicBezTo>
                  <a:cubicBezTo>
                    <a:pt x="1108174" y="149713"/>
                    <a:pt x="1131033" y="128183"/>
                    <a:pt x="1158689" y="128130"/>
                  </a:cubicBezTo>
                  <a:close/>
                  <a:moveTo>
                    <a:pt x="582215" y="120235"/>
                  </a:moveTo>
                  <a:cubicBezTo>
                    <a:pt x="634755" y="120235"/>
                    <a:pt x="677348" y="165366"/>
                    <a:pt x="677348" y="221039"/>
                  </a:cubicBezTo>
                  <a:cubicBezTo>
                    <a:pt x="677348" y="276710"/>
                    <a:pt x="634755" y="321840"/>
                    <a:pt x="582215" y="321840"/>
                  </a:cubicBezTo>
                  <a:cubicBezTo>
                    <a:pt x="529672" y="321840"/>
                    <a:pt x="487079" y="276710"/>
                    <a:pt x="487079" y="221039"/>
                  </a:cubicBezTo>
                  <a:cubicBezTo>
                    <a:pt x="487079" y="165366"/>
                    <a:pt x="529672" y="120235"/>
                    <a:pt x="582215" y="120235"/>
                  </a:cubicBezTo>
                  <a:close/>
                  <a:moveTo>
                    <a:pt x="385670" y="0"/>
                  </a:moveTo>
                  <a:cubicBezTo>
                    <a:pt x="414624" y="0"/>
                    <a:pt x="438096" y="24831"/>
                    <a:pt x="438096" y="55462"/>
                  </a:cubicBezTo>
                  <a:cubicBezTo>
                    <a:pt x="438096" y="86093"/>
                    <a:pt x="414622" y="110923"/>
                    <a:pt x="385670" y="110923"/>
                  </a:cubicBezTo>
                  <a:cubicBezTo>
                    <a:pt x="356715" y="110923"/>
                    <a:pt x="333244" y="86091"/>
                    <a:pt x="333244" y="55462"/>
                  </a:cubicBezTo>
                  <a:cubicBezTo>
                    <a:pt x="333244" y="24831"/>
                    <a:pt x="356715" y="0"/>
                    <a:pt x="385670" y="0"/>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719" name="Google Shape;719;p35"/>
            <p:cNvGrpSpPr/>
            <p:nvPr/>
          </p:nvGrpSpPr>
          <p:grpSpPr>
            <a:xfrm>
              <a:off x="8914259" y="3585490"/>
              <a:ext cx="1503629" cy="232041"/>
              <a:chOff x="5342664" y="4650209"/>
              <a:chExt cx="1770718" cy="273258"/>
            </a:xfrm>
          </p:grpSpPr>
          <p:sp>
            <p:nvSpPr>
              <p:cNvPr id="720" name="Google Shape;720;p35"/>
              <p:cNvSpPr/>
              <p:nvPr/>
            </p:nvSpPr>
            <p:spPr>
              <a:xfrm>
                <a:off x="6391980" y="4876507"/>
                <a:ext cx="169420" cy="46960"/>
              </a:xfrm>
              <a:custGeom>
                <a:rect b="b" l="l" r="r" t="t"/>
                <a:pathLst>
                  <a:path extrusionOk="0" h="22098" w="79724">
                    <a:moveTo>
                      <a:pt x="79724" y="11049"/>
                    </a:moveTo>
                    <a:cubicBezTo>
                      <a:pt x="79724" y="17145"/>
                      <a:pt x="61817" y="22098"/>
                      <a:pt x="39910" y="22098"/>
                    </a:cubicBezTo>
                    <a:cubicBezTo>
                      <a:pt x="18002" y="22098"/>
                      <a:pt x="0" y="17145"/>
                      <a:pt x="0" y="11049"/>
                    </a:cubicBezTo>
                    <a:cubicBezTo>
                      <a:pt x="0" y="4953"/>
                      <a:pt x="17907" y="0"/>
                      <a:pt x="39910" y="0"/>
                    </a:cubicBezTo>
                    <a:cubicBezTo>
                      <a:pt x="61913" y="0"/>
                      <a:pt x="79724" y="4572"/>
                      <a:pt x="79724"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1" name="Google Shape;721;p35"/>
              <p:cNvSpPr/>
              <p:nvPr/>
            </p:nvSpPr>
            <p:spPr>
              <a:xfrm>
                <a:off x="6219927" y="4870234"/>
                <a:ext cx="104040" cy="28944"/>
              </a:xfrm>
              <a:custGeom>
                <a:rect b="b" l="l" r="r" t="t"/>
                <a:pathLst>
                  <a:path extrusionOk="0" h="13620" w="48958">
                    <a:moveTo>
                      <a:pt x="48958" y="6858"/>
                    </a:moveTo>
                    <a:cubicBezTo>
                      <a:pt x="48958" y="10573"/>
                      <a:pt x="38005" y="13621"/>
                      <a:pt x="24479" y="13621"/>
                    </a:cubicBezTo>
                    <a:cubicBezTo>
                      <a:pt x="10954" y="13621"/>
                      <a:pt x="0" y="10573"/>
                      <a:pt x="0" y="6858"/>
                    </a:cubicBezTo>
                    <a:cubicBezTo>
                      <a:pt x="0" y="3143"/>
                      <a:pt x="10954" y="0"/>
                      <a:pt x="24479" y="0"/>
                    </a:cubicBezTo>
                    <a:cubicBezTo>
                      <a:pt x="38005" y="0"/>
                      <a:pt x="48958" y="3048"/>
                      <a:pt x="48958" y="6858"/>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2" name="Google Shape;722;p35"/>
              <p:cNvSpPr/>
              <p:nvPr/>
            </p:nvSpPr>
            <p:spPr>
              <a:xfrm>
                <a:off x="5867928" y="4839265"/>
                <a:ext cx="169420" cy="46352"/>
              </a:xfrm>
              <a:custGeom>
                <a:rect b="b" l="l" r="r" t="t"/>
                <a:pathLst>
                  <a:path extrusionOk="0" h="21812" w="79724">
                    <a:moveTo>
                      <a:pt x="79724" y="10763"/>
                    </a:moveTo>
                    <a:cubicBezTo>
                      <a:pt x="79724" y="16859"/>
                      <a:pt x="61817" y="21812"/>
                      <a:pt x="39910" y="21812"/>
                    </a:cubicBezTo>
                    <a:cubicBezTo>
                      <a:pt x="18002" y="21812"/>
                      <a:pt x="0" y="16859"/>
                      <a:pt x="0" y="10763"/>
                    </a:cubicBezTo>
                    <a:cubicBezTo>
                      <a:pt x="0" y="4667"/>
                      <a:pt x="17907" y="0"/>
                      <a:pt x="39910" y="0"/>
                    </a:cubicBezTo>
                    <a:cubicBezTo>
                      <a:pt x="61913" y="0"/>
                      <a:pt x="79724" y="4667"/>
                      <a:pt x="79724" y="10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3" name="Google Shape;723;p35"/>
              <p:cNvSpPr/>
              <p:nvPr/>
            </p:nvSpPr>
            <p:spPr>
              <a:xfrm>
                <a:off x="6944164" y="4777325"/>
                <a:ext cx="169218" cy="47162"/>
              </a:xfrm>
              <a:custGeom>
                <a:rect b="b" l="l" r="r" t="t"/>
                <a:pathLst>
                  <a:path extrusionOk="0" h="22193" w="79629">
                    <a:moveTo>
                      <a:pt x="79629" y="11049"/>
                    </a:moveTo>
                    <a:cubicBezTo>
                      <a:pt x="79629" y="17240"/>
                      <a:pt x="61817" y="22193"/>
                      <a:pt x="39815" y="22193"/>
                    </a:cubicBezTo>
                    <a:cubicBezTo>
                      <a:pt x="17812" y="22193"/>
                      <a:pt x="0" y="17240"/>
                      <a:pt x="0" y="11049"/>
                    </a:cubicBezTo>
                    <a:cubicBezTo>
                      <a:pt x="0" y="4858"/>
                      <a:pt x="17812" y="0"/>
                      <a:pt x="39815" y="0"/>
                    </a:cubicBezTo>
                    <a:cubicBezTo>
                      <a:pt x="61817" y="0"/>
                      <a:pt x="79629" y="4953"/>
                      <a:pt x="79629"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4" name="Google Shape;724;p35"/>
              <p:cNvSpPr/>
              <p:nvPr/>
            </p:nvSpPr>
            <p:spPr>
              <a:xfrm>
                <a:off x="6530835" y="4824083"/>
                <a:ext cx="169218" cy="46960"/>
              </a:xfrm>
              <a:custGeom>
                <a:rect b="b" l="l" r="r" t="t"/>
                <a:pathLst>
                  <a:path extrusionOk="0" h="22098" w="79629">
                    <a:moveTo>
                      <a:pt x="79629" y="11049"/>
                    </a:moveTo>
                    <a:cubicBezTo>
                      <a:pt x="79629" y="17145"/>
                      <a:pt x="61817" y="22098"/>
                      <a:pt x="39814" y="22098"/>
                    </a:cubicBezTo>
                    <a:cubicBezTo>
                      <a:pt x="17812" y="22098"/>
                      <a:pt x="0" y="17145"/>
                      <a:pt x="0" y="11049"/>
                    </a:cubicBezTo>
                    <a:cubicBezTo>
                      <a:pt x="0" y="4953"/>
                      <a:pt x="17812" y="0"/>
                      <a:pt x="39814" y="0"/>
                    </a:cubicBezTo>
                    <a:cubicBezTo>
                      <a:pt x="61817" y="0"/>
                      <a:pt x="79629" y="4953"/>
                      <a:pt x="79629"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5" name="Google Shape;725;p35"/>
              <p:cNvSpPr/>
              <p:nvPr/>
            </p:nvSpPr>
            <p:spPr>
              <a:xfrm>
                <a:off x="6402504" y="4681786"/>
                <a:ext cx="103636" cy="28742"/>
              </a:xfrm>
              <a:custGeom>
                <a:rect b="b" l="l" r="r" t="t"/>
                <a:pathLst>
                  <a:path extrusionOk="0" h="13525" w="48768">
                    <a:moveTo>
                      <a:pt x="48768" y="6763"/>
                    </a:moveTo>
                    <a:cubicBezTo>
                      <a:pt x="48768" y="10478"/>
                      <a:pt x="37814" y="13526"/>
                      <a:pt x="24384" y="13526"/>
                    </a:cubicBezTo>
                    <a:cubicBezTo>
                      <a:pt x="10954" y="13526"/>
                      <a:pt x="0" y="10478"/>
                      <a:pt x="0" y="6763"/>
                    </a:cubicBezTo>
                    <a:cubicBezTo>
                      <a:pt x="0" y="3048"/>
                      <a:pt x="10954" y="0"/>
                      <a:pt x="24384" y="0"/>
                    </a:cubicBezTo>
                    <a:cubicBezTo>
                      <a:pt x="37814" y="0"/>
                      <a:pt x="48768" y="304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6" name="Google Shape;726;p35"/>
              <p:cNvSpPr/>
              <p:nvPr/>
            </p:nvSpPr>
            <p:spPr>
              <a:xfrm>
                <a:off x="6009012" y="4893916"/>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7" name="Google Shape;727;p35"/>
              <p:cNvSpPr/>
              <p:nvPr/>
            </p:nvSpPr>
            <p:spPr>
              <a:xfrm>
                <a:off x="5342664" y="4795745"/>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8" name="Google Shape;728;p35"/>
              <p:cNvSpPr/>
              <p:nvPr/>
            </p:nvSpPr>
            <p:spPr>
              <a:xfrm>
                <a:off x="5394482" y="4736640"/>
                <a:ext cx="103636" cy="28742"/>
              </a:xfrm>
              <a:custGeom>
                <a:rect b="b" l="l" r="r" t="t"/>
                <a:pathLst>
                  <a:path extrusionOk="0" h="13525" w="48768">
                    <a:moveTo>
                      <a:pt x="48768" y="6763"/>
                    </a:moveTo>
                    <a:cubicBezTo>
                      <a:pt x="48768" y="10498"/>
                      <a:pt x="37851" y="13526"/>
                      <a:pt x="24384" y="13526"/>
                    </a:cubicBezTo>
                    <a:cubicBezTo>
                      <a:pt x="10917" y="13526"/>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9" name="Google Shape;729;p35"/>
              <p:cNvSpPr/>
              <p:nvPr/>
            </p:nvSpPr>
            <p:spPr>
              <a:xfrm>
                <a:off x="6789522" y="4837848"/>
                <a:ext cx="102826" cy="28742"/>
              </a:xfrm>
              <a:custGeom>
                <a:rect b="b" l="l" r="r" t="t"/>
                <a:pathLst>
                  <a:path extrusionOk="0" h="13525" w="48387">
                    <a:moveTo>
                      <a:pt x="48387" y="6763"/>
                    </a:moveTo>
                    <a:cubicBezTo>
                      <a:pt x="48387" y="10478"/>
                      <a:pt x="37529" y="13526"/>
                      <a:pt x="24003" y="13526"/>
                    </a:cubicBezTo>
                    <a:cubicBezTo>
                      <a:pt x="10478" y="13526"/>
                      <a:pt x="0" y="10192"/>
                      <a:pt x="0" y="6763"/>
                    </a:cubicBezTo>
                    <a:cubicBezTo>
                      <a:pt x="0" y="3334"/>
                      <a:pt x="10858" y="0"/>
                      <a:pt x="24289" y="0"/>
                    </a:cubicBezTo>
                    <a:cubicBezTo>
                      <a:pt x="37719" y="0"/>
                      <a:pt x="48387" y="3048"/>
                      <a:pt x="48387"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730" name="Google Shape;730;p35"/>
              <p:cNvGrpSpPr/>
              <p:nvPr/>
            </p:nvGrpSpPr>
            <p:grpSpPr>
              <a:xfrm>
                <a:off x="5520572" y="4650209"/>
                <a:ext cx="1384372" cy="234597"/>
                <a:chOff x="5520572" y="4650209"/>
                <a:chExt cx="1384372" cy="234597"/>
              </a:xfrm>
            </p:grpSpPr>
            <p:sp>
              <p:nvSpPr>
                <p:cNvPr id="731" name="Google Shape;731;p35"/>
                <p:cNvSpPr/>
                <p:nvPr/>
              </p:nvSpPr>
              <p:spPr>
                <a:xfrm>
                  <a:off x="6595876" y="4723280"/>
                  <a:ext cx="238985" cy="46252"/>
                </a:xfrm>
                <a:custGeom>
                  <a:rect b="b" l="l" r="r" t="t"/>
                  <a:pathLst>
                    <a:path extrusionOk="0" h="21765" w="112459">
                      <a:moveTo>
                        <a:pt x="541" y="6382"/>
                      </a:moveTo>
                      <a:cubicBezTo>
                        <a:pt x="-8984" y="24575"/>
                        <a:pt x="110364" y="31337"/>
                        <a:pt x="11246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2" name="Google Shape;732;p35"/>
                <p:cNvSpPr/>
                <p:nvPr/>
              </p:nvSpPr>
              <p:spPr>
                <a:xfrm>
                  <a:off x="6764625" y="4737044"/>
                  <a:ext cx="140319" cy="68415"/>
                </a:xfrm>
                <a:custGeom>
                  <a:rect b="b" l="l" r="r" t="t"/>
                  <a:pathLst>
                    <a:path extrusionOk="0" h="32194" w="66030">
                      <a:moveTo>
                        <a:pt x="0" y="32194"/>
                      </a:moveTo>
                      <a:cubicBezTo>
                        <a:pt x="45910" y="28099"/>
                        <a:pt x="76200" y="16478"/>
                        <a:pt x="62865"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3" name="Google Shape;733;p35"/>
                <p:cNvSpPr/>
                <p:nvPr/>
              </p:nvSpPr>
              <p:spPr>
                <a:xfrm>
                  <a:off x="6512808" y="4696158"/>
                  <a:ext cx="61950" cy="81977"/>
                </a:xfrm>
                <a:custGeom>
                  <a:rect b="b" l="l" r="r" t="t"/>
                  <a:pathLst>
                    <a:path extrusionOk="0" h="38576" w="29152">
                      <a:moveTo>
                        <a:pt x="29152" y="0"/>
                      </a:moveTo>
                      <a:cubicBezTo>
                        <a:pt x="3244" y="7906"/>
                        <a:pt x="-20854" y="29528"/>
                        <a:pt x="29152" y="38576"/>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4" name="Google Shape;734;p35"/>
                <p:cNvSpPr/>
                <p:nvPr/>
              </p:nvSpPr>
              <p:spPr>
                <a:xfrm>
                  <a:off x="6074595" y="4755870"/>
                  <a:ext cx="301309" cy="63179"/>
                </a:xfrm>
                <a:custGeom>
                  <a:rect b="b" l="l" r="r" t="t"/>
                  <a:pathLst>
                    <a:path extrusionOk="0" h="29730" w="141787">
                      <a:moveTo>
                        <a:pt x="141065" y="8668"/>
                      </a:moveTo>
                      <a:cubicBezTo>
                        <a:pt x="153448" y="33623"/>
                        <a:pt x="2572" y="42767"/>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5" name="Google Shape;735;p35"/>
                <p:cNvSpPr/>
                <p:nvPr/>
              </p:nvSpPr>
              <p:spPr>
                <a:xfrm>
                  <a:off x="6020139" y="4754249"/>
                  <a:ext cx="177115" cy="93313"/>
                </a:xfrm>
                <a:custGeom>
                  <a:rect b="b" l="l" r="r" t="t"/>
                  <a:pathLst>
                    <a:path extrusionOk="0" h="43910" w="83345">
                      <a:moveTo>
                        <a:pt x="83346" y="43910"/>
                      </a:moveTo>
                      <a:cubicBezTo>
                        <a:pt x="25434" y="38291"/>
                        <a:pt x="-12857" y="22384"/>
                        <a:pt x="4003"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6" name="Google Shape;736;p35"/>
                <p:cNvSpPr/>
                <p:nvPr/>
              </p:nvSpPr>
              <p:spPr>
                <a:xfrm>
                  <a:off x="6362830" y="4719434"/>
                  <a:ext cx="78203" cy="111935"/>
                </a:xfrm>
                <a:custGeom>
                  <a:rect b="b" l="l" r="r" t="t"/>
                  <a:pathLst>
                    <a:path extrusionOk="0" h="52673" w="36800">
                      <a:moveTo>
                        <a:pt x="0" y="0"/>
                      </a:moveTo>
                      <a:cubicBezTo>
                        <a:pt x="32671" y="10763"/>
                        <a:pt x="63151" y="40291"/>
                        <a:pt x="0" y="52673"/>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7" name="Google Shape;737;p35"/>
                <p:cNvSpPr/>
                <p:nvPr/>
              </p:nvSpPr>
              <p:spPr>
                <a:xfrm>
                  <a:off x="5569647" y="4682189"/>
                  <a:ext cx="383091" cy="74057"/>
                </a:xfrm>
                <a:custGeom>
                  <a:rect b="b" l="l" r="r" t="t"/>
                  <a:pathLst>
                    <a:path extrusionOk="0" h="34849" w="180271">
                      <a:moveTo>
                        <a:pt x="916" y="10192"/>
                      </a:moveTo>
                      <a:cubicBezTo>
                        <a:pt x="-14800" y="39434"/>
                        <a:pt x="176843" y="50102"/>
                        <a:pt x="180272"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8" name="Google Shape;738;p35"/>
                <p:cNvSpPr/>
                <p:nvPr/>
              </p:nvSpPr>
              <p:spPr>
                <a:xfrm>
                  <a:off x="5839186" y="4650209"/>
                  <a:ext cx="183312" cy="121506"/>
                </a:xfrm>
                <a:custGeom>
                  <a:rect b="b" l="l" r="r" t="t"/>
                  <a:pathLst>
                    <a:path extrusionOk="0" h="57177" w="86261">
                      <a:moveTo>
                        <a:pt x="0" y="57150"/>
                      </a:moveTo>
                      <a:cubicBezTo>
                        <a:pt x="49149" y="58293"/>
                        <a:pt x="104775" y="22955"/>
                        <a:pt x="80296"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9" name="Google Shape;739;p35"/>
                <p:cNvSpPr/>
                <p:nvPr/>
              </p:nvSpPr>
              <p:spPr>
                <a:xfrm>
                  <a:off x="5573011" y="4816797"/>
                  <a:ext cx="183108" cy="38205"/>
                </a:xfrm>
                <a:custGeom>
                  <a:rect b="b" l="l" r="r" t="t"/>
                  <a:pathLst>
                    <a:path extrusionOk="0" h="17978" w="86165">
                      <a:moveTo>
                        <a:pt x="85725" y="5239"/>
                      </a:moveTo>
                      <a:cubicBezTo>
                        <a:pt x="93250" y="20288"/>
                        <a:pt x="2000" y="25908"/>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0" name="Google Shape;740;p35"/>
                <p:cNvSpPr/>
                <p:nvPr/>
              </p:nvSpPr>
              <p:spPr>
                <a:xfrm>
                  <a:off x="5520572" y="4828132"/>
                  <a:ext cx="106684" cy="56674"/>
                </a:xfrm>
                <a:custGeom>
                  <a:rect b="b" l="l" r="r" t="t"/>
                  <a:pathLst>
                    <a:path extrusionOk="0" h="26669" w="50202">
                      <a:moveTo>
                        <a:pt x="50203" y="26670"/>
                      </a:moveTo>
                      <a:cubicBezTo>
                        <a:pt x="15151" y="23241"/>
                        <a:pt x="-7995" y="13621"/>
                        <a:pt x="2578"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1" name="Google Shape;741;p35"/>
                <p:cNvSpPr/>
                <p:nvPr/>
              </p:nvSpPr>
              <p:spPr>
                <a:xfrm>
                  <a:off x="5772186" y="4794328"/>
                  <a:ext cx="47249" cy="67807"/>
                </a:xfrm>
                <a:custGeom>
                  <a:rect b="b" l="l" r="r" t="t"/>
                  <a:pathLst>
                    <a:path extrusionOk="0" h="31908" w="22234">
                      <a:moveTo>
                        <a:pt x="0" y="0"/>
                      </a:moveTo>
                      <a:cubicBezTo>
                        <a:pt x="19812" y="6477"/>
                        <a:pt x="38100" y="24384"/>
                        <a:pt x="0" y="31909"/>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sp>
        <p:nvSpPr>
          <p:cNvPr id="742" name="Google Shape;742;p35"/>
          <p:cNvSpPr txBox="1"/>
          <p:nvPr/>
        </p:nvSpPr>
        <p:spPr>
          <a:xfrm>
            <a:off x="1656119" y="221292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743" name="Google Shape;743;p35"/>
          <p:cNvSpPr/>
          <p:nvPr/>
        </p:nvSpPr>
        <p:spPr>
          <a:xfrm>
            <a:off x="1656119" y="261677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sp>
        <p:nvSpPr>
          <p:cNvPr id="744" name="Google Shape;744;p35"/>
          <p:cNvSpPr txBox="1"/>
          <p:nvPr/>
        </p:nvSpPr>
        <p:spPr>
          <a:xfrm>
            <a:off x="5189922" y="221292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745" name="Google Shape;745;p35"/>
          <p:cNvSpPr/>
          <p:nvPr/>
        </p:nvSpPr>
        <p:spPr>
          <a:xfrm>
            <a:off x="5189922" y="261677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sp>
        <p:nvSpPr>
          <p:cNvPr id="746" name="Google Shape;746;p35"/>
          <p:cNvSpPr txBox="1"/>
          <p:nvPr/>
        </p:nvSpPr>
        <p:spPr>
          <a:xfrm>
            <a:off x="8789986" y="221292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747" name="Google Shape;747;p35"/>
          <p:cNvSpPr/>
          <p:nvPr/>
        </p:nvSpPr>
        <p:spPr>
          <a:xfrm>
            <a:off x="8789986" y="261677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grpSp>
        <p:nvGrpSpPr>
          <p:cNvPr id="748" name="Google Shape;748;p35"/>
          <p:cNvGrpSpPr/>
          <p:nvPr/>
        </p:nvGrpSpPr>
        <p:grpSpPr>
          <a:xfrm>
            <a:off x="6695668" y="2910237"/>
            <a:ext cx="1276467" cy="1350741"/>
            <a:chOff x="10685868" y="4791993"/>
            <a:chExt cx="1276467" cy="1350741"/>
          </a:xfrm>
        </p:grpSpPr>
        <p:grpSp>
          <p:nvGrpSpPr>
            <p:cNvPr id="749" name="Google Shape;749;p35"/>
            <p:cNvGrpSpPr/>
            <p:nvPr/>
          </p:nvGrpSpPr>
          <p:grpSpPr>
            <a:xfrm>
              <a:off x="10685868" y="4791993"/>
              <a:ext cx="1276467" cy="1350741"/>
              <a:chOff x="6448444" y="4943434"/>
              <a:chExt cx="1276467" cy="1350741"/>
            </a:xfrm>
          </p:grpSpPr>
          <p:sp>
            <p:nvSpPr>
              <p:cNvPr id="750" name="Google Shape;750;p35"/>
              <p:cNvSpPr/>
              <p:nvPr/>
            </p:nvSpPr>
            <p:spPr>
              <a:xfrm>
                <a:off x="6448444" y="4943434"/>
                <a:ext cx="1276466" cy="1350741"/>
              </a:xfrm>
              <a:custGeom>
                <a:rect b="b" l="l" r="r" t="t"/>
                <a:pathLst>
                  <a:path extrusionOk="0" h="1350741" w="1276466">
                    <a:moveTo>
                      <a:pt x="1275568" y="592971"/>
                    </a:moveTo>
                    <a:cubicBezTo>
                      <a:pt x="1272520" y="612688"/>
                      <a:pt x="1265186" y="629452"/>
                      <a:pt x="1254899" y="643835"/>
                    </a:cubicBezTo>
                    <a:cubicBezTo>
                      <a:pt x="1211465" y="704414"/>
                      <a:pt x="1114405" y="723940"/>
                      <a:pt x="1052874" y="755277"/>
                    </a:cubicBezTo>
                    <a:cubicBezTo>
                      <a:pt x="1041634" y="760992"/>
                      <a:pt x="1030109" y="767374"/>
                      <a:pt x="1022394" y="777375"/>
                    </a:cubicBezTo>
                    <a:cubicBezTo>
                      <a:pt x="997343" y="810237"/>
                      <a:pt x="1026585" y="832811"/>
                      <a:pt x="1057255" y="849480"/>
                    </a:cubicBezTo>
                    <a:cubicBezTo>
                      <a:pt x="1073067" y="858052"/>
                      <a:pt x="1089164" y="865101"/>
                      <a:pt x="1098594" y="871292"/>
                    </a:cubicBezTo>
                    <a:cubicBezTo>
                      <a:pt x="1138694" y="897581"/>
                      <a:pt x="1152124" y="962351"/>
                      <a:pt x="1113072" y="996069"/>
                    </a:cubicBezTo>
                    <a:cubicBezTo>
                      <a:pt x="1095069" y="1011690"/>
                      <a:pt x="1070019" y="1016167"/>
                      <a:pt x="1046301" y="1016358"/>
                    </a:cubicBezTo>
                    <a:cubicBezTo>
                      <a:pt x="1035824" y="1016453"/>
                      <a:pt x="1025346" y="1016358"/>
                      <a:pt x="1014774" y="1016167"/>
                    </a:cubicBezTo>
                    <a:cubicBezTo>
                      <a:pt x="985437" y="1015691"/>
                      <a:pt x="956004" y="1014548"/>
                      <a:pt x="926858" y="1013310"/>
                    </a:cubicBezTo>
                    <a:cubicBezTo>
                      <a:pt x="904284" y="1012452"/>
                      <a:pt x="880566" y="1013881"/>
                      <a:pt x="861516" y="1025978"/>
                    </a:cubicBezTo>
                    <a:cubicBezTo>
                      <a:pt x="847610" y="1034836"/>
                      <a:pt x="840466" y="1044647"/>
                      <a:pt x="838085" y="1054648"/>
                    </a:cubicBezTo>
                    <a:cubicBezTo>
                      <a:pt x="831322" y="1083795"/>
                      <a:pt x="865231" y="1114846"/>
                      <a:pt x="893806" y="1128943"/>
                    </a:cubicBezTo>
                    <a:cubicBezTo>
                      <a:pt x="939907" y="1151708"/>
                      <a:pt x="1003725" y="1216287"/>
                      <a:pt x="928287" y="1252768"/>
                    </a:cubicBezTo>
                    <a:cubicBezTo>
                      <a:pt x="911523" y="1260769"/>
                      <a:pt x="892568" y="1262865"/>
                      <a:pt x="874089" y="1263531"/>
                    </a:cubicBezTo>
                    <a:cubicBezTo>
                      <a:pt x="873042" y="1263531"/>
                      <a:pt x="871899" y="1263627"/>
                      <a:pt x="870851" y="1263627"/>
                    </a:cubicBezTo>
                    <a:cubicBezTo>
                      <a:pt x="844943" y="1264389"/>
                      <a:pt x="818844" y="1262579"/>
                      <a:pt x="793222" y="1258197"/>
                    </a:cubicBezTo>
                    <a:cubicBezTo>
                      <a:pt x="771410" y="1254578"/>
                      <a:pt x="742549" y="1239338"/>
                      <a:pt x="720642" y="1243529"/>
                    </a:cubicBezTo>
                    <a:cubicBezTo>
                      <a:pt x="682446" y="1250863"/>
                      <a:pt x="694067" y="1271913"/>
                      <a:pt x="700258" y="1298488"/>
                    </a:cubicBezTo>
                    <a:cubicBezTo>
                      <a:pt x="701401" y="1303060"/>
                      <a:pt x="702354" y="1307918"/>
                      <a:pt x="702735" y="1312871"/>
                    </a:cubicBezTo>
                    <a:cubicBezTo>
                      <a:pt x="708164" y="1371640"/>
                      <a:pt x="632535" y="1348780"/>
                      <a:pt x="602151" y="1331635"/>
                    </a:cubicBezTo>
                    <a:cubicBezTo>
                      <a:pt x="600150" y="1330492"/>
                      <a:pt x="598436" y="1329444"/>
                      <a:pt x="596817" y="1328301"/>
                    </a:cubicBezTo>
                    <a:cubicBezTo>
                      <a:pt x="376884" y="1180473"/>
                      <a:pt x="186194" y="968352"/>
                      <a:pt x="84562" y="721940"/>
                    </a:cubicBezTo>
                    <a:cubicBezTo>
                      <a:pt x="53892" y="647359"/>
                      <a:pt x="30460" y="569921"/>
                      <a:pt x="15315" y="490863"/>
                    </a:cubicBezTo>
                    <a:cubicBezTo>
                      <a:pt x="-5830" y="380564"/>
                      <a:pt x="-10593" y="261882"/>
                      <a:pt x="37223" y="160251"/>
                    </a:cubicBezTo>
                    <a:cubicBezTo>
                      <a:pt x="78752" y="71954"/>
                      <a:pt x="169239" y="1945"/>
                      <a:pt x="264394" y="40"/>
                    </a:cubicBezTo>
                    <a:cubicBezTo>
                      <a:pt x="278777" y="-246"/>
                      <a:pt x="293255" y="993"/>
                      <a:pt x="307733" y="3945"/>
                    </a:cubicBezTo>
                    <a:cubicBezTo>
                      <a:pt x="366121" y="16042"/>
                      <a:pt x="416413" y="53952"/>
                      <a:pt x="455370" y="99195"/>
                    </a:cubicBezTo>
                    <a:cubicBezTo>
                      <a:pt x="494328" y="144344"/>
                      <a:pt x="523665" y="196827"/>
                      <a:pt x="554716" y="247690"/>
                    </a:cubicBezTo>
                    <a:cubicBezTo>
                      <a:pt x="615962" y="348369"/>
                      <a:pt x="687685" y="446763"/>
                      <a:pt x="787507" y="509247"/>
                    </a:cubicBezTo>
                    <a:cubicBezTo>
                      <a:pt x="887329" y="571826"/>
                      <a:pt x="1021060" y="591733"/>
                      <a:pt x="1122978" y="532773"/>
                    </a:cubicBezTo>
                    <a:cubicBezTo>
                      <a:pt x="1149171" y="517533"/>
                      <a:pt x="1174889" y="496959"/>
                      <a:pt x="1205178" y="497245"/>
                    </a:cubicBezTo>
                    <a:cubicBezTo>
                      <a:pt x="1250136" y="497626"/>
                      <a:pt x="1282331" y="548585"/>
                      <a:pt x="1275568"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1" name="Google Shape;751;p35"/>
              <p:cNvSpPr/>
              <p:nvPr/>
            </p:nvSpPr>
            <p:spPr>
              <a:xfrm>
                <a:off x="6712839" y="4943434"/>
                <a:ext cx="1012072" cy="644599"/>
              </a:xfrm>
              <a:custGeom>
                <a:rect b="b" l="l" r="r" t="t"/>
                <a:pathLst>
                  <a:path extrusionOk="0" h="644599" w="1012072">
                    <a:moveTo>
                      <a:pt x="1011174" y="592971"/>
                    </a:moveTo>
                    <a:cubicBezTo>
                      <a:pt x="1008126" y="612688"/>
                      <a:pt x="1000792" y="629452"/>
                      <a:pt x="990505" y="643835"/>
                    </a:cubicBezTo>
                    <a:cubicBezTo>
                      <a:pt x="986314" y="640501"/>
                      <a:pt x="981932" y="637548"/>
                      <a:pt x="977265" y="634881"/>
                    </a:cubicBezTo>
                    <a:cubicBezTo>
                      <a:pt x="923258" y="603258"/>
                      <a:pt x="856012" y="605449"/>
                      <a:pt x="794385" y="616308"/>
                    </a:cubicBezTo>
                    <a:cubicBezTo>
                      <a:pt x="732758" y="627261"/>
                      <a:pt x="671703" y="646121"/>
                      <a:pt x="609219" y="644502"/>
                    </a:cubicBezTo>
                    <a:cubicBezTo>
                      <a:pt x="490252" y="641454"/>
                      <a:pt x="384048" y="564111"/>
                      <a:pt x="311182" y="470099"/>
                    </a:cubicBezTo>
                    <a:cubicBezTo>
                      <a:pt x="238315" y="375992"/>
                      <a:pt x="191548" y="264930"/>
                      <a:pt x="135064" y="160155"/>
                    </a:cubicBezTo>
                    <a:cubicBezTo>
                      <a:pt x="111252" y="115959"/>
                      <a:pt x="85249" y="72240"/>
                      <a:pt x="49054" y="37473"/>
                    </a:cubicBezTo>
                    <a:cubicBezTo>
                      <a:pt x="32861" y="21948"/>
                      <a:pt x="16478" y="9660"/>
                      <a:pt x="0" y="40"/>
                    </a:cubicBezTo>
                    <a:cubicBezTo>
                      <a:pt x="14383" y="-246"/>
                      <a:pt x="28861" y="993"/>
                      <a:pt x="43339" y="3945"/>
                    </a:cubicBezTo>
                    <a:cubicBezTo>
                      <a:pt x="101727" y="16042"/>
                      <a:pt x="152019" y="53952"/>
                      <a:pt x="190976" y="99195"/>
                    </a:cubicBezTo>
                    <a:cubicBezTo>
                      <a:pt x="229934" y="144344"/>
                      <a:pt x="259271" y="196827"/>
                      <a:pt x="290322" y="247690"/>
                    </a:cubicBezTo>
                    <a:cubicBezTo>
                      <a:pt x="351568" y="348369"/>
                      <a:pt x="423291" y="446763"/>
                      <a:pt x="523113" y="509247"/>
                    </a:cubicBezTo>
                    <a:cubicBezTo>
                      <a:pt x="622935" y="571826"/>
                      <a:pt x="756666" y="591733"/>
                      <a:pt x="858584" y="532773"/>
                    </a:cubicBezTo>
                    <a:cubicBezTo>
                      <a:pt x="884777" y="517533"/>
                      <a:pt x="910495" y="496959"/>
                      <a:pt x="940784" y="497245"/>
                    </a:cubicBezTo>
                    <a:cubicBezTo>
                      <a:pt x="985742" y="497626"/>
                      <a:pt x="1017937" y="548585"/>
                      <a:pt x="1011174"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2" name="Google Shape;752;p35"/>
              <p:cNvSpPr/>
              <p:nvPr/>
            </p:nvSpPr>
            <p:spPr>
              <a:xfrm>
                <a:off x="7050500" y="6241827"/>
                <a:ext cx="100861" cy="52253"/>
              </a:xfrm>
              <a:custGeom>
                <a:rect b="b" l="l" r="r" t="t"/>
                <a:pathLst>
                  <a:path extrusionOk="0" h="52253" w="100861">
                    <a:moveTo>
                      <a:pt x="100584" y="14383"/>
                    </a:moveTo>
                    <a:cubicBezTo>
                      <a:pt x="106013" y="73152"/>
                      <a:pt x="30385" y="50292"/>
                      <a:pt x="0" y="33147"/>
                    </a:cubicBezTo>
                    <a:cubicBezTo>
                      <a:pt x="28194" y="14002"/>
                      <a:pt x="59531" y="953"/>
                      <a:pt x="93250" y="95"/>
                    </a:cubicBezTo>
                    <a:cubicBezTo>
                      <a:pt x="94869" y="0"/>
                      <a:pt x="96488" y="0"/>
                      <a:pt x="98108" y="0"/>
                    </a:cubicBezTo>
                    <a:cubicBezTo>
                      <a:pt x="99250" y="4572"/>
                      <a:pt x="100203" y="9430"/>
                      <a:pt x="100584" y="14383"/>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3" name="Google Shape;753;p35"/>
              <p:cNvSpPr/>
              <p:nvPr/>
            </p:nvSpPr>
            <p:spPr>
              <a:xfrm>
                <a:off x="7256786" y="5998083"/>
                <a:ext cx="154736" cy="208883"/>
              </a:xfrm>
              <a:custGeom>
                <a:rect b="b" l="l" r="r" t="t"/>
                <a:pathLst>
                  <a:path extrusionOk="0" h="208883" w="154736">
                    <a:moveTo>
                      <a:pt x="119945" y="198025"/>
                    </a:moveTo>
                    <a:cubicBezTo>
                      <a:pt x="103181" y="206026"/>
                      <a:pt x="84227" y="208121"/>
                      <a:pt x="65748" y="208788"/>
                    </a:cubicBezTo>
                    <a:cubicBezTo>
                      <a:pt x="64701" y="208788"/>
                      <a:pt x="63558" y="208883"/>
                      <a:pt x="62510" y="208883"/>
                    </a:cubicBezTo>
                    <a:cubicBezTo>
                      <a:pt x="82226" y="144590"/>
                      <a:pt x="-27025" y="81248"/>
                      <a:pt x="6408" y="21527"/>
                    </a:cubicBezTo>
                    <a:cubicBezTo>
                      <a:pt x="12122" y="11335"/>
                      <a:pt x="20124" y="4572"/>
                      <a:pt x="29744" y="0"/>
                    </a:cubicBezTo>
                    <a:cubicBezTo>
                      <a:pt x="22981" y="29146"/>
                      <a:pt x="56890" y="60198"/>
                      <a:pt x="85465" y="74295"/>
                    </a:cubicBezTo>
                    <a:cubicBezTo>
                      <a:pt x="131566" y="96965"/>
                      <a:pt x="195288" y="161544"/>
                      <a:pt x="119945" y="19802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4" name="Google Shape;754;p35"/>
              <p:cNvSpPr/>
              <p:nvPr/>
            </p:nvSpPr>
            <p:spPr>
              <a:xfrm>
                <a:off x="7463123" y="5793009"/>
                <a:ext cx="121722" cy="166915"/>
              </a:xfrm>
              <a:custGeom>
                <a:rect b="b" l="l" r="r" t="t"/>
                <a:pathLst>
                  <a:path extrusionOk="0" h="166915" w="121722">
                    <a:moveTo>
                      <a:pt x="98298" y="146590"/>
                    </a:moveTo>
                    <a:cubicBezTo>
                      <a:pt x="80296" y="162211"/>
                      <a:pt x="55245" y="166688"/>
                      <a:pt x="31528" y="166878"/>
                    </a:cubicBezTo>
                    <a:cubicBezTo>
                      <a:pt x="21050" y="166973"/>
                      <a:pt x="10573" y="166878"/>
                      <a:pt x="0" y="166688"/>
                    </a:cubicBezTo>
                    <a:cubicBezTo>
                      <a:pt x="21241" y="150876"/>
                      <a:pt x="38291" y="129445"/>
                      <a:pt x="48006" y="104680"/>
                    </a:cubicBezTo>
                    <a:cubicBezTo>
                      <a:pt x="58865" y="77057"/>
                      <a:pt x="46387" y="35147"/>
                      <a:pt x="42577" y="0"/>
                    </a:cubicBezTo>
                    <a:cubicBezTo>
                      <a:pt x="58388" y="8572"/>
                      <a:pt x="74486" y="15621"/>
                      <a:pt x="83915" y="21812"/>
                    </a:cubicBezTo>
                    <a:cubicBezTo>
                      <a:pt x="124016" y="48006"/>
                      <a:pt x="137446" y="112776"/>
                      <a:pt x="98298" y="14659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55" name="Google Shape;755;p35"/>
            <p:cNvSpPr/>
            <p:nvPr/>
          </p:nvSpPr>
          <p:spPr>
            <a:xfrm>
              <a:off x="10742727" y="5100236"/>
              <a:ext cx="111425" cy="156107"/>
            </a:xfrm>
            <a:custGeom>
              <a:rect b="b" l="l" r="r" t="t"/>
              <a:pathLst>
                <a:path extrusionOk="0" h="156107" w="111425">
                  <a:moveTo>
                    <a:pt x="85710" y="14314"/>
                  </a:moveTo>
                  <a:cubicBezTo>
                    <a:pt x="58945" y="-11594"/>
                    <a:pt x="16083" y="-640"/>
                    <a:pt x="3891" y="33555"/>
                  </a:cubicBezTo>
                  <a:cubicBezTo>
                    <a:pt x="-10873" y="75179"/>
                    <a:pt x="17607" y="153189"/>
                    <a:pt x="68565" y="156046"/>
                  </a:cubicBezTo>
                  <a:cubicBezTo>
                    <a:pt x="96855" y="157570"/>
                    <a:pt x="110094" y="130043"/>
                    <a:pt x="111237" y="105754"/>
                  </a:cubicBezTo>
                  <a:cubicBezTo>
                    <a:pt x="112476" y="77179"/>
                    <a:pt x="107999" y="35936"/>
                    <a:pt x="85710" y="14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6" name="Google Shape;756;p35"/>
            <p:cNvSpPr/>
            <p:nvPr/>
          </p:nvSpPr>
          <p:spPr>
            <a:xfrm>
              <a:off x="10943728" y="5039471"/>
              <a:ext cx="98179" cy="134999"/>
            </a:xfrm>
            <a:custGeom>
              <a:rect b="b" l="l" r="r" t="t"/>
              <a:pathLst>
                <a:path extrusionOk="0" h="134999" w="98179">
                  <a:moveTo>
                    <a:pt x="54636" y="1451"/>
                  </a:moveTo>
                  <a:cubicBezTo>
                    <a:pt x="33204" y="-4454"/>
                    <a:pt x="12154" y="8309"/>
                    <a:pt x="4058" y="28026"/>
                  </a:cubicBezTo>
                  <a:cubicBezTo>
                    <a:pt x="-2514" y="44123"/>
                    <a:pt x="-228" y="62125"/>
                    <a:pt x="4725" y="78413"/>
                  </a:cubicBezTo>
                  <a:cubicBezTo>
                    <a:pt x="9297" y="93177"/>
                    <a:pt x="16440" y="110227"/>
                    <a:pt x="27966" y="120990"/>
                  </a:cubicBezTo>
                  <a:cubicBezTo>
                    <a:pt x="30823" y="123657"/>
                    <a:pt x="34062" y="125848"/>
                    <a:pt x="37395" y="127562"/>
                  </a:cubicBezTo>
                  <a:cubicBezTo>
                    <a:pt x="60827" y="145184"/>
                    <a:pt x="99022" y="129943"/>
                    <a:pt x="98165" y="98130"/>
                  </a:cubicBezTo>
                  <a:cubicBezTo>
                    <a:pt x="97403" y="66126"/>
                    <a:pt x="91783" y="11738"/>
                    <a:pt x="54636" y="14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7" name="Google Shape;757;p35"/>
            <p:cNvSpPr/>
            <p:nvPr/>
          </p:nvSpPr>
          <p:spPr>
            <a:xfrm>
              <a:off x="10932824" y="5289185"/>
              <a:ext cx="64033" cy="64015"/>
            </a:xfrm>
            <a:custGeom>
              <a:rect b="b" l="l" r="r" t="t"/>
              <a:pathLst>
                <a:path extrusionOk="0" h="64015" w="64033">
                  <a:moveTo>
                    <a:pt x="64015" y="32153"/>
                  </a:moveTo>
                  <a:cubicBezTo>
                    <a:pt x="64015" y="32153"/>
                    <a:pt x="64015" y="32058"/>
                    <a:pt x="64015" y="32058"/>
                  </a:cubicBezTo>
                  <a:cubicBezTo>
                    <a:pt x="64015" y="31963"/>
                    <a:pt x="64015" y="31867"/>
                    <a:pt x="64015" y="31772"/>
                  </a:cubicBezTo>
                  <a:cubicBezTo>
                    <a:pt x="63920" y="29296"/>
                    <a:pt x="63634" y="26819"/>
                    <a:pt x="63158" y="24057"/>
                  </a:cubicBezTo>
                  <a:cubicBezTo>
                    <a:pt x="62682" y="21485"/>
                    <a:pt x="61539" y="18818"/>
                    <a:pt x="59824" y="16151"/>
                  </a:cubicBezTo>
                  <a:cubicBezTo>
                    <a:pt x="59729" y="16056"/>
                    <a:pt x="59729" y="15961"/>
                    <a:pt x="59634" y="15770"/>
                  </a:cubicBezTo>
                  <a:cubicBezTo>
                    <a:pt x="56967" y="11198"/>
                    <a:pt x="52585" y="6912"/>
                    <a:pt x="48109" y="4245"/>
                  </a:cubicBezTo>
                  <a:cubicBezTo>
                    <a:pt x="36869" y="-2327"/>
                    <a:pt x="22486" y="-1089"/>
                    <a:pt x="12390" y="6721"/>
                  </a:cubicBezTo>
                  <a:cubicBezTo>
                    <a:pt x="3246" y="13770"/>
                    <a:pt x="-1231" y="24819"/>
                    <a:pt x="293" y="36249"/>
                  </a:cubicBezTo>
                  <a:cubicBezTo>
                    <a:pt x="1912" y="48250"/>
                    <a:pt x="10961" y="60252"/>
                    <a:pt x="23344" y="63014"/>
                  </a:cubicBezTo>
                  <a:cubicBezTo>
                    <a:pt x="34202" y="65491"/>
                    <a:pt x="47061" y="63586"/>
                    <a:pt x="54967" y="54918"/>
                  </a:cubicBezTo>
                  <a:cubicBezTo>
                    <a:pt x="58586" y="51013"/>
                    <a:pt x="62015" y="46060"/>
                    <a:pt x="63253" y="40821"/>
                  </a:cubicBezTo>
                  <a:cubicBezTo>
                    <a:pt x="63825" y="37773"/>
                    <a:pt x="64111" y="35011"/>
                    <a:pt x="64015" y="3215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58" name="Google Shape;758;p35"/>
          <p:cNvGrpSpPr/>
          <p:nvPr/>
        </p:nvGrpSpPr>
        <p:grpSpPr>
          <a:xfrm flipH="1">
            <a:off x="894298" y="2416651"/>
            <a:ext cx="1023134" cy="1654404"/>
            <a:chOff x="3486667" y="607780"/>
            <a:chExt cx="1023134" cy="1654404"/>
          </a:xfrm>
        </p:grpSpPr>
        <p:grpSp>
          <p:nvGrpSpPr>
            <p:cNvPr id="759" name="Google Shape;759;p35"/>
            <p:cNvGrpSpPr/>
            <p:nvPr/>
          </p:nvGrpSpPr>
          <p:grpSpPr>
            <a:xfrm>
              <a:off x="3486667" y="607780"/>
              <a:ext cx="1023134" cy="1654404"/>
              <a:chOff x="3486667" y="607780"/>
              <a:chExt cx="1023134" cy="1654404"/>
            </a:xfrm>
          </p:grpSpPr>
          <p:sp>
            <p:nvSpPr>
              <p:cNvPr id="760" name="Google Shape;760;p35"/>
              <p:cNvSpPr/>
              <p:nvPr/>
            </p:nvSpPr>
            <p:spPr>
              <a:xfrm>
                <a:off x="3486667" y="607780"/>
                <a:ext cx="1023134" cy="1654404"/>
              </a:xfrm>
              <a:custGeom>
                <a:rect b="b" l="l" r="r" t="t"/>
                <a:pathLst>
                  <a:path extrusionOk="0" h="1654404" w="1023134">
                    <a:moveTo>
                      <a:pt x="655769" y="1302459"/>
                    </a:moveTo>
                    <a:cubicBezTo>
                      <a:pt x="529182" y="1381040"/>
                      <a:pt x="397737" y="1390660"/>
                      <a:pt x="258862" y="1430951"/>
                    </a:cubicBezTo>
                    <a:cubicBezTo>
                      <a:pt x="201331" y="1447715"/>
                      <a:pt x="144848" y="1476671"/>
                      <a:pt x="109891" y="1525343"/>
                    </a:cubicBezTo>
                    <a:cubicBezTo>
                      <a:pt x="84936" y="1560014"/>
                      <a:pt x="77982" y="1600781"/>
                      <a:pt x="83221" y="1641358"/>
                    </a:cubicBezTo>
                    <a:cubicBezTo>
                      <a:pt x="84459" y="1651264"/>
                      <a:pt x="73506" y="1657931"/>
                      <a:pt x="65219" y="1652407"/>
                    </a:cubicBezTo>
                    <a:cubicBezTo>
                      <a:pt x="32739" y="1630404"/>
                      <a:pt x="12641" y="1594685"/>
                      <a:pt x="4354" y="1555919"/>
                    </a:cubicBezTo>
                    <a:cubicBezTo>
                      <a:pt x="-1742" y="1527630"/>
                      <a:pt x="-1361" y="1497721"/>
                      <a:pt x="5021" y="1470384"/>
                    </a:cubicBezTo>
                    <a:cubicBezTo>
                      <a:pt x="6354" y="1464955"/>
                      <a:pt x="7783" y="1459526"/>
                      <a:pt x="9593" y="1454192"/>
                    </a:cubicBezTo>
                    <a:cubicBezTo>
                      <a:pt x="37215" y="1372277"/>
                      <a:pt x="124845" y="1328081"/>
                      <a:pt x="198664" y="1295791"/>
                    </a:cubicBezTo>
                    <a:cubicBezTo>
                      <a:pt x="198759" y="1295696"/>
                      <a:pt x="198950" y="1295696"/>
                      <a:pt x="199045" y="1295601"/>
                    </a:cubicBezTo>
                    <a:cubicBezTo>
                      <a:pt x="207522" y="1291981"/>
                      <a:pt x="216095" y="1288361"/>
                      <a:pt x="224763" y="1284837"/>
                    </a:cubicBezTo>
                    <a:cubicBezTo>
                      <a:pt x="317536" y="1246928"/>
                      <a:pt x="418882" y="1208923"/>
                      <a:pt x="473556" y="1124817"/>
                    </a:cubicBezTo>
                    <a:cubicBezTo>
                      <a:pt x="532801" y="1033853"/>
                      <a:pt x="519561" y="912505"/>
                      <a:pt x="479366" y="811730"/>
                    </a:cubicBezTo>
                    <a:cubicBezTo>
                      <a:pt x="439170" y="710956"/>
                      <a:pt x="374877" y="621230"/>
                      <a:pt x="333348" y="520932"/>
                    </a:cubicBezTo>
                    <a:cubicBezTo>
                      <a:pt x="281055" y="394916"/>
                      <a:pt x="290961" y="246326"/>
                      <a:pt x="376972" y="137456"/>
                    </a:cubicBezTo>
                    <a:cubicBezTo>
                      <a:pt x="427550" y="73352"/>
                      <a:pt x="503940" y="22584"/>
                      <a:pt x="585665" y="5915"/>
                    </a:cubicBezTo>
                    <a:cubicBezTo>
                      <a:pt x="601667" y="2582"/>
                      <a:pt x="617859" y="677"/>
                      <a:pt x="634147" y="105"/>
                    </a:cubicBezTo>
                    <a:cubicBezTo>
                      <a:pt x="777975" y="-4276"/>
                      <a:pt x="900561" y="129074"/>
                      <a:pt x="953711" y="250422"/>
                    </a:cubicBezTo>
                    <a:cubicBezTo>
                      <a:pt x="1054771" y="481308"/>
                      <a:pt x="1044389" y="783632"/>
                      <a:pt x="929803" y="1007469"/>
                    </a:cubicBezTo>
                    <a:cubicBezTo>
                      <a:pt x="867795" y="1128532"/>
                      <a:pt x="771117" y="1230830"/>
                      <a:pt x="655769" y="1302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1" name="Google Shape;761;p35"/>
              <p:cNvSpPr/>
              <p:nvPr/>
            </p:nvSpPr>
            <p:spPr>
              <a:xfrm>
                <a:off x="3491592" y="613695"/>
                <a:ext cx="643528" cy="1464564"/>
              </a:xfrm>
              <a:custGeom>
                <a:rect b="b" l="l" r="r" t="t"/>
                <a:pathLst>
                  <a:path extrusionOk="0" h="1464564" w="643528">
                    <a:moveTo>
                      <a:pt x="562261" y="1147572"/>
                    </a:moveTo>
                    <a:cubicBezTo>
                      <a:pt x="506159" y="1204913"/>
                      <a:pt x="437007" y="1249394"/>
                      <a:pt x="361474" y="1276541"/>
                    </a:cubicBezTo>
                    <a:cubicBezTo>
                      <a:pt x="243840" y="1318832"/>
                      <a:pt x="101060" y="1326261"/>
                      <a:pt x="24384" y="1424845"/>
                    </a:cubicBezTo>
                    <a:cubicBezTo>
                      <a:pt x="14669" y="1437323"/>
                      <a:pt x="6572" y="1450658"/>
                      <a:pt x="0" y="1464564"/>
                    </a:cubicBezTo>
                    <a:cubicBezTo>
                      <a:pt x="1334" y="1459135"/>
                      <a:pt x="2762" y="1453706"/>
                      <a:pt x="4572" y="1448371"/>
                    </a:cubicBezTo>
                    <a:cubicBezTo>
                      <a:pt x="32195" y="1366457"/>
                      <a:pt x="119825" y="1322261"/>
                      <a:pt x="193643" y="1289971"/>
                    </a:cubicBezTo>
                    <a:cubicBezTo>
                      <a:pt x="193739" y="1289875"/>
                      <a:pt x="193929" y="1289875"/>
                      <a:pt x="194024" y="1289780"/>
                    </a:cubicBezTo>
                    <a:cubicBezTo>
                      <a:pt x="202502" y="1286161"/>
                      <a:pt x="211074" y="1282541"/>
                      <a:pt x="219742" y="1279017"/>
                    </a:cubicBezTo>
                    <a:cubicBezTo>
                      <a:pt x="312515" y="1241108"/>
                      <a:pt x="413861" y="1203103"/>
                      <a:pt x="468535" y="1118997"/>
                    </a:cubicBezTo>
                    <a:cubicBezTo>
                      <a:pt x="527780" y="1028033"/>
                      <a:pt x="514541" y="906685"/>
                      <a:pt x="474345" y="805910"/>
                    </a:cubicBezTo>
                    <a:cubicBezTo>
                      <a:pt x="434150" y="705136"/>
                      <a:pt x="369951" y="615315"/>
                      <a:pt x="328422" y="515017"/>
                    </a:cubicBezTo>
                    <a:cubicBezTo>
                      <a:pt x="276130" y="389001"/>
                      <a:pt x="286036" y="240411"/>
                      <a:pt x="372047" y="131540"/>
                    </a:cubicBezTo>
                    <a:cubicBezTo>
                      <a:pt x="422624" y="67437"/>
                      <a:pt x="499015" y="16669"/>
                      <a:pt x="580739" y="0"/>
                    </a:cubicBezTo>
                    <a:cubicBezTo>
                      <a:pt x="567881" y="9049"/>
                      <a:pt x="555403" y="17526"/>
                      <a:pt x="545021" y="25718"/>
                    </a:cubicBezTo>
                    <a:cubicBezTo>
                      <a:pt x="493776" y="66389"/>
                      <a:pt x="452057" y="116777"/>
                      <a:pt x="426053" y="177165"/>
                    </a:cubicBezTo>
                    <a:cubicBezTo>
                      <a:pt x="377000" y="291275"/>
                      <a:pt x="384810" y="426053"/>
                      <a:pt x="437007" y="538734"/>
                    </a:cubicBezTo>
                    <a:cubicBezTo>
                      <a:pt x="477012" y="624935"/>
                      <a:pt x="540544" y="698087"/>
                      <a:pt x="587312" y="780955"/>
                    </a:cubicBezTo>
                    <a:cubicBezTo>
                      <a:pt x="633984" y="863822"/>
                      <a:pt x="663416" y="965454"/>
                      <a:pt x="627602" y="1053560"/>
                    </a:cubicBezTo>
                    <a:cubicBezTo>
                      <a:pt x="613220" y="1089089"/>
                      <a:pt x="589026" y="1120045"/>
                      <a:pt x="562261" y="1147572"/>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62" name="Google Shape;762;p35"/>
            <p:cNvSpPr/>
            <p:nvPr/>
          </p:nvSpPr>
          <p:spPr>
            <a:xfrm>
              <a:off x="3967084" y="840386"/>
              <a:ext cx="97461" cy="133103"/>
            </a:xfrm>
            <a:custGeom>
              <a:rect b="b" l="l" r="r" t="t"/>
              <a:pathLst>
                <a:path extrusionOk="0" h="133103" w="97461">
                  <a:moveTo>
                    <a:pt x="97437" y="73251"/>
                  </a:moveTo>
                  <a:cubicBezTo>
                    <a:pt x="97151" y="61916"/>
                    <a:pt x="94770" y="50486"/>
                    <a:pt x="90484" y="39913"/>
                  </a:cubicBezTo>
                  <a:cubicBezTo>
                    <a:pt x="90484" y="39818"/>
                    <a:pt x="90484" y="39723"/>
                    <a:pt x="90484" y="39628"/>
                  </a:cubicBezTo>
                  <a:cubicBezTo>
                    <a:pt x="88388" y="28960"/>
                    <a:pt x="82673" y="20482"/>
                    <a:pt x="74577" y="14767"/>
                  </a:cubicBezTo>
                  <a:cubicBezTo>
                    <a:pt x="74387" y="14577"/>
                    <a:pt x="74291" y="14386"/>
                    <a:pt x="74101" y="14196"/>
                  </a:cubicBezTo>
                  <a:cubicBezTo>
                    <a:pt x="64481" y="4290"/>
                    <a:pt x="53146" y="-1806"/>
                    <a:pt x="38954" y="480"/>
                  </a:cubicBezTo>
                  <a:cubicBezTo>
                    <a:pt x="24476" y="2766"/>
                    <a:pt x="16189" y="12005"/>
                    <a:pt x="9617" y="24292"/>
                  </a:cubicBezTo>
                  <a:cubicBezTo>
                    <a:pt x="4664" y="33627"/>
                    <a:pt x="1806" y="43819"/>
                    <a:pt x="949" y="54391"/>
                  </a:cubicBezTo>
                  <a:cubicBezTo>
                    <a:pt x="-1147" y="64774"/>
                    <a:pt x="473" y="75727"/>
                    <a:pt x="3425" y="86205"/>
                  </a:cubicBezTo>
                  <a:cubicBezTo>
                    <a:pt x="6378" y="96587"/>
                    <a:pt x="10283" y="106588"/>
                    <a:pt x="17046" y="114208"/>
                  </a:cubicBezTo>
                  <a:cubicBezTo>
                    <a:pt x="18284" y="116018"/>
                    <a:pt x="19618" y="117733"/>
                    <a:pt x="20951" y="119352"/>
                  </a:cubicBezTo>
                  <a:cubicBezTo>
                    <a:pt x="29238" y="129353"/>
                    <a:pt x="42002" y="134687"/>
                    <a:pt x="54956" y="132687"/>
                  </a:cubicBezTo>
                  <a:cubicBezTo>
                    <a:pt x="63147" y="131449"/>
                    <a:pt x="69434" y="127734"/>
                    <a:pt x="74387" y="122495"/>
                  </a:cubicBezTo>
                  <a:cubicBezTo>
                    <a:pt x="76577" y="121257"/>
                    <a:pt x="78673" y="119923"/>
                    <a:pt x="80578" y="118304"/>
                  </a:cubicBezTo>
                  <a:cubicBezTo>
                    <a:pt x="93818" y="106874"/>
                    <a:pt x="97818" y="89920"/>
                    <a:pt x="97437" y="73251"/>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3" name="Google Shape;763;p35"/>
            <p:cNvSpPr/>
            <p:nvPr/>
          </p:nvSpPr>
          <p:spPr>
            <a:xfrm>
              <a:off x="4206733" y="760411"/>
              <a:ext cx="97461" cy="133068"/>
            </a:xfrm>
            <a:custGeom>
              <a:rect b="b" l="l" r="r" t="t"/>
              <a:pathLst>
                <a:path extrusionOk="0" h="133068" w="97461">
                  <a:moveTo>
                    <a:pt x="97437" y="73312"/>
                  </a:moveTo>
                  <a:cubicBezTo>
                    <a:pt x="97151" y="61977"/>
                    <a:pt x="94770" y="50547"/>
                    <a:pt x="90484" y="39974"/>
                  </a:cubicBezTo>
                  <a:cubicBezTo>
                    <a:pt x="90484" y="39879"/>
                    <a:pt x="90484" y="39784"/>
                    <a:pt x="90484" y="39688"/>
                  </a:cubicBezTo>
                  <a:cubicBezTo>
                    <a:pt x="88388" y="29020"/>
                    <a:pt x="82673" y="20543"/>
                    <a:pt x="74577" y="14828"/>
                  </a:cubicBezTo>
                  <a:cubicBezTo>
                    <a:pt x="74387" y="14638"/>
                    <a:pt x="74291" y="14447"/>
                    <a:pt x="74101" y="14257"/>
                  </a:cubicBezTo>
                  <a:cubicBezTo>
                    <a:pt x="64481" y="4351"/>
                    <a:pt x="53146" y="-1745"/>
                    <a:pt x="38954" y="445"/>
                  </a:cubicBezTo>
                  <a:cubicBezTo>
                    <a:pt x="24476" y="2731"/>
                    <a:pt x="16189" y="11971"/>
                    <a:pt x="9617" y="24258"/>
                  </a:cubicBezTo>
                  <a:cubicBezTo>
                    <a:pt x="4664" y="33592"/>
                    <a:pt x="1806" y="43784"/>
                    <a:pt x="949" y="54357"/>
                  </a:cubicBezTo>
                  <a:cubicBezTo>
                    <a:pt x="-1147" y="64739"/>
                    <a:pt x="473" y="75693"/>
                    <a:pt x="3425" y="86170"/>
                  </a:cubicBezTo>
                  <a:cubicBezTo>
                    <a:pt x="6378" y="96553"/>
                    <a:pt x="10283" y="106554"/>
                    <a:pt x="17046" y="114174"/>
                  </a:cubicBezTo>
                  <a:cubicBezTo>
                    <a:pt x="18284" y="115984"/>
                    <a:pt x="19618" y="117698"/>
                    <a:pt x="20951" y="119317"/>
                  </a:cubicBezTo>
                  <a:cubicBezTo>
                    <a:pt x="29238" y="129319"/>
                    <a:pt x="42002" y="134653"/>
                    <a:pt x="54956" y="132652"/>
                  </a:cubicBezTo>
                  <a:cubicBezTo>
                    <a:pt x="63147" y="131414"/>
                    <a:pt x="69434" y="127699"/>
                    <a:pt x="74387" y="122461"/>
                  </a:cubicBezTo>
                  <a:cubicBezTo>
                    <a:pt x="76577" y="121222"/>
                    <a:pt x="78673" y="119889"/>
                    <a:pt x="80578" y="118270"/>
                  </a:cubicBezTo>
                  <a:cubicBezTo>
                    <a:pt x="93818" y="106840"/>
                    <a:pt x="97818" y="89980"/>
                    <a:pt x="97437" y="7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4" name="Google Shape;764;p35"/>
            <p:cNvSpPr/>
            <p:nvPr/>
          </p:nvSpPr>
          <p:spPr>
            <a:xfrm>
              <a:off x="4154494" y="1023162"/>
              <a:ext cx="161002" cy="186211"/>
            </a:xfrm>
            <a:custGeom>
              <a:rect b="b" l="l" r="r" t="t"/>
              <a:pathLst>
                <a:path extrusionOk="0" h="186211" w="161002">
                  <a:moveTo>
                    <a:pt x="160154" y="156414"/>
                  </a:moveTo>
                  <a:cubicBezTo>
                    <a:pt x="161201" y="148603"/>
                    <a:pt x="161297" y="139269"/>
                    <a:pt x="160344" y="128315"/>
                  </a:cubicBezTo>
                  <a:cubicBezTo>
                    <a:pt x="155105" y="70117"/>
                    <a:pt x="91764" y="-47231"/>
                    <a:pt x="20708" y="20397"/>
                  </a:cubicBezTo>
                  <a:cubicBezTo>
                    <a:pt x="-66160" y="103169"/>
                    <a:pt x="147581" y="249187"/>
                    <a:pt x="160154" y="156414"/>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65" name="Google Shape;765;p35"/>
          <p:cNvSpPr/>
          <p:nvPr/>
        </p:nvSpPr>
        <p:spPr>
          <a:xfrm>
            <a:off x="9489546" y="1037711"/>
            <a:ext cx="1887374" cy="1214432"/>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6" name="Google Shape;766;p35"/>
          <p:cNvSpPr/>
          <p:nvPr/>
        </p:nvSpPr>
        <p:spPr>
          <a:xfrm rot="10800000">
            <a:off x="0" y="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solidFill>
            <a:srgbClr val="D8D8D8">
              <a:alpha val="21960"/>
            </a:srgbClr>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767" name="Google Shape;767;p35"/>
          <p:cNvSpPr txBox="1"/>
          <p:nvPr/>
        </p:nvSpPr>
        <p:spPr>
          <a:xfrm>
            <a:off x="4155369" y="659429"/>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768" name="Google Shape;768;p35"/>
          <p:cNvSpPr txBox="1"/>
          <p:nvPr/>
        </p:nvSpPr>
        <p:spPr>
          <a:xfrm>
            <a:off x="3732893" y="1015744"/>
            <a:ext cx="4726214" cy="86291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Trick Or Treat</a:t>
            </a:r>
            <a:endParaRPr/>
          </a:p>
        </p:txBody>
      </p:sp>
      <p:sp>
        <p:nvSpPr>
          <p:cNvPr id="769" name="Google Shape;769;p35"/>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3" name="Shape 773"/>
        <p:cNvGrpSpPr/>
        <p:nvPr/>
      </p:nvGrpSpPr>
      <p:grpSpPr>
        <a:xfrm>
          <a:off x="0" y="0"/>
          <a:ext cx="0" cy="0"/>
          <a:chOff x="0" y="0"/>
          <a:chExt cx="0" cy="0"/>
        </a:xfrm>
      </p:grpSpPr>
      <p:sp>
        <p:nvSpPr>
          <p:cNvPr id="774" name="Google Shape;774;p36"/>
          <p:cNvSpPr/>
          <p:nvPr/>
        </p:nvSpPr>
        <p:spPr>
          <a:xfrm>
            <a:off x="7141466" y="1168166"/>
            <a:ext cx="4572114" cy="5689835"/>
          </a:xfrm>
          <a:custGeom>
            <a:rect b="b" l="l" r="r" t="t"/>
            <a:pathLst>
              <a:path extrusionOk="0" h="5349648" w="3986568">
                <a:moveTo>
                  <a:pt x="1993284" y="0"/>
                </a:moveTo>
                <a:cubicBezTo>
                  <a:pt x="3094144" y="0"/>
                  <a:pt x="3986568" y="892424"/>
                  <a:pt x="3986568" y="1993284"/>
                </a:cubicBezTo>
                <a:lnTo>
                  <a:pt x="3986568" y="5349648"/>
                </a:lnTo>
                <a:lnTo>
                  <a:pt x="0" y="5349648"/>
                </a:lnTo>
                <a:lnTo>
                  <a:pt x="0" y="1993284"/>
                </a:lnTo>
                <a:cubicBezTo>
                  <a:pt x="0" y="892424"/>
                  <a:pt x="892424" y="0"/>
                  <a:pt x="1993284" y="0"/>
                </a:cubicBezTo>
                <a:close/>
              </a:path>
            </a:pathLst>
          </a:custGeom>
          <a:gradFill>
            <a:gsLst>
              <a:gs pos="0">
                <a:schemeClr val="accent1"/>
              </a:gs>
              <a:gs pos="41283">
                <a:srgbClr val="A9242D"/>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pic>
        <p:nvPicPr>
          <p:cNvPr id="775" name="Google Shape;775;p36"/>
          <p:cNvPicPr preferRelativeResize="0"/>
          <p:nvPr/>
        </p:nvPicPr>
        <p:blipFill rotWithShape="1">
          <a:blip r:embed="rId3">
            <a:alphaModFix/>
          </a:blip>
          <a:srcRect b="0" l="60979" r="6316" t="21993"/>
          <a:stretch/>
        </p:blipFill>
        <p:spPr>
          <a:xfrm>
            <a:off x="7434239" y="1508354"/>
            <a:ext cx="3986568" cy="5349647"/>
          </a:xfrm>
          <a:custGeom>
            <a:rect b="b" l="l" r="r" t="t"/>
            <a:pathLst>
              <a:path extrusionOk="0" h="5349647" w="3986568">
                <a:moveTo>
                  <a:pt x="1993284" y="0"/>
                </a:moveTo>
                <a:cubicBezTo>
                  <a:pt x="3094144" y="0"/>
                  <a:pt x="3986568" y="892424"/>
                  <a:pt x="3986568" y="1993284"/>
                </a:cubicBezTo>
                <a:lnTo>
                  <a:pt x="3986568" y="5349647"/>
                </a:lnTo>
                <a:lnTo>
                  <a:pt x="0" y="5349647"/>
                </a:lnTo>
                <a:lnTo>
                  <a:pt x="0" y="1993284"/>
                </a:lnTo>
                <a:cubicBezTo>
                  <a:pt x="0" y="892424"/>
                  <a:pt x="892424" y="0"/>
                  <a:pt x="1993284" y="0"/>
                </a:cubicBezTo>
                <a:close/>
              </a:path>
            </a:pathLst>
          </a:custGeom>
          <a:noFill/>
          <a:ln>
            <a:noFill/>
          </a:ln>
        </p:spPr>
      </p:pic>
      <p:sp>
        <p:nvSpPr>
          <p:cNvPr id="776" name="Google Shape;776;p36"/>
          <p:cNvSpPr/>
          <p:nvPr/>
        </p:nvSpPr>
        <p:spPr>
          <a:xfrm rot="5400000">
            <a:off x="9875876"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7" name="Google Shape;777;p36"/>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8" name="Google Shape;778;p36"/>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9" name="Google Shape;779;p36"/>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0" name="Google Shape;780;p36"/>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1" name="Google Shape;781;p36"/>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782" name="Google Shape;782;p36"/>
          <p:cNvSpPr txBox="1"/>
          <p:nvPr/>
        </p:nvSpPr>
        <p:spPr>
          <a:xfrm>
            <a:off x="1003255" y="1641692"/>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783" name="Google Shape;783;p36"/>
          <p:cNvSpPr txBox="1"/>
          <p:nvPr/>
        </p:nvSpPr>
        <p:spPr>
          <a:xfrm>
            <a:off x="1003253" y="1998007"/>
            <a:ext cx="6331083" cy="89576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Hello, I am Bogyboy</a:t>
            </a:r>
            <a:endParaRPr/>
          </a:p>
        </p:txBody>
      </p:sp>
      <p:sp>
        <p:nvSpPr>
          <p:cNvPr id="784" name="Google Shape;784;p36"/>
          <p:cNvSpPr/>
          <p:nvPr/>
        </p:nvSpPr>
        <p:spPr>
          <a:xfrm flipH="1">
            <a:off x="10418214" y="15579"/>
            <a:ext cx="1773786" cy="1916796"/>
          </a:xfrm>
          <a:custGeom>
            <a:rect b="b" l="l" r="r" t="t"/>
            <a:pathLst>
              <a:path extrusionOk="0" h="1916796" w="1773786">
                <a:moveTo>
                  <a:pt x="1040250" y="1520484"/>
                </a:moveTo>
                <a:lnTo>
                  <a:pt x="1041348" y="1523191"/>
                </a:lnTo>
                <a:lnTo>
                  <a:pt x="1043153" y="1522747"/>
                </a:lnTo>
                <a:close/>
                <a:moveTo>
                  <a:pt x="261271" y="1406236"/>
                </a:moveTo>
                <a:lnTo>
                  <a:pt x="259888" y="1407367"/>
                </a:lnTo>
                <a:lnTo>
                  <a:pt x="260419" y="1408066"/>
                </a:lnTo>
                <a:close/>
                <a:moveTo>
                  <a:pt x="252892" y="1392393"/>
                </a:moveTo>
                <a:lnTo>
                  <a:pt x="248999" y="1393017"/>
                </a:lnTo>
                <a:lnTo>
                  <a:pt x="250275" y="1394699"/>
                </a:lnTo>
                <a:close/>
                <a:moveTo>
                  <a:pt x="959685" y="1374916"/>
                </a:moveTo>
                <a:lnTo>
                  <a:pt x="959502" y="1376253"/>
                </a:lnTo>
                <a:lnTo>
                  <a:pt x="960117" y="1375941"/>
                </a:lnTo>
                <a:lnTo>
                  <a:pt x="959706" y="1374967"/>
                </a:lnTo>
                <a:close/>
                <a:moveTo>
                  <a:pt x="535922" y="1239474"/>
                </a:moveTo>
                <a:lnTo>
                  <a:pt x="518602" y="1240331"/>
                </a:lnTo>
                <a:lnTo>
                  <a:pt x="501282" y="1241950"/>
                </a:lnTo>
                <a:cubicBezTo>
                  <a:pt x="495477" y="1241950"/>
                  <a:pt x="489862" y="1243760"/>
                  <a:pt x="484057" y="1244427"/>
                </a:cubicBezTo>
                <a:cubicBezTo>
                  <a:pt x="478318" y="1245175"/>
                  <a:pt x="472637" y="1246257"/>
                  <a:pt x="467022" y="1247665"/>
                </a:cubicBezTo>
                <a:lnTo>
                  <a:pt x="438743" y="1255706"/>
                </a:lnTo>
                <a:lnTo>
                  <a:pt x="438567" y="1255856"/>
                </a:lnTo>
                <a:cubicBezTo>
                  <a:pt x="417346" y="1274144"/>
                  <a:pt x="397266" y="1293956"/>
                  <a:pt x="376900" y="1311673"/>
                </a:cubicBezTo>
                <a:cubicBezTo>
                  <a:pt x="356535" y="1329389"/>
                  <a:pt x="336075" y="1346058"/>
                  <a:pt x="315899" y="1361584"/>
                </a:cubicBezTo>
                <a:lnTo>
                  <a:pt x="284382" y="1387345"/>
                </a:lnTo>
                <a:lnTo>
                  <a:pt x="351206" y="1376634"/>
                </a:lnTo>
                <a:cubicBezTo>
                  <a:pt x="385465" y="1372443"/>
                  <a:pt x="419630" y="1369585"/>
                  <a:pt x="453984" y="1367775"/>
                </a:cubicBezTo>
                <a:cubicBezTo>
                  <a:pt x="522808" y="1364661"/>
                  <a:pt x="591774" y="1367080"/>
                  <a:pt x="660208" y="1375014"/>
                </a:cubicBezTo>
                <a:cubicBezTo>
                  <a:pt x="677338" y="1377300"/>
                  <a:pt x="694467" y="1379396"/>
                  <a:pt x="711502" y="1382253"/>
                </a:cubicBezTo>
                <a:cubicBezTo>
                  <a:pt x="728537" y="1385111"/>
                  <a:pt x="745476" y="1388159"/>
                  <a:pt x="762416" y="1391778"/>
                </a:cubicBezTo>
                <a:cubicBezTo>
                  <a:pt x="779355" y="1395398"/>
                  <a:pt x="796199" y="1399303"/>
                  <a:pt x="812853" y="1404256"/>
                </a:cubicBezTo>
                <a:cubicBezTo>
                  <a:pt x="829507" y="1409209"/>
                  <a:pt x="845971" y="1414353"/>
                  <a:pt x="862435" y="1419877"/>
                </a:cubicBezTo>
                <a:cubicBezTo>
                  <a:pt x="878898" y="1425402"/>
                  <a:pt x="894981" y="1431974"/>
                  <a:pt x="910778" y="1439403"/>
                </a:cubicBezTo>
                <a:cubicBezTo>
                  <a:pt x="926576" y="1446833"/>
                  <a:pt x="942088" y="1454548"/>
                  <a:pt x="957695" y="1462454"/>
                </a:cubicBezTo>
                <a:cubicBezTo>
                  <a:pt x="973302" y="1470360"/>
                  <a:pt x="987767" y="1480170"/>
                  <a:pt x="1001851" y="1490553"/>
                </a:cubicBezTo>
                <a:lnTo>
                  <a:pt x="1009301" y="1496360"/>
                </a:lnTo>
                <a:lnTo>
                  <a:pt x="1005849" y="1489505"/>
                </a:lnTo>
                <a:cubicBezTo>
                  <a:pt x="997722" y="1471493"/>
                  <a:pt x="990661" y="1453015"/>
                  <a:pt x="984722" y="1434165"/>
                </a:cubicBezTo>
                <a:lnTo>
                  <a:pt x="964198" y="1385598"/>
                </a:lnTo>
                <a:lnTo>
                  <a:pt x="964166" y="1385588"/>
                </a:lnTo>
                <a:cubicBezTo>
                  <a:pt x="945133" y="1373015"/>
                  <a:pt x="923911" y="1361203"/>
                  <a:pt x="903165" y="1350059"/>
                </a:cubicBezTo>
                <a:lnTo>
                  <a:pt x="871760" y="1333581"/>
                </a:lnTo>
                <a:lnTo>
                  <a:pt x="840070" y="1317960"/>
                </a:lnTo>
                <a:cubicBezTo>
                  <a:pt x="818753" y="1307673"/>
                  <a:pt x="797246" y="1297929"/>
                  <a:pt x="775548" y="1288718"/>
                </a:cubicBezTo>
                <a:cubicBezTo>
                  <a:pt x="753783" y="1279441"/>
                  <a:pt x="731543" y="1271297"/>
                  <a:pt x="708932" y="1264334"/>
                </a:cubicBezTo>
                <a:cubicBezTo>
                  <a:pt x="697703" y="1260619"/>
                  <a:pt x="686378" y="1257571"/>
                  <a:pt x="674958" y="1254809"/>
                </a:cubicBezTo>
                <a:cubicBezTo>
                  <a:pt x="663538" y="1252047"/>
                  <a:pt x="652118" y="1249380"/>
                  <a:pt x="640508" y="1247380"/>
                </a:cubicBezTo>
                <a:cubicBezTo>
                  <a:pt x="628898" y="1245379"/>
                  <a:pt x="617383" y="1243760"/>
                  <a:pt x="605773" y="1242236"/>
                </a:cubicBezTo>
                <a:cubicBezTo>
                  <a:pt x="594163" y="1240712"/>
                  <a:pt x="582457" y="1239950"/>
                  <a:pt x="570847" y="1239474"/>
                </a:cubicBezTo>
                <a:cubicBezTo>
                  <a:pt x="559237" y="1238998"/>
                  <a:pt x="547532" y="1238807"/>
                  <a:pt x="535922" y="1239474"/>
                </a:cubicBezTo>
                <a:close/>
                <a:moveTo>
                  <a:pt x="1522501" y="1120855"/>
                </a:moveTo>
                <a:lnTo>
                  <a:pt x="1524024" y="1122602"/>
                </a:lnTo>
                <a:lnTo>
                  <a:pt x="1524381" y="1121437"/>
                </a:lnTo>
                <a:close/>
                <a:moveTo>
                  <a:pt x="1530114" y="1102695"/>
                </a:moveTo>
                <a:lnTo>
                  <a:pt x="1528197" y="1103221"/>
                </a:lnTo>
                <a:lnTo>
                  <a:pt x="1529837" y="1103599"/>
                </a:lnTo>
                <a:close/>
                <a:moveTo>
                  <a:pt x="220163" y="1101075"/>
                </a:moveTo>
                <a:cubicBezTo>
                  <a:pt x="226158" y="1101075"/>
                  <a:pt x="231012" y="1105937"/>
                  <a:pt x="231012" y="1111933"/>
                </a:cubicBezTo>
                <a:cubicBezTo>
                  <a:pt x="232440" y="1121426"/>
                  <a:pt x="232211" y="1131093"/>
                  <a:pt x="230346" y="1140508"/>
                </a:cubicBezTo>
                <a:cubicBezTo>
                  <a:pt x="229318" y="1143832"/>
                  <a:pt x="226711" y="1146435"/>
                  <a:pt x="223389" y="1147467"/>
                </a:cubicBezTo>
                <a:cubicBezTo>
                  <a:pt x="217822" y="1149200"/>
                  <a:pt x="211903" y="1146084"/>
                  <a:pt x="210171" y="1140508"/>
                </a:cubicBezTo>
                <a:cubicBezTo>
                  <a:pt x="208191" y="1131110"/>
                  <a:pt x="207906" y="1121434"/>
                  <a:pt x="209314" y="1111933"/>
                </a:cubicBezTo>
                <a:cubicBezTo>
                  <a:pt x="209314" y="1105937"/>
                  <a:pt x="214167" y="1101075"/>
                  <a:pt x="220163" y="1101075"/>
                </a:cubicBezTo>
                <a:close/>
                <a:moveTo>
                  <a:pt x="717307" y="1056403"/>
                </a:moveTo>
                <a:cubicBezTo>
                  <a:pt x="712072" y="1056403"/>
                  <a:pt x="706838" y="1056403"/>
                  <a:pt x="701604" y="1057165"/>
                </a:cubicBezTo>
                <a:cubicBezTo>
                  <a:pt x="691136" y="1057927"/>
                  <a:pt x="680668" y="1059261"/>
                  <a:pt x="670295" y="1061071"/>
                </a:cubicBezTo>
                <a:lnTo>
                  <a:pt x="641190" y="1067758"/>
                </a:lnTo>
                <a:lnTo>
                  <a:pt x="635464" y="1073262"/>
                </a:lnTo>
                <a:cubicBezTo>
                  <a:pt x="590166" y="1115458"/>
                  <a:pt x="548769" y="1160321"/>
                  <a:pt x="504612" y="1199468"/>
                </a:cubicBezTo>
                <a:lnTo>
                  <a:pt x="471569" y="1227679"/>
                </a:lnTo>
                <a:lnTo>
                  <a:pt x="498807" y="1221853"/>
                </a:lnTo>
                <a:lnTo>
                  <a:pt x="517079" y="1219567"/>
                </a:lnTo>
                <a:cubicBezTo>
                  <a:pt x="523265" y="1219567"/>
                  <a:pt x="529355" y="1218900"/>
                  <a:pt x="535446" y="1218519"/>
                </a:cubicBezTo>
                <a:cubicBezTo>
                  <a:pt x="547722" y="1218519"/>
                  <a:pt x="559998" y="1218519"/>
                  <a:pt x="572180" y="1218519"/>
                </a:cubicBezTo>
                <a:cubicBezTo>
                  <a:pt x="584361" y="1218519"/>
                  <a:pt x="596542" y="1220424"/>
                  <a:pt x="608628" y="1221948"/>
                </a:cubicBezTo>
                <a:cubicBezTo>
                  <a:pt x="620714" y="1223472"/>
                  <a:pt x="632705" y="1225377"/>
                  <a:pt x="644505" y="1227949"/>
                </a:cubicBezTo>
                <a:cubicBezTo>
                  <a:pt x="668392" y="1232425"/>
                  <a:pt x="692088" y="1238521"/>
                  <a:pt x="715118" y="1245189"/>
                </a:cubicBezTo>
                <a:cubicBezTo>
                  <a:pt x="761635" y="1258423"/>
                  <a:pt x="807009" y="1275364"/>
                  <a:pt x="850824" y="1295862"/>
                </a:cubicBezTo>
                <a:cubicBezTo>
                  <a:pt x="872616" y="1306244"/>
                  <a:pt x="894124" y="1317388"/>
                  <a:pt x="914965" y="1329580"/>
                </a:cubicBezTo>
                <a:lnTo>
                  <a:pt x="950169" y="1351398"/>
                </a:lnTo>
                <a:lnTo>
                  <a:pt x="933904" y="1311197"/>
                </a:lnTo>
                <a:cubicBezTo>
                  <a:pt x="926195" y="1288908"/>
                  <a:pt x="918202" y="1266048"/>
                  <a:pt x="910112" y="1242617"/>
                </a:cubicBezTo>
                <a:lnTo>
                  <a:pt x="883657" y="1171560"/>
                </a:lnTo>
                <a:lnTo>
                  <a:pt x="865357" y="1112218"/>
                </a:lnTo>
                <a:lnTo>
                  <a:pt x="859293" y="1105933"/>
                </a:lnTo>
                <a:lnTo>
                  <a:pt x="853964" y="1100409"/>
                </a:lnTo>
                <a:lnTo>
                  <a:pt x="847873" y="1095742"/>
                </a:lnTo>
                <a:cubicBezTo>
                  <a:pt x="843781" y="1092694"/>
                  <a:pt x="840070" y="1089169"/>
                  <a:pt x="835787" y="1086217"/>
                </a:cubicBezTo>
                <a:lnTo>
                  <a:pt x="822560" y="1078406"/>
                </a:lnTo>
                <a:cubicBezTo>
                  <a:pt x="818067" y="1075930"/>
                  <a:pt x="813424" y="1073734"/>
                  <a:pt x="808665" y="1071834"/>
                </a:cubicBezTo>
                <a:cubicBezTo>
                  <a:pt x="804002" y="1069662"/>
                  <a:pt x="799158" y="1067878"/>
                  <a:pt x="794200" y="1066500"/>
                </a:cubicBezTo>
                <a:cubicBezTo>
                  <a:pt x="789252" y="1065071"/>
                  <a:pt x="784683" y="1063166"/>
                  <a:pt x="779354" y="1062214"/>
                </a:cubicBezTo>
                <a:lnTo>
                  <a:pt x="764128" y="1059166"/>
                </a:lnTo>
                <a:cubicBezTo>
                  <a:pt x="758989" y="1058404"/>
                  <a:pt x="753850" y="1058023"/>
                  <a:pt x="748616" y="1057356"/>
                </a:cubicBezTo>
                <a:cubicBezTo>
                  <a:pt x="743382" y="1056689"/>
                  <a:pt x="738243" y="1056689"/>
                  <a:pt x="733009" y="1056403"/>
                </a:cubicBezTo>
                <a:cubicBezTo>
                  <a:pt x="727775" y="1056118"/>
                  <a:pt x="722541" y="1056403"/>
                  <a:pt x="717307" y="1056403"/>
                </a:cubicBezTo>
                <a:close/>
                <a:moveTo>
                  <a:pt x="1272798" y="1051489"/>
                </a:moveTo>
                <a:lnTo>
                  <a:pt x="1224348" y="1079359"/>
                </a:lnTo>
                <a:cubicBezTo>
                  <a:pt x="1208074" y="1089455"/>
                  <a:pt x="1191515" y="1099552"/>
                  <a:pt x="1175623" y="1110315"/>
                </a:cubicBezTo>
                <a:cubicBezTo>
                  <a:pt x="1159731" y="1121078"/>
                  <a:pt x="1144219" y="1132603"/>
                  <a:pt x="1129182" y="1144605"/>
                </a:cubicBezTo>
                <a:cubicBezTo>
                  <a:pt x="1114365" y="1156836"/>
                  <a:pt x="1100376" y="1170042"/>
                  <a:pt x="1087309" y="1184134"/>
                </a:cubicBezTo>
                <a:lnTo>
                  <a:pt x="1067420" y="1204803"/>
                </a:lnTo>
                <a:cubicBezTo>
                  <a:pt x="1060758" y="1211566"/>
                  <a:pt x="1054001" y="1218328"/>
                  <a:pt x="1047816" y="1225472"/>
                </a:cubicBezTo>
                <a:cubicBezTo>
                  <a:pt x="1041573" y="1232662"/>
                  <a:pt x="1035692" y="1240165"/>
                  <a:pt x="1030210" y="1247951"/>
                </a:cubicBezTo>
                <a:cubicBezTo>
                  <a:pt x="1024786" y="1255762"/>
                  <a:pt x="1019362" y="1263572"/>
                  <a:pt x="1014699" y="1271764"/>
                </a:cubicBezTo>
                <a:cubicBezTo>
                  <a:pt x="1009798" y="1279812"/>
                  <a:pt x="1005315" y="1288109"/>
                  <a:pt x="1001280" y="1296624"/>
                </a:cubicBezTo>
                <a:cubicBezTo>
                  <a:pt x="997378" y="1305130"/>
                  <a:pt x="993952" y="1313845"/>
                  <a:pt x="991002" y="1322723"/>
                </a:cubicBezTo>
                <a:cubicBezTo>
                  <a:pt x="989460" y="1327094"/>
                  <a:pt x="988157" y="1331543"/>
                  <a:pt x="987100" y="1336057"/>
                </a:cubicBezTo>
                <a:cubicBezTo>
                  <a:pt x="985854" y="1340506"/>
                  <a:pt x="984836" y="1345021"/>
                  <a:pt x="984055" y="1349583"/>
                </a:cubicBezTo>
                <a:cubicBezTo>
                  <a:pt x="982485" y="1358651"/>
                  <a:pt x="981533" y="1367814"/>
                  <a:pt x="981200" y="1377015"/>
                </a:cubicBezTo>
                <a:lnTo>
                  <a:pt x="980272" y="1377841"/>
                </a:lnTo>
                <a:lnTo>
                  <a:pt x="999282" y="1428259"/>
                </a:lnTo>
                <a:cubicBezTo>
                  <a:pt x="1008323" y="1446642"/>
                  <a:pt x="1017268" y="1464168"/>
                  <a:pt x="1024406" y="1481409"/>
                </a:cubicBezTo>
                <a:lnTo>
                  <a:pt x="1035130" y="1507857"/>
                </a:lnTo>
                <a:lnTo>
                  <a:pt x="1044771" y="1488171"/>
                </a:lnTo>
                <a:cubicBezTo>
                  <a:pt x="1051718" y="1475598"/>
                  <a:pt x="1058665" y="1463311"/>
                  <a:pt x="1065993" y="1451119"/>
                </a:cubicBezTo>
                <a:cubicBezTo>
                  <a:pt x="1073321" y="1438927"/>
                  <a:pt x="1081220" y="1427116"/>
                  <a:pt x="1088737" y="1415115"/>
                </a:cubicBezTo>
                <a:lnTo>
                  <a:pt x="1113195" y="1380253"/>
                </a:lnTo>
                <a:cubicBezTo>
                  <a:pt x="1121950" y="1369109"/>
                  <a:pt x="1130325" y="1357584"/>
                  <a:pt x="1138794" y="1346154"/>
                </a:cubicBezTo>
                <a:cubicBezTo>
                  <a:pt x="1147264" y="1334724"/>
                  <a:pt x="1156971" y="1324341"/>
                  <a:pt x="1166297" y="1313578"/>
                </a:cubicBezTo>
                <a:cubicBezTo>
                  <a:pt x="1175623" y="1302815"/>
                  <a:pt x="1186377" y="1293385"/>
                  <a:pt x="1196560" y="1283574"/>
                </a:cubicBezTo>
                <a:cubicBezTo>
                  <a:pt x="1206743" y="1273764"/>
                  <a:pt x="1217877" y="1264524"/>
                  <a:pt x="1228631" y="1254999"/>
                </a:cubicBezTo>
                <a:cubicBezTo>
                  <a:pt x="1239146" y="1245468"/>
                  <a:pt x="1250138" y="1236470"/>
                  <a:pt x="1261558" y="1228044"/>
                </a:cubicBezTo>
                <a:lnTo>
                  <a:pt x="1295342" y="1203183"/>
                </a:lnTo>
                <a:lnTo>
                  <a:pt x="1331695" y="1180895"/>
                </a:lnTo>
                <a:cubicBezTo>
                  <a:pt x="1343904" y="1173288"/>
                  <a:pt x="1356618" y="1166542"/>
                  <a:pt x="1369761" y="1160702"/>
                </a:cubicBezTo>
                <a:cubicBezTo>
                  <a:pt x="1382608" y="1154606"/>
                  <a:pt x="1395075" y="1147653"/>
                  <a:pt x="1407827" y="1142319"/>
                </a:cubicBezTo>
                <a:lnTo>
                  <a:pt x="1447701" y="1126983"/>
                </a:lnTo>
                <a:cubicBezTo>
                  <a:pt x="1460939" y="1121698"/>
                  <a:pt x="1474557" y="1117399"/>
                  <a:pt x="1488432" y="1114125"/>
                </a:cubicBezTo>
                <a:lnTo>
                  <a:pt x="1494976" y="1112331"/>
                </a:lnTo>
                <a:lnTo>
                  <a:pt x="1486623" y="1109744"/>
                </a:lnTo>
                <a:cubicBezTo>
                  <a:pt x="1445322" y="1096218"/>
                  <a:pt x="1397929" y="1090694"/>
                  <a:pt x="1350537" y="1075073"/>
                </a:cubicBezTo>
                <a:cubicBezTo>
                  <a:pt x="1326746" y="1067738"/>
                  <a:pt x="1302383" y="1059833"/>
                  <a:pt x="1277260" y="1052689"/>
                </a:cubicBezTo>
                <a:close/>
                <a:moveTo>
                  <a:pt x="1254551" y="1046583"/>
                </a:moveTo>
                <a:lnTo>
                  <a:pt x="1263460" y="1051069"/>
                </a:lnTo>
                <a:lnTo>
                  <a:pt x="1263381" y="1048957"/>
                </a:lnTo>
                <a:close/>
                <a:moveTo>
                  <a:pt x="994089" y="962317"/>
                </a:moveTo>
                <a:lnTo>
                  <a:pt x="989194" y="963344"/>
                </a:lnTo>
                <a:cubicBezTo>
                  <a:pt x="985321" y="964323"/>
                  <a:pt x="981561" y="965696"/>
                  <a:pt x="977964" y="967440"/>
                </a:cubicBezTo>
                <a:cubicBezTo>
                  <a:pt x="974130" y="968862"/>
                  <a:pt x="970503" y="970817"/>
                  <a:pt x="967211" y="973250"/>
                </a:cubicBezTo>
                <a:cubicBezTo>
                  <a:pt x="963804" y="975306"/>
                  <a:pt x="960616" y="977699"/>
                  <a:pt x="957694" y="980394"/>
                </a:cubicBezTo>
                <a:cubicBezTo>
                  <a:pt x="954649" y="983251"/>
                  <a:pt x="951413" y="985728"/>
                  <a:pt x="948177" y="988681"/>
                </a:cubicBezTo>
                <a:lnTo>
                  <a:pt x="939803" y="998206"/>
                </a:lnTo>
                <a:cubicBezTo>
                  <a:pt x="937043" y="1001444"/>
                  <a:pt x="934664" y="1004968"/>
                  <a:pt x="932190" y="1008302"/>
                </a:cubicBezTo>
                <a:cubicBezTo>
                  <a:pt x="929611" y="1011636"/>
                  <a:pt x="927260" y="1015136"/>
                  <a:pt x="925148" y="1018780"/>
                </a:cubicBezTo>
                <a:cubicBezTo>
                  <a:pt x="920485" y="1025923"/>
                  <a:pt x="916678" y="1033543"/>
                  <a:pt x="912681" y="1041068"/>
                </a:cubicBezTo>
                <a:cubicBezTo>
                  <a:pt x="908684" y="1048593"/>
                  <a:pt x="905448" y="1056594"/>
                  <a:pt x="902308" y="1064500"/>
                </a:cubicBezTo>
                <a:cubicBezTo>
                  <a:pt x="899168" y="1072405"/>
                  <a:pt x="896218" y="1080597"/>
                  <a:pt x="893553" y="1088788"/>
                </a:cubicBezTo>
                <a:lnTo>
                  <a:pt x="888156" y="1107806"/>
                </a:lnTo>
                <a:lnTo>
                  <a:pt x="907067" y="1163940"/>
                </a:lnTo>
                <a:cubicBezTo>
                  <a:pt x="914585" y="1188515"/>
                  <a:pt x="921056" y="1212804"/>
                  <a:pt x="929145" y="1236140"/>
                </a:cubicBezTo>
                <a:cubicBezTo>
                  <a:pt x="937235" y="1259476"/>
                  <a:pt x="945324" y="1282146"/>
                  <a:pt x="953984" y="1303958"/>
                </a:cubicBezTo>
                <a:lnTo>
                  <a:pt x="965703" y="1337183"/>
                </a:lnTo>
                <a:lnTo>
                  <a:pt x="967211" y="1330819"/>
                </a:lnTo>
                <a:cubicBezTo>
                  <a:pt x="968448" y="1325875"/>
                  <a:pt x="969971" y="1321008"/>
                  <a:pt x="971779" y="1316246"/>
                </a:cubicBezTo>
                <a:cubicBezTo>
                  <a:pt x="975062" y="1306511"/>
                  <a:pt x="978907" y="1296967"/>
                  <a:pt x="983294" y="1287671"/>
                </a:cubicBezTo>
                <a:cubicBezTo>
                  <a:pt x="987957" y="1278717"/>
                  <a:pt x="992810" y="1269668"/>
                  <a:pt x="997664" y="1261191"/>
                </a:cubicBezTo>
                <a:cubicBezTo>
                  <a:pt x="1002517" y="1252714"/>
                  <a:pt x="1008417" y="1244236"/>
                  <a:pt x="1014128" y="1236045"/>
                </a:cubicBezTo>
                <a:cubicBezTo>
                  <a:pt x="1019837" y="1227853"/>
                  <a:pt x="1026118" y="1220138"/>
                  <a:pt x="1032209" y="1212232"/>
                </a:cubicBezTo>
                <a:cubicBezTo>
                  <a:pt x="1038299" y="1204327"/>
                  <a:pt x="1044390" y="1196516"/>
                  <a:pt x="1051242" y="1189087"/>
                </a:cubicBezTo>
                <a:cubicBezTo>
                  <a:pt x="1058094" y="1181657"/>
                  <a:pt x="1064946" y="1174799"/>
                  <a:pt x="1072083" y="1167941"/>
                </a:cubicBezTo>
                <a:cubicBezTo>
                  <a:pt x="1086929" y="1154702"/>
                  <a:pt x="1102250" y="1142319"/>
                  <a:pt x="1117191" y="1129841"/>
                </a:cubicBezTo>
                <a:cubicBezTo>
                  <a:pt x="1132132" y="1117363"/>
                  <a:pt x="1147835" y="1104981"/>
                  <a:pt x="1163442" y="1092979"/>
                </a:cubicBezTo>
                <a:cubicBezTo>
                  <a:pt x="1179049" y="1080978"/>
                  <a:pt x="1195132" y="1069643"/>
                  <a:pt x="1211596" y="1058690"/>
                </a:cubicBezTo>
                <a:lnTo>
                  <a:pt x="1238957" y="1042391"/>
                </a:lnTo>
                <a:lnTo>
                  <a:pt x="1199319" y="1031734"/>
                </a:lnTo>
                <a:cubicBezTo>
                  <a:pt x="1173054" y="1024304"/>
                  <a:pt x="1147169" y="1014779"/>
                  <a:pt x="1120808" y="1005350"/>
                </a:cubicBezTo>
                <a:cubicBezTo>
                  <a:pt x="1094447" y="995920"/>
                  <a:pt x="1067611" y="986300"/>
                  <a:pt x="1040584" y="977918"/>
                </a:cubicBezTo>
                <a:cubicBezTo>
                  <a:pt x="1026880" y="973631"/>
                  <a:pt x="1013652" y="968393"/>
                  <a:pt x="999758" y="964297"/>
                </a:cubicBezTo>
                <a:close/>
                <a:moveTo>
                  <a:pt x="778467" y="935246"/>
                </a:moveTo>
                <a:lnTo>
                  <a:pt x="770695" y="943246"/>
                </a:lnTo>
                <a:cubicBezTo>
                  <a:pt x="748140" y="965058"/>
                  <a:pt x="723112" y="984870"/>
                  <a:pt x="702461" y="1008111"/>
                </a:cubicBezTo>
                <a:lnTo>
                  <a:pt x="670599" y="1039456"/>
                </a:lnTo>
                <a:lnTo>
                  <a:pt x="699987" y="1036020"/>
                </a:lnTo>
                <a:cubicBezTo>
                  <a:pt x="705601" y="1035448"/>
                  <a:pt x="711216" y="1035353"/>
                  <a:pt x="716831" y="1035258"/>
                </a:cubicBezTo>
                <a:cubicBezTo>
                  <a:pt x="722474" y="1034971"/>
                  <a:pt x="728127" y="1034971"/>
                  <a:pt x="733770" y="1035258"/>
                </a:cubicBezTo>
                <a:cubicBezTo>
                  <a:pt x="739385" y="1035258"/>
                  <a:pt x="745095" y="1035258"/>
                  <a:pt x="750709" y="1036496"/>
                </a:cubicBezTo>
                <a:cubicBezTo>
                  <a:pt x="756324" y="1037734"/>
                  <a:pt x="761939" y="1037734"/>
                  <a:pt x="767554" y="1038687"/>
                </a:cubicBezTo>
                <a:lnTo>
                  <a:pt x="784303" y="1042211"/>
                </a:lnTo>
                <a:cubicBezTo>
                  <a:pt x="789841" y="1043553"/>
                  <a:pt x="795304" y="1045175"/>
                  <a:pt x="800671" y="1047069"/>
                </a:cubicBezTo>
                <a:cubicBezTo>
                  <a:pt x="806201" y="1048633"/>
                  <a:pt x="811577" y="1050673"/>
                  <a:pt x="816754" y="1053165"/>
                </a:cubicBezTo>
                <a:cubicBezTo>
                  <a:pt x="822074" y="1055344"/>
                  <a:pt x="827260" y="1057858"/>
                  <a:pt x="832266" y="1060690"/>
                </a:cubicBezTo>
                <a:lnTo>
                  <a:pt x="847112" y="1069643"/>
                </a:lnTo>
                <a:lnTo>
                  <a:pt x="854490" y="1075478"/>
                </a:lnTo>
                <a:lnTo>
                  <a:pt x="838358" y="1019160"/>
                </a:lnTo>
                <a:cubicBezTo>
                  <a:pt x="834361" y="1006302"/>
                  <a:pt x="831125" y="993157"/>
                  <a:pt x="826462" y="980298"/>
                </a:cubicBezTo>
                <a:lnTo>
                  <a:pt x="816564" y="946000"/>
                </a:lnTo>
                <a:lnTo>
                  <a:pt x="801909" y="938579"/>
                </a:lnTo>
                <a:cubicBezTo>
                  <a:pt x="797113" y="937390"/>
                  <a:pt x="792250" y="936499"/>
                  <a:pt x="787349" y="935912"/>
                </a:cubicBezTo>
                <a:lnTo>
                  <a:pt x="779831" y="935246"/>
                </a:lnTo>
                <a:close/>
                <a:moveTo>
                  <a:pt x="834038" y="932912"/>
                </a:moveTo>
                <a:lnTo>
                  <a:pt x="834741" y="935626"/>
                </a:lnTo>
                <a:lnTo>
                  <a:pt x="835726" y="938965"/>
                </a:lnTo>
                <a:lnTo>
                  <a:pt x="839880" y="937532"/>
                </a:lnTo>
                <a:close/>
                <a:moveTo>
                  <a:pt x="852083" y="914027"/>
                </a:moveTo>
                <a:lnTo>
                  <a:pt x="846827" y="922292"/>
                </a:lnTo>
                <a:cubicBezTo>
                  <a:pt x="845371" y="925819"/>
                  <a:pt x="844286" y="929491"/>
                  <a:pt x="843591" y="933245"/>
                </a:cubicBezTo>
                <a:cubicBezTo>
                  <a:pt x="843591" y="935150"/>
                  <a:pt x="842831" y="937055"/>
                  <a:pt x="842545" y="939056"/>
                </a:cubicBezTo>
                <a:cubicBezTo>
                  <a:pt x="842259" y="941056"/>
                  <a:pt x="842545" y="943056"/>
                  <a:pt x="842545" y="944675"/>
                </a:cubicBezTo>
                <a:lnTo>
                  <a:pt x="838580" y="948644"/>
                </a:lnTo>
                <a:lnTo>
                  <a:pt x="846257" y="974679"/>
                </a:lnTo>
                <a:cubicBezTo>
                  <a:pt x="849302" y="987918"/>
                  <a:pt x="853679" y="1000682"/>
                  <a:pt x="857296" y="1013731"/>
                </a:cubicBezTo>
                <a:lnTo>
                  <a:pt x="878169" y="1077766"/>
                </a:lnTo>
                <a:lnTo>
                  <a:pt x="885749" y="1057737"/>
                </a:lnTo>
                <a:cubicBezTo>
                  <a:pt x="888985" y="1049450"/>
                  <a:pt x="893267" y="1041449"/>
                  <a:pt x="897455" y="1033448"/>
                </a:cubicBezTo>
                <a:cubicBezTo>
                  <a:pt x="901718" y="1025355"/>
                  <a:pt x="906419" y="1017501"/>
                  <a:pt x="911539" y="1009921"/>
                </a:cubicBezTo>
                <a:cubicBezTo>
                  <a:pt x="913947" y="1006049"/>
                  <a:pt x="916583" y="1002328"/>
                  <a:pt x="919438" y="998777"/>
                </a:cubicBezTo>
                <a:cubicBezTo>
                  <a:pt x="922293" y="995158"/>
                  <a:pt x="924957" y="991443"/>
                  <a:pt x="928002" y="988014"/>
                </a:cubicBezTo>
                <a:lnTo>
                  <a:pt x="937519" y="978489"/>
                </a:lnTo>
                <a:cubicBezTo>
                  <a:pt x="940755" y="975250"/>
                  <a:pt x="944561" y="972488"/>
                  <a:pt x="948083" y="968964"/>
                </a:cubicBezTo>
                <a:cubicBezTo>
                  <a:pt x="951699" y="965974"/>
                  <a:pt x="955581" y="963327"/>
                  <a:pt x="959693" y="961058"/>
                </a:cubicBezTo>
                <a:lnTo>
                  <a:pt x="972070" y="954627"/>
                </a:lnTo>
                <a:lnTo>
                  <a:pt x="959122" y="950105"/>
                </a:lnTo>
                <a:cubicBezTo>
                  <a:pt x="932476" y="938865"/>
                  <a:pt x="904116" y="931912"/>
                  <a:pt x="876519" y="923149"/>
                </a:cubicBezTo>
                <a:close/>
                <a:moveTo>
                  <a:pt x="805032" y="907903"/>
                </a:moveTo>
                <a:lnTo>
                  <a:pt x="797179" y="915986"/>
                </a:lnTo>
                <a:lnTo>
                  <a:pt x="807333" y="918196"/>
                </a:lnTo>
                <a:lnTo>
                  <a:pt x="808291" y="918596"/>
                </a:lnTo>
                <a:close/>
                <a:moveTo>
                  <a:pt x="826690" y="904548"/>
                </a:moveTo>
                <a:lnTo>
                  <a:pt x="830538" y="919404"/>
                </a:lnTo>
                <a:lnTo>
                  <a:pt x="832457" y="915053"/>
                </a:lnTo>
                <a:lnTo>
                  <a:pt x="837829" y="908707"/>
                </a:lnTo>
                <a:close/>
                <a:moveTo>
                  <a:pt x="780309" y="886920"/>
                </a:moveTo>
                <a:lnTo>
                  <a:pt x="781258" y="889526"/>
                </a:lnTo>
                <a:lnTo>
                  <a:pt x="782761" y="897008"/>
                </a:lnTo>
                <a:lnTo>
                  <a:pt x="789256" y="890451"/>
                </a:lnTo>
                <a:close/>
                <a:moveTo>
                  <a:pt x="839219" y="872714"/>
                </a:moveTo>
                <a:lnTo>
                  <a:pt x="830991" y="881183"/>
                </a:lnTo>
                <a:lnTo>
                  <a:pt x="843458" y="885746"/>
                </a:lnTo>
                <a:lnTo>
                  <a:pt x="840070" y="876953"/>
                </a:lnTo>
                <a:close/>
                <a:moveTo>
                  <a:pt x="786267" y="844297"/>
                </a:moveTo>
                <a:lnTo>
                  <a:pt x="784589" y="849235"/>
                </a:lnTo>
                <a:cubicBezTo>
                  <a:pt x="783257" y="852497"/>
                  <a:pt x="781734" y="855678"/>
                  <a:pt x="780021" y="858760"/>
                </a:cubicBezTo>
                <a:lnTo>
                  <a:pt x="777988" y="861625"/>
                </a:lnTo>
                <a:lnTo>
                  <a:pt x="792582" y="867058"/>
                </a:lnTo>
                <a:lnTo>
                  <a:pt x="791156" y="862379"/>
                </a:lnTo>
                <a:close/>
                <a:moveTo>
                  <a:pt x="809026" y="837535"/>
                </a:moveTo>
                <a:lnTo>
                  <a:pt x="814186" y="856283"/>
                </a:lnTo>
                <a:lnTo>
                  <a:pt x="816034" y="863417"/>
                </a:lnTo>
                <a:lnTo>
                  <a:pt x="819610" y="859807"/>
                </a:lnTo>
                <a:lnTo>
                  <a:pt x="830786" y="848476"/>
                </a:lnTo>
                <a:lnTo>
                  <a:pt x="827319" y="847330"/>
                </a:lnTo>
                <a:close/>
                <a:moveTo>
                  <a:pt x="617043" y="821022"/>
                </a:moveTo>
                <a:lnTo>
                  <a:pt x="623283" y="836662"/>
                </a:lnTo>
                <a:cubicBezTo>
                  <a:pt x="626900" y="846853"/>
                  <a:pt x="630516" y="856950"/>
                  <a:pt x="633751" y="867237"/>
                </a:cubicBezTo>
                <a:cubicBezTo>
                  <a:pt x="636987" y="877524"/>
                  <a:pt x="639937" y="888001"/>
                  <a:pt x="642697" y="898384"/>
                </a:cubicBezTo>
                <a:cubicBezTo>
                  <a:pt x="645457" y="908766"/>
                  <a:pt x="648026" y="919434"/>
                  <a:pt x="649930" y="930102"/>
                </a:cubicBezTo>
                <a:cubicBezTo>
                  <a:pt x="651833" y="940770"/>
                  <a:pt x="653641" y="951628"/>
                  <a:pt x="655259" y="962392"/>
                </a:cubicBezTo>
                <a:lnTo>
                  <a:pt x="656686" y="978775"/>
                </a:lnTo>
                <a:cubicBezTo>
                  <a:pt x="657352" y="984204"/>
                  <a:pt x="656686" y="989824"/>
                  <a:pt x="657352" y="995348"/>
                </a:cubicBezTo>
                <a:cubicBezTo>
                  <a:pt x="657686" y="1000932"/>
                  <a:pt x="657686" y="1006530"/>
                  <a:pt x="657352" y="1012112"/>
                </a:cubicBezTo>
                <a:lnTo>
                  <a:pt x="656157" y="1024499"/>
                </a:lnTo>
                <a:lnTo>
                  <a:pt x="687805" y="993633"/>
                </a:lnTo>
                <a:cubicBezTo>
                  <a:pt x="710931" y="972468"/>
                  <a:pt x="732885" y="950050"/>
                  <a:pt x="753565" y="926482"/>
                </a:cubicBezTo>
                <a:lnTo>
                  <a:pt x="762476" y="917486"/>
                </a:lnTo>
                <a:lnTo>
                  <a:pt x="762987" y="915338"/>
                </a:lnTo>
                <a:cubicBezTo>
                  <a:pt x="763082" y="914484"/>
                  <a:pt x="763082" y="913621"/>
                  <a:pt x="762987" y="912767"/>
                </a:cubicBezTo>
                <a:cubicBezTo>
                  <a:pt x="763082" y="911816"/>
                  <a:pt x="763082" y="910860"/>
                  <a:pt x="762987" y="909909"/>
                </a:cubicBezTo>
                <a:cubicBezTo>
                  <a:pt x="762216" y="905635"/>
                  <a:pt x="761007" y="901454"/>
                  <a:pt x="759370" y="897431"/>
                </a:cubicBezTo>
                <a:cubicBezTo>
                  <a:pt x="757524" y="893057"/>
                  <a:pt x="755430" y="888796"/>
                  <a:pt x="753089" y="884668"/>
                </a:cubicBezTo>
                <a:lnTo>
                  <a:pt x="749473" y="878477"/>
                </a:lnTo>
                <a:lnTo>
                  <a:pt x="746293" y="873498"/>
                </a:lnTo>
                <a:lnTo>
                  <a:pt x="714738" y="861046"/>
                </a:lnTo>
                <a:close/>
                <a:moveTo>
                  <a:pt x="605963" y="816483"/>
                </a:moveTo>
                <a:lnTo>
                  <a:pt x="601681" y="824755"/>
                </a:lnTo>
                <a:lnTo>
                  <a:pt x="616476" y="820790"/>
                </a:lnTo>
                <a:close/>
                <a:moveTo>
                  <a:pt x="954498" y="753986"/>
                </a:moveTo>
                <a:lnTo>
                  <a:pt x="901452" y="808658"/>
                </a:lnTo>
                <a:lnTo>
                  <a:pt x="853661" y="857849"/>
                </a:lnTo>
                <a:lnTo>
                  <a:pt x="853394" y="859141"/>
                </a:lnTo>
                <a:cubicBezTo>
                  <a:pt x="852794" y="863648"/>
                  <a:pt x="852984" y="868227"/>
                  <a:pt x="853965" y="872666"/>
                </a:cubicBezTo>
                <a:lnTo>
                  <a:pt x="862407" y="892683"/>
                </a:lnTo>
                <a:lnTo>
                  <a:pt x="884227" y="900670"/>
                </a:lnTo>
                <a:cubicBezTo>
                  <a:pt x="910749" y="912124"/>
                  <a:pt x="937843" y="922201"/>
                  <a:pt x="965403" y="930864"/>
                </a:cubicBezTo>
                <a:lnTo>
                  <a:pt x="984789" y="937481"/>
                </a:lnTo>
                <a:lnTo>
                  <a:pt x="980439" y="928292"/>
                </a:lnTo>
                <a:cubicBezTo>
                  <a:pt x="976251" y="918386"/>
                  <a:pt x="972445" y="908385"/>
                  <a:pt x="969019" y="898288"/>
                </a:cubicBezTo>
                <a:cubicBezTo>
                  <a:pt x="967116" y="893240"/>
                  <a:pt x="965783" y="888097"/>
                  <a:pt x="964166" y="882953"/>
                </a:cubicBezTo>
                <a:cubicBezTo>
                  <a:pt x="962548" y="877810"/>
                  <a:pt x="961310" y="872666"/>
                  <a:pt x="960073" y="867427"/>
                </a:cubicBezTo>
                <a:cubicBezTo>
                  <a:pt x="958836" y="862189"/>
                  <a:pt x="957504" y="856950"/>
                  <a:pt x="956647" y="851711"/>
                </a:cubicBezTo>
                <a:cubicBezTo>
                  <a:pt x="955791" y="846472"/>
                  <a:pt x="954459" y="841138"/>
                  <a:pt x="953792" y="835804"/>
                </a:cubicBezTo>
                <a:lnTo>
                  <a:pt x="951794" y="819707"/>
                </a:lnTo>
                <a:cubicBezTo>
                  <a:pt x="951223" y="814278"/>
                  <a:pt x="951223" y="808849"/>
                  <a:pt x="950938" y="803419"/>
                </a:cubicBezTo>
                <a:cubicBezTo>
                  <a:pt x="950557" y="797997"/>
                  <a:pt x="950557" y="792554"/>
                  <a:pt x="950938" y="787132"/>
                </a:cubicBezTo>
                <a:cubicBezTo>
                  <a:pt x="951033" y="781686"/>
                  <a:pt x="951413" y="776249"/>
                  <a:pt x="952080" y="770844"/>
                </a:cubicBezTo>
                <a:lnTo>
                  <a:pt x="954363" y="754556"/>
                </a:lnTo>
                <a:close/>
                <a:moveTo>
                  <a:pt x="398794" y="729046"/>
                </a:moveTo>
                <a:lnTo>
                  <a:pt x="399645" y="730077"/>
                </a:lnTo>
                <a:lnTo>
                  <a:pt x="410589" y="744650"/>
                </a:lnTo>
                <a:lnTo>
                  <a:pt x="420105" y="759890"/>
                </a:lnTo>
                <a:cubicBezTo>
                  <a:pt x="426957" y="769987"/>
                  <a:pt x="432477" y="780845"/>
                  <a:pt x="438282" y="791513"/>
                </a:cubicBezTo>
                <a:cubicBezTo>
                  <a:pt x="444087" y="802181"/>
                  <a:pt x="449036" y="813325"/>
                  <a:pt x="453413" y="824755"/>
                </a:cubicBezTo>
                <a:cubicBezTo>
                  <a:pt x="457791" y="836185"/>
                  <a:pt x="461788" y="847520"/>
                  <a:pt x="465690" y="859045"/>
                </a:cubicBezTo>
                <a:cubicBezTo>
                  <a:pt x="469591" y="870571"/>
                  <a:pt x="472541" y="882477"/>
                  <a:pt x="475206" y="894383"/>
                </a:cubicBezTo>
                <a:cubicBezTo>
                  <a:pt x="477871" y="906290"/>
                  <a:pt x="479869" y="918291"/>
                  <a:pt x="481867" y="930292"/>
                </a:cubicBezTo>
                <a:cubicBezTo>
                  <a:pt x="483866" y="942294"/>
                  <a:pt x="484913" y="954486"/>
                  <a:pt x="485960" y="966583"/>
                </a:cubicBezTo>
                <a:cubicBezTo>
                  <a:pt x="487007" y="978679"/>
                  <a:pt x="487673" y="990871"/>
                  <a:pt x="487958" y="1003063"/>
                </a:cubicBezTo>
                <a:cubicBezTo>
                  <a:pt x="488244" y="1015255"/>
                  <a:pt x="487958" y="1027448"/>
                  <a:pt x="487958" y="1039640"/>
                </a:cubicBezTo>
                <a:cubicBezTo>
                  <a:pt x="487958" y="1051831"/>
                  <a:pt x="486341" y="1063928"/>
                  <a:pt x="484913" y="1076025"/>
                </a:cubicBezTo>
                <a:cubicBezTo>
                  <a:pt x="483486" y="1088122"/>
                  <a:pt x="481678" y="1100219"/>
                  <a:pt x="479013" y="1112029"/>
                </a:cubicBezTo>
                <a:cubicBezTo>
                  <a:pt x="474159" y="1135937"/>
                  <a:pt x="467688" y="1159654"/>
                  <a:pt x="461026" y="1182610"/>
                </a:cubicBezTo>
                <a:lnTo>
                  <a:pt x="451111" y="1215934"/>
                </a:lnTo>
                <a:lnTo>
                  <a:pt x="487578" y="1181371"/>
                </a:lnTo>
                <a:cubicBezTo>
                  <a:pt x="529926" y="1140604"/>
                  <a:pt x="576652" y="1101647"/>
                  <a:pt x="621380" y="1059070"/>
                </a:cubicBezTo>
                <a:lnTo>
                  <a:pt x="626043" y="1054430"/>
                </a:lnTo>
                <a:lnTo>
                  <a:pt x="626043" y="1053641"/>
                </a:lnTo>
                <a:lnTo>
                  <a:pt x="626043" y="1052879"/>
                </a:lnTo>
                <a:lnTo>
                  <a:pt x="630421" y="1039258"/>
                </a:lnTo>
                <a:cubicBezTo>
                  <a:pt x="631658" y="1034686"/>
                  <a:pt x="632229" y="1029733"/>
                  <a:pt x="633180" y="1024971"/>
                </a:cubicBezTo>
                <a:cubicBezTo>
                  <a:pt x="633932" y="1020052"/>
                  <a:pt x="634342" y="1015088"/>
                  <a:pt x="634418" y="1010112"/>
                </a:cubicBezTo>
                <a:cubicBezTo>
                  <a:pt x="634798" y="1005103"/>
                  <a:pt x="634798" y="1000072"/>
                  <a:pt x="634418" y="995062"/>
                </a:cubicBezTo>
                <a:cubicBezTo>
                  <a:pt x="634418" y="990014"/>
                  <a:pt x="634418" y="984966"/>
                  <a:pt x="633466" y="979918"/>
                </a:cubicBezTo>
                <a:lnTo>
                  <a:pt x="631753" y="964678"/>
                </a:lnTo>
                <a:cubicBezTo>
                  <a:pt x="630040" y="954581"/>
                  <a:pt x="628517" y="944389"/>
                  <a:pt x="626043" y="934388"/>
                </a:cubicBezTo>
                <a:cubicBezTo>
                  <a:pt x="623569" y="924387"/>
                  <a:pt x="621094" y="914195"/>
                  <a:pt x="618430" y="904194"/>
                </a:cubicBezTo>
                <a:cubicBezTo>
                  <a:pt x="615765" y="894193"/>
                  <a:pt x="612530" y="884382"/>
                  <a:pt x="608913" y="874476"/>
                </a:cubicBezTo>
                <a:cubicBezTo>
                  <a:pt x="605297" y="864570"/>
                  <a:pt x="602061" y="854854"/>
                  <a:pt x="598255" y="845139"/>
                </a:cubicBezTo>
                <a:cubicBezTo>
                  <a:pt x="594448" y="835423"/>
                  <a:pt x="590642" y="825613"/>
                  <a:pt x="586644" y="816564"/>
                </a:cubicBezTo>
                <a:lnTo>
                  <a:pt x="586525" y="808520"/>
                </a:lnTo>
                <a:lnTo>
                  <a:pt x="559428" y="797419"/>
                </a:lnTo>
                <a:cubicBezTo>
                  <a:pt x="534590" y="786465"/>
                  <a:pt x="510132" y="775702"/>
                  <a:pt x="485960" y="765701"/>
                </a:cubicBezTo>
                <a:cubicBezTo>
                  <a:pt x="473969" y="760367"/>
                  <a:pt x="462074" y="755318"/>
                  <a:pt x="450178" y="750556"/>
                </a:cubicBezTo>
                <a:cubicBezTo>
                  <a:pt x="438282" y="745793"/>
                  <a:pt x="426767" y="741031"/>
                  <a:pt x="414681" y="737126"/>
                </a:cubicBezTo>
                <a:close/>
                <a:moveTo>
                  <a:pt x="158425" y="692190"/>
                </a:moveTo>
                <a:cubicBezTo>
                  <a:pt x="160209" y="691119"/>
                  <a:pt x="162589" y="691262"/>
                  <a:pt x="163921" y="693691"/>
                </a:cubicBezTo>
                <a:cubicBezTo>
                  <a:pt x="221782" y="798847"/>
                  <a:pt x="239577" y="934673"/>
                  <a:pt x="226064" y="1053450"/>
                </a:cubicBezTo>
                <a:cubicBezTo>
                  <a:pt x="225712" y="1056310"/>
                  <a:pt x="223456" y="1058562"/>
                  <a:pt x="220601" y="1058917"/>
                </a:cubicBezTo>
                <a:cubicBezTo>
                  <a:pt x="217156" y="1059343"/>
                  <a:pt x="214026" y="1056895"/>
                  <a:pt x="213597" y="1053450"/>
                </a:cubicBezTo>
                <a:cubicBezTo>
                  <a:pt x="199037" y="932292"/>
                  <a:pt x="215881" y="810658"/>
                  <a:pt x="156498" y="697977"/>
                </a:cubicBezTo>
                <a:cubicBezTo>
                  <a:pt x="155451" y="695548"/>
                  <a:pt x="156641" y="693262"/>
                  <a:pt x="158425" y="692190"/>
                </a:cubicBezTo>
                <a:close/>
                <a:moveTo>
                  <a:pt x="740388" y="663923"/>
                </a:moveTo>
                <a:lnTo>
                  <a:pt x="738719" y="676451"/>
                </a:lnTo>
                <a:cubicBezTo>
                  <a:pt x="737672" y="682166"/>
                  <a:pt x="736245" y="687786"/>
                  <a:pt x="734722" y="693406"/>
                </a:cubicBezTo>
                <a:cubicBezTo>
                  <a:pt x="733313" y="699061"/>
                  <a:pt x="731562" y="704627"/>
                  <a:pt x="729488" y="710074"/>
                </a:cubicBezTo>
                <a:cubicBezTo>
                  <a:pt x="727746" y="715831"/>
                  <a:pt x="725615" y="721464"/>
                  <a:pt x="723112" y="726934"/>
                </a:cubicBezTo>
                <a:cubicBezTo>
                  <a:pt x="720637" y="732172"/>
                  <a:pt x="718258" y="737697"/>
                  <a:pt x="715308" y="742840"/>
                </a:cubicBezTo>
                <a:lnTo>
                  <a:pt x="705792" y="757985"/>
                </a:lnTo>
                <a:cubicBezTo>
                  <a:pt x="702461" y="762938"/>
                  <a:pt x="698368" y="767510"/>
                  <a:pt x="694657" y="772082"/>
                </a:cubicBezTo>
                <a:cubicBezTo>
                  <a:pt x="690803" y="776747"/>
                  <a:pt x="686578" y="781080"/>
                  <a:pt x="682000" y="785036"/>
                </a:cubicBezTo>
                <a:cubicBezTo>
                  <a:pt x="677737" y="789339"/>
                  <a:pt x="673045" y="793200"/>
                  <a:pt x="668011" y="796561"/>
                </a:cubicBezTo>
                <a:lnTo>
                  <a:pt x="652784" y="806753"/>
                </a:lnTo>
                <a:lnTo>
                  <a:pt x="645280" y="810120"/>
                </a:lnTo>
                <a:lnTo>
                  <a:pt x="722446" y="840948"/>
                </a:lnTo>
                <a:lnTo>
                  <a:pt x="752643" y="852190"/>
                </a:lnTo>
                <a:lnTo>
                  <a:pt x="754231" y="850759"/>
                </a:lnTo>
                <a:cubicBezTo>
                  <a:pt x="755773" y="849064"/>
                  <a:pt x="757172" y="847249"/>
                  <a:pt x="758418" y="845330"/>
                </a:cubicBezTo>
                <a:cubicBezTo>
                  <a:pt x="759970" y="843173"/>
                  <a:pt x="761368" y="840914"/>
                  <a:pt x="762606" y="838567"/>
                </a:cubicBezTo>
                <a:cubicBezTo>
                  <a:pt x="763843" y="836186"/>
                  <a:pt x="765175" y="833709"/>
                  <a:pt x="766412" y="831042"/>
                </a:cubicBezTo>
                <a:lnTo>
                  <a:pt x="776440" y="807958"/>
                </a:lnTo>
                <a:lnTo>
                  <a:pt x="769720" y="783107"/>
                </a:lnTo>
                <a:cubicBezTo>
                  <a:pt x="763367" y="756532"/>
                  <a:pt x="757324" y="729981"/>
                  <a:pt x="750139" y="703978"/>
                </a:cubicBezTo>
                <a:close/>
                <a:moveTo>
                  <a:pt x="758306" y="648582"/>
                </a:moveTo>
                <a:lnTo>
                  <a:pt x="771076" y="698739"/>
                </a:lnTo>
                <a:cubicBezTo>
                  <a:pt x="776929" y="725028"/>
                  <a:pt x="784637" y="751055"/>
                  <a:pt x="792417" y="777190"/>
                </a:cubicBezTo>
                <a:lnTo>
                  <a:pt x="801099" y="808733"/>
                </a:lnTo>
                <a:lnTo>
                  <a:pt x="803146" y="810659"/>
                </a:lnTo>
                <a:cubicBezTo>
                  <a:pt x="807781" y="814347"/>
                  <a:pt x="812786" y="817539"/>
                  <a:pt x="818087" y="820184"/>
                </a:cubicBezTo>
                <a:cubicBezTo>
                  <a:pt x="823645" y="823156"/>
                  <a:pt x="829364" y="825827"/>
                  <a:pt x="835217" y="828185"/>
                </a:cubicBezTo>
                <a:lnTo>
                  <a:pt x="846534" y="832508"/>
                </a:lnTo>
                <a:lnTo>
                  <a:pt x="885369" y="793132"/>
                </a:lnTo>
                <a:lnTo>
                  <a:pt x="948916" y="726876"/>
                </a:lnTo>
                <a:lnTo>
                  <a:pt x="944466" y="727410"/>
                </a:lnTo>
                <a:cubicBezTo>
                  <a:pt x="932276" y="728362"/>
                  <a:pt x="920018" y="728362"/>
                  <a:pt x="907827" y="727410"/>
                </a:cubicBezTo>
                <a:cubicBezTo>
                  <a:pt x="901737" y="726553"/>
                  <a:pt x="895647" y="726172"/>
                  <a:pt x="889651" y="725029"/>
                </a:cubicBezTo>
                <a:lnTo>
                  <a:pt x="871665" y="721314"/>
                </a:lnTo>
                <a:lnTo>
                  <a:pt x="854059" y="715980"/>
                </a:lnTo>
                <a:cubicBezTo>
                  <a:pt x="848254" y="713980"/>
                  <a:pt x="842639" y="711313"/>
                  <a:pt x="836929" y="709027"/>
                </a:cubicBezTo>
                <a:cubicBezTo>
                  <a:pt x="831296" y="706653"/>
                  <a:pt x="825862" y="703851"/>
                  <a:pt x="820656" y="700645"/>
                </a:cubicBezTo>
                <a:cubicBezTo>
                  <a:pt x="815213" y="697877"/>
                  <a:pt x="809998" y="694693"/>
                  <a:pt x="805049" y="691120"/>
                </a:cubicBezTo>
                <a:lnTo>
                  <a:pt x="790203" y="680452"/>
                </a:lnTo>
                <a:cubicBezTo>
                  <a:pt x="785540" y="676546"/>
                  <a:pt x="780687" y="672260"/>
                  <a:pt x="776690" y="668164"/>
                </a:cubicBezTo>
                <a:cubicBezTo>
                  <a:pt x="772065" y="664233"/>
                  <a:pt x="767801" y="659898"/>
                  <a:pt x="763938" y="655210"/>
                </a:cubicBezTo>
                <a:close/>
                <a:moveTo>
                  <a:pt x="195029" y="629747"/>
                </a:moveTo>
                <a:lnTo>
                  <a:pt x="218546" y="703597"/>
                </a:lnTo>
                <a:lnTo>
                  <a:pt x="247571" y="801609"/>
                </a:lnTo>
                <a:cubicBezTo>
                  <a:pt x="257087" y="834280"/>
                  <a:pt x="266604" y="867141"/>
                  <a:pt x="274693" y="900384"/>
                </a:cubicBezTo>
                <a:cubicBezTo>
                  <a:pt x="278404" y="917052"/>
                  <a:pt x="282592" y="933721"/>
                  <a:pt x="285447" y="950580"/>
                </a:cubicBezTo>
                <a:cubicBezTo>
                  <a:pt x="288302" y="967440"/>
                  <a:pt x="290300" y="984489"/>
                  <a:pt x="292489" y="1001444"/>
                </a:cubicBezTo>
                <a:cubicBezTo>
                  <a:pt x="294678" y="1018398"/>
                  <a:pt x="296962" y="1035353"/>
                  <a:pt x="298580" y="1052403"/>
                </a:cubicBezTo>
                <a:cubicBezTo>
                  <a:pt x="300198" y="1069452"/>
                  <a:pt x="301815" y="1086502"/>
                  <a:pt x="303052" y="1103552"/>
                </a:cubicBezTo>
                <a:cubicBezTo>
                  <a:pt x="304290" y="1120602"/>
                  <a:pt x="305336" y="1137747"/>
                  <a:pt x="305432" y="1154892"/>
                </a:cubicBezTo>
                <a:cubicBezTo>
                  <a:pt x="305527" y="1172037"/>
                  <a:pt x="305432" y="1189182"/>
                  <a:pt x="305432" y="1206422"/>
                </a:cubicBezTo>
                <a:cubicBezTo>
                  <a:pt x="305432" y="1223662"/>
                  <a:pt x="303909" y="1240712"/>
                  <a:pt x="301910" y="1257857"/>
                </a:cubicBezTo>
                <a:cubicBezTo>
                  <a:pt x="301340" y="1266525"/>
                  <a:pt x="300007" y="1275002"/>
                  <a:pt x="298675" y="1283574"/>
                </a:cubicBezTo>
                <a:cubicBezTo>
                  <a:pt x="297343" y="1292147"/>
                  <a:pt x="296201" y="1300719"/>
                  <a:pt x="294297" y="1309197"/>
                </a:cubicBezTo>
                <a:cubicBezTo>
                  <a:pt x="290919" y="1326246"/>
                  <a:pt x="286503" y="1343077"/>
                  <a:pt x="281069" y="1359584"/>
                </a:cubicBezTo>
                <a:lnTo>
                  <a:pt x="276382" y="1371688"/>
                </a:lnTo>
                <a:lnTo>
                  <a:pt x="303623" y="1347677"/>
                </a:lnTo>
                <a:cubicBezTo>
                  <a:pt x="322276" y="1330532"/>
                  <a:pt x="341689" y="1312911"/>
                  <a:pt x="362435" y="1295576"/>
                </a:cubicBezTo>
                <a:lnTo>
                  <a:pt x="424348" y="1241270"/>
                </a:lnTo>
                <a:lnTo>
                  <a:pt x="435712" y="1212709"/>
                </a:lnTo>
                <a:cubicBezTo>
                  <a:pt x="439234" y="1201565"/>
                  <a:pt x="443136" y="1190230"/>
                  <a:pt x="446180" y="1178704"/>
                </a:cubicBezTo>
                <a:cubicBezTo>
                  <a:pt x="452043" y="1155725"/>
                  <a:pt x="456487" y="1132409"/>
                  <a:pt x="459504" y="1108886"/>
                </a:cubicBezTo>
                <a:cubicBezTo>
                  <a:pt x="462644" y="1085455"/>
                  <a:pt x="465690" y="1062023"/>
                  <a:pt x="467593" y="1038496"/>
                </a:cubicBezTo>
                <a:cubicBezTo>
                  <a:pt x="468449" y="1026686"/>
                  <a:pt x="469306" y="1014875"/>
                  <a:pt x="469591" y="1003063"/>
                </a:cubicBezTo>
                <a:cubicBezTo>
                  <a:pt x="469877" y="991252"/>
                  <a:pt x="469591" y="979442"/>
                  <a:pt x="469591" y="967630"/>
                </a:cubicBezTo>
                <a:cubicBezTo>
                  <a:pt x="469591" y="955819"/>
                  <a:pt x="468259" y="944104"/>
                  <a:pt x="466927" y="932293"/>
                </a:cubicBezTo>
                <a:cubicBezTo>
                  <a:pt x="465595" y="920482"/>
                  <a:pt x="463882" y="908861"/>
                  <a:pt x="461407" y="897336"/>
                </a:cubicBezTo>
                <a:cubicBezTo>
                  <a:pt x="458933" y="885811"/>
                  <a:pt x="456173" y="874286"/>
                  <a:pt x="453318" y="862855"/>
                </a:cubicBezTo>
                <a:cubicBezTo>
                  <a:pt x="450463" y="851425"/>
                  <a:pt x="446657" y="840186"/>
                  <a:pt x="442184" y="829232"/>
                </a:cubicBezTo>
                <a:cubicBezTo>
                  <a:pt x="437711" y="818278"/>
                  <a:pt x="433238" y="807325"/>
                  <a:pt x="428289" y="796561"/>
                </a:cubicBezTo>
                <a:cubicBezTo>
                  <a:pt x="423341" y="785798"/>
                  <a:pt x="417821" y="775416"/>
                  <a:pt x="411445" y="765415"/>
                </a:cubicBezTo>
                <a:lnTo>
                  <a:pt x="401929" y="750270"/>
                </a:lnTo>
                <a:lnTo>
                  <a:pt x="391651" y="735792"/>
                </a:lnTo>
                <a:lnTo>
                  <a:pt x="377834" y="718387"/>
                </a:lnTo>
                <a:lnTo>
                  <a:pt x="350064" y="704264"/>
                </a:lnTo>
                <a:cubicBezTo>
                  <a:pt x="339967" y="698580"/>
                  <a:pt x="329585" y="693430"/>
                  <a:pt x="318945" y="688834"/>
                </a:cubicBezTo>
                <a:cubicBezTo>
                  <a:pt x="308477" y="684452"/>
                  <a:pt x="297818" y="680928"/>
                  <a:pt x="287826" y="676642"/>
                </a:cubicBezTo>
                <a:cubicBezTo>
                  <a:pt x="267746" y="668260"/>
                  <a:pt x="250426" y="656068"/>
                  <a:pt x="232725" y="647210"/>
                </a:cubicBezTo>
                <a:close/>
                <a:moveTo>
                  <a:pt x="1093416" y="602629"/>
                </a:moveTo>
                <a:lnTo>
                  <a:pt x="1084681" y="611526"/>
                </a:lnTo>
                <a:cubicBezTo>
                  <a:pt x="1065350" y="632350"/>
                  <a:pt x="1045960" y="654019"/>
                  <a:pt x="1026023" y="675974"/>
                </a:cubicBezTo>
                <a:lnTo>
                  <a:pt x="985969" y="720098"/>
                </a:lnTo>
                <a:lnTo>
                  <a:pt x="981962" y="729791"/>
                </a:lnTo>
                <a:cubicBezTo>
                  <a:pt x="979878" y="734325"/>
                  <a:pt x="978222" y="739045"/>
                  <a:pt x="977013" y="743888"/>
                </a:cubicBezTo>
                <a:cubicBezTo>
                  <a:pt x="975776" y="748651"/>
                  <a:pt x="973967" y="753413"/>
                  <a:pt x="972921" y="758271"/>
                </a:cubicBezTo>
                <a:lnTo>
                  <a:pt x="970256" y="773130"/>
                </a:lnTo>
                <a:cubicBezTo>
                  <a:pt x="969428" y="778079"/>
                  <a:pt x="968886" y="783072"/>
                  <a:pt x="968638" y="788084"/>
                </a:cubicBezTo>
                <a:cubicBezTo>
                  <a:pt x="968000" y="793138"/>
                  <a:pt x="967744" y="798232"/>
                  <a:pt x="967877" y="803324"/>
                </a:cubicBezTo>
                <a:cubicBezTo>
                  <a:pt x="967877" y="808372"/>
                  <a:pt x="967877" y="813421"/>
                  <a:pt x="967877" y="818564"/>
                </a:cubicBezTo>
                <a:lnTo>
                  <a:pt x="969019" y="833804"/>
                </a:lnTo>
                <a:cubicBezTo>
                  <a:pt x="969019" y="838948"/>
                  <a:pt x="970446" y="843996"/>
                  <a:pt x="971113" y="849044"/>
                </a:cubicBezTo>
                <a:cubicBezTo>
                  <a:pt x="971779" y="854092"/>
                  <a:pt x="973016" y="859141"/>
                  <a:pt x="974063" y="864189"/>
                </a:cubicBezTo>
                <a:cubicBezTo>
                  <a:pt x="975109" y="869237"/>
                  <a:pt x="976347" y="874190"/>
                  <a:pt x="977774" y="879143"/>
                </a:cubicBezTo>
                <a:cubicBezTo>
                  <a:pt x="979201" y="884096"/>
                  <a:pt x="980439" y="889144"/>
                  <a:pt x="982152" y="894002"/>
                </a:cubicBezTo>
                <a:lnTo>
                  <a:pt x="1003448" y="943849"/>
                </a:lnTo>
                <a:lnTo>
                  <a:pt x="1006705" y="944961"/>
                </a:lnTo>
                <a:cubicBezTo>
                  <a:pt x="1020028" y="950390"/>
                  <a:pt x="1033637" y="954486"/>
                  <a:pt x="1047055" y="959344"/>
                </a:cubicBezTo>
                <a:cubicBezTo>
                  <a:pt x="1074272" y="967916"/>
                  <a:pt x="1101204" y="976203"/>
                  <a:pt x="1128041" y="983918"/>
                </a:cubicBezTo>
                <a:lnTo>
                  <a:pt x="1205690" y="1008013"/>
                </a:lnTo>
                <a:lnTo>
                  <a:pt x="1186948" y="984585"/>
                </a:lnTo>
                <a:cubicBezTo>
                  <a:pt x="1180667" y="975379"/>
                  <a:pt x="1174881" y="965840"/>
                  <a:pt x="1169628" y="956010"/>
                </a:cubicBezTo>
                <a:cubicBezTo>
                  <a:pt x="1164298" y="946485"/>
                  <a:pt x="1159540" y="936960"/>
                  <a:pt x="1155068" y="926482"/>
                </a:cubicBezTo>
                <a:cubicBezTo>
                  <a:pt x="1150594" y="916005"/>
                  <a:pt x="1146502" y="906290"/>
                  <a:pt x="1142791" y="896098"/>
                </a:cubicBezTo>
                <a:cubicBezTo>
                  <a:pt x="1135063" y="875783"/>
                  <a:pt x="1128488" y="855049"/>
                  <a:pt x="1123092" y="833995"/>
                </a:cubicBezTo>
                <a:cubicBezTo>
                  <a:pt x="1117477" y="813040"/>
                  <a:pt x="1112814" y="791894"/>
                  <a:pt x="1108912" y="770653"/>
                </a:cubicBezTo>
                <a:cubicBezTo>
                  <a:pt x="1106819" y="760081"/>
                  <a:pt x="1105486" y="749317"/>
                  <a:pt x="1103869" y="738649"/>
                </a:cubicBezTo>
                <a:cubicBezTo>
                  <a:pt x="1102250" y="727981"/>
                  <a:pt x="1101108" y="717313"/>
                  <a:pt x="1099966" y="706550"/>
                </a:cubicBezTo>
                <a:cubicBezTo>
                  <a:pt x="1097587" y="685119"/>
                  <a:pt x="1095874" y="663688"/>
                  <a:pt x="1094637" y="642161"/>
                </a:cubicBezTo>
                <a:close/>
                <a:moveTo>
                  <a:pt x="676605" y="405770"/>
                </a:moveTo>
                <a:lnTo>
                  <a:pt x="671532" y="419371"/>
                </a:lnTo>
                <a:cubicBezTo>
                  <a:pt x="667849" y="428878"/>
                  <a:pt x="663557" y="438137"/>
                  <a:pt x="658685" y="447089"/>
                </a:cubicBezTo>
                <a:cubicBezTo>
                  <a:pt x="653641" y="456043"/>
                  <a:pt x="649168" y="465282"/>
                  <a:pt x="644505" y="474140"/>
                </a:cubicBezTo>
                <a:cubicBezTo>
                  <a:pt x="639842" y="482998"/>
                  <a:pt x="634037" y="491571"/>
                  <a:pt x="628708" y="500239"/>
                </a:cubicBezTo>
                <a:cubicBezTo>
                  <a:pt x="623407" y="508913"/>
                  <a:pt x="617526" y="517219"/>
                  <a:pt x="611102" y="525099"/>
                </a:cubicBezTo>
                <a:lnTo>
                  <a:pt x="601586" y="537196"/>
                </a:lnTo>
                <a:cubicBezTo>
                  <a:pt x="598255" y="541006"/>
                  <a:pt x="594734" y="544625"/>
                  <a:pt x="591308" y="548340"/>
                </a:cubicBezTo>
                <a:cubicBezTo>
                  <a:pt x="584265" y="555674"/>
                  <a:pt x="577699" y="563389"/>
                  <a:pt x="570466" y="570343"/>
                </a:cubicBezTo>
                <a:lnTo>
                  <a:pt x="548483" y="591202"/>
                </a:lnTo>
                <a:cubicBezTo>
                  <a:pt x="541061" y="597965"/>
                  <a:pt x="533257" y="604347"/>
                  <a:pt x="525644" y="610919"/>
                </a:cubicBezTo>
                <a:cubicBezTo>
                  <a:pt x="518031" y="617491"/>
                  <a:pt x="509941" y="623492"/>
                  <a:pt x="502138" y="629969"/>
                </a:cubicBezTo>
                <a:cubicBezTo>
                  <a:pt x="494334" y="636446"/>
                  <a:pt x="486150" y="642161"/>
                  <a:pt x="477966" y="647876"/>
                </a:cubicBezTo>
                <a:cubicBezTo>
                  <a:pt x="469782" y="653591"/>
                  <a:pt x="461597" y="659592"/>
                  <a:pt x="453128" y="664926"/>
                </a:cubicBezTo>
                <a:cubicBezTo>
                  <a:pt x="444658" y="670260"/>
                  <a:pt x="436379" y="675880"/>
                  <a:pt x="427718" y="681023"/>
                </a:cubicBezTo>
                <a:lnTo>
                  <a:pt x="392265" y="700594"/>
                </a:lnTo>
                <a:lnTo>
                  <a:pt x="424674" y="714837"/>
                </a:lnTo>
                <a:cubicBezTo>
                  <a:pt x="435570" y="721206"/>
                  <a:pt x="446818" y="726961"/>
                  <a:pt x="458362" y="732077"/>
                </a:cubicBezTo>
                <a:cubicBezTo>
                  <a:pt x="469782" y="737697"/>
                  <a:pt x="481487" y="743222"/>
                  <a:pt x="493383" y="748460"/>
                </a:cubicBezTo>
                <a:cubicBezTo>
                  <a:pt x="517269" y="759128"/>
                  <a:pt x="542012" y="768844"/>
                  <a:pt x="567231" y="778940"/>
                </a:cubicBezTo>
                <a:lnTo>
                  <a:pt x="608000" y="795227"/>
                </a:lnTo>
                <a:lnTo>
                  <a:pt x="611197" y="794371"/>
                </a:lnTo>
                <a:lnTo>
                  <a:pt x="618715" y="792466"/>
                </a:lnTo>
                <a:cubicBezTo>
                  <a:pt x="621189" y="791704"/>
                  <a:pt x="623473" y="790465"/>
                  <a:pt x="625757" y="789513"/>
                </a:cubicBezTo>
                <a:lnTo>
                  <a:pt x="639842" y="783417"/>
                </a:lnTo>
                <a:lnTo>
                  <a:pt x="652784" y="775321"/>
                </a:lnTo>
                <a:cubicBezTo>
                  <a:pt x="657162" y="772619"/>
                  <a:pt x="661216" y="769424"/>
                  <a:pt x="664871" y="765796"/>
                </a:cubicBezTo>
                <a:cubicBezTo>
                  <a:pt x="669124" y="762793"/>
                  <a:pt x="673055" y="759344"/>
                  <a:pt x="676576" y="755509"/>
                </a:cubicBezTo>
                <a:cubicBezTo>
                  <a:pt x="679906" y="751603"/>
                  <a:pt x="683618" y="747889"/>
                  <a:pt x="686663" y="743698"/>
                </a:cubicBezTo>
                <a:lnTo>
                  <a:pt x="695418" y="730744"/>
                </a:lnTo>
                <a:cubicBezTo>
                  <a:pt x="698179" y="726362"/>
                  <a:pt x="700367" y="721219"/>
                  <a:pt x="703032" y="716932"/>
                </a:cubicBezTo>
                <a:cubicBezTo>
                  <a:pt x="705553" y="712268"/>
                  <a:pt x="707809" y="707466"/>
                  <a:pt x="709788" y="702550"/>
                </a:cubicBezTo>
                <a:cubicBezTo>
                  <a:pt x="711987" y="697650"/>
                  <a:pt x="713890" y="692626"/>
                  <a:pt x="715499" y="687500"/>
                </a:cubicBezTo>
                <a:cubicBezTo>
                  <a:pt x="717354" y="682452"/>
                  <a:pt x="718905" y="677300"/>
                  <a:pt x="720162" y="672070"/>
                </a:cubicBezTo>
                <a:lnTo>
                  <a:pt x="729079" y="617467"/>
                </a:lnTo>
                <a:lnTo>
                  <a:pt x="712644" y="549959"/>
                </a:lnTo>
                <a:cubicBezTo>
                  <a:pt x="701605" y="499762"/>
                  <a:pt x="690947" y="451185"/>
                  <a:pt x="676672" y="406131"/>
                </a:cubicBezTo>
                <a:close/>
                <a:moveTo>
                  <a:pt x="697942" y="391192"/>
                </a:moveTo>
                <a:lnTo>
                  <a:pt x="700559" y="400893"/>
                </a:lnTo>
                <a:cubicBezTo>
                  <a:pt x="708362" y="449639"/>
                  <a:pt x="718878" y="497910"/>
                  <a:pt x="732058" y="545482"/>
                </a:cubicBezTo>
                <a:lnTo>
                  <a:pt x="749300" y="613205"/>
                </a:lnTo>
                <a:lnTo>
                  <a:pt x="752994" y="617968"/>
                </a:lnTo>
                <a:cubicBezTo>
                  <a:pt x="756305" y="622600"/>
                  <a:pt x="759865" y="627052"/>
                  <a:pt x="763652" y="631303"/>
                </a:cubicBezTo>
                <a:lnTo>
                  <a:pt x="775357" y="643685"/>
                </a:lnTo>
                <a:cubicBezTo>
                  <a:pt x="779211" y="647844"/>
                  <a:pt x="783380" y="651697"/>
                  <a:pt x="787824" y="655210"/>
                </a:cubicBezTo>
                <a:cubicBezTo>
                  <a:pt x="792107" y="658830"/>
                  <a:pt x="796294" y="662735"/>
                  <a:pt x="800766" y="666164"/>
                </a:cubicBezTo>
                <a:lnTo>
                  <a:pt x="814756" y="675689"/>
                </a:lnTo>
                <a:cubicBezTo>
                  <a:pt x="819400" y="678802"/>
                  <a:pt x="824273" y="681572"/>
                  <a:pt x="829316" y="683976"/>
                </a:cubicBezTo>
                <a:cubicBezTo>
                  <a:pt x="834179" y="686721"/>
                  <a:pt x="839242" y="689109"/>
                  <a:pt x="844448" y="691120"/>
                </a:cubicBezTo>
                <a:cubicBezTo>
                  <a:pt x="849682" y="693120"/>
                  <a:pt x="854726" y="695501"/>
                  <a:pt x="860055" y="697216"/>
                </a:cubicBezTo>
                <a:lnTo>
                  <a:pt x="876138" y="701883"/>
                </a:lnTo>
                <a:lnTo>
                  <a:pt x="892601" y="705121"/>
                </a:lnTo>
                <a:cubicBezTo>
                  <a:pt x="898121" y="706074"/>
                  <a:pt x="903735" y="706360"/>
                  <a:pt x="909255" y="707026"/>
                </a:cubicBezTo>
                <a:cubicBezTo>
                  <a:pt x="920437" y="707884"/>
                  <a:pt x="931666" y="707884"/>
                  <a:pt x="942848" y="707026"/>
                </a:cubicBezTo>
                <a:cubicBezTo>
                  <a:pt x="948368" y="707026"/>
                  <a:pt x="953983" y="706169"/>
                  <a:pt x="959407" y="705312"/>
                </a:cubicBezTo>
                <a:lnTo>
                  <a:pt x="971984" y="702825"/>
                </a:lnTo>
                <a:lnTo>
                  <a:pt x="1010892" y="662258"/>
                </a:lnTo>
                <a:lnTo>
                  <a:pt x="1078789" y="586757"/>
                </a:lnTo>
                <a:lnTo>
                  <a:pt x="1071417" y="586535"/>
                </a:lnTo>
                <a:cubicBezTo>
                  <a:pt x="1060901" y="586480"/>
                  <a:pt x="1050404" y="585652"/>
                  <a:pt x="1040012" y="584059"/>
                </a:cubicBezTo>
                <a:cubicBezTo>
                  <a:pt x="1029601" y="582712"/>
                  <a:pt x="1019304" y="580643"/>
                  <a:pt x="1009179" y="577867"/>
                </a:cubicBezTo>
                <a:cubicBezTo>
                  <a:pt x="999091" y="575200"/>
                  <a:pt x="988909" y="573010"/>
                  <a:pt x="978916" y="569962"/>
                </a:cubicBezTo>
                <a:lnTo>
                  <a:pt x="949415" y="559484"/>
                </a:lnTo>
                <a:cubicBezTo>
                  <a:pt x="939423" y="556436"/>
                  <a:pt x="930382" y="551578"/>
                  <a:pt x="920865" y="547768"/>
                </a:cubicBezTo>
                <a:cubicBezTo>
                  <a:pt x="911349" y="543958"/>
                  <a:pt x="901832" y="539482"/>
                  <a:pt x="892316" y="534624"/>
                </a:cubicBezTo>
                <a:cubicBezTo>
                  <a:pt x="882799" y="529766"/>
                  <a:pt x="873283" y="525670"/>
                  <a:pt x="864337" y="520908"/>
                </a:cubicBezTo>
                <a:cubicBezTo>
                  <a:pt x="855391" y="516145"/>
                  <a:pt x="845875" y="511383"/>
                  <a:pt x="837120" y="505573"/>
                </a:cubicBezTo>
                <a:cubicBezTo>
                  <a:pt x="828365" y="499762"/>
                  <a:pt x="820181" y="493571"/>
                  <a:pt x="811711" y="487570"/>
                </a:cubicBezTo>
                <a:cubicBezTo>
                  <a:pt x="803241" y="481570"/>
                  <a:pt x="795342" y="474807"/>
                  <a:pt x="787253" y="468520"/>
                </a:cubicBezTo>
                <a:cubicBezTo>
                  <a:pt x="779164" y="462234"/>
                  <a:pt x="771266" y="455471"/>
                  <a:pt x="763462" y="448613"/>
                </a:cubicBezTo>
                <a:cubicBezTo>
                  <a:pt x="755658" y="441755"/>
                  <a:pt x="747665" y="435373"/>
                  <a:pt x="740051" y="428325"/>
                </a:cubicBezTo>
                <a:lnTo>
                  <a:pt x="716736" y="408037"/>
                </a:lnTo>
                <a:close/>
                <a:moveTo>
                  <a:pt x="1322005" y="348395"/>
                </a:moveTo>
                <a:lnTo>
                  <a:pt x="1287157" y="385748"/>
                </a:lnTo>
                <a:cubicBezTo>
                  <a:pt x="1273263" y="401750"/>
                  <a:pt x="1260510" y="421085"/>
                  <a:pt x="1244047" y="437945"/>
                </a:cubicBezTo>
                <a:lnTo>
                  <a:pt x="1218257" y="463281"/>
                </a:lnTo>
                <a:cubicBezTo>
                  <a:pt x="1209597" y="471949"/>
                  <a:pt x="1201793" y="481760"/>
                  <a:pt x="1193609" y="491856"/>
                </a:cubicBezTo>
                <a:cubicBezTo>
                  <a:pt x="1178230" y="513164"/>
                  <a:pt x="1161310" y="533316"/>
                  <a:pt x="1142981" y="552149"/>
                </a:cubicBezTo>
                <a:lnTo>
                  <a:pt x="1112296" y="583400"/>
                </a:lnTo>
                <a:lnTo>
                  <a:pt x="1115098" y="641590"/>
                </a:lnTo>
                <a:cubicBezTo>
                  <a:pt x="1116716" y="662735"/>
                  <a:pt x="1118810" y="683690"/>
                  <a:pt x="1121474" y="704740"/>
                </a:cubicBezTo>
                <a:cubicBezTo>
                  <a:pt x="1124139" y="725791"/>
                  <a:pt x="1127565" y="746555"/>
                  <a:pt x="1130990" y="767320"/>
                </a:cubicBezTo>
                <a:cubicBezTo>
                  <a:pt x="1134416" y="788084"/>
                  <a:pt x="1138794" y="808753"/>
                  <a:pt x="1143933" y="829137"/>
                </a:cubicBezTo>
                <a:cubicBezTo>
                  <a:pt x="1148882" y="849513"/>
                  <a:pt x="1154915" y="869608"/>
                  <a:pt x="1162014" y="889335"/>
                </a:cubicBezTo>
                <a:cubicBezTo>
                  <a:pt x="1165450" y="899058"/>
                  <a:pt x="1169389" y="908596"/>
                  <a:pt x="1173815" y="917910"/>
                </a:cubicBezTo>
                <a:cubicBezTo>
                  <a:pt x="1178193" y="927435"/>
                  <a:pt x="1183331" y="936960"/>
                  <a:pt x="1187994" y="945628"/>
                </a:cubicBezTo>
                <a:cubicBezTo>
                  <a:pt x="1193134" y="954496"/>
                  <a:pt x="1198786" y="963052"/>
                  <a:pt x="1204934" y="971250"/>
                </a:cubicBezTo>
                <a:cubicBezTo>
                  <a:pt x="1207837" y="975425"/>
                  <a:pt x="1211015" y="979402"/>
                  <a:pt x="1214451" y="983156"/>
                </a:cubicBezTo>
                <a:cubicBezTo>
                  <a:pt x="1217943" y="987203"/>
                  <a:pt x="1221664" y="991051"/>
                  <a:pt x="1225585" y="994681"/>
                </a:cubicBezTo>
                <a:cubicBezTo>
                  <a:pt x="1232551" y="1001663"/>
                  <a:pt x="1240088" y="1008036"/>
                  <a:pt x="1248139" y="1013731"/>
                </a:cubicBezTo>
                <a:cubicBezTo>
                  <a:pt x="1252326" y="1016303"/>
                  <a:pt x="1256323" y="1019161"/>
                  <a:pt x="1260510" y="1021637"/>
                </a:cubicBezTo>
                <a:lnTo>
                  <a:pt x="1273548" y="1028209"/>
                </a:lnTo>
                <a:lnTo>
                  <a:pt x="1275976" y="1030943"/>
                </a:lnTo>
                <a:lnTo>
                  <a:pt x="1283065" y="1033258"/>
                </a:lnTo>
                <a:cubicBezTo>
                  <a:pt x="1308284" y="1040973"/>
                  <a:pt x="1332646" y="1047641"/>
                  <a:pt x="1356533" y="1054403"/>
                </a:cubicBezTo>
                <a:cubicBezTo>
                  <a:pt x="1380419" y="1061166"/>
                  <a:pt x="1403640" y="1068119"/>
                  <a:pt x="1425813" y="1075549"/>
                </a:cubicBezTo>
                <a:cubicBezTo>
                  <a:pt x="1447149" y="1082986"/>
                  <a:pt x="1468837" y="1089344"/>
                  <a:pt x="1490811" y="1094599"/>
                </a:cubicBezTo>
                <a:lnTo>
                  <a:pt x="1501839" y="1097142"/>
                </a:lnTo>
                <a:lnTo>
                  <a:pt x="1487670" y="1080882"/>
                </a:lnTo>
                <a:cubicBezTo>
                  <a:pt x="1476060" y="1066595"/>
                  <a:pt x="1465116" y="1052307"/>
                  <a:pt x="1454553" y="1037163"/>
                </a:cubicBezTo>
                <a:cubicBezTo>
                  <a:pt x="1433845" y="1007074"/>
                  <a:pt x="1414783" y="975882"/>
                  <a:pt x="1397454" y="943722"/>
                </a:cubicBezTo>
                <a:cubicBezTo>
                  <a:pt x="1388889" y="927625"/>
                  <a:pt x="1380609" y="911337"/>
                  <a:pt x="1372996" y="894669"/>
                </a:cubicBezTo>
                <a:cubicBezTo>
                  <a:pt x="1365383" y="878000"/>
                  <a:pt x="1357960" y="861426"/>
                  <a:pt x="1351489" y="844377"/>
                </a:cubicBezTo>
                <a:cubicBezTo>
                  <a:pt x="1345018" y="827327"/>
                  <a:pt x="1338832" y="810087"/>
                  <a:pt x="1332456" y="792942"/>
                </a:cubicBezTo>
                <a:lnTo>
                  <a:pt x="1323986" y="766843"/>
                </a:lnTo>
                <a:lnTo>
                  <a:pt x="1316563" y="740459"/>
                </a:lnTo>
                <a:cubicBezTo>
                  <a:pt x="1313994" y="731791"/>
                  <a:pt x="1312185" y="722742"/>
                  <a:pt x="1309997" y="713884"/>
                </a:cubicBezTo>
                <a:cubicBezTo>
                  <a:pt x="1307808" y="705026"/>
                  <a:pt x="1305810" y="696072"/>
                  <a:pt x="1304287" y="687119"/>
                </a:cubicBezTo>
                <a:cubicBezTo>
                  <a:pt x="1300671" y="669117"/>
                  <a:pt x="1298101" y="651019"/>
                  <a:pt x="1295722" y="632922"/>
                </a:cubicBezTo>
                <a:cubicBezTo>
                  <a:pt x="1294390" y="623397"/>
                  <a:pt x="1293914" y="614634"/>
                  <a:pt x="1293058" y="605585"/>
                </a:cubicBezTo>
                <a:cubicBezTo>
                  <a:pt x="1292201" y="596536"/>
                  <a:pt x="1291439" y="587392"/>
                  <a:pt x="1291250" y="578153"/>
                </a:cubicBezTo>
                <a:lnTo>
                  <a:pt x="1290393" y="550721"/>
                </a:lnTo>
                <a:lnTo>
                  <a:pt x="1291250" y="523289"/>
                </a:lnTo>
                <a:cubicBezTo>
                  <a:pt x="1291250" y="513764"/>
                  <a:pt x="1292296" y="505001"/>
                  <a:pt x="1293058" y="495857"/>
                </a:cubicBezTo>
                <a:cubicBezTo>
                  <a:pt x="1293819" y="486713"/>
                  <a:pt x="1294390" y="477664"/>
                  <a:pt x="1295722" y="468615"/>
                </a:cubicBezTo>
                <a:cubicBezTo>
                  <a:pt x="1298387" y="450518"/>
                  <a:pt x="1300671" y="432325"/>
                  <a:pt x="1305239" y="414513"/>
                </a:cubicBezTo>
                <a:cubicBezTo>
                  <a:pt x="1309806" y="396702"/>
                  <a:pt x="1313327" y="378985"/>
                  <a:pt x="1318181" y="361364"/>
                </a:cubicBezTo>
                <a:close/>
                <a:moveTo>
                  <a:pt x="620628" y="136663"/>
                </a:moveTo>
                <a:lnTo>
                  <a:pt x="594544" y="192867"/>
                </a:lnTo>
                <a:cubicBezTo>
                  <a:pt x="581506" y="218584"/>
                  <a:pt x="567898" y="244111"/>
                  <a:pt x="553337" y="269067"/>
                </a:cubicBezTo>
                <a:cubicBezTo>
                  <a:pt x="524445" y="319366"/>
                  <a:pt x="492174" y="367643"/>
                  <a:pt x="456745" y="413561"/>
                </a:cubicBezTo>
                <a:cubicBezTo>
                  <a:pt x="447865" y="425118"/>
                  <a:pt x="438691" y="436389"/>
                  <a:pt x="429242" y="447375"/>
                </a:cubicBezTo>
                <a:cubicBezTo>
                  <a:pt x="419725" y="458328"/>
                  <a:pt x="410209" y="469473"/>
                  <a:pt x="400026" y="479855"/>
                </a:cubicBezTo>
                <a:cubicBezTo>
                  <a:pt x="389843" y="490237"/>
                  <a:pt x="379470" y="500524"/>
                  <a:pt x="368431" y="510144"/>
                </a:cubicBezTo>
                <a:cubicBezTo>
                  <a:pt x="357392" y="519765"/>
                  <a:pt x="346353" y="529194"/>
                  <a:pt x="334552" y="537862"/>
                </a:cubicBezTo>
                <a:cubicBezTo>
                  <a:pt x="322752" y="546530"/>
                  <a:pt x="311047" y="555293"/>
                  <a:pt x="298960" y="563580"/>
                </a:cubicBezTo>
                <a:cubicBezTo>
                  <a:pt x="286874" y="571866"/>
                  <a:pt x="274408" y="579582"/>
                  <a:pt x="261560" y="586725"/>
                </a:cubicBezTo>
                <a:cubicBezTo>
                  <a:pt x="255279" y="590631"/>
                  <a:pt x="248618" y="593869"/>
                  <a:pt x="242052" y="597108"/>
                </a:cubicBezTo>
                <a:cubicBezTo>
                  <a:pt x="235504" y="600650"/>
                  <a:pt x="228767" y="603829"/>
                  <a:pt x="221877" y="606633"/>
                </a:cubicBezTo>
                <a:lnTo>
                  <a:pt x="204821" y="612349"/>
                </a:lnTo>
                <a:lnTo>
                  <a:pt x="240528" y="631874"/>
                </a:lnTo>
                <a:cubicBezTo>
                  <a:pt x="258610" y="639780"/>
                  <a:pt x="278595" y="646543"/>
                  <a:pt x="297628" y="657211"/>
                </a:cubicBezTo>
                <a:lnTo>
                  <a:pt x="326177" y="673308"/>
                </a:lnTo>
                <a:cubicBezTo>
                  <a:pt x="336417" y="678560"/>
                  <a:pt x="346933" y="683266"/>
                  <a:pt x="357677" y="687405"/>
                </a:cubicBezTo>
                <a:lnTo>
                  <a:pt x="378481" y="695295"/>
                </a:lnTo>
                <a:lnTo>
                  <a:pt x="420867" y="669022"/>
                </a:lnTo>
                <a:cubicBezTo>
                  <a:pt x="429051" y="663561"/>
                  <a:pt x="437140" y="657941"/>
                  <a:pt x="445134" y="652162"/>
                </a:cubicBezTo>
                <a:cubicBezTo>
                  <a:pt x="453128" y="646447"/>
                  <a:pt x="461026" y="640637"/>
                  <a:pt x="468830" y="634541"/>
                </a:cubicBezTo>
                <a:cubicBezTo>
                  <a:pt x="476633" y="628445"/>
                  <a:pt x="484437" y="622635"/>
                  <a:pt x="491955" y="616253"/>
                </a:cubicBezTo>
                <a:cubicBezTo>
                  <a:pt x="499473" y="609871"/>
                  <a:pt x="507182" y="603871"/>
                  <a:pt x="514319" y="597203"/>
                </a:cubicBezTo>
                <a:cubicBezTo>
                  <a:pt x="521457" y="590536"/>
                  <a:pt x="528974" y="584059"/>
                  <a:pt x="536017" y="577201"/>
                </a:cubicBezTo>
                <a:lnTo>
                  <a:pt x="556668" y="556341"/>
                </a:lnTo>
                <a:cubicBezTo>
                  <a:pt x="563519" y="549388"/>
                  <a:pt x="569610" y="541672"/>
                  <a:pt x="575701" y="534433"/>
                </a:cubicBezTo>
                <a:cubicBezTo>
                  <a:pt x="581791" y="527194"/>
                  <a:pt x="588263" y="519574"/>
                  <a:pt x="594734" y="511859"/>
                </a:cubicBezTo>
                <a:cubicBezTo>
                  <a:pt x="601205" y="504144"/>
                  <a:pt x="607010" y="496905"/>
                  <a:pt x="612530" y="488809"/>
                </a:cubicBezTo>
                <a:cubicBezTo>
                  <a:pt x="618049" y="480712"/>
                  <a:pt x="623855" y="472902"/>
                  <a:pt x="629184" y="464806"/>
                </a:cubicBezTo>
                <a:cubicBezTo>
                  <a:pt x="634513" y="456709"/>
                  <a:pt x="638700" y="447756"/>
                  <a:pt x="642697" y="439088"/>
                </a:cubicBezTo>
                <a:cubicBezTo>
                  <a:pt x="647027" y="430432"/>
                  <a:pt x="650501" y="421372"/>
                  <a:pt x="653070" y="412037"/>
                </a:cubicBezTo>
                <a:cubicBezTo>
                  <a:pt x="656486" y="403064"/>
                  <a:pt x="659161" y="393825"/>
                  <a:pt x="661064" y="384415"/>
                </a:cubicBezTo>
                <a:cubicBezTo>
                  <a:pt x="663063" y="374890"/>
                  <a:pt x="665061" y="365365"/>
                  <a:pt x="667440" y="356506"/>
                </a:cubicBezTo>
                <a:lnTo>
                  <a:pt x="667440" y="356221"/>
                </a:lnTo>
                <a:lnTo>
                  <a:pt x="664110" y="338218"/>
                </a:lnTo>
                <a:cubicBezTo>
                  <a:pt x="662511" y="327444"/>
                  <a:pt x="660351" y="316762"/>
                  <a:pt x="657639" y="306214"/>
                </a:cubicBezTo>
                <a:lnTo>
                  <a:pt x="648693" y="275925"/>
                </a:lnTo>
                <a:cubicBezTo>
                  <a:pt x="643078" y="256113"/>
                  <a:pt x="642222" y="236110"/>
                  <a:pt x="638606" y="217727"/>
                </a:cubicBezTo>
                <a:cubicBezTo>
                  <a:pt x="634989" y="199344"/>
                  <a:pt x="629089" y="182484"/>
                  <a:pt x="625853" y="166101"/>
                </a:cubicBezTo>
                <a:close/>
                <a:moveTo>
                  <a:pt x="639021" y="126087"/>
                </a:moveTo>
                <a:lnTo>
                  <a:pt x="647076" y="161720"/>
                </a:lnTo>
                <a:cubicBezTo>
                  <a:pt x="650977" y="178008"/>
                  <a:pt x="651834" y="195915"/>
                  <a:pt x="656116" y="214107"/>
                </a:cubicBezTo>
                <a:cubicBezTo>
                  <a:pt x="660398" y="232300"/>
                  <a:pt x="667536" y="250969"/>
                  <a:pt x="670581" y="271257"/>
                </a:cubicBezTo>
                <a:cubicBezTo>
                  <a:pt x="672104" y="281449"/>
                  <a:pt x="673531" y="291831"/>
                  <a:pt x="675054" y="302499"/>
                </a:cubicBezTo>
                <a:cubicBezTo>
                  <a:pt x="676577" y="313167"/>
                  <a:pt x="679622" y="323550"/>
                  <a:pt x="682572" y="334218"/>
                </a:cubicBezTo>
                <a:lnTo>
                  <a:pt x="687270" y="351631"/>
                </a:lnTo>
                <a:lnTo>
                  <a:pt x="728060" y="394416"/>
                </a:lnTo>
                <a:cubicBezTo>
                  <a:pt x="735388" y="401464"/>
                  <a:pt x="742906" y="408227"/>
                  <a:pt x="750900" y="414514"/>
                </a:cubicBezTo>
                <a:cubicBezTo>
                  <a:pt x="758894" y="420800"/>
                  <a:pt x="766603" y="427182"/>
                  <a:pt x="774787" y="433564"/>
                </a:cubicBezTo>
                <a:cubicBezTo>
                  <a:pt x="782971" y="439945"/>
                  <a:pt x="791250" y="445470"/>
                  <a:pt x="799720" y="450994"/>
                </a:cubicBezTo>
                <a:cubicBezTo>
                  <a:pt x="808190" y="456519"/>
                  <a:pt x="816374" y="461948"/>
                  <a:pt x="825890" y="467092"/>
                </a:cubicBezTo>
                <a:cubicBezTo>
                  <a:pt x="835407" y="472235"/>
                  <a:pt x="842735" y="478045"/>
                  <a:pt x="851395" y="483189"/>
                </a:cubicBezTo>
                <a:cubicBezTo>
                  <a:pt x="860055" y="488332"/>
                  <a:pt x="868429" y="493857"/>
                  <a:pt x="876709" y="499667"/>
                </a:cubicBezTo>
                <a:cubicBezTo>
                  <a:pt x="884883" y="505297"/>
                  <a:pt x="893325" y="510510"/>
                  <a:pt x="902023" y="515288"/>
                </a:cubicBezTo>
                <a:cubicBezTo>
                  <a:pt x="910721" y="520300"/>
                  <a:pt x="919676" y="524847"/>
                  <a:pt x="928859" y="528909"/>
                </a:cubicBezTo>
                <a:cubicBezTo>
                  <a:pt x="938376" y="533005"/>
                  <a:pt x="946846" y="538434"/>
                  <a:pt x="956267" y="541291"/>
                </a:cubicBezTo>
                <a:lnTo>
                  <a:pt x="984817" y="551578"/>
                </a:lnTo>
                <a:cubicBezTo>
                  <a:pt x="994333" y="554531"/>
                  <a:pt x="1003850" y="556722"/>
                  <a:pt x="1013366" y="559389"/>
                </a:cubicBezTo>
                <a:cubicBezTo>
                  <a:pt x="1022968" y="561996"/>
                  <a:pt x="1032780" y="563811"/>
                  <a:pt x="1042677" y="564818"/>
                </a:cubicBezTo>
                <a:cubicBezTo>
                  <a:pt x="1052451" y="566602"/>
                  <a:pt x="1062348" y="567590"/>
                  <a:pt x="1072274" y="567771"/>
                </a:cubicBezTo>
                <a:lnTo>
                  <a:pt x="1095527" y="568144"/>
                </a:lnTo>
                <a:lnTo>
                  <a:pt x="1124900" y="535481"/>
                </a:lnTo>
                <a:cubicBezTo>
                  <a:pt x="1142115" y="515709"/>
                  <a:pt x="1160444" y="496946"/>
                  <a:pt x="1179810" y="479283"/>
                </a:cubicBezTo>
                <a:cubicBezTo>
                  <a:pt x="1188565" y="469758"/>
                  <a:pt x="1197416" y="461281"/>
                  <a:pt x="1205219" y="451756"/>
                </a:cubicBezTo>
                <a:lnTo>
                  <a:pt x="1227584" y="423181"/>
                </a:lnTo>
                <a:cubicBezTo>
                  <a:pt x="1242334" y="404798"/>
                  <a:pt x="1259559" y="389939"/>
                  <a:pt x="1273929" y="374032"/>
                </a:cubicBezTo>
                <a:cubicBezTo>
                  <a:pt x="1288299" y="358125"/>
                  <a:pt x="1299909" y="341266"/>
                  <a:pt x="1312756" y="327074"/>
                </a:cubicBezTo>
                <a:lnTo>
                  <a:pt x="1320681" y="318315"/>
                </a:lnTo>
                <a:lnTo>
                  <a:pt x="1245665" y="317263"/>
                </a:lnTo>
                <a:cubicBezTo>
                  <a:pt x="1229868" y="316787"/>
                  <a:pt x="1214165" y="315549"/>
                  <a:pt x="1198082" y="314215"/>
                </a:cubicBezTo>
                <a:cubicBezTo>
                  <a:pt x="1181999" y="312882"/>
                  <a:pt x="1166773" y="310881"/>
                  <a:pt x="1151071" y="308976"/>
                </a:cubicBezTo>
                <a:cubicBezTo>
                  <a:pt x="1135369" y="307071"/>
                  <a:pt x="1120903" y="304690"/>
                  <a:pt x="1104820" y="302214"/>
                </a:cubicBezTo>
                <a:cubicBezTo>
                  <a:pt x="1088737" y="299737"/>
                  <a:pt x="1073796" y="296499"/>
                  <a:pt x="1058284" y="293355"/>
                </a:cubicBezTo>
                <a:cubicBezTo>
                  <a:pt x="1042772" y="290212"/>
                  <a:pt x="1027356" y="287069"/>
                  <a:pt x="1012034" y="283164"/>
                </a:cubicBezTo>
                <a:cubicBezTo>
                  <a:pt x="996713" y="279258"/>
                  <a:pt x="981296" y="276210"/>
                  <a:pt x="966069" y="271829"/>
                </a:cubicBezTo>
                <a:lnTo>
                  <a:pt x="921056" y="259065"/>
                </a:lnTo>
                <a:cubicBezTo>
                  <a:pt x="905925" y="254493"/>
                  <a:pt x="890984" y="249540"/>
                  <a:pt x="876043" y="244302"/>
                </a:cubicBezTo>
                <a:cubicBezTo>
                  <a:pt x="868620" y="241730"/>
                  <a:pt x="861007" y="239444"/>
                  <a:pt x="853679" y="236586"/>
                </a:cubicBezTo>
                <a:lnTo>
                  <a:pt x="831600" y="227919"/>
                </a:lnTo>
                <a:cubicBezTo>
                  <a:pt x="817040" y="221823"/>
                  <a:pt x="802099" y="216679"/>
                  <a:pt x="787825" y="209821"/>
                </a:cubicBezTo>
                <a:lnTo>
                  <a:pt x="745096" y="189533"/>
                </a:lnTo>
                <a:cubicBezTo>
                  <a:pt x="730725" y="182961"/>
                  <a:pt x="717402" y="174293"/>
                  <a:pt x="703508" y="166768"/>
                </a:cubicBezTo>
                <a:lnTo>
                  <a:pt x="682477" y="155433"/>
                </a:lnTo>
                <a:cubicBezTo>
                  <a:pt x="675530" y="151623"/>
                  <a:pt x="669344" y="146670"/>
                  <a:pt x="662682" y="142384"/>
                </a:cubicBezTo>
                <a:close/>
                <a:moveTo>
                  <a:pt x="604346" y="81"/>
                </a:moveTo>
                <a:cubicBezTo>
                  <a:pt x="607211" y="-411"/>
                  <a:pt x="609980" y="1365"/>
                  <a:pt x="610722" y="4176"/>
                </a:cubicBezTo>
                <a:cubicBezTo>
                  <a:pt x="610722" y="4176"/>
                  <a:pt x="617289" y="30751"/>
                  <a:pt x="628043" y="77519"/>
                </a:cubicBezTo>
                <a:lnTo>
                  <a:pt x="636129" y="113292"/>
                </a:lnTo>
                <a:lnTo>
                  <a:pt x="667917" y="134193"/>
                </a:lnTo>
                <a:cubicBezTo>
                  <a:pt x="674578" y="138384"/>
                  <a:pt x="680764" y="143146"/>
                  <a:pt x="687711" y="146766"/>
                </a:cubicBezTo>
                <a:lnTo>
                  <a:pt x="708267" y="158005"/>
                </a:lnTo>
                <a:cubicBezTo>
                  <a:pt x="722066" y="165149"/>
                  <a:pt x="735293" y="173531"/>
                  <a:pt x="749663" y="179722"/>
                </a:cubicBezTo>
                <a:lnTo>
                  <a:pt x="792297" y="198772"/>
                </a:lnTo>
                <a:cubicBezTo>
                  <a:pt x="806382" y="205344"/>
                  <a:pt x="820847" y="210107"/>
                  <a:pt x="835788" y="215917"/>
                </a:cubicBezTo>
                <a:lnTo>
                  <a:pt x="857676" y="224204"/>
                </a:lnTo>
                <a:cubicBezTo>
                  <a:pt x="865004" y="226776"/>
                  <a:pt x="872522" y="228966"/>
                  <a:pt x="879945" y="231348"/>
                </a:cubicBezTo>
                <a:cubicBezTo>
                  <a:pt x="894886" y="236015"/>
                  <a:pt x="909636" y="240873"/>
                  <a:pt x="924672" y="245254"/>
                </a:cubicBezTo>
                <a:lnTo>
                  <a:pt x="969971" y="257160"/>
                </a:lnTo>
                <a:cubicBezTo>
                  <a:pt x="985007" y="261256"/>
                  <a:pt x="1000424" y="264018"/>
                  <a:pt x="1015650" y="267257"/>
                </a:cubicBezTo>
                <a:cubicBezTo>
                  <a:pt x="1030877" y="270495"/>
                  <a:pt x="1046293" y="273353"/>
                  <a:pt x="1061711" y="275734"/>
                </a:cubicBezTo>
                <a:cubicBezTo>
                  <a:pt x="1077128" y="278115"/>
                  <a:pt x="1092449" y="281068"/>
                  <a:pt x="1107961" y="282878"/>
                </a:cubicBezTo>
                <a:cubicBezTo>
                  <a:pt x="1123473" y="284688"/>
                  <a:pt x="1138794" y="287259"/>
                  <a:pt x="1154306" y="288879"/>
                </a:cubicBezTo>
                <a:cubicBezTo>
                  <a:pt x="1169818" y="290498"/>
                  <a:pt x="1185330" y="292593"/>
                  <a:pt x="1200842" y="294117"/>
                </a:cubicBezTo>
                <a:cubicBezTo>
                  <a:pt x="1216354" y="295641"/>
                  <a:pt x="1231866" y="297546"/>
                  <a:pt x="1247378" y="298785"/>
                </a:cubicBezTo>
                <a:cubicBezTo>
                  <a:pt x="1262890" y="300023"/>
                  <a:pt x="1278497" y="301356"/>
                  <a:pt x="1294104" y="302309"/>
                </a:cubicBezTo>
                <a:lnTo>
                  <a:pt x="1334052" y="303536"/>
                </a:lnTo>
                <a:lnTo>
                  <a:pt x="1379372" y="253445"/>
                </a:lnTo>
                <a:lnTo>
                  <a:pt x="1437518" y="189628"/>
                </a:lnTo>
                <a:cubicBezTo>
                  <a:pt x="1439698" y="187523"/>
                  <a:pt x="1443143" y="187523"/>
                  <a:pt x="1445322" y="189628"/>
                </a:cubicBezTo>
                <a:cubicBezTo>
                  <a:pt x="1447215" y="191664"/>
                  <a:pt x="1447339" y="194784"/>
                  <a:pt x="1445607" y="196962"/>
                </a:cubicBezTo>
                <a:cubicBezTo>
                  <a:pt x="1445607" y="196962"/>
                  <a:pt x="1440754" y="203153"/>
                  <a:pt x="1431808" y="214869"/>
                </a:cubicBezTo>
                <a:cubicBezTo>
                  <a:pt x="1422862" y="226585"/>
                  <a:pt x="1409444" y="243444"/>
                  <a:pt x="1392124" y="264971"/>
                </a:cubicBezTo>
                <a:lnTo>
                  <a:pt x="1346313" y="320049"/>
                </a:lnTo>
                <a:lnTo>
                  <a:pt x="1333122" y="364888"/>
                </a:lnTo>
                <a:cubicBezTo>
                  <a:pt x="1329125" y="382319"/>
                  <a:pt x="1324938" y="399559"/>
                  <a:pt x="1322368" y="417276"/>
                </a:cubicBezTo>
                <a:cubicBezTo>
                  <a:pt x="1319799" y="434992"/>
                  <a:pt x="1317420" y="452518"/>
                  <a:pt x="1315231" y="470235"/>
                </a:cubicBezTo>
                <a:cubicBezTo>
                  <a:pt x="1314089" y="478998"/>
                  <a:pt x="1313994" y="487951"/>
                  <a:pt x="1313327" y="496809"/>
                </a:cubicBezTo>
                <a:cubicBezTo>
                  <a:pt x="1312662" y="505668"/>
                  <a:pt x="1312091" y="514526"/>
                  <a:pt x="1312281" y="523479"/>
                </a:cubicBezTo>
                <a:cubicBezTo>
                  <a:pt x="1312281" y="541291"/>
                  <a:pt x="1312281" y="559008"/>
                  <a:pt x="1312947" y="576819"/>
                </a:cubicBezTo>
                <a:cubicBezTo>
                  <a:pt x="1312947" y="585678"/>
                  <a:pt x="1313708" y="594536"/>
                  <a:pt x="1314565" y="603394"/>
                </a:cubicBezTo>
                <a:cubicBezTo>
                  <a:pt x="1315421" y="612252"/>
                  <a:pt x="1315802" y="621111"/>
                  <a:pt x="1317039" y="629969"/>
                </a:cubicBezTo>
                <a:cubicBezTo>
                  <a:pt x="1319228" y="647590"/>
                  <a:pt x="1321702" y="665211"/>
                  <a:pt x="1325128" y="682642"/>
                </a:cubicBezTo>
                <a:cubicBezTo>
                  <a:pt x="1326651" y="691500"/>
                  <a:pt x="1328554" y="700168"/>
                  <a:pt x="1330553" y="708836"/>
                </a:cubicBezTo>
                <a:cubicBezTo>
                  <a:pt x="1332551" y="717504"/>
                  <a:pt x="1334264" y="726267"/>
                  <a:pt x="1336834" y="734839"/>
                </a:cubicBezTo>
                <a:lnTo>
                  <a:pt x="1343876" y="760557"/>
                </a:lnTo>
                <a:lnTo>
                  <a:pt x="1351965" y="786084"/>
                </a:lnTo>
                <a:cubicBezTo>
                  <a:pt x="1357675" y="802974"/>
                  <a:pt x="1364022" y="819612"/>
                  <a:pt x="1370998" y="835995"/>
                </a:cubicBezTo>
                <a:cubicBezTo>
                  <a:pt x="1377755" y="852568"/>
                  <a:pt x="1385273" y="868665"/>
                  <a:pt x="1393076" y="884667"/>
                </a:cubicBezTo>
                <a:cubicBezTo>
                  <a:pt x="1400880" y="900669"/>
                  <a:pt x="1409349" y="916481"/>
                  <a:pt x="1418009" y="932292"/>
                </a:cubicBezTo>
                <a:cubicBezTo>
                  <a:pt x="1435329" y="963383"/>
                  <a:pt x="1454392" y="993466"/>
                  <a:pt x="1475108" y="1022399"/>
                </a:cubicBezTo>
                <a:cubicBezTo>
                  <a:pt x="1485197" y="1037067"/>
                  <a:pt x="1495731" y="1051419"/>
                  <a:pt x="1506703" y="1065452"/>
                </a:cubicBezTo>
                <a:cubicBezTo>
                  <a:pt x="1517648" y="1079263"/>
                  <a:pt x="1529163" y="1093265"/>
                  <a:pt x="1540868" y="1105743"/>
                </a:cubicBezTo>
                <a:lnTo>
                  <a:pt x="1540855" y="1106140"/>
                </a:lnTo>
                <a:lnTo>
                  <a:pt x="1551526" y="1108601"/>
                </a:lnTo>
                <a:cubicBezTo>
                  <a:pt x="1570464" y="1114506"/>
                  <a:pt x="1588355" y="1119935"/>
                  <a:pt x="1605390" y="1124603"/>
                </a:cubicBezTo>
                <a:lnTo>
                  <a:pt x="1693608" y="1148225"/>
                </a:lnTo>
                <a:lnTo>
                  <a:pt x="1770597" y="1168513"/>
                </a:lnTo>
                <a:cubicBezTo>
                  <a:pt x="1772881" y="1169118"/>
                  <a:pt x="1774251" y="1171464"/>
                  <a:pt x="1773642" y="1173752"/>
                </a:cubicBezTo>
                <a:cubicBezTo>
                  <a:pt x="1773033" y="1175948"/>
                  <a:pt x="1770825" y="1177286"/>
                  <a:pt x="1768598" y="1176800"/>
                </a:cubicBezTo>
                <a:lnTo>
                  <a:pt x="1690753" y="1159464"/>
                </a:lnTo>
                <a:lnTo>
                  <a:pt x="1601393" y="1139938"/>
                </a:lnTo>
                <a:cubicBezTo>
                  <a:pt x="1584073" y="1136223"/>
                  <a:pt x="1565421" y="1133461"/>
                  <a:pt x="1546292" y="1128222"/>
                </a:cubicBezTo>
                <a:lnTo>
                  <a:pt x="1536121" y="1125072"/>
                </a:lnTo>
                <a:lnTo>
                  <a:pt x="1535063" y="1125650"/>
                </a:lnTo>
                <a:lnTo>
                  <a:pt x="1494523" y="1136508"/>
                </a:lnTo>
                <a:cubicBezTo>
                  <a:pt x="1481028" y="1139346"/>
                  <a:pt x="1467762" y="1143199"/>
                  <a:pt x="1454839" y="1148034"/>
                </a:cubicBezTo>
                <a:lnTo>
                  <a:pt x="1415916" y="1161654"/>
                </a:lnTo>
                <a:cubicBezTo>
                  <a:pt x="1402974" y="1166417"/>
                  <a:pt x="1390983" y="1173370"/>
                  <a:pt x="1378421" y="1179085"/>
                </a:cubicBezTo>
                <a:cubicBezTo>
                  <a:pt x="1365830" y="1184623"/>
                  <a:pt x="1353630" y="1190987"/>
                  <a:pt x="1341877" y="1198135"/>
                </a:cubicBezTo>
                <a:lnTo>
                  <a:pt x="1306476" y="1219566"/>
                </a:lnTo>
                <a:lnTo>
                  <a:pt x="1273168" y="1244331"/>
                </a:lnTo>
                <a:cubicBezTo>
                  <a:pt x="1262005" y="1252470"/>
                  <a:pt x="1251270" y="1261181"/>
                  <a:pt x="1241002" y="1270430"/>
                </a:cubicBezTo>
                <a:cubicBezTo>
                  <a:pt x="1230343" y="1279260"/>
                  <a:pt x="1220294" y="1288804"/>
                  <a:pt x="1210930" y="1299005"/>
                </a:cubicBezTo>
                <a:cubicBezTo>
                  <a:pt x="1201413" y="1309197"/>
                  <a:pt x="1191897" y="1318626"/>
                  <a:pt x="1182380" y="1329009"/>
                </a:cubicBezTo>
                <a:lnTo>
                  <a:pt x="1154402" y="1359584"/>
                </a:lnTo>
                <a:cubicBezTo>
                  <a:pt x="1145646" y="1370347"/>
                  <a:pt x="1136606" y="1380920"/>
                  <a:pt x="1128136" y="1391778"/>
                </a:cubicBezTo>
                <a:cubicBezTo>
                  <a:pt x="1119666" y="1402637"/>
                  <a:pt x="1112148" y="1414448"/>
                  <a:pt x="1104440" y="1425973"/>
                </a:cubicBezTo>
                <a:cubicBezTo>
                  <a:pt x="1096732" y="1437498"/>
                  <a:pt x="1089594" y="1449309"/>
                  <a:pt x="1082837" y="1461501"/>
                </a:cubicBezTo>
                <a:cubicBezTo>
                  <a:pt x="1076080" y="1473693"/>
                  <a:pt x="1069609" y="1485695"/>
                  <a:pt x="1063804" y="1498173"/>
                </a:cubicBezTo>
                <a:cubicBezTo>
                  <a:pt x="1057999" y="1510650"/>
                  <a:pt x="1052004" y="1523319"/>
                  <a:pt x="1047150" y="1535511"/>
                </a:cubicBezTo>
                <a:lnTo>
                  <a:pt x="1046685" y="1535719"/>
                </a:lnTo>
                <a:lnTo>
                  <a:pt x="1063638" y="1573015"/>
                </a:lnTo>
                <a:cubicBezTo>
                  <a:pt x="1069776" y="1586088"/>
                  <a:pt x="1075605" y="1597947"/>
                  <a:pt x="1081125" y="1608282"/>
                </a:cubicBezTo>
                <a:cubicBezTo>
                  <a:pt x="1092164" y="1628951"/>
                  <a:pt x="1101109" y="1645905"/>
                  <a:pt x="1107295" y="1657145"/>
                </a:cubicBezTo>
                <a:lnTo>
                  <a:pt x="1116812" y="1674195"/>
                </a:lnTo>
                <a:cubicBezTo>
                  <a:pt x="1117954" y="1676252"/>
                  <a:pt x="1117230" y="1678843"/>
                  <a:pt x="1115194" y="1680005"/>
                </a:cubicBezTo>
                <a:cubicBezTo>
                  <a:pt x="1113195" y="1681157"/>
                  <a:pt x="1110645" y="1680472"/>
                  <a:pt x="1109484" y="1678481"/>
                </a:cubicBezTo>
                <a:lnTo>
                  <a:pt x="1099111" y="1661717"/>
                </a:lnTo>
                <a:cubicBezTo>
                  <a:pt x="1092545" y="1650573"/>
                  <a:pt x="1082076" y="1634761"/>
                  <a:pt x="1070561" y="1613616"/>
                </a:cubicBezTo>
                <a:cubicBezTo>
                  <a:pt x="1064756" y="1603138"/>
                  <a:pt x="1057904" y="1591613"/>
                  <a:pt x="1051528" y="1578754"/>
                </a:cubicBezTo>
                <a:lnTo>
                  <a:pt x="1032415" y="1542088"/>
                </a:lnTo>
                <a:lnTo>
                  <a:pt x="1032276" y="1542150"/>
                </a:lnTo>
                <a:cubicBezTo>
                  <a:pt x="1032219" y="1542131"/>
                  <a:pt x="1032171" y="1542102"/>
                  <a:pt x="1032114" y="1542083"/>
                </a:cubicBezTo>
                <a:cubicBezTo>
                  <a:pt x="1031162" y="1541740"/>
                  <a:pt x="1030258" y="1541264"/>
                  <a:pt x="1029450" y="1540654"/>
                </a:cubicBezTo>
                <a:lnTo>
                  <a:pt x="1028879" y="1540654"/>
                </a:lnTo>
                <a:cubicBezTo>
                  <a:pt x="1015460" y="1530653"/>
                  <a:pt x="1002613" y="1520080"/>
                  <a:pt x="988529" y="1511031"/>
                </a:cubicBezTo>
                <a:cubicBezTo>
                  <a:pt x="974444" y="1501983"/>
                  <a:pt x="959979" y="1493410"/>
                  <a:pt x="945989" y="1484647"/>
                </a:cubicBezTo>
                <a:cubicBezTo>
                  <a:pt x="932000" y="1475884"/>
                  <a:pt x="916678" y="1468645"/>
                  <a:pt x="901262" y="1462073"/>
                </a:cubicBezTo>
                <a:cubicBezTo>
                  <a:pt x="885845" y="1455501"/>
                  <a:pt x="870428" y="1448928"/>
                  <a:pt x="854916" y="1443023"/>
                </a:cubicBezTo>
                <a:cubicBezTo>
                  <a:pt x="839404" y="1437117"/>
                  <a:pt x="823226" y="1431783"/>
                  <a:pt x="807333" y="1427307"/>
                </a:cubicBezTo>
                <a:cubicBezTo>
                  <a:pt x="791441" y="1422830"/>
                  <a:pt x="774882" y="1418448"/>
                  <a:pt x="758514" y="1414257"/>
                </a:cubicBezTo>
                <a:cubicBezTo>
                  <a:pt x="742145" y="1410066"/>
                  <a:pt x="725587" y="1407018"/>
                  <a:pt x="708933" y="1404732"/>
                </a:cubicBezTo>
                <a:cubicBezTo>
                  <a:pt x="692279" y="1402446"/>
                  <a:pt x="675530" y="1399589"/>
                  <a:pt x="658780" y="1397589"/>
                </a:cubicBezTo>
                <a:cubicBezTo>
                  <a:pt x="642031" y="1395588"/>
                  <a:pt x="625092" y="1394255"/>
                  <a:pt x="608248" y="1393207"/>
                </a:cubicBezTo>
                <a:lnTo>
                  <a:pt x="582077" y="1392077"/>
                </a:lnTo>
                <a:lnTo>
                  <a:pt x="582077" y="1916796"/>
                </a:lnTo>
                <a:lnTo>
                  <a:pt x="571323" y="1916796"/>
                </a:lnTo>
                <a:lnTo>
                  <a:pt x="571323" y="1391612"/>
                </a:lnTo>
                <a:lnTo>
                  <a:pt x="557524" y="1391016"/>
                </a:lnTo>
                <a:cubicBezTo>
                  <a:pt x="540585" y="1390731"/>
                  <a:pt x="523646" y="1391016"/>
                  <a:pt x="506706" y="1391016"/>
                </a:cubicBezTo>
                <a:cubicBezTo>
                  <a:pt x="489767" y="1391016"/>
                  <a:pt x="472922" y="1391874"/>
                  <a:pt x="455983" y="1392540"/>
                </a:cubicBezTo>
                <a:cubicBezTo>
                  <a:pt x="422104" y="1393874"/>
                  <a:pt x="388321" y="1396350"/>
                  <a:pt x="354632" y="1399970"/>
                </a:cubicBezTo>
                <a:cubicBezTo>
                  <a:pt x="321039" y="1403685"/>
                  <a:pt x="287160" y="1408257"/>
                  <a:pt x="254423" y="1414734"/>
                </a:cubicBezTo>
                <a:lnTo>
                  <a:pt x="252611" y="1413534"/>
                </a:lnTo>
                <a:lnTo>
                  <a:pt x="207316" y="1452167"/>
                </a:lnTo>
                <a:cubicBezTo>
                  <a:pt x="190091" y="1465025"/>
                  <a:pt x="173532" y="1477122"/>
                  <a:pt x="158115" y="1488457"/>
                </a:cubicBezTo>
                <a:cubicBezTo>
                  <a:pt x="127853" y="1511984"/>
                  <a:pt x="99874" y="1530367"/>
                  <a:pt x="77510" y="1546464"/>
                </a:cubicBezTo>
                <a:lnTo>
                  <a:pt x="6707" y="1596089"/>
                </a:lnTo>
                <a:cubicBezTo>
                  <a:pt x="4757" y="1597413"/>
                  <a:pt x="2101" y="1596956"/>
                  <a:pt x="712" y="1595042"/>
                </a:cubicBezTo>
                <a:cubicBezTo>
                  <a:pt x="-526" y="1593118"/>
                  <a:pt x="-116" y="1590574"/>
                  <a:pt x="1664" y="1589136"/>
                </a:cubicBezTo>
                <a:lnTo>
                  <a:pt x="70277" y="1536939"/>
                </a:lnTo>
                <a:lnTo>
                  <a:pt x="106441" y="1509412"/>
                </a:lnTo>
                <a:cubicBezTo>
                  <a:pt x="119763" y="1499572"/>
                  <a:pt x="133658" y="1488390"/>
                  <a:pt x="148123" y="1475884"/>
                </a:cubicBezTo>
                <a:cubicBezTo>
                  <a:pt x="162683" y="1463501"/>
                  <a:pt x="177815" y="1449881"/>
                  <a:pt x="194373" y="1436355"/>
                </a:cubicBezTo>
                <a:lnTo>
                  <a:pt x="242847" y="1400436"/>
                </a:lnTo>
                <a:lnTo>
                  <a:pt x="242908" y="1399970"/>
                </a:lnTo>
                <a:lnTo>
                  <a:pt x="253566" y="1377777"/>
                </a:lnTo>
                <a:cubicBezTo>
                  <a:pt x="256707" y="1370157"/>
                  <a:pt x="259467" y="1362346"/>
                  <a:pt x="262417" y="1354726"/>
                </a:cubicBezTo>
                <a:cubicBezTo>
                  <a:pt x="267698" y="1339115"/>
                  <a:pt x="272076" y="1323217"/>
                  <a:pt x="275549" y="1307101"/>
                </a:cubicBezTo>
                <a:cubicBezTo>
                  <a:pt x="277548" y="1299005"/>
                  <a:pt x="278881" y="1290813"/>
                  <a:pt x="280118" y="1282527"/>
                </a:cubicBezTo>
                <a:cubicBezTo>
                  <a:pt x="281355" y="1274240"/>
                  <a:pt x="282782" y="1266048"/>
                  <a:pt x="283544" y="1257762"/>
                </a:cubicBezTo>
                <a:cubicBezTo>
                  <a:pt x="285542" y="1241188"/>
                  <a:pt x="286589" y="1224424"/>
                  <a:pt x="287350" y="1207660"/>
                </a:cubicBezTo>
                <a:cubicBezTo>
                  <a:pt x="288111" y="1190896"/>
                  <a:pt x="287350" y="1174132"/>
                  <a:pt x="287350" y="1157273"/>
                </a:cubicBezTo>
                <a:cubicBezTo>
                  <a:pt x="287350" y="1140414"/>
                  <a:pt x="285828" y="1123745"/>
                  <a:pt x="284495" y="1106886"/>
                </a:cubicBezTo>
                <a:cubicBezTo>
                  <a:pt x="283163" y="1090026"/>
                  <a:pt x="281164" y="1073453"/>
                  <a:pt x="278785" y="1056689"/>
                </a:cubicBezTo>
                <a:cubicBezTo>
                  <a:pt x="276406" y="1039925"/>
                  <a:pt x="274122" y="1023351"/>
                  <a:pt x="271077" y="1006778"/>
                </a:cubicBezTo>
                <a:lnTo>
                  <a:pt x="260133" y="955533"/>
                </a:lnTo>
                <a:lnTo>
                  <a:pt x="250616" y="905813"/>
                </a:lnTo>
                <a:lnTo>
                  <a:pt x="241100" y="856188"/>
                </a:lnTo>
                <a:cubicBezTo>
                  <a:pt x="237483" y="839614"/>
                  <a:pt x="233867" y="823136"/>
                  <a:pt x="229965" y="806658"/>
                </a:cubicBezTo>
                <a:cubicBezTo>
                  <a:pt x="221877" y="773892"/>
                  <a:pt x="212836" y="741221"/>
                  <a:pt x="201416" y="709217"/>
                </a:cubicBezTo>
                <a:lnTo>
                  <a:pt x="167119" y="615682"/>
                </a:lnTo>
                <a:lnTo>
                  <a:pt x="137952" y="599870"/>
                </a:lnTo>
                <a:cubicBezTo>
                  <a:pt x="124546" y="592441"/>
                  <a:pt x="112294" y="585487"/>
                  <a:pt x="101302" y="579106"/>
                </a:cubicBezTo>
                <a:cubicBezTo>
                  <a:pt x="57430" y="553579"/>
                  <a:pt x="33259" y="537196"/>
                  <a:pt x="33259" y="537196"/>
                </a:cubicBezTo>
                <a:cubicBezTo>
                  <a:pt x="30784" y="535473"/>
                  <a:pt x="30147" y="532080"/>
                  <a:pt x="31831" y="529576"/>
                </a:cubicBezTo>
                <a:cubicBezTo>
                  <a:pt x="33525" y="527461"/>
                  <a:pt x="36485" y="526861"/>
                  <a:pt x="38873" y="528147"/>
                </a:cubicBezTo>
                <a:lnTo>
                  <a:pt x="109581" y="564437"/>
                </a:lnTo>
                <a:lnTo>
                  <a:pt x="177919" y="598318"/>
                </a:lnTo>
                <a:lnTo>
                  <a:pt x="194088" y="593869"/>
                </a:lnTo>
                <a:cubicBezTo>
                  <a:pt x="200750" y="592059"/>
                  <a:pt x="207221" y="589297"/>
                  <a:pt x="213883" y="587202"/>
                </a:cubicBezTo>
                <a:cubicBezTo>
                  <a:pt x="220363" y="585029"/>
                  <a:pt x="226720" y="582485"/>
                  <a:pt x="232916" y="579582"/>
                </a:cubicBezTo>
                <a:cubicBezTo>
                  <a:pt x="239406" y="576956"/>
                  <a:pt x="245763" y="574000"/>
                  <a:pt x="251949" y="570723"/>
                </a:cubicBezTo>
                <a:cubicBezTo>
                  <a:pt x="264606" y="564627"/>
                  <a:pt x="276501" y="557007"/>
                  <a:pt x="288492" y="549673"/>
                </a:cubicBezTo>
                <a:cubicBezTo>
                  <a:pt x="300483" y="542339"/>
                  <a:pt x="311618" y="533385"/>
                  <a:pt x="322276" y="524051"/>
                </a:cubicBezTo>
                <a:cubicBezTo>
                  <a:pt x="332934" y="514716"/>
                  <a:pt x="343593" y="505001"/>
                  <a:pt x="353966" y="495476"/>
                </a:cubicBezTo>
                <a:cubicBezTo>
                  <a:pt x="364339" y="485951"/>
                  <a:pt x="374331" y="475854"/>
                  <a:pt x="383943" y="465472"/>
                </a:cubicBezTo>
                <a:cubicBezTo>
                  <a:pt x="393555" y="455090"/>
                  <a:pt x="403547" y="444898"/>
                  <a:pt x="413064" y="434230"/>
                </a:cubicBezTo>
                <a:cubicBezTo>
                  <a:pt x="422580" y="423562"/>
                  <a:pt x="432097" y="412799"/>
                  <a:pt x="440757" y="401750"/>
                </a:cubicBezTo>
                <a:cubicBezTo>
                  <a:pt x="476872" y="357103"/>
                  <a:pt x="509932" y="310070"/>
                  <a:pt x="539729" y="260970"/>
                </a:cubicBezTo>
                <a:lnTo>
                  <a:pt x="617159" y="117121"/>
                </a:lnTo>
                <a:lnTo>
                  <a:pt x="610722" y="80853"/>
                </a:lnTo>
                <a:cubicBezTo>
                  <a:pt x="602824" y="33228"/>
                  <a:pt x="599588" y="6177"/>
                  <a:pt x="599588" y="6177"/>
                </a:cubicBezTo>
                <a:cubicBezTo>
                  <a:pt x="599198" y="3203"/>
                  <a:pt x="601291" y="479"/>
                  <a:pt x="604261" y="90"/>
                </a:cubicBezTo>
                <a:cubicBezTo>
                  <a:pt x="604289" y="87"/>
                  <a:pt x="604317" y="83"/>
                  <a:pt x="604346" y="8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785" name="Google Shape;785;p36"/>
          <p:cNvGrpSpPr/>
          <p:nvPr/>
        </p:nvGrpSpPr>
        <p:grpSpPr>
          <a:xfrm>
            <a:off x="10593847" y="3809875"/>
            <a:ext cx="2389938" cy="3048126"/>
            <a:chOff x="10070102" y="1666427"/>
            <a:chExt cx="1784169" cy="2275528"/>
          </a:xfrm>
        </p:grpSpPr>
        <p:grpSp>
          <p:nvGrpSpPr>
            <p:cNvPr id="786" name="Google Shape;786;p36"/>
            <p:cNvGrpSpPr/>
            <p:nvPr/>
          </p:nvGrpSpPr>
          <p:grpSpPr>
            <a:xfrm>
              <a:off x="10318333" y="2699132"/>
              <a:ext cx="1330937" cy="1242823"/>
              <a:chOff x="7666831" y="2402124"/>
              <a:chExt cx="2670539" cy="2493738"/>
            </a:xfrm>
          </p:grpSpPr>
          <p:sp>
            <p:nvSpPr>
              <p:cNvPr id="787" name="Google Shape;787;p36"/>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8" name="Google Shape;788;p36"/>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9" name="Google Shape;789;p36"/>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0" name="Google Shape;790;p36"/>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791" name="Google Shape;791;p36"/>
              <p:cNvGrpSpPr/>
              <p:nvPr/>
            </p:nvGrpSpPr>
            <p:grpSpPr>
              <a:xfrm>
                <a:off x="7666831" y="2739507"/>
                <a:ext cx="2670539" cy="2156355"/>
                <a:chOff x="7666831" y="2739507"/>
                <a:chExt cx="2670539" cy="2156355"/>
              </a:xfrm>
            </p:grpSpPr>
            <p:grpSp>
              <p:nvGrpSpPr>
                <p:cNvPr id="792" name="Google Shape;792;p36"/>
                <p:cNvGrpSpPr/>
                <p:nvPr/>
              </p:nvGrpSpPr>
              <p:grpSpPr>
                <a:xfrm>
                  <a:off x="7666831" y="2739507"/>
                  <a:ext cx="2670539" cy="2156355"/>
                  <a:chOff x="7666831" y="2739507"/>
                  <a:chExt cx="2670539" cy="2156355"/>
                </a:xfrm>
              </p:grpSpPr>
              <p:grpSp>
                <p:nvGrpSpPr>
                  <p:cNvPr id="793" name="Google Shape;793;p36"/>
                  <p:cNvGrpSpPr/>
                  <p:nvPr/>
                </p:nvGrpSpPr>
                <p:grpSpPr>
                  <a:xfrm>
                    <a:off x="7666831" y="2739507"/>
                    <a:ext cx="2670539" cy="2156355"/>
                    <a:chOff x="7666831" y="2739507"/>
                    <a:chExt cx="2670539" cy="2156355"/>
                  </a:xfrm>
                </p:grpSpPr>
                <p:sp>
                  <p:nvSpPr>
                    <p:cNvPr id="794" name="Google Shape;794;p36"/>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5" name="Google Shape;795;p36"/>
                    <p:cNvSpPr/>
                    <p:nvPr/>
                  </p:nvSpPr>
                  <p:spPr>
                    <a:xfrm rot="5400000">
                      <a:off x="7970530" y="2529022"/>
                      <a:ext cx="2063141"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96" name="Google Shape;796;p36"/>
                  <p:cNvSpPr/>
                  <p:nvPr/>
                </p:nvSpPr>
                <p:spPr>
                  <a:xfrm rot="5400000">
                    <a:off x="8182292" y="2838643"/>
                    <a:ext cx="1629200" cy="2164483"/>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797" name="Google Shape;797;p36"/>
                  <p:cNvGrpSpPr/>
                  <p:nvPr/>
                </p:nvGrpSpPr>
                <p:grpSpPr>
                  <a:xfrm>
                    <a:off x="8104798" y="3901461"/>
                    <a:ext cx="1687926" cy="691103"/>
                    <a:chOff x="8104798" y="3901461"/>
                    <a:chExt cx="1687926" cy="691103"/>
                  </a:xfrm>
                </p:grpSpPr>
                <p:sp>
                  <p:nvSpPr>
                    <p:cNvPr id="798" name="Google Shape;798;p36"/>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9" name="Google Shape;799;p36"/>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800" name="Google Shape;800;p36"/>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1" name="Google Shape;801;p36"/>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2" name="Google Shape;802;p36"/>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03" name="Google Shape;803;p36"/>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04" name="Google Shape;804;p36"/>
            <p:cNvSpPr/>
            <p:nvPr/>
          </p:nvSpPr>
          <p:spPr>
            <a:xfrm flipH="1">
              <a:off x="10070102" y="1666427"/>
              <a:ext cx="531436" cy="272806"/>
            </a:xfrm>
            <a:custGeom>
              <a:rect b="b" l="l" r="r" t="t"/>
              <a:pathLst>
                <a:path extrusionOk="0" h="203454" w="396335">
                  <a:moveTo>
                    <a:pt x="396335" y="0"/>
                  </a:moveTo>
                  <a:cubicBezTo>
                    <a:pt x="396335" y="0"/>
                    <a:pt x="349567" y="70675"/>
                    <a:pt x="345948" y="113633"/>
                  </a:cubicBezTo>
                  <a:cubicBezTo>
                    <a:pt x="345948" y="113633"/>
                    <a:pt x="314134" y="110299"/>
                    <a:pt x="304895" y="140875"/>
                  </a:cubicBezTo>
                  <a:cubicBezTo>
                    <a:pt x="304895" y="140875"/>
                    <a:pt x="267938" y="146209"/>
                    <a:pt x="265176" y="188023"/>
                  </a:cubicBezTo>
                  <a:cubicBezTo>
                    <a:pt x="265176" y="188023"/>
                    <a:pt x="248317" y="166592"/>
                    <a:pt x="232029" y="181737"/>
                  </a:cubicBezTo>
                  <a:cubicBezTo>
                    <a:pt x="210217" y="176974"/>
                    <a:pt x="208502" y="203454"/>
                    <a:pt x="208502" y="203454"/>
                  </a:cubicBezTo>
                  <a:cubicBezTo>
                    <a:pt x="184880" y="168878"/>
                    <a:pt x="150304" y="183070"/>
                    <a:pt x="150304" y="183070"/>
                  </a:cubicBezTo>
                  <a:cubicBezTo>
                    <a:pt x="126873" y="161353"/>
                    <a:pt x="101155" y="180403"/>
                    <a:pt x="101155" y="180403"/>
                  </a:cubicBezTo>
                  <a:cubicBezTo>
                    <a:pt x="76105" y="145256"/>
                    <a:pt x="0" y="108109"/>
                    <a:pt x="0" y="108109"/>
                  </a:cubicBezTo>
                  <a:cubicBezTo>
                    <a:pt x="74962" y="76390"/>
                    <a:pt x="133159" y="115538"/>
                    <a:pt x="154971" y="133159"/>
                  </a:cubicBezTo>
                  <a:cubicBezTo>
                    <a:pt x="176879" y="150685"/>
                    <a:pt x="200406" y="128968"/>
                    <a:pt x="200406" y="128968"/>
                  </a:cubicBezTo>
                  <a:lnTo>
                    <a:pt x="200501" y="128968"/>
                  </a:lnTo>
                  <a:cubicBezTo>
                    <a:pt x="196215" y="120967"/>
                    <a:pt x="189357" y="104965"/>
                    <a:pt x="191357" y="86773"/>
                  </a:cubicBezTo>
                  <a:cubicBezTo>
                    <a:pt x="191357" y="86773"/>
                    <a:pt x="200596" y="106775"/>
                    <a:pt x="210693" y="107156"/>
                  </a:cubicBezTo>
                  <a:cubicBezTo>
                    <a:pt x="210693" y="107156"/>
                    <a:pt x="219360" y="105823"/>
                    <a:pt x="215741" y="78200"/>
                  </a:cubicBezTo>
                  <a:cubicBezTo>
                    <a:pt x="215741" y="78200"/>
                    <a:pt x="232029" y="104965"/>
                    <a:pt x="232600" y="120110"/>
                  </a:cubicBezTo>
                  <a:lnTo>
                    <a:pt x="234124" y="119634"/>
                  </a:lnTo>
                  <a:cubicBezTo>
                    <a:pt x="234124" y="119634"/>
                    <a:pt x="265462" y="126492"/>
                    <a:pt x="275368" y="100203"/>
                  </a:cubicBezTo>
                  <a:cubicBezTo>
                    <a:pt x="285369" y="74009"/>
                    <a:pt x="315563" y="10763"/>
                    <a:pt x="396335"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5" name="Google Shape;805;p36"/>
            <p:cNvSpPr/>
            <p:nvPr/>
          </p:nvSpPr>
          <p:spPr>
            <a:xfrm flipH="1">
              <a:off x="10644651" y="2032063"/>
              <a:ext cx="1209620" cy="597977"/>
            </a:xfrm>
            <a:custGeom>
              <a:rect b="b" l="l" r="r" t="t"/>
              <a:pathLst>
                <a:path extrusionOk="0" h="445960" w="902112">
                  <a:moveTo>
                    <a:pt x="0" y="0"/>
                  </a:moveTo>
                  <a:cubicBezTo>
                    <a:pt x="0" y="0"/>
                    <a:pt x="110681" y="156210"/>
                    <a:pt x="121825" y="252984"/>
                  </a:cubicBezTo>
                  <a:cubicBezTo>
                    <a:pt x="121825" y="252984"/>
                    <a:pt x="193453" y="243078"/>
                    <a:pt x="216408" y="311467"/>
                  </a:cubicBezTo>
                  <a:cubicBezTo>
                    <a:pt x="216408" y="311467"/>
                    <a:pt x="300133" y="320992"/>
                    <a:pt x="309277" y="415004"/>
                  </a:cubicBezTo>
                  <a:cubicBezTo>
                    <a:pt x="309277" y="415004"/>
                    <a:pt x="345853" y="365474"/>
                    <a:pt x="383667" y="398526"/>
                  </a:cubicBezTo>
                  <a:cubicBezTo>
                    <a:pt x="432530" y="386239"/>
                    <a:pt x="438246" y="445960"/>
                    <a:pt x="438246" y="445960"/>
                  </a:cubicBezTo>
                  <a:cubicBezTo>
                    <a:pt x="489013" y="366236"/>
                    <a:pt x="568166" y="395859"/>
                    <a:pt x="568166" y="395859"/>
                  </a:cubicBezTo>
                  <a:cubicBezTo>
                    <a:pt x="619601" y="345281"/>
                    <a:pt x="678847" y="386429"/>
                    <a:pt x="678847" y="386429"/>
                  </a:cubicBezTo>
                  <a:cubicBezTo>
                    <a:pt x="732854" y="305276"/>
                    <a:pt x="902113" y="216122"/>
                    <a:pt x="902113" y="216122"/>
                  </a:cubicBezTo>
                  <a:cubicBezTo>
                    <a:pt x="730758" y="149828"/>
                    <a:pt x="602171" y="242316"/>
                    <a:pt x="554069" y="283655"/>
                  </a:cubicBezTo>
                  <a:cubicBezTo>
                    <a:pt x="505873" y="324802"/>
                    <a:pt x="451295" y="277368"/>
                    <a:pt x="451295" y="277368"/>
                  </a:cubicBezTo>
                  <a:lnTo>
                    <a:pt x="451009" y="277273"/>
                  </a:lnTo>
                  <a:cubicBezTo>
                    <a:pt x="460058" y="258985"/>
                    <a:pt x="474536" y="222218"/>
                    <a:pt x="468535" y="181451"/>
                  </a:cubicBezTo>
                  <a:cubicBezTo>
                    <a:pt x="468535" y="181451"/>
                    <a:pt x="449008" y="227171"/>
                    <a:pt x="426434" y="228886"/>
                  </a:cubicBezTo>
                  <a:cubicBezTo>
                    <a:pt x="426434" y="228886"/>
                    <a:pt x="406718" y="226409"/>
                    <a:pt x="412909" y="163830"/>
                  </a:cubicBezTo>
                  <a:cubicBezTo>
                    <a:pt x="412909" y="163830"/>
                    <a:pt x="378048" y="225457"/>
                    <a:pt x="377762" y="259556"/>
                  </a:cubicBezTo>
                  <a:lnTo>
                    <a:pt x="374237" y="258699"/>
                  </a:lnTo>
                  <a:cubicBezTo>
                    <a:pt x="374237" y="258699"/>
                    <a:pt x="304038" y="276320"/>
                    <a:pt x="279845" y="217646"/>
                  </a:cubicBezTo>
                  <a:cubicBezTo>
                    <a:pt x="255556" y="159258"/>
                    <a:pt x="182880" y="18574"/>
                    <a:pt x="0" y="0"/>
                  </a:cubicBezTo>
                  <a:close/>
                </a:path>
              </a:pathLst>
            </a:custGeom>
            <a:solidFill>
              <a:schemeClr val="accent3"/>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06" name="Google Shape;806;p36"/>
          <p:cNvGrpSpPr/>
          <p:nvPr/>
        </p:nvGrpSpPr>
        <p:grpSpPr>
          <a:xfrm>
            <a:off x="1046170" y="4107824"/>
            <a:ext cx="4865158" cy="1269763"/>
            <a:chOff x="1046170" y="4107824"/>
            <a:chExt cx="4865158" cy="1269763"/>
          </a:xfrm>
        </p:grpSpPr>
        <p:grpSp>
          <p:nvGrpSpPr>
            <p:cNvPr id="807" name="Google Shape;807;p36"/>
            <p:cNvGrpSpPr/>
            <p:nvPr/>
          </p:nvGrpSpPr>
          <p:grpSpPr>
            <a:xfrm>
              <a:off x="1046170" y="4107824"/>
              <a:ext cx="2261631" cy="558707"/>
              <a:chOff x="3980398" y="3429001"/>
              <a:chExt cx="2261631" cy="558707"/>
            </a:xfrm>
          </p:grpSpPr>
          <p:grpSp>
            <p:nvGrpSpPr>
              <p:cNvPr id="808" name="Google Shape;808;p36"/>
              <p:cNvGrpSpPr/>
              <p:nvPr/>
            </p:nvGrpSpPr>
            <p:grpSpPr>
              <a:xfrm>
                <a:off x="4079938" y="3791780"/>
                <a:ext cx="1547999" cy="114859"/>
                <a:chOff x="1764264" y="4187348"/>
                <a:chExt cx="4193500" cy="311150"/>
              </a:xfrm>
            </p:grpSpPr>
            <p:sp>
              <p:nvSpPr>
                <p:cNvPr id="809" name="Google Shape;809;p36"/>
                <p:cNvSpPr/>
                <p:nvPr/>
              </p:nvSpPr>
              <p:spPr>
                <a:xfrm>
                  <a:off x="1764264" y="4187348"/>
                  <a:ext cx="4193500" cy="311150"/>
                </a:xfrm>
                <a:prstGeom prst="roundRect">
                  <a:avLst>
                    <a:gd fmla="val 50000" name="adj"/>
                  </a:avLst>
                </a:prstGeom>
                <a:solidFill>
                  <a:srgbClr val="D8D8D8">
                    <a:alpha val="53725"/>
                  </a:srgbClr>
                </a:solidFill>
                <a:ln>
                  <a:noFill/>
                </a:ln>
              </p:spPr>
              <p:txBody>
                <a:bodyPr anchorCtr="0" anchor="ctr" bIns="36000" lIns="36000" spcFirstLastPara="1" rIns="36000" wrap="square" tIns="36000">
                  <a:noAutofit/>
                </a:bodyPr>
                <a:lstStyle/>
                <a:p>
                  <a:pPr indent="0" lvl="0" marL="0" marR="0" rtl="0" algn="ctr">
                    <a:spcBef>
                      <a:spcPts val="0"/>
                    </a:spcBef>
                    <a:spcAft>
                      <a:spcPts val="0"/>
                    </a:spcAft>
                    <a:buNone/>
                  </a:pPr>
                  <a:r>
                    <a:t/>
                  </a:r>
                  <a:endParaRPr sz="1400">
                    <a:solidFill>
                      <a:srgbClr val="3A3838"/>
                    </a:solidFill>
                    <a:latin typeface="Lato"/>
                    <a:ea typeface="Lato"/>
                    <a:cs typeface="Lato"/>
                    <a:sym typeface="Lato"/>
                  </a:endParaRPr>
                </a:p>
              </p:txBody>
            </p:sp>
            <p:sp>
              <p:nvSpPr>
                <p:cNvPr id="810" name="Google Shape;810;p36"/>
                <p:cNvSpPr/>
                <p:nvPr/>
              </p:nvSpPr>
              <p:spPr>
                <a:xfrm>
                  <a:off x="1764264" y="4187348"/>
                  <a:ext cx="2284831" cy="311150"/>
                </a:xfrm>
                <a:prstGeom prst="roundRect">
                  <a:avLst>
                    <a:gd fmla="val 50000" name="adj"/>
                  </a:avLst>
                </a:prstGeom>
                <a:solidFill>
                  <a:schemeClr val="accent1"/>
                </a:solidFill>
                <a:ln>
                  <a:noFill/>
                </a:ln>
              </p:spPr>
              <p:txBody>
                <a:bodyPr anchorCtr="0" anchor="ctr" bIns="36000" lIns="108000" spcFirstLastPara="1" rIns="108000" wrap="square" tIns="36000">
                  <a:noAutofit/>
                </a:bodyPr>
                <a:lstStyle/>
                <a:p>
                  <a:pPr indent="0" lvl="0" marL="0" marR="0" rtl="0" algn="l">
                    <a:spcBef>
                      <a:spcPts val="0"/>
                    </a:spcBef>
                    <a:spcAft>
                      <a:spcPts val="0"/>
                    </a:spcAft>
                    <a:buNone/>
                  </a:pPr>
                  <a:r>
                    <a:t/>
                  </a:r>
                  <a:endParaRPr sz="1400">
                    <a:solidFill>
                      <a:srgbClr val="3A3838"/>
                    </a:solidFill>
                    <a:latin typeface="Lato"/>
                    <a:ea typeface="Lato"/>
                    <a:cs typeface="Lato"/>
                    <a:sym typeface="Lato"/>
                  </a:endParaRPr>
                </a:p>
              </p:txBody>
            </p:sp>
          </p:grpSp>
          <p:sp>
            <p:nvSpPr>
              <p:cNvPr id="811" name="Google Shape;811;p36"/>
              <p:cNvSpPr txBox="1"/>
              <p:nvPr/>
            </p:nvSpPr>
            <p:spPr>
              <a:xfrm>
                <a:off x="3980398" y="3429001"/>
                <a:ext cx="1390255" cy="2764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3A3838"/>
                    </a:solidFill>
                    <a:latin typeface="Lato"/>
                    <a:ea typeface="Lato"/>
                    <a:cs typeface="Lato"/>
                    <a:sym typeface="Lato"/>
                  </a:rPr>
                  <a:t>Abilities Here</a:t>
                </a:r>
                <a:endParaRPr sz="1200">
                  <a:solidFill>
                    <a:srgbClr val="3A3838"/>
                  </a:solidFill>
                  <a:latin typeface="Lato"/>
                  <a:ea typeface="Lato"/>
                  <a:cs typeface="Lato"/>
                  <a:sym typeface="Lato"/>
                </a:endParaRPr>
              </a:p>
            </p:txBody>
          </p:sp>
          <p:sp>
            <p:nvSpPr>
              <p:cNvPr id="812" name="Google Shape;812;p36"/>
              <p:cNvSpPr txBox="1"/>
              <p:nvPr/>
            </p:nvSpPr>
            <p:spPr>
              <a:xfrm>
                <a:off x="5614178" y="3710709"/>
                <a:ext cx="627851"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rgbClr val="3A3838"/>
                    </a:solidFill>
                    <a:latin typeface="Lato"/>
                    <a:ea typeface="Lato"/>
                    <a:cs typeface="Lato"/>
                    <a:sym typeface="Lato"/>
                  </a:rPr>
                  <a:t>50%</a:t>
                </a:r>
                <a:endParaRPr sz="1200">
                  <a:solidFill>
                    <a:srgbClr val="3A3838"/>
                  </a:solidFill>
                  <a:latin typeface="Lato"/>
                  <a:ea typeface="Lato"/>
                  <a:cs typeface="Lato"/>
                  <a:sym typeface="Lato"/>
                </a:endParaRPr>
              </a:p>
            </p:txBody>
          </p:sp>
        </p:grpSp>
        <p:grpSp>
          <p:nvGrpSpPr>
            <p:cNvPr id="813" name="Google Shape;813;p36"/>
            <p:cNvGrpSpPr/>
            <p:nvPr/>
          </p:nvGrpSpPr>
          <p:grpSpPr>
            <a:xfrm>
              <a:off x="1046170" y="4818880"/>
              <a:ext cx="2261631" cy="558707"/>
              <a:chOff x="3980398" y="3429001"/>
              <a:chExt cx="2261631" cy="558707"/>
            </a:xfrm>
          </p:grpSpPr>
          <p:grpSp>
            <p:nvGrpSpPr>
              <p:cNvPr id="814" name="Google Shape;814;p36"/>
              <p:cNvGrpSpPr/>
              <p:nvPr/>
            </p:nvGrpSpPr>
            <p:grpSpPr>
              <a:xfrm>
                <a:off x="4079937" y="3791780"/>
                <a:ext cx="1548000" cy="114859"/>
                <a:chOff x="1764261" y="4187348"/>
                <a:chExt cx="4193503" cy="311150"/>
              </a:xfrm>
            </p:grpSpPr>
            <p:sp>
              <p:nvSpPr>
                <p:cNvPr id="815" name="Google Shape;815;p36"/>
                <p:cNvSpPr/>
                <p:nvPr/>
              </p:nvSpPr>
              <p:spPr>
                <a:xfrm>
                  <a:off x="1764264" y="4187348"/>
                  <a:ext cx="4193500" cy="311150"/>
                </a:xfrm>
                <a:prstGeom prst="roundRect">
                  <a:avLst>
                    <a:gd fmla="val 50000" name="adj"/>
                  </a:avLst>
                </a:prstGeom>
                <a:solidFill>
                  <a:srgbClr val="D8D8D8">
                    <a:alpha val="53725"/>
                  </a:srgbClr>
                </a:solidFill>
                <a:ln>
                  <a:noFill/>
                </a:ln>
              </p:spPr>
              <p:txBody>
                <a:bodyPr anchorCtr="0" anchor="ctr" bIns="36000" lIns="36000" spcFirstLastPara="1" rIns="36000" wrap="square" tIns="36000">
                  <a:noAutofit/>
                </a:bodyPr>
                <a:lstStyle/>
                <a:p>
                  <a:pPr indent="0" lvl="0" marL="0" marR="0" rtl="0" algn="ctr">
                    <a:spcBef>
                      <a:spcPts val="0"/>
                    </a:spcBef>
                    <a:spcAft>
                      <a:spcPts val="0"/>
                    </a:spcAft>
                    <a:buNone/>
                  </a:pPr>
                  <a:r>
                    <a:t/>
                  </a:r>
                  <a:endParaRPr sz="1400">
                    <a:solidFill>
                      <a:srgbClr val="3A3838"/>
                    </a:solidFill>
                    <a:latin typeface="Lato"/>
                    <a:ea typeface="Lato"/>
                    <a:cs typeface="Lato"/>
                    <a:sym typeface="Lato"/>
                  </a:endParaRPr>
                </a:p>
              </p:txBody>
            </p:sp>
            <p:sp>
              <p:nvSpPr>
                <p:cNvPr id="816" name="Google Shape;816;p36"/>
                <p:cNvSpPr/>
                <p:nvPr/>
              </p:nvSpPr>
              <p:spPr>
                <a:xfrm>
                  <a:off x="1764261" y="4187348"/>
                  <a:ext cx="3125712" cy="311150"/>
                </a:xfrm>
                <a:prstGeom prst="roundRect">
                  <a:avLst>
                    <a:gd fmla="val 50000" name="adj"/>
                  </a:avLst>
                </a:prstGeom>
                <a:solidFill>
                  <a:schemeClr val="accent3"/>
                </a:solidFill>
                <a:ln>
                  <a:noFill/>
                </a:ln>
              </p:spPr>
              <p:txBody>
                <a:bodyPr anchorCtr="0" anchor="ctr" bIns="36000" lIns="108000" spcFirstLastPara="1" rIns="108000" wrap="square" tIns="36000">
                  <a:noAutofit/>
                </a:bodyPr>
                <a:lstStyle/>
                <a:p>
                  <a:pPr indent="0" lvl="0" marL="0" marR="0" rtl="0" algn="l">
                    <a:spcBef>
                      <a:spcPts val="0"/>
                    </a:spcBef>
                    <a:spcAft>
                      <a:spcPts val="0"/>
                    </a:spcAft>
                    <a:buNone/>
                  </a:pPr>
                  <a:r>
                    <a:t/>
                  </a:r>
                  <a:endParaRPr sz="1400">
                    <a:solidFill>
                      <a:srgbClr val="3A3838"/>
                    </a:solidFill>
                    <a:latin typeface="Lato"/>
                    <a:ea typeface="Lato"/>
                    <a:cs typeface="Lato"/>
                    <a:sym typeface="Lato"/>
                  </a:endParaRPr>
                </a:p>
              </p:txBody>
            </p:sp>
          </p:grpSp>
          <p:sp>
            <p:nvSpPr>
              <p:cNvPr id="817" name="Google Shape;817;p36"/>
              <p:cNvSpPr txBox="1"/>
              <p:nvPr/>
            </p:nvSpPr>
            <p:spPr>
              <a:xfrm>
                <a:off x="3980398" y="3429001"/>
                <a:ext cx="1390255" cy="2764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3A3838"/>
                    </a:solidFill>
                    <a:latin typeface="Lato"/>
                    <a:ea typeface="Lato"/>
                    <a:cs typeface="Lato"/>
                    <a:sym typeface="Lato"/>
                  </a:rPr>
                  <a:t>Abilities Here</a:t>
                </a:r>
                <a:endParaRPr sz="1200">
                  <a:solidFill>
                    <a:srgbClr val="3A3838"/>
                  </a:solidFill>
                  <a:latin typeface="Lato"/>
                  <a:ea typeface="Lato"/>
                  <a:cs typeface="Lato"/>
                  <a:sym typeface="Lato"/>
                </a:endParaRPr>
              </a:p>
            </p:txBody>
          </p:sp>
          <p:sp>
            <p:nvSpPr>
              <p:cNvPr id="818" name="Google Shape;818;p36"/>
              <p:cNvSpPr txBox="1"/>
              <p:nvPr/>
            </p:nvSpPr>
            <p:spPr>
              <a:xfrm>
                <a:off x="5614178" y="3710709"/>
                <a:ext cx="627851"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rgbClr val="3A3838"/>
                    </a:solidFill>
                    <a:latin typeface="Lato"/>
                    <a:ea typeface="Lato"/>
                    <a:cs typeface="Lato"/>
                    <a:sym typeface="Lato"/>
                  </a:rPr>
                  <a:t>78%</a:t>
                </a:r>
                <a:endParaRPr sz="1200">
                  <a:solidFill>
                    <a:srgbClr val="3A3838"/>
                  </a:solidFill>
                  <a:latin typeface="Lato"/>
                  <a:ea typeface="Lato"/>
                  <a:cs typeface="Lato"/>
                  <a:sym typeface="Lato"/>
                </a:endParaRPr>
              </a:p>
            </p:txBody>
          </p:sp>
        </p:grpSp>
        <p:grpSp>
          <p:nvGrpSpPr>
            <p:cNvPr id="819" name="Google Shape;819;p36"/>
            <p:cNvGrpSpPr/>
            <p:nvPr/>
          </p:nvGrpSpPr>
          <p:grpSpPr>
            <a:xfrm>
              <a:off x="3649697" y="4107824"/>
              <a:ext cx="2261631" cy="558707"/>
              <a:chOff x="3980398" y="3429001"/>
              <a:chExt cx="2261631" cy="558707"/>
            </a:xfrm>
          </p:grpSpPr>
          <p:grpSp>
            <p:nvGrpSpPr>
              <p:cNvPr id="820" name="Google Shape;820;p36"/>
              <p:cNvGrpSpPr/>
              <p:nvPr/>
            </p:nvGrpSpPr>
            <p:grpSpPr>
              <a:xfrm>
                <a:off x="4079938" y="3791780"/>
                <a:ext cx="1547999" cy="114859"/>
                <a:chOff x="1764264" y="4187348"/>
                <a:chExt cx="4193500" cy="311150"/>
              </a:xfrm>
            </p:grpSpPr>
            <p:sp>
              <p:nvSpPr>
                <p:cNvPr id="821" name="Google Shape;821;p36"/>
                <p:cNvSpPr/>
                <p:nvPr/>
              </p:nvSpPr>
              <p:spPr>
                <a:xfrm>
                  <a:off x="1764264" y="4187348"/>
                  <a:ext cx="4193500" cy="311150"/>
                </a:xfrm>
                <a:prstGeom prst="roundRect">
                  <a:avLst>
                    <a:gd fmla="val 50000" name="adj"/>
                  </a:avLst>
                </a:prstGeom>
                <a:solidFill>
                  <a:srgbClr val="D8D8D8">
                    <a:alpha val="53725"/>
                  </a:srgbClr>
                </a:solidFill>
                <a:ln>
                  <a:noFill/>
                </a:ln>
              </p:spPr>
              <p:txBody>
                <a:bodyPr anchorCtr="0" anchor="ctr" bIns="36000" lIns="36000" spcFirstLastPara="1" rIns="36000" wrap="square" tIns="36000">
                  <a:noAutofit/>
                </a:bodyPr>
                <a:lstStyle/>
                <a:p>
                  <a:pPr indent="0" lvl="0" marL="0" marR="0" rtl="0" algn="ctr">
                    <a:spcBef>
                      <a:spcPts val="0"/>
                    </a:spcBef>
                    <a:spcAft>
                      <a:spcPts val="0"/>
                    </a:spcAft>
                    <a:buNone/>
                  </a:pPr>
                  <a:r>
                    <a:t/>
                  </a:r>
                  <a:endParaRPr sz="1400">
                    <a:solidFill>
                      <a:srgbClr val="3A3838"/>
                    </a:solidFill>
                    <a:latin typeface="Lato"/>
                    <a:ea typeface="Lato"/>
                    <a:cs typeface="Lato"/>
                    <a:sym typeface="Lato"/>
                  </a:endParaRPr>
                </a:p>
              </p:txBody>
            </p:sp>
            <p:sp>
              <p:nvSpPr>
                <p:cNvPr id="822" name="Google Shape;822;p36"/>
                <p:cNvSpPr/>
                <p:nvPr/>
              </p:nvSpPr>
              <p:spPr>
                <a:xfrm>
                  <a:off x="1764264" y="4187348"/>
                  <a:ext cx="2284831" cy="311150"/>
                </a:xfrm>
                <a:prstGeom prst="roundRect">
                  <a:avLst>
                    <a:gd fmla="val 50000" name="adj"/>
                  </a:avLst>
                </a:prstGeom>
                <a:solidFill>
                  <a:schemeClr val="accent2"/>
                </a:solidFill>
                <a:ln>
                  <a:noFill/>
                </a:ln>
              </p:spPr>
              <p:txBody>
                <a:bodyPr anchorCtr="0" anchor="ctr" bIns="36000" lIns="108000" spcFirstLastPara="1" rIns="108000" wrap="square" tIns="36000">
                  <a:noAutofit/>
                </a:bodyPr>
                <a:lstStyle/>
                <a:p>
                  <a:pPr indent="0" lvl="0" marL="0" marR="0" rtl="0" algn="l">
                    <a:spcBef>
                      <a:spcPts val="0"/>
                    </a:spcBef>
                    <a:spcAft>
                      <a:spcPts val="0"/>
                    </a:spcAft>
                    <a:buNone/>
                  </a:pPr>
                  <a:r>
                    <a:t/>
                  </a:r>
                  <a:endParaRPr sz="1400">
                    <a:solidFill>
                      <a:srgbClr val="3A3838"/>
                    </a:solidFill>
                    <a:latin typeface="Lato"/>
                    <a:ea typeface="Lato"/>
                    <a:cs typeface="Lato"/>
                    <a:sym typeface="Lato"/>
                  </a:endParaRPr>
                </a:p>
              </p:txBody>
            </p:sp>
          </p:grpSp>
          <p:sp>
            <p:nvSpPr>
              <p:cNvPr id="823" name="Google Shape;823;p36"/>
              <p:cNvSpPr txBox="1"/>
              <p:nvPr/>
            </p:nvSpPr>
            <p:spPr>
              <a:xfrm>
                <a:off x="3980398" y="3429001"/>
                <a:ext cx="1390255" cy="2764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3A3838"/>
                    </a:solidFill>
                    <a:latin typeface="Lato"/>
                    <a:ea typeface="Lato"/>
                    <a:cs typeface="Lato"/>
                    <a:sym typeface="Lato"/>
                  </a:rPr>
                  <a:t>Abilities Here</a:t>
                </a:r>
                <a:endParaRPr sz="1200">
                  <a:solidFill>
                    <a:srgbClr val="3A3838"/>
                  </a:solidFill>
                  <a:latin typeface="Lato"/>
                  <a:ea typeface="Lato"/>
                  <a:cs typeface="Lato"/>
                  <a:sym typeface="Lato"/>
                </a:endParaRPr>
              </a:p>
            </p:txBody>
          </p:sp>
          <p:sp>
            <p:nvSpPr>
              <p:cNvPr id="824" name="Google Shape;824;p36"/>
              <p:cNvSpPr txBox="1"/>
              <p:nvPr/>
            </p:nvSpPr>
            <p:spPr>
              <a:xfrm>
                <a:off x="5614178" y="3710709"/>
                <a:ext cx="627851"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rgbClr val="3A3838"/>
                    </a:solidFill>
                    <a:latin typeface="Lato"/>
                    <a:ea typeface="Lato"/>
                    <a:cs typeface="Lato"/>
                    <a:sym typeface="Lato"/>
                  </a:rPr>
                  <a:t>50%</a:t>
                </a:r>
                <a:endParaRPr sz="1200">
                  <a:solidFill>
                    <a:srgbClr val="3A3838"/>
                  </a:solidFill>
                  <a:latin typeface="Lato"/>
                  <a:ea typeface="Lato"/>
                  <a:cs typeface="Lato"/>
                  <a:sym typeface="Lato"/>
                </a:endParaRPr>
              </a:p>
            </p:txBody>
          </p:sp>
        </p:grpSp>
        <p:grpSp>
          <p:nvGrpSpPr>
            <p:cNvPr id="825" name="Google Shape;825;p36"/>
            <p:cNvGrpSpPr/>
            <p:nvPr/>
          </p:nvGrpSpPr>
          <p:grpSpPr>
            <a:xfrm>
              <a:off x="3649697" y="4818880"/>
              <a:ext cx="2261631" cy="558707"/>
              <a:chOff x="3980398" y="3429001"/>
              <a:chExt cx="2261631" cy="558707"/>
            </a:xfrm>
          </p:grpSpPr>
          <p:grpSp>
            <p:nvGrpSpPr>
              <p:cNvPr id="826" name="Google Shape;826;p36"/>
              <p:cNvGrpSpPr/>
              <p:nvPr/>
            </p:nvGrpSpPr>
            <p:grpSpPr>
              <a:xfrm>
                <a:off x="4079937" y="3791780"/>
                <a:ext cx="1548000" cy="114859"/>
                <a:chOff x="1764261" y="4187348"/>
                <a:chExt cx="4193503" cy="311150"/>
              </a:xfrm>
            </p:grpSpPr>
            <p:sp>
              <p:nvSpPr>
                <p:cNvPr id="827" name="Google Shape;827;p36"/>
                <p:cNvSpPr/>
                <p:nvPr/>
              </p:nvSpPr>
              <p:spPr>
                <a:xfrm>
                  <a:off x="1764264" y="4187348"/>
                  <a:ext cx="4193500" cy="311150"/>
                </a:xfrm>
                <a:prstGeom prst="roundRect">
                  <a:avLst>
                    <a:gd fmla="val 50000" name="adj"/>
                  </a:avLst>
                </a:prstGeom>
                <a:solidFill>
                  <a:srgbClr val="D8D8D8">
                    <a:alpha val="53725"/>
                  </a:srgbClr>
                </a:solidFill>
                <a:ln>
                  <a:noFill/>
                </a:ln>
              </p:spPr>
              <p:txBody>
                <a:bodyPr anchorCtr="0" anchor="ctr" bIns="36000" lIns="36000" spcFirstLastPara="1" rIns="36000" wrap="square" tIns="36000">
                  <a:noAutofit/>
                </a:bodyPr>
                <a:lstStyle/>
                <a:p>
                  <a:pPr indent="0" lvl="0" marL="0" marR="0" rtl="0" algn="ctr">
                    <a:spcBef>
                      <a:spcPts val="0"/>
                    </a:spcBef>
                    <a:spcAft>
                      <a:spcPts val="0"/>
                    </a:spcAft>
                    <a:buNone/>
                  </a:pPr>
                  <a:r>
                    <a:t/>
                  </a:r>
                  <a:endParaRPr sz="1400">
                    <a:solidFill>
                      <a:srgbClr val="3A3838"/>
                    </a:solidFill>
                    <a:latin typeface="Lato"/>
                    <a:ea typeface="Lato"/>
                    <a:cs typeface="Lato"/>
                    <a:sym typeface="Lato"/>
                  </a:endParaRPr>
                </a:p>
              </p:txBody>
            </p:sp>
            <p:sp>
              <p:nvSpPr>
                <p:cNvPr id="828" name="Google Shape;828;p36"/>
                <p:cNvSpPr/>
                <p:nvPr/>
              </p:nvSpPr>
              <p:spPr>
                <a:xfrm>
                  <a:off x="1764261" y="4187348"/>
                  <a:ext cx="3125712" cy="311150"/>
                </a:xfrm>
                <a:prstGeom prst="roundRect">
                  <a:avLst>
                    <a:gd fmla="val 50000" name="adj"/>
                  </a:avLst>
                </a:prstGeom>
                <a:solidFill>
                  <a:srgbClr val="7F7F7F"/>
                </a:solidFill>
                <a:ln>
                  <a:noFill/>
                </a:ln>
              </p:spPr>
              <p:txBody>
                <a:bodyPr anchorCtr="0" anchor="ctr" bIns="36000" lIns="108000" spcFirstLastPara="1" rIns="108000" wrap="square" tIns="36000">
                  <a:noAutofit/>
                </a:bodyPr>
                <a:lstStyle/>
                <a:p>
                  <a:pPr indent="0" lvl="0" marL="0" marR="0" rtl="0" algn="l">
                    <a:spcBef>
                      <a:spcPts val="0"/>
                    </a:spcBef>
                    <a:spcAft>
                      <a:spcPts val="0"/>
                    </a:spcAft>
                    <a:buNone/>
                  </a:pPr>
                  <a:r>
                    <a:t/>
                  </a:r>
                  <a:endParaRPr sz="1400">
                    <a:solidFill>
                      <a:srgbClr val="3A3838"/>
                    </a:solidFill>
                    <a:latin typeface="Lato"/>
                    <a:ea typeface="Lato"/>
                    <a:cs typeface="Lato"/>
                    <a:sym typeface="Lato"/>
                  </a:endParaRPr>
                </a:p>
              </p:txBody>
            </p:sp>
          </p:grpSp>
          <p:sp>
            <p:nvSpPr>
              <p:cNvPr id="829" name="Google Shape;829;p36"/>
              <p:cNvSpPr txBox="1"/>
              <p:nvPr/>
            </p:nvSpPr>
            <p:spPr>
              <a:xfrm>
                <a:off x="3980398" y="3429001"/>
                <a:ext cx="1390255" cy="2764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3A3838"/>
                    </a:solidFill>
                    <a:latin typeface="Lato"/>
                    <a:ea typeface="Lato"/>
                    <a:cs typeface="Lato"/>
                    <a:sym typeface="Lato"/>
                  </a:rPr>
                  <a:t>Abilities Here</a:t>
                </a:r>
                <a:endParaRPr sz="1200">
                  <a:solidFill>
                    <a:srgbClr val="3A3838"/>
                  </a:solidFill>
                  <a:latin typeface="Lato"/>
                  <a:ea typeface="Lato"/>
                  <a:cs typeface="Lato"/>
                  <a:sym typeface="Lato"/>
                </a:endParaRPr>
              </a:p>
            </p:txBody>
          </p:sp>
          <p:sp>
            <p:nvSpPr>
              <p:cNvPr id="830" name="Google Shape;830;p36"/>
              <p:cNvSpPr txBox="1"/>
              <p:nvPr/>
            </p:nvSpPr>
            <p:spPr>
              <a:xfrm>
                <a:off x="5614178" y="3710709"/>
                <a:ext cx="627851"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rgbClr val="3A3838"/>
                    </a:solidFill>
                    <a:latin typeface="Lato"/>
                    <a:ea typeface="Lato"/>
                    <a:cs typeface="Lato"/>
                    <a:sym typeface="Lato"/>
                  </a:rPr>
                  <a:t>78%</a:t>
                </a:r>
                <a:endParaRPr sz="1200">
                  <a:solidFill>
                    <a:srgbClr val="3A3838"/>
                  </a:solidFill>
                  <a:latin typeface="Lato"/>
                  <a:ea typeface="Lato"/>
                  <a:cs typeface="Lato"/>
                  <a:sym typeface="Lato"/>
                </a:endParaRPr>
              </a:p>
            </p:txBody>
          </p:sp>
        </p:grpSp>
      </p:grpSp>
      <p:sp>
        <p:nvSpPr>
          <p:cNvPr id="831" name="Google Shape;831;p36"/>
          <p:cNvSpPr/>
          <p:nvPr/>
        </p:nvSpPr>
        <p:spPr>
          <a:xfrm>
            <a:off x="965486" y="2870666"/>
            <a:ext cx="4979043" cy="8840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595959"/>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a:t>
            </a:r>
            <a:endParaRPr sz="1200">
              <a:solidFill>
                <a:srgbClr val="595959"/>
              </a:solidFill>
              <a:latin typeface="Lato Light"/>
              <a:ea typeface="Lato Light"/>
              <a:cs typeface="Lato Light"/>
              <a:sym typeface="Lato Light"/>
            </a:endParaRPr>
          </a:p>
        </p:txBody>
      </p:sp>
      <p:sp>
        <p:nvSpPr>
          <p:cNvPr id="832" name="Google Shape;832;p36"/>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6" name="Shape 836"/>
        <p:cNvGrpSpPr/>
        <p:nvPr/>
      </p:nvGrpSpPr>
      <p:grpSpPr>
        <a:xfrm>
          <a:off x="0" y="0"/>
          <a:ext cx="0" cy="0"/>
          <a:chOff x="0" y="0"/>
          <a:chExt cx="0" cy="0"/>
        </a:xfrm>
      </p:grpSpPr>
      <p:sp>
        <p:nvSpPr>
          <p:cNvPr id="837" name="Google Shape;837;p37"/>
          <p:cNvSpPr/>
          <p:nvPr/>
        </p:nvSpPr>
        <p:spPr>
          <a:xfrm>
            <a:off x="0" y="0"/>
            <a:ext cx="12186884" cy="6858000"/>
          </a:xfrm>
          <a:prstGeom prst="roundRect">
            <a:avLst>
              <a:gd fmla="val 0" name="adj"/>
            </a:avLst>
          </a:pr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838" name="Google Shape;838;p37"/>
          <p:cNvPicPr preferRelativeResize="0"/>
          <p:nvPr/>
        </p:nvPicPr>
        <p:blipFill rotWithShape="1">
          <a:blip r:embed="rId3">
            <a:alphaModFix/>
          </a:blip>
          <a:srcRect b="9463" l="2678" r="2678" t="5630"/>
          <a:stretch/>
        </p:blipFill>
        <p:spPr>
          <a:xfrm>
            <a:off x="327814" y="386082"/>
            <a:ext cx="11536372" cy="5822921"/>
          </a:xfrm>
          <a:custGeom>
            <a:rect b="b" l="l" r="r" t="t"/>
            <a:pathLst>
              <a:path extrusionOk="0" h="5822921" w="11536372">
                <a:moveTo>
                  <a:pt x="345765" y="0"/>
                </a:moveTo>
                <a:lnTo>
                  <a:pt x="11190607" y="0"/>
                </a:lnTo>
                <a:cubicBezTo>
                  <a:pt x="11381568" y="0"/>
                  <a:pt x="11536372" y="154804"/>
                  <a:pt x="11536372" y="345765"/>
                </a:cubicBezTo>
                <a:lnTo>
                  <a:pt x="11536372" y="5477156"/>
                </a:lnTo>
                <a:cubicBezTo>
                  <a:pt x="11536372" y="5668117"/>
                  <a:pt x="11381568" y="5822921"/>
                  <a:pt x="11190607" y="5822921"/>
                </a:cubicBezTo>
                <a:lnTo>
                  <a:pt x="345765" y="5822921"/>
                </a:lnTo>
                <a:cubicBezTo>
                  <a:pt x="154804" y="5822921"/>
                  <a:pt x="0" y="5668117"/>
                  <a:pt x="0" y="5477156"/>
                </a:cubicBezTo>
                <a:lnTo>
                  <a:pt x="0" y="345765"/>
                </a:lnTo>
                <a:cubicBezTo>
                  <a:pt x="0" y="154804"/>
                  <a:pt x="154804" y="0"/>
                  <a:pt x="345765" y="0"/>
                </a:cubicBezTo>
                <a:close/>
              </a:path>
            </a:pathLst>
          </a:custGeom>
          <a:noFill/>
          <a:ln>
            <a:noFill/>
          </a:ln>
        </p:spPr>
      </p:pic>
      <p:sp>
        <p:nvSpPr>
          <p:cNvPr id="839" name="Google Shape;839;p37"/>
          <p:cNvSpPr/>
          <p:nvPr/>
        </p:nvSpPr>
        <p:spPr>
          <a:xfrm flipH="1">
            <a:off x="327814" y="386080"/>
            <a:ext cx="11536372" cy="5822921"/>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840" name="Google Shape;840;p37"/>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841" name="Google Shape;841;p37"/>
          <p:cNvSpPr txBox="1"/>
          <p:nvPr/>
        </p:nvSpPr>
        <p:spPr>
          <a:xfrm>
            <a:off x="4155369" y="703396"/>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842" name="Google Shape;842;p37"/>
          <p:cNvSpPr txBox="1"/>
          <p:nvPr/>
        </p:nvSpPr>
        <p:spPr>
          <a:xfrm>
            <a:off x="3732893" y="1059711"/>
            <a:ext cx="4726214" cy="94607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Creepy Hallow</a:t>
            </a:r>
            <a:endParaRPr/>
          </a:p>
        </p:txBody>
      </p:sp>
      <p:sp>
        <p:nvSpPr>
          <p:cNvPr id="843" name="Google Shape;843;p37"/>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pic>
        <p:nvPicPr>
          <p:cNvPr id="844" name="Google Shape;844;p37"/>
          <p:cNvPicPr preferRelativeResize="0"/>
          <p:nvPr/>
        </p:nvPicPr>
        <p:blipFill rotWithShape="1">
          <a:blip r:embed="rId3">
            <a:alphaModFix/>
          </a:blip>
          <a:srcRect b="9463" l="7599" r="68532" t="32404"/>
          <a:stretch/>
        </p:blipFill>
        <p:spPr>
          <a:xfrm>
            <a:off x="927668" y="2222339"/>
            <a:ext cx="2909375" cy="3986662"/>
          </a:xfrm>
          <a:custGeom>
            <a:rect b="b" l="l" r="r" t="t"/>
            <a:pathLst>
              <a:path extrusionOk="0" h="3986662" w="2909375">
                <a:moveTo>
                  <a:pt x="172759" y="0"/>
                </a:moveTo>
                <a:lnTo>
                  <a:pt x="2736616" y="0"/>
                </a:lnTo>
                <a:cubicBezTo>
                  <a:pt x="2832028" y="0"/>
                  <a:pt x="2909375" y="77347"/>
                  <a:pt x="2909375" y="172759"/>
                </a:cubicBezTo>
                <a:lnTo>
                  <a:pt x="2909375" y="3813903"/>
                </a:lnTo>
                <a:cubicBezTo>
                  <a:pt x="2909375" y="3909315"/>
                  <a:pt x="2832028" y="3986662"/>
                  <a:pt x="2736616" y="3986662"/>
                </a:cubicBezTo>
                <a:lnTo>
                  <a:pt x="172759" y="3986662"/>
                </a:lnTo>
                <a:cubicBezTo>
                  <a:pt x="77347" y="3986662"/>
                  <a:pt x="0" y="3909315"/>
                  <a:pt x="0" y="3813903"/>
                </a:cubicBezTo>
                <a:lnTo>
                  <a:pt x="0" y="172759"/>
                </a:lnTo>
                <a:cubicBezTo>
                  <a:pt x="0" y="77347"/>
                  <a:pt x="77347" y="0"/>
                  <a:pt x="172759" y="0"/>
                </a:cubicBezTo>
                <a:close/>
              </a:path>
            </a:pathLst>
          </a:custGeom>
          <a:noFill/>
          <a:ln>
            <a:noFill/>
          </a:ln>
        </p:spPr>
      </p:pic>
      <p:sp>
        <p:nvSpPr>
          <p:cNvPr id="845" name="Google Shape;845;p37"/>
          <p:cNvSpPr/>
          <p:nvPr/>
        </p:nvSpPr>
        <p:spPr>
          <a:xfrm flipH="1">
            <a:off x="927666" y="3981691"/>
            <a:ext cx="2909375" cy="222731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846" name="Google Shape;846;p37"/>
          <p:cNvSpPr txBox="1"/>
          <p:nvPr/>
        </p:nvSpPr>
        <p:spPr>
          <a:xfrm>
            <a:off x="1216281" y="419219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847" name="Google Shape;847;p37"/>
          <p:cNvSpPr/>
          <p:nvPr/>
        </p:nvSpPr>
        <p:spPr>
          <a:xfrm>
            <a:off x="1216281" y="459604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grpSp>
        <p:nvGrpSpPr>
          <p:cNvPr id="848" name="Google Shape;848;p37"/>
          <p:cNvGrpSpPr/>
          <p:nvPr/>
        </p:nvGrpSpPr>
        <p:grpSpPr>
          <a:xfrm>
            <a:off x="1299418" y="5513014"/>
            <a:ext cx="1461627" cy="230832"/>
            <a:chOff x="1635250" y="4232410"/>
            <a:chExt cx="1609227" cy="254142"/>
          </a:xfrm>
        </p:grpSpPr>
        <p:sp>
          <p:nvSpPr>
            <p:cNvPr id="849" name="Google Shape;849;p37"/>
            <p:cNvSpPr/>
            <p:nvPr/>
          </p:nvSpPr>
          <p:spPr>
            <a:xfrm>
              <a:off x="1635250" y="4237267"/>
              <a:ext cx="214767" cy="236507"/>
            </a:xfrm>
            <a:custGeom>
              <a:rect b="b" l="l" r="r" t="t"/>
              <a:pathLst>
                <a:path extrusionOk="0" h="196" w="178">
                  <a:moveTo>
                    <a:pt x="35" y="196"/>
                  </a:moveTo>
                  <a:cubicBezTo>
                    <a:pt x="4" y="196"/>
                    <a:pt x="4" y="196"/>
                    <a:pt x="4" y="196"/>
                  </a:cubicBezTo>
                  <a:cubicBezTo>
                    <a:pt x="1" y="196"/>
                    <a:pt x="0" y="194"/>
                    <a:pt x="0" y="192"/>
                  </a:cubicBezTo>
                  <a:cubicBezTo>
                    <a:pt x="0" y="76"/>
                    <a:pt x="0" y="76"/>
                    <a:pt x="0" y="76"/>
                  </a:cubicBezTo>
                  <a:cubicBezTo>
                    <a:pt x="0" y="74"/>
                    <a:pt x="1" y="72"/>
                    <a:pt x="4" y="72"/>
                  </a:cubicBezTo>
                  <a:cubicBezTo>
                    <a:pt x="35" y="72"/>
                    <a:pt x="35" y="72"/>
                    <a:pt x="35" y="72"/>
                  </a:cubicBezTo>
                  <a:cubicBezTo>
                    <a:pt x="38" y="72"/>
                    <a:pt x="40" y="74"/>
                    <a:pt x="40" y="76"/>
                  </a:cubicBezTo>
                  <a:cubicBezTo>
                    <a:pt x="40" y="192"/>
                    <a:pt x="40" y="192"/>
                    <a:pt x="40" y="192"/>
                  </a:cubicBezTo>
                  <a:cubicBezTo>
                    <a:pt x="40" y="194"/>
                    <a:pt x="38" y="196"/>
                    <a:pt x="35" y="196"/>
                  </a:cubicBezTo>
                  <a:close/>
                  <a:moveTo>
                    <a:pt x="7" y="188"/>
                  </a:moveTo>
                  <a:cubicBezTo>
                    <a:pt x="32" y="188"/>
                    <a:pt x="32" y="188"/>
                    <a:pt x="32" y="188"/>
                  </a:cubicBezTo>
                  <a:cubicBezTo>
                    <a:pt x="32" y="80"/>
                    <a:pt x="32" y="80"/>
                    <a:pt x="32" y="80"/>
                  </a:cubicBezTo>
                  <a:cubicBezTo>
                    <a:pt x="7" y="80"/>
                    <a:pt x="7" y="80"/>
                    <a:pt x="7" y="80"/>
                  </a:cubicBezTo>
                  <a:lnTo>
                    <a:pt x="7" y="188"/>
                  </a:lnTo>
                  <a:close/>
                  <a:moveTo>
                    <a:pt x="103" y="188"/>
                  </a:moveTo>
                  <a:cubicBezTo>
                    <a:pt x="103" y="188"/>
                    <a:pt x="103" y="188"/>
                    <a:pt x="103" y="188"/>
                  </a:cubicBezTo>
                  <a:cubicBezTo>
                    <a:pt x="100" y="188"/>
                    <a:pt x="98" y="188"/>
                    <a:pt x="95" y="188"/>
                  </a:cubicBezTo>
                  <a:cubicBezTo>
                    <a:pt x="84" y="187"/>
                    <a:pt x="71" y="186"/>
                    <a:pt x="62" y="184"/>
                  </a:cubicBezTo>
                  <a:cubicBezTo>
                    <a:pt x="57" y="184"/>
                    <a:pt x="53" y="183"/>
                    <a:pt x="51" y="183"/>
                  </a:cubicBezTo>
                  <a:cubicBezTo>
                    <a:pt x="49" y="183"/>
                    <a:pt x="47" y="181"/>
                    <a:pt x="47" y="179"/>
                  </a:cubicBezTo>
                  <a:cubicBezTo>
                    <a:pt x="47" y="84"/>
                    <a:pt x="47" y="84"/>
                    <a:pt x="47" y="84"/>
                  </a:cubicBezTo>
                  <a:cubicBezTo>
                    <a:pt x="47" y="82"/>
                    <a:pt x="49" y="81"/>
                    <a:pt x="50" y="80"/>
                  </a:cubicBezTo>
                  <a:cubicBezTo>
                    <a:pt x="52" y="80"/>
                    <a:pt x="52" y="80"/>
                    <a:pt x="52" y="80"/>
                  </a:cubicBezTo>
                  <a:cubicBezTo>
                    <a:pt x="61" y="76"/>
                    <a:pt x="80" y="69"/>
                    <a:pt x="90" y="59"/>
                  </a:cubicBezTo>
                  <a:cubicBezTo>
                    <a:pt x="100" y="48"/>
                    <a:pt x="105" y="33"/>
                    <a:pt x="105" y="16"/>
                  </a:cubicBezTo>
                  <a:cubicBezTo>
                    <a:pt x="105" y="10"/>
                    <a:pt x="108" y="0"/>
                    <a:pt x="119" y="0"/>
                  </a:cubicBezTo>
                  <a:cubicBezTo>
                    <a:pt x="121" y="0"/>
                    <a:pt x="124" y="0"/>
                    <a:pt x="126" y="1"/>
                  </a:cubicBezTo>
                  <a:cubicBezTo>
                    <a:pt x="127" y="1"/>
                    <a:pt x="127" y="2"/>
                    <a:pt x="128" y="2"/>
                  </a:cubicBezTo>
                  <a:cubicBezTo>
                    <a:pt x="132" y="7"/>
                    <a:pt x="146" y="32"/>
                    <a:pt x="133" y="72"/>
                  </a:cubicBezTo>
                  <a:cubicBezTo>
                    <a:pt x="156" y="72"/>
                    <a:pt x="156" y="72"/>
                    <a:pt x="156" y="72"/>
                  </a:cubicBezTo>
                  <a:cubicBezTo>
                    <a:pt x="156" y="72"/>
                    <a:pt x="156" y="72"/>
                    <a:pt x="156" y="72"/>
                  </a:cubicBezTo>
                  <a:cubicBezTo>
                    <a:pt x="157" y="72"/>
                    <a:pt x="169" y="73"/>
                    <a:pt x="174" y="88"/>
                  </a:cubicBezTo>
                  <a:cubicBezTo>
                    <a:pt x="175" y="89"/>
                    <a:pt x="178" y="98"/>
                    <a:pt x="171" y="108"/>
                  </a:cubicBezTo>
                  <a:cubicBezTo>
                    <a:pt x="173" y="112"/>
                    <a:pt x="176" y="119"/>
                    <a:pt x="173" y="127"/>
                  </a:cubicBezTo>
                  <a:cubicBezTo>
                    <a:pt x="172" y="128"/>
                    <a:pt x="170" y="133"/>
                    <a:pt x="167" y="136"/>
                  </a:cubicBezTo>
                  <a:cubicBezTo>
                    <a:pt x="169" y="143"/>
                    <a:pt x="169" y="154"/>
                    <a:pt x="159" y="162"/>
                  </a:cubicBezTo>
                  <a:cubicBezTo>
                    <a:pt x="159" y="167"/>
                    <a:pt x="157" y="178"/>
                    <a:pt x="147" y="182"/>
                  </a:cubicBezTo>
                  <a:cubicBezTo>
                    <a:pt x="146" y="182"/>
                    <a:pt x="129" y="188"/>
                    <a:pt x="103" y="188"/>
                  </a:cubicBezTo>
                  <a:close/>
                  <a:moveTo>
                    <a:pt x="55" y="175"/>
                  </a:moveTo>
                  <a:cubicBezTo>
                    <a:pt x="58" y="176"/>
                    <a:pt x="60" y="176"/>
                    <a:pt x="63" y="176"/>
                  </a:cubicBezTo>
                  <a:cubicBezTo>
                    <a:pt x="72" y="178"/>
                    <a:pt x="85" y="179"/>
                    <a:pt x="95" y="180"/>
                  </a:cubicBezTo>
                  <a:cubicBezTo>
                    <a:pt x="125" y="181"/>
                    <a:pt x="144" y="175"/>
                    <a:pt x="144" y="175"/>
                  </a:cubicBezTo>
                  <a:cubicBezTo>
                    <a:pt x="151" y="172"/>
                    <a:pt x="151" y="160"/>
                    <a:pt x="151" y="160"/>
                  </a:cubicBezTo>
                  <a:cubicBezTo>
                    <a:pt x="151" y="159"/>
                    <a:pt x="152" y="158"/>
                    <a:pt x="153" y="157"/>
                  </a:cubicBezTo>
                  <a:cubicBezTo>
                    <a:pt x="164" y="149"/>
                    <a:pt x="159" y="137"/>
                    <a:pt x="159" y="136"/>
                  </a:cubicBezTo>
                  <a:cubicBezTo>
                    <a:pt x="158" y="134"/>
                    <a:pt x="159" y="132"/>
                    <a:pt x="161" y="131"/>
                  </a:cubicBezTo>
                  <a:cubicBezTo>
                    <a:pt x="162" y="130"/>
                    <a:pt x="164" y="127"/>
                    <a:pt x="165" y="125"/>
                  </a:cubicBezTo>
                  <a:cubicBezTo>
                    <a:pt x="168" y="117"/>
                    <a:pt x="163" y="111"/>
                    <a:pt x="163" y="110"/>
                  </a:cubicBezTo>
                  <a:cubicBezTo>
                    <a:pt x="162" y="109"/>
                    <a:pt x="162" y="107"/>
                    <a:pt x="163" y="105"/>
                  </a:cubicBezTo>
                  <a:cubicBezTo>
                    <a:pt x="170" y="97"/>
                    <a:pt x="167" y="91"/>
                    <a:pt x="167" y="91"/>
                  </a:cubicBezTo>
                  <a:cubicBezTo>
                    <a:pt x="167" y="91"/>
                    <a:pt x="167" y="90"/>
                    <a:pt x="167" y="90"/>
                  </a:cubicBezTo>
                  <a:cubicBezTo>
                    <a:pt x="163" y="80"/>
                    <a:pt x="157" y="80"/>
                    <a:pt x="156" y="80"/>
                  </a:cubicBezTo>
                  <a:cubicBezTo>
                    <a:pt x="127" y="80"/>
                    <a:pt x="127" y="80"/>
                    <a:pt x="127" y="80"/>
                  </a:cubicBezTo>
                  <a:cubicBezTo>
                    <a:pt x="126" y="80"/>
                    <a:pt x="125" y="79"/>
                    <a:pt x="124" y="78"/>
                  </a:cubicBezTo>
                  <a:cubicBezTo>
                    <a:pt x="123" y="77"/>
                    <a:pt x="123" y="76"/>
                    <a:pt x="123" y="75"/>
                  </a:cubicBezTo>
                  <a:cubicBezTo>
                    <a:pt x="138" y="38"/>
                    <a:pt x="126" y="14"/>
                    <a:pt x="122" y="8"/>
                  </a:cubicBezTo>
                  <a:cubicBezTo>
                    <a:pt x="121" y="8"/>
                    <a:pt x="120" y="8"/>
                    <a:pt x="119" y="8"/>
                  </a:cubicBezTo>
                  <a:cubicBezTo>
                    <a:pt x="113" y="8"/>
                    <a:pt x="113" y="15"/>
                    <a:pt x="113" y="16"/>
                  </a:cubicBezTo>
                  <a:cubicBezTo>
                    <a:pt x="113" y="35"/>
                    <a:pt x="107" y="52"/>
                    <a:pt x="96" y="64"/>
                  </a:cubicBezTo>
                  <a:cubicBezTo>
                    <a:pt x="85" y="76"/>
                    <a:pt x="65" y="83"/>
                    <a:pt x="55" y="87"/>
                  </a:cubicBezTo>
                  <a:lnTo>
                    <a:pt x="55" y="175"/>
                  </a:lnTo>
                  <a:close/>
                  <a:moveTo>
                    <a:pt x="20" y="180"/>
                  </a:moveTo>
                  <a:cubicBezTo>
                    <a:pt x="17" y="180"/>
                    <a:pt x="16" y="178"/>
                    <a:pt x="16" y="176"/>
                  </a:cubicBezTo>
                  <a:cubicBezTo>
                    <a:pt x="16" y="174"/>
                    <a:pt x="17" y="172"/>
                    <a:pt x="20" y="172"/>
                  </a:cubicBezTo>
                  <a:cubicBezTo>
                    <a:pt x="22" y="172"/>
                    <a:pt x="24" y="174"/>
                    <a:pt x="24" y="176"/>
                  </a:cubicBezTo>
                  <a:cubicBezTo>
                    <a:pt x="24" y="178"/>
                    <a:pt x="22" y="180"/>
                    <a:pt x="20" y="1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50" name="Google Shape;850;p37"/>
            <p:cNvSpPr/>
            <p:nvPr/>
          </p:nvSpPr>
          <p:spPr>
            <a:xfrm>
              <a:off x="2540986" y="4237267"/>
              <a:ext cx="215426" cy="236507"/>
            </a:xfrm>
            <a:custGeom>
              <a:rect b="b" l="l" r="r" t="t"/>
              <a:pathLst>
                <a:path extrusionOk="0" h="196" w="179">
                  <a:moveTo>
                    <a:pt x="143" y="0"/>
                  </a:moveTo>
                  <a:cubicBezTo>
                    <a:pt x="174" y="0"/>
                    <a:pt x="174" y="0"/>
                    <a:pt x="174" y="0"/>
                  </a:cubicBezTo>
                  <a:cubicBezTo>
                    <a:pt x="177" y="0"/>
                    <a:pt x="179" y="2"/>
                    <a:pt x="179" y="4"/>
                  </a:cubicBezTo>
                  <a:cubicBezTo>
                    <a:pt x="179" y="120"/>
                    <a:pt x="179" y="120"/>
                    <a:pt x="179" y="120"/>
                  </a:cubicBezTo>
                  <a:cubicBezTo>
                    <a:pt x="179" y="122"/>
                    <a:pt x="177" y="124"/>
                    <a:pt x="174" y="124"/>
                  </a:cubicBezTo>
                  <a:cubicBezTo>
                    <a:pt x="143" y="124"/>
                    <a:pt x="143" y="124"/>
                    <a:pt x="143" y="124"/>
                  </a:cubicBezTo>
                  <a:cubicBezTo>
                    <a:pt x="140" y="124"/>
                    <a:pt x="139" y="122"/>
                    <a:pt x="139" y="120"/>
                  </a:cubicBezTo>
                  <a:cubicBezTo>
                    <a:pt x="139" y="4"/>
                    <a:pt x="139" y="4"/>
                    <a:pt x="139" y="4"/>
                  </a:cubicBezTo>
                  <a:cubicBezTo>
                    <a:pt x="139" y="2"/>
                    <a:pt x="140" y="0"/>
                    <a:pt x="143" y="0"/>
                  </a:cubicBezTo>
                  <a:close/>
                  <a:moveTo>
                    <a:pt x="171" y="8"/>
                  </a:moveTo>
                  <a:cubicBezTo>
                    <a:pt x="147" y="8"/>
                    <a:pt x="147" y="8"/>
                    <a:pt x="147" y="8"/>
                  </a:cubicBezTo>
                  <a:cubicBezTo>
                    <a:pt x="147" y="116"/>
                    <a:pt x="147" y="116"/>
                    <a:pt x="147" y="116"/>
                  </a:cubicBezTo>
                  <a:cubicBezTo>
                    <a:pt x="171" y="116"/>
                    <a:pt x="171" y="116"/>
                    <a:pt x="171" y="116"/>
                  </a:cubicBezTo>
                  <a:lnTo>
                    <a:pt x="171" y="8"/>
                  </a:lnTo>
                  <a:close/>
                  <a:moveTo>
                    <a:pt x="75" y="8"/>
                  </a:moveTo>
                  <a:cubicBezTo>
                    <a:pt x="75" y="8"/>
                    <a:pt x="75" y="8"/>
                    <a:pt x="75" y="8"/>
                  </a:cubicBezTo>
                  <a:cubicBezTo>
                    <a:pt x="78" y="8"/>
                    <a:pt x="81" y="8"/>
                    <a:pt x="83" y="8"/>
                  </a:cubicBezTo>
                  <a:cubicBezTo>
                    <a:pt x="94" y="9"/>
                    <a:pt x="107" y="10"/>
                    <a:pt x="116" y="12"/>
                  </a:cubicBezTo>
                  <a:cubicBezTo>
                    <a:pt x="121" y="12"/>
                    <a:pt x="125" y="13"/>
                    <a:pt x="127" y="13"/>
                  </a:cubicBezTo>
                  <a:cubicBezTo>
                    <a:pt x="129" y="13"/>
                    <a:pt x="131" y="15"/>
                    <a:pt x="131" y="17"/>
                  </a:cubicBezTo>
                  <a:cubicBezTo>
                    <a:pt x="131" y="112"/>
                    <a:pt x="131" y="112"/>
                    <a:pt x="131" y="112"/>
                  </a:cubicBezTo>
                  <a:cubicBezTo>
                    <a:pt x="131" y="113"/>
                    <a:pt x="130" y="115"/>
                    <a:pt x="128" y="115"/>
                  </a:cubicBezTo>
                  <a:cubicBezTo>
                    <a:pt x="126" y="116"/>
                    <a:pt x="126" y="116"/>
                    <a:pt x="126" y="116"/>
                  </a:cubicBezTo>
                  <a:cubicBezTo>
                    <a:pt x="117" y="119"/>
                    <a:pt x="98" y="126"/>
                    <a:pt x="89" y="137"/>
                  </a:cubicBezTo>
                  <a:cubicBezTo>
                    <a:pt x="78" y="148"/>
                    <a:pt x="73" y="162"/>
                    <a:pt x="73" y="180"/>
                  </a:cubicBezTo>
                  <a:cubicBezTo>
                    <a:pt x="73" y="186"/>
                    <a:pt x="70" y="196"/>
                    <a:pt x="59" y="196"/>
                  </a:cubicBezTo>
                  <a:cubicBezTo>
                    <a:pt x="57" y="196"/>
                    <a:pt x="55" y="196"/>
                    <a:pt x="52" y="195"/>
                  </a:cubicBezTo>
                  <a:cubicBezTo>
                    <a:pt x="52" y="194"/>
                    <a:pt x="51" y="194"/>
                    <a:pt x="51" y="194"/>
                  </a:cubicBezTo>
                  <a:cubicBezTo>
                    <a:pt x="46" y="189"/>
                    <a:pt x="32" y="163"/>
                    <a:pt x="45" y="124"/>
                  </a:cubicBezTo>
                  <a:cubicBezTo>
                    <a:pt x="23" y="124"/>
                    <a:pt x="23" y="124"/>
                    <a:pt x="23" y="124"/>
                  </a:cubicBezTo>
                  <a:cubicBezTo>
                    <a:pt x="23" y="124"/>
                    <a:pt x="23" y="124"/>
                    <a:pt x="23" y="124"/>
                  </a:cubicBezTo>
                  <a:cubicBezTo>
                    <a:pt x="21" y="124"/>
                    <a:pt x="9" y="123"/>
                    <a:pt x="4" y="108"/>
                  </a:cubicBezTo>
                  <a:cubicBezTo>
                    <a:pt x="3" y="106"/>
                    <a:pt x="0" y="98"/>
                    <a:pt x="7" y="88"/>
                  </a:cubicBezTo>
                  <a:cubicBezTo>
                    <a:pt x="5" y="84"/>
                    <a:pt x="2" y="77"/>
                    <a:pt x="6" y="68"/>
                  </a:cubicBezTo>
                  <a:cubicBezTo>
                    <a:pt x="6" y="67"/>
                    <a:pt x="8" y="63"/>
                    <a:pt x="11" y="60"/>
                  </a:cubicBezTo>
                  <a:cubicBezTo>
                    <a:pt x="9" y="53"/>
                    <a:pt x="9" y="42"/>
                    <a:pt x="19" y="34"/>
                  </a:cubicBezTo>
                  <a:cubicBezTo>
                    <a:pt x="19" y="29"/>
                    <a:pt x="21" y="18"/>
                    <a:pt x="31" y="14"/>
                  </a:cubicBezTo>
                  <a:cubicBezTo>
                    <a:pt x="32" y="13"/>
                    <a:pt x="49" y="8"/>
                    <a:pt x="75" y="8"/>
                  </a:cubicBezTo>
                  <a:close/>
                  <a:moveTo>
                    <a:pt x="123" y="20"/>
                  </a:moveTo>
                  <a:cubicBezTo>
                    <a:pt x="121" y="20"/>
                    <a:pt x="118" y="20"/>
                    <a:pt x="115" y="19"/>
                  </a:cubicBezTo>
                  <a:cubicBezTo>
                    <a:pt x="106" y="18"/>
                    <a:pt x="94" y="16"/>
                    <a:pt x="83" y="16"/>
                  </a:cubicBezTo>
                  <a:cubicBezTo>
                    <a:pt x="54" y="15"/>
                    <a:pt x="34" y="21"/>
                    <a:pt x="34" y="21"/>
                  </a:cubicBezTo>
                  <a:cubicBezTo>
                    <a:pt x="27" y="24"/>
                    <a:pt x="27" y="36"/>
                    <a:pt x="27" y="36"/>
                  </a:cubicBezTo>
                  <a:cubicBezTo>
                    <a:pt x="27" y="37"/>
                    <a:pt x="26" y="38"/>
                    <a:pt x="25" y="39"/>
                  </a:cubicBezTo>
                  <a:cubicBezTo>
                    <a:pt x="14" y="47"/>
                    <a:pt x="19" y="59"/>
                    <a:pt x="19" y="60"/>
                  </a:cubicBezTo>
                  <a:cubicBezTo>
                    <a:pt x="20" y="62"/>
                    <a:pt x="19" y="64"/>
                    <a:pt x="18" y="65"/>
                  </a:cubicBezTo>
                  <a:cubicBezTo>
                    <a:pt x="16" y="66"/>
                    <a:pt x="14" y="69"/>
                    <a:pt x="13" y="71"/>
                  </a:cubicBezTo>
                  <a:cubicBezTo>
                    <a:pt x="10" y="79"/>
                    <a:pt x="15" y="85"/>
                    <a:pt x="15" y="85"/>
                  </a:cubicBezTo>
                  <a:cubicBezTo>
                    <a:pt x="16" y="87"/>
                    <a:pt x="16" y="89"/>
                    <a:pt x="15" y="90"/>
                  </a:cubicBezTo>
                  <a:cubicBezTo>
                    <a:pt x="8" y="98"/>
                    <a:pt x="11" y="105"/>
                    <a:pt x="11" y="105"/>
                  </a:cubicBezTo>
                  <a:cubicBezTo>
                    <a:pt x="11" y="105"/>
                    <a:pt x="11" y="105"/>
                    <a:pt x="12" y="106"/>
                  </a:cubicBezTo>
                  <a:cubicBezTo>
                    <a:pt x="15" y="116"/>
                    <a:pt x="22" y="116"/>
                    <a:pt x="22" y="116"/>
                  </a:cubicBezTo>
                  <a:cubicBezTo>
                    <a:pt x="51" y="116"/>
                    <a:pt x="51" y="116"/>
                    <a:pt x="51" y="116"/>
                  </a:cubicBezTo>
                  <a:cubicBezTo>
                    <a:pt x="52" y="116"/>
                    <a:pt x="54" y="116"/>
                    <a:pt x="54" y="118"/>
                  </a:cubicBezTo>
                  <a:cubicBezTo>
                    <a:pt x="55" y="119"/>
                    <a:pt x="55" y="120"/>
                    <a:pt x="55" y="121"/>
                  </a:cubicBezTo>
                  <a:cubicBezTo>
                    <a:pt x="41" y="158"/>
                    <a:pt x="52" y="182"/>
                    <a:pt x="56" y="188"/>
                  </a:cubicBezTo>
                  <a:cubicBezTo>
                    <a:pt x="57" y="188"/>
                    <a:pt x="58" y="188"/>
                    <a:pt x="59" y="188"/>
                  </a:cubicBezTo>
                  <a:cubicBezTo>
                    <a:pt x="65" y="188"/>
                    <a:pt x="65" y="181"/>
                    <a:pt x="65" y="180"/>
                  </a:cubicBezTo>
                  <a:cubicBezTo>
                    <a:pt x="65" y="160"/>
                    <a:pt x="71" y="144"/>
                    <a:pt x="83" y="131"/>
                  </a:cubicBezTo>
                  <a:cubicBezTo>
                    <a:pt x="93" y="120"/>
                    <a:pt x="113" y="113"/>
                    <a:pt x="123" y="109"/>
                  </a:cubicBezTo>
                  <a:lnTo>
                    <a:pt x="123" y="20"/>
                  </a:lnTo>
                  <a:close/>
                  <a:moveTo>
                    <a:pt x="159" y="16"/>
                  </a:moveTo>
                  <a:cubicBezTo>
                    <a:pt x="161" y="16"/>
                    <a:pt x="163" y="18"/>
                    <a:pt x="163" y="20"/>
                  </a:cubicBezTo>
                  <a:cubicBezTo>
                    <a:pt x="163" y="22"/>
                    <a:pt x="161" y="24"/>
                    <a:pt x="159" y="24"/>
                  </a:cubicBezTo>
                  <a:cubicBezTo>
                    <a:pt x="156" y="24"/>
                    <a:pt x="155" y="22"/>
                    <a:pt x="155" y="20"/>
                  </a:cubicBezTo>
                  <a:cubicBezTo>
                    <a:pt x="155" y="18"/>
                    <a:pt x="156" y="16"/>
                    <a:pt x="159"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51" name="Google Shape;851;p37"/>
            <p:cNvSpPr/>
            <p:nvPr/>
          </p:nvSpPr>
          <p:spPr>
            <a:xfrm>
              <a:off x="1869067"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13K</a:t>
              </a:r>
              <a:endParaRPr b="0" i="0" sz="900">
                <a:solidFill>
                  <a:schemeClr val="lt1"/>
                </a:solidFill>
                <a:latin typeface="Lato"/>
                <a:ea typeface="Lato"/>
                <a:cs typeface="Lato"/>
                <a:sym typeface="Lato"/>
              </a:endParaRPr>
            </a:p>
          </p:txBody>
        </p:sp>
        <p:sp>
          <p:nvSpPr>
            <p:cNvPr id="852" name="Google Shape;852;p37"/>
            <p:cNvSpPr/>
            <p:nvPr/>
          </p:nvSpPr>
          <p:spPr>
            <a:xfrm>
              <a:off x="2776323"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19</a:t>
              </a:r>
              <a:endParaRPr b="0" i="0" sz="900">
                <a:solidFill>
                  <a:schemeClr val="lt1"/>
                </a:solidFill>
                <a:latin typeface="Lato"/>
                <a:ea typeface="Lato"/>
                <a:cs typeface="Lato"/>
                <a:sym typeface="Lato"/>
              </a:endParaRPr>
            </a:p>
          </p:txBody>
        </p:sp>
      </p:grpSp>
      <p:pic>
        <p:nvPicPr>
          <p:cNvPr id="853" name="Google Shape;853;p37"/>
          <p:cNvPicPr preferRelativeResize="0"/>
          <p:nvPr/>
        </p:nvPicPr>
        <p:blipFill rotWithShape="1">
          <a:blip r:embed="rId3">
            <a:alphaModFix/>
          </a:blip>
          <a:srcRect b="9463" l="38066" r="38066" t="32404"/>
          <a:stretch/>
        </p:blipFill>
        <p:spPr>
          <a:xfrm>
            <a:off x="4641314" y="2222339"/>
            <a:ext cx="2909375" cy="3986662"/>
          </a:xfrm>
          <a:custGeom>
            <a:rect b="b" l="l" r="r" t="t"/>
            <a:pathLst>
              <a:path extrusionOk="0" h="3986662" w="2909375">
                <a:moveTo>
                  <a:pt x="172760" y="0"/>
                </a:moveTo>
                <a:lnTo>
                  <a:pt x="2736616" y="0"/>
                </a:lnTo>
                <a:cubicBezTo>
                  <a:pt x="2832028" y="0"/>
                  <a:pt x="2909375" y="77347"/>
                  <a:pt x="2909375" y="172759"/>
                </a:cubicBezTo>
                <a:lnTo>
                  <a:pt x="2909375" y="3813903"/>
                </a:lnTo>
                <a:cubicBezTo>
                  <a:pt x="2909375" y="3909315"/>
                  <a:pt x="2832028" y="3986662"/>
                  <a:pt x="2736616" y="3986662"/>
                </a:cubicBezTo>
                <a:lnTo>
                  <a:pt x="172760" y="3986662"/>
                </a:lnTo>
                <a:cubicBezTo>
                  <a:pt x="77347" y="3986662"/>
                  <a:pt x="0" y="3909315"/>
                  <a:pt x="0" y="3813903"/>
                </a:cubicBezTo>
                <a:lnTo>
                  <a:pt x="0" y="172759"/>
                </a:lnTo>
                <a:cubicBezTo>
                  <a:pt x="0" y="77347"/>
                  <a:pt x="77347" y="0"/>
                  <a:pt x="172760" y="0"/>
                </a:cubicBezTo>
                <a:close/>
              </a:path>
            </a:pathLst>
          </a:custGeom>
          <a:noFill/>
          <a:ln>
            <a:noFill/>
          </a:ln>
        </p:spPr>
      </p:pic>
      <p:sp>
        <p:nvSpPr>
          <p:cNvPr id="854" name="Google Shape;854;p37"/>
          <p:cNvSpPr/>
          <p:nvPr/>
        </p:nvSpPr>
        <p:spPr>
          <a:xfrm flipH="1">
            <a:off x="4641312" y="3981691"/>
            <a:ext cx="2909375" cy="222731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855" name="Google Shape;855;p37"/>
          <p:cNvSpPr txBox="1"/>
          <p:nvPr/>
        </p:nvSpPr>
        <p:spPr>
          <a:xfrm>
            <a:off x="4897031" y="419219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856" name="Google Shape;856;p37"/>
          <p:cNvSpPr/>
          <p:nvPr/>
        </p:nvSpPr>
        <p:spPr>
          <a:xfrm>
            <a:off x="4897031" y="459604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grpSp>
        <p:nvGrpSpPr>
          <p:cNvPr id="857" name="Google Shape;857;p37"/>
          <p:cNvGrpSpPr/>
          <p:nvPr/>
        </p:nvGrpSpPr>
        <p:grpSpPr>
          <a:xfrm>
            <a:off x="4980168" y="5513014"/>
            <a:ext cx="1461627" cy="230832"/>
            <a:chOff x="1635250" y="4232410"/>
            <a:chExt cx="1609227" cy="254142"/>
          </a:xfrm>
        </p:grpSpPr>
        <p:sp>
          <p:nvSpPr>
            <p:cNvPr id="858" name="Google Shape;858;p37"/>
            <p:cNvSpPr/>
            <p:nvPr/>
          </p:nvSpPr>
          <p:spPr>
            <a:xfrm>
              <a:off x="1635250" y="4237267"/>
              <a:ext cx="214767" cy="236507"/>
            </a:xfrm>
            <a:custGeom>
              <a:rect b="b" l="l" r="r" t="t"/>
              <a:pathLst>
                <a:path extrusionOk="0" h="196" w="178">
                  <a:moveTo>
                    <a:pt x="35" y="196"/>
                  </a:moveTo>
                  <a:cubicBezTo>
                    <a:pt x="4" y="196"/>
                    <a:pt x="4" y="196"/>
                    <a:pt x="4" y="196"/>
                  </a:cubicBezTo>
                  <a:cubicBezTo>
                    <a:pt x="1" y="196"/>
                    <a:pt x="0" y="194"/>
                    <a:pt x="0" y="192"/>
                  </a:cubicBezTo>
                  <a:cubicBezTo>
                    <a:pt x="0" y="76"/>
                    <a:pt x="0" y="76"/>
                    <a:pt x="0" y="76"/>
                  </a:cubicBezTo>
                  <a:cubicBezTo>
                    <a:pt x="0" y="74"/>
                    <a:pt x="1" y="72"/>
                    <a:pt x="4" y="72"/>
                  </a:cubicBezTo>
                  <a:cubicBezTo>
                    <a:pt x="35" y="72"/>
                    <a:pt x="35" y="72"/>
                    <a:pt x="35" y="72"/>
                  </a:cubicBezTo>
                  <a:cubicBezTo>
                    <a:pt x="38" y="72"/>
                    <a:pt x="40" y="74"/>
                    <a:pt x="40" y="76"/>
                  </a:cubicBezTo>
                  <a:cubicBezTo>
                    <a:pt x="40" y="192"/>
                    <a:pt x="40" y="192"/>
                    <a:pt x="40" y="192"/>
                  </a:cubicBezTo>
                  <a:cubicBezTo>
                    <a:pt x="40" y="194"/>
                    <a:pt x="38" y="196"/>
                    <a:pt x="35" y="196"/>
                  </a:cubicBezTo>
                  <a:close/>
                  <a:moveTo>
                    <a:pt x="7" y="188"/>
                  </a:moveTo>
                  <a:cubicBezTo>
                    <a:pt x="32" y="188"/>
                    <a:pt x="32" y="188"/>
                    <a:pt x="32" y="188"/>
                  </a:cubicBezTo>
                  <a:cubicBezTo>
                    <a:pt x="32" y="80"/>
                    <a:pt x="32" y="80"/>
                    <a:pt x="32" y="80"/>
                  </a:cubicBezTo>
                  <a:cubicBezTo>
                    <a:pt x="7" y="80"/>
                    <a:pt x="7" y="80"/>
                    <a:pt x="7" y="80"/>
                  </a:cubicBezTo>
                  <a:lnTo>
                    <a:pt x="7" y="188"/>
                  </a:lnTo>
                  <a:close/>
                  <a:moveTo>
                    <a:pt x="103" y="188"/>
                  </a:moveTo>
                  <a:cubicBezTo>
                    <a:pt x="103" y="188"/>
                    <a:pt x="103" y="188"/>
                    <a:pt x="103" y="188"/>
                  </a:cubicBezTo>
                  <a:cubicBezTo>
                    <a:pt x="100" y="188"/>
                    <a:pt x="98" y="188"/>
                    <a:pt x="95" y="188"/>
                  </a:cubicBezTo>
                  <a:cubicBezTo>
                    <a:pt x="84" y="187"/>
                    <a:pt x="71" y="186"/>
                    <a:pt x="62" y="184"/>
                  </a:cubicBezTo>
                  <a:cubicBezTo>
                    <a:pt x="57" y="184"/>
                    <a:pt x="53" y="183"/>
                    <a:pt x="51" y="183"/>
                  </a:cubicBezTo>
                  <a:cubicBezTo>
                    <a:pt x="49" y="183"/>
                    <a:pt x="47" y="181"/>
                    <a:pt x="47" y="179"/>
                  </a:cubicBezTo>
                  <a:cubicBezTo>
                    <a:pt x="47" y="84"/>
                    <a:pt x="47" y="84"/>
                    <a:pt x="47" y="84"/>
                  </a:cubicBezTo>
                  <a:cubicBezTo>
                    <a:pt x="47" y="82"/>
                    <a:pt x="49" y="81"/>
                    <a:pt x="50" y="80"/>
                  </a:cubicBezTo>
                  <a:cubicBezTo>
                    <a:pt x="52" y="80"/>
                    <a:pt x="52" y="80"/>
                    <a:pt x="52" y="80"/>
                  </a:cubicBezTo>
                  <a:cubicBezTo>
                    <a:pt x="61" y="76"/>
                    <a:pt x="80" y="69"/>
                    <a:pt x="90" y="59"/>
                  </a:cubicBezTo>
                  <a:cubicBezTo>
                    <a:pt x="100" y="48"/>
                    <a:pt x="105" y="33"/>
                    <a:pt x="105" y="16"/>
                  </a:cubicBezTo>
                  <a:cubicBezTo>
                    <a:pt x="105" y="10"/>
                    <a:pt x="108" y="0"/>
                    <a:pt x="119" y="0"/>
                  </a:cubicBezTo>
                  <a:cubicBezTo>
                    <a:pt x="121" y="0"/>
                    <a:pt x="124" y="0"/>
                    <a:pt x="126" y="1"/>
                  </a:cubicBezTo>
                  <a:cubicBezTo>
                    <a:pt x="127" y="1"/>
                    <a:pt x="127" y="2"/>
                    <a:pt x="128" y="2"/>
                  </a:cubicBezTo>
                  <a:cubicBezTo>
                    <a:pt x="132" y="7"/>
                    <a:pt x="146" y="32"/>
                    <a:pt x="133" y="72"/>
                  </a:cubicBezTo>
                  <a:cubicBezTo>
                    <a:pt x="156" y="72"/>
                    <a:pt x="156" y="72"/>
                    <a:pt x="156" y="72"/>
                  </a:cubicBezTo>
                  <a:cubicBezTo>
                    <a:pt x="156" y="72"/>
                    <a:pt x="156" y="72"/>
                    <a:pt x="156" y="72"/>
                  </a:cubicBezTo>
                  <a:cubicBezTo>
                    <a:pt x="157" y="72"/>
                    <a:pt x="169" y="73"/>
                    <a:pt x="174" y="88"/>
                  </a:cubicBezTo>
                  <a:cubicBezTo>
                    <a:pt x="175" y="89"/>
                    <a:pt x="178" y="98"/>
                    <a:pt x="171" y="108"/>
                  </a:cubicBezTo>
                  <a:cubicBezTo>
                    <a:pt x="173" y="112"/>
                    <a:pt x="176" y="119"/>
                    <a:pt x="173" y="127"/>
                  </a:cubicBezTo>
                  <a:cubicBezTo>
                    <a:pt x="172" y="128"/>
                    <a:pt x="170" y="133"/>
                    <a:pt x="167" y="136"/>
                  </a:cubicBezTo>
                  <a:cubicBezTo>
                    <a:pt x="169" y="143"/>
                    <a:pt x="169" y="154"/>
                    <a:pt x="159" y="162"/>
                  </a:cubicBezTo>
                  <a:cubicBezTo>
                    <a:pt x="159" y="167"/>
                    <a:pt x="157" y="178"/>
                    <a:pt x="147" y="182"/>
                  </a:cubicBezTo>
                  <a:cubicBezTo>
                    <a:pt x="146" y="182"/>
                    <a:pt x="129" y="188"/>
                    <a:pt x="103" y="188"/>
                  </a:cubicBezTo>
                  <a:close/>
                  <a:moveTo>
                    <a:pt x="55" y="175"/>
                  </a:moveTo>
                  <a:cubicBezTo>
                    <a:pt x="58" y="176"/>
                    <a:pt x="60" y="176"/>
                    <a:pt x="63" y="176"/>
                  </a:cubicBezTo>
                  <a:cubicBezTo>
                    <a:pt x="72" y="178"/>
                    <a:pt x="85" y="179"/>
                    <a:pt x="95" y="180"/>
                  </a:cubicBezTo>
                  <a:cubicBezTo>
                    <a:pt x="125" y="181"/>
                    <a:pt x="144" y="175"/>
                    <a:pt x="144" y="175"/>
                  </a:cubicBezTo>
                  <a:cubicBezTo>
                    <a:pt x="151" y="172"/>
                    <a:pt x="151" y="160"/>
                    <a:pt x="151" y="160"/>
                  </a:cubicBezTo>
                  <a:cubicBezTo>
                    <a:pt x="151" y="159"/>
                    <a:pt x="152" y="158"/>
                    <a:pt x="153" y="157"/>
                  </a:cubicBezTo>
                  <a:cubicBezTo>
                    <a:pt x="164" y="149"/>
                    <a:pt x="159" y="137"/>
                    <a:pt x="159" y="136"/>
                  </a:cubicBezTo>
                  <a:cubicBezTo>
                    <a:pt x="158" y="134"/>
                    <a:pt x="159" y="132"/>
                    <a:pt x="161" y="131"/>
                  </a:cubicBezTo>
                  <a:cubicBezTo>
                    <a:pt x="162" y="130"/>
                    <a:pt x="164" y="127"/>
                    <a:pt x="165" y="125"/>
                  </a:cubicBezTo>
                  <a:cubicBezTo>
                    <a:pt x="168" y="117"/>
                    <a:pt x="163" y="111"/>
                    <a:pt x="163" y="110"/>
                  </a:cubicBezTo>
                  <a:cubicBezTo>
                    <a:pt x="162" y="109"/>
                    <a:pt x="162" y="107"/>
                    <a:pt x="163" y="105"/>
                  </a:cubicBezTo>
                  <a:cubicBezTo>
                    <a:pt x="170" y="97"/>
                    <a:pt x="167" y="91"/>
                    <a:pt x="167" y="91"/>
                  </a:cubicBezTo>
                  <a:cubicBezTo>
                    <a:pt x="167" y="91"/>
                    <a:pt x="167" y="90"/>
                    <a:pt x="167" y="90"/>
                  </a:cubicBezTo>
                  <a:cubicBezTo>
                    <a:pt x="163" y="80"/>
                    <a:pt x="157" y="80"/>
                    <a:pt x="156" y="80"/>
                  </a:cubicBezTo>
                  <a:cubicBezTo>
                    <a:pt x="127" y="80"/>
                    <a:pt x="127" y="80"/>
                    <a:pt x="127" y="80"/>
                  </a:cubicBezTo>
                  <a:cubicBezTo>
                    <a:pt x="126" y="80"/>
                    <a:pt x="125" y="79"/>
                    <a:pt x="124" y="78"/>
                  </a:cubicBezTo>
                  <a:cubicBezTo>
                    <a:pt x="123" y="77"/>
                    <a:pt x="123" y="76"/>
                    <a:pt x="123" y="75"/>
                  </a:cubicBezTo>
                  <a:cubicBezTo>
                    <a:pt x="138" y="38"/>
                    <a:pt x="126" y="14"/>
                    <a:pt x="122" y="8"/>
                  </a:cubicBezTo>
                  <a:cubicBezTo>
                    <a:pt x="121" y="8"/>
                    <a:pt x="120" y="8"/>
                    <a:pt x="119" y="8"/>
                  </a:cubicBezTo>
                  <a:cubicBezTo>
                    <a:pt x="113" y="8"/>
                    <a:pt x="113" y="15"/>
                    <a:pt x="113" y="16"/>
                  </a:cubicBezTo>
                  <a:cubicBezTo>
                    <a:pt x="113" y="35"/>
                    <a:pt x="107" y="52"/>
                    <a:pt x="96" y="64"/>
                  </a:cubicBezTo>
                  <a:cubicBezTo>
                    <a:pt x="85" y="76"/>
                    <a:pt x="65" y="83"/>
                    <a:pt x="55" y="87"/>
                  </a:cubicBezTo>
                  <a:lnTo>
                    <a:pt x="55" y="175"/>
                  </a:lnTo>
                  <a:close/>
                  <a:moveTo>
                    <a:pt x="20" y="180"/>
                  </a:moveTo>
                  <a:cubicBezTo>
                    <a:pt x="17" y="180"/>
                    <a:pt x="16" y="178"/>
                    <a:pt x="16" y="176"/>
                  </a:cubicBezTo>
                  <a:cubicBezTo>
                    <a:pt x="16" y="174"/>
                    <a:pt x="17" y="172"/>
                    <a:pt x="20" y="172"/>
                  </a:cubicBezTo>
                  <a:cubicBezTo>
                    <a:pt x="22" y="172"/>
                    <a:pt x="24" y="174"/>
                    <a:pt x="24" y="176"/>
                  </a:cubicBezTo>
                  <a:cubicBezTo>
                    <a:pt x="24" y="178"/>
                    <a:pt x="22" y="180"/>
                    <a:pt x="20" y="1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59" name="Google Shape;859;p37"/>
            <p:cNvSpPr/>
            <p:nvPr/>
          </p:nvSpPr>
          <p:spPr>
            <a:xfrm>
              <a:off x="2540986" y="4237267"/>
              <a:ext cx="215426" cy="236507"/>
            </a:xfrm>
            <a:custGeom>
              <a:rect b="b" l="l" r="r" t="t"/>
              <a:pathLst>
                <a:path extrusionOk="0" h="196" w="179">
                  <a:moveTo>
                    <a:pt x="143" y="0"/>
                  </a:moveTo>
                  <a:cubicBezTo>
                    <a:pt x="174" y="0"/>
                    <a:pt x="174" y="0"/>
                    <a:pt x="174" y="0"/>
                  </a:cubicBezTo>
                  <a:cubicBezTo>
                    <a:pt x="177" y="0"/>
                    <a:pt x="179" y="2"/>
                    <a:pt x="179" y="4"/>
                  </a:cubicBezTo>
                  <a:cubicBezTo>
                    <a:pt x="179" y="120"/>
                    <a:pt x="179" y="120"/>
                    <a:pt x="179" y="120"/>
                  </a:cubicBezTo>
                  <a:cubicBezTo>
                    <a:pt x="179" y="122"/>
                    <a:pt x="177" y="124"/>
                    <a:pt x="174" y="124"/>
                  </a:cubicBezTo>
                  <a:cubicBezTo>
                    <a:pt x="143" y="124"/>
                    <a:pt x="143" y="124"/>
                    <a:pt x="143" y="124"/>
                  </a:cubicBezTo>
                  <a:cubicBezTo>
                    <a:pt x="140" y="124"/>
                    <a:pt x="139" y="122"/>
                    <a:pt x="139" y="120"/>
                  </a:cubicBezTo>
                  <a:cubicBezTo>
                    <a:pt x="139" y="4"/>
                    <a:pt x="139" y="4"/>
                    <a:pt x="139" y="4"/>
                  </a:cubicBezTo>
                  <a:cubicBezTo>
                    <a:pt x="139" y="2"/>
                    <a:pt x="140" y="0"/>
                    <a:pt x="143" y="0"/>
                  </a:cubicBezTo>
                  <a:close/>
                  <a:moveTo>
                    <a:pt x="171" y="8"/>
                  </a:moveTo>
                  <a:cubicBezTo>
                    <a:pt x="147" y="8"/>
                    <a:pt x="147" y="8"/>
                    <a:pt x="147" y="8"/>
                  </a:cubicBezTo>
                  <a:cubicBezTo>
                    <a:pt x="147" y="116"/>
                    <a:pt x="147" y="116"/>
                    <a:pt x="147" y="116"/>
                  </a:cubicBezTo>
                  <a:cubicBezTo>
                    <a:pt x="171" y="116"/>
                    <a:pt x="171" y="116"/>
                    <a:pt x="171" y="116"/>
                  </a:cubicBezTo>
                  <a:lnTo>
                    <a:pt x="171" y="8"/>
                  </a:lnTo>
                  <a:close/>
                  <a:moveTo>
                    <a:pt x="75" y="8"/>
                  </a:moveTo>
                  <a:cubicBezTo>
                    <a:pt x="75" y="8"/>
                    <a:pt x="75" y="8"/>
                    <a:pt x="75" y="8"/>
                  </a:cubicBezTo>
                  <a:cubicBezTo>
                    <a:pt x="78" y="8"/>
                    <a:pt x="81" y="8"/>
                    <a:pt x="83" y="8"/>
                  </a:cubicBezTo>
                  <a:cubicBezTo>
                    <a:pt x="94" y="9"/>
                    <a:pt x="107" y="10"/>
                    <a:pt x="116" y="12"/>
                  </a:cubicBezTo>
                  <a:cubicBezTo>
                    <a:pt x="121" y="12"/>
                    <a:pt x="125" y="13"/>
                    <a:pt x="127" y="13"/>
                  </a:cubicBezTo>
                  <a:cubicBezTo>
                    <a:pt x="129" y="13"/>
                    <a:pt x="131" y="15"/>
                    <a:pt x="131" y="17"/>
                  </a:cubicBezTo>
                  <a:cubicBezTo>
                    <a:pt x="131" y="112"/>
                    <a:pt x="131" y="112"/>
                    <a:pt x="131" y="112"/>
                  </a:cubicBezTo>
                  <a:cubicBezTo>
                    <a:pt x="131" y="113"/>
                    <a:pt x="130" y="115"/>
                    <a:pt x="128" y="115"/>
                  </a:cubicBezTo>
                  <a:cubicBezTo>
                    <a:pt x="126" y="116"/>
                    <a:pt x="126" y="116"/>
                    <a:pt x="126" y="116"/>
                  </a:cubicBezTo>
                  <a:cubicBezTo>
                    <a:pt x="117" y="119"/>
                    <a:pt x="98" y="126"/>
                    <a:pt x="89" y="137"/>
                  </a:cubicBezTo>
                  <a:cubicBezTo>
                    <a:pt x="78" y="148"/>
                    <a:pt x="73" y="162"/>
                    <a:pt x="73" y="180"/>
                  </a:cubicBezTo>
                  <a:cubicBezTo>
                    <a:pt x="73" y="186"/>
                    <a:pt x="70" y="196"/>
                    <a:pt x="59" y="196"/>
                  </a:cubicBezTo>
                  <a:cubicBezTo>
                    <a:pt x="57" y="196"/>
                    <a:pt x="55" y="196"/>
                    <a:pt x="52" y="195"/>
                  </a:cubicBezTo>
                  <a:cubicBezTo>
                    <a:pt x="52" y="194"/>
                    <a:pt x="51" y="194"/>
                    <a:pt x="51" y="194"/>
                  </a:cubicBezTo>
                  <a:cubicBezTo>
                    <a:pt x="46" y="189"/>
                    <a:pt x="32" y="163"/>
                    <a:pt x="45" y="124"/>
                  </a:cubicBezTo>
                  <a:cubicBezTo>
                    <a:pt x="23" y="124"/>
                    <a:pt x="23" y="124"/>
                    <a:pt x="23" y="124"/>
                  </a:cubicBezTo>
                  <a:cubicBezTo>
                    <a:pt x="23" y="124"/>
                    <a:pt x="23" y="124"/>
                    <a:pt x="23" y="124"/>
                  </a:cubicBezTo>
                  <a:cubicBezTo>
                    <a:pt x="21" y="124"/>
                    <a:pt x="9" y="123"/>
                    <a:pt x="4" y="108"/>
                  </a:cubicBezTo>
                  <a:cubicBezTo>
                    <a:pt x="3" y="106"/>
                    <a:pt x="0" y="98"/>
                    <a:pt x="7" y="88"/>
                  </a:cubicBezTo>
                  <a:cubicBezTo>
                    <a:pt x="5" y="84"/>
                    <a:pt x="2" y="77"/>
                    <a:pt x="6" y="68"/>
                  </a:cubicBezTo>
                  <a:cubicBezTo>
                    <a:pt x="6" y="67"/>
                    <a:pt x="8" y="63"/>
                    <a:pt x="11" y="60"/>
                  </a:cubicBezTo>
                  <a:cubicBezTo>
                    <a:pt x="9" y="53"/>
                    <a:pt x="9" y="42"/>
                    <a:pt x="19" y="34"/>
                  </a:cubicBezTo>
                  <a:cubicBezTo>
                    <a:pt x="19" y="29"/>
                    <a:pt x="21" y="18"/>
                    <a:pt x="31" y="14"/>
                  </a:cubicBezTo>
                  <a:cubicBezTo>
                    <a:pt x="32" y="13"/>
                    <a:pt x="49" y="8"/>
                    <a:pt x="75" y="8"/>
                  </a:cubicBezTo>
                  <a:close/>
                  <a:moveTo>
                    <a:pt x="123" y="20"/>
                  </a:moveTo>
                  <a:cubicBezTo>
                    <a:pt x="121" y="20"/>
                    <a:pt x="118" y="20"/>
                    <a:pt x="115" y="19"/>
                  </a:cubicBezTo>
                  <a:cubicBezTo>
                    <a:pt x="106" y="18"/>
                    <a:pt x="94" y="16"/>
                    <a:pt x="83" y="16"/>
                  </a:cubicBezTo>
                  <a:cubicBezTo>
                    <a:pt x="54" y="15"/>
                    <a:pt x="34" y="21"/>
                    <a:pt x="34" y="21"/>
                  </a:cubicBezTo>
                  <a:cubicBezTo>
                    <a:pt x="27" y="24"/>
                    <a:pt x="27" y="36"/>
                    <a:pt x="27" y="36"/>
                  </a:cubicBezTo>
                  <a:cubicBezTo>
                    <a:pt x="27" y="37"/>
                    <a:pt x="26" y="38"/>
                    <a:pt x="25" y="39"/>
                  </a:cubicBezTo>
                  <a:cubicBezTo>
                    <a:pt x="14" y="47"/>
                    <a:pt x="19" y="59"/>
                    <a:pt x="19" y="60"/>
                  </a:cubicBezTo>
                  <a:cubicBezTo>
                    <a:pt x="20" y="62"/>
                    <a:pt x="19" y="64"/>
                    <a:pt x="18" y="65"/>
                  </a:cubicBezTo>
                  <a:cubicBezTo>
                    <a:pt x="16" y="66"/>
                    <a:pt x="14" y="69"/>
                    <a:pt x="13" y="71"/>
                  </a:cubicBezTo>
                  <a:cubicBezTo>
                    <a:pt x="10" y="79"/>
                    <a:pt x="15" y="85"/>
                    <a:pt x="15" y="85"/>
                  </a:cubicBezTo>
                  <a:cubicBezTo>
                    <a:pt x="16" y="87"/>
                    <a:pt x="16" y="89"/>
                    <a:pt x="15" y="90"/>
                  </a:cubicBezTo>
                  <a:cubicBezTo>
                    <a:pt x="8" y="98"/>
                    <a:pt x="11" y="105"/>
                    <a:pt x="11" y="105"/>
                  </a:cubicBezTo>
                  <a:cubicBezTo>
                    <a:pt x="11" y="105"/>
                    <a:pt x="11" y="105"/>
                    <a:pt x="12" y="106"/>
                  </a:cubicBezTo>
                  <a:cubicBezTo>
                    <a:pt x="15" y="116"/>
                    <a:pt x="22" y="116"/>
                    <a:pt x="22" y="116"/>
                  </a:cubicBezTo>
                  <a:cubicBezTo>
                    <a:pt x="51" y="116"/>
                    <a:pt x="51" y="116"/>
                    <a:pt x="51" y="116"/>
                  </a:cubicBezTo>
                  <a:cubicBezTo>
                    <a:pt x="52" y="116"/>
                    <a:pt x="54" y="116"/>
                    <a:pt x="54" y="118"/>
                  </a:cubicBezTo>
                  <a:cubicBezTo>
                    <a:pt x="55" y="119"/>
                    <a:pt x="55" y="120"/>
                    <a:pt x="55" y="121"/>
                  </a:cubicBezTo>
                  <a:cubicBezTo>
                    <a:pt x="41" y="158"/>
                    <a:pt x="52" y="182"/>
                    <a:pt x="56" y="188"/>
                  </a:cubicBezTo>
                  <a:cubicBezTo>
                    <a:pt x="57" y="188"/>
                    <a:pt x="58" y="188"/>
                    <a:pt x="59" y="188"/>
                  </a:cubicBezTo>
                  <a:cubicBezTo>
                    <a:pt x="65" y="188"/>
                    <a:pt x="65" y="181"/>
                    <a:pt x="65" y="180"/>
                  </a:cubicBezTo>
                  <a:cubicBezTo>
                    <a:pt x="65" y="160"/>
                    <a:pt x="71" y="144"/>
                    <a:pt x="83" y="131"/>
                  </a:cubicBezTo>
                  <a:cubicBezTo>
                    <a:pt x="93" y="120"/>
                    <a:pt x="113" y="113"/>
                    <a:pt x="123" y="109"/>
                  </a:cubicBezTo>
                  <a:lnTo>
                    <a:pt x="123" y="20"/>
                  </a:lnTo>
                  <a:close/>
                  <a:moveTo>
                    <a:pt x="159" y="16"/>
                  </a:moveTo>
                  <a:cubicBezTo>
                    <a:pt x="161" y="16"/>
                    <a:pt x="163" y="18"/>
                    <a:pt x="163" y="20"/>
                  </a:cubicBezTo>
                  <a:cubicBezTo>
                    <a:pt x="163" y="22"/>
                    <a:pt x="161" y="24"/>
                    <a:pt x="159" y="24"/>
                  </a:cubicBezTo>
                  <a:cubicBezTo>
                    <a:pt x="156" y="24"/>
                    <a:pt x="155" y="22"/>
                    <a:pt x="155" y="20"/>
                  </a:cubicBezTo>
                  <a:cubicBezTo>
                    <a:pt x="155" y="18"/>
                    <a:pt x="156" y="16"/>
                    <a:pt x="159"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60" name="Google Shape;860;p37"/>
            <p:cNvSpPr/>
            <p:nvPr/>
          </p:nvSpPr>
          <p:spPr>
            <a:xfrm>
              <a:off x="1869067"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13K</a:t>
              </a:r>
              <a:endParaRPr b="0" i="0" sz="900">
                <a:solidFill>
                  <a:schemeClr val="lt1"/>
                </a:solidFill>
                <a:latin typeface="Lato"/>
                <a:ea typeface="Lato"/>
                <a:cs typeface="Lato"/>
                <a:sym typeface="Lato"/>
              </a:endParaRPr>
            </a:p>
          </p:txBody>
        </p:sp>
        <p:sp>
          <p:nvSpPr>
            <p:cNvPr id="861" name="Google Shape;861;p37"/>
            <p:cNvSpPr/>
            <p:nvPr/>
          </p:nvSpPr>
          <p:spPr>
            <a:xfrm>
              <a:off x="2776323"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19</a:t>
              </a:r>
              <a:endParaRPr b="0" i="0" sz="900">
                <a:solidFill>
                  <a:schemeClr val="lt1"/>
                </a:solidFill>
                <a:latin typeface="Lato"/>
                <a:ea typeface="Lato"/>
                <a:cs typeface="Lato"/>
                <a:sym typeface="Lato"/>
              </a:endParaRPr>
            </a:p>
          </p:txBody>
        </p:sp>
      </p:grpSp>
      <p:pic>
        <p:nvPicPr>
          <p:cNvPr id="862" name="Google Shape;862;p37"/>
          <p:cNvPicPr preferRelativeResize="0"/>
          <p:nvPr/>
        </p:nvPicPr>
        <p:blipFill rotWithShape="1">
          <a:blip r:embed="rId3">
            <a:alphaModFix/>
          </a:blip>
          <a:srcRect b="9463" l="68532" r="7599" t="32404"/>
          <a:stretch/>
        </p:blipFill>
        <p:spPr>
          <a:xfrm>
            <a:off x="8354960" y="2222339"/>
            <a:ext cx="2909375" cy="3986662"/>
          </a:xfrm>
          <a:custGeom>
            <a:rect b="b" l="l" r="r" t="t"/>
            <a:pathLst>
              <a:path extrusionOk="0" h="3986662" w="2909375">
                <a:moveTo>
                  <a:pt x="172759" y="0"/>
                </a:moveTo>
                <a:lnTo>
                  <a:pt x="2736616" y="0"/>
                </a:lnTo>
                <a:cubicBezTo>
                  <a:pt x="2832028" y="0"/>
                  <a:pt x="2909375" y="77347"/>
                  <a:pt x="2909375" y="172759"/>
                </a:cubicBezTo>
                <a:lnTo>
                  <a:pt x="2909375" y="3813903"/>
                </a:lnTo>
                <a:cubicBezTo>
                  <a:pt x="2909375" y="3909315"/>
                  <a:pt x="2832028" y="3986662"/>
                  <a:pt x="2736616" y="3986662"/>
                </a:cubicBezTo>
                <a:lnTo>
                  <a:pt x="172759" y="3986662"/>
                </a:lnTo>
                <a:cubicBezTo>
                  <a:pt x="77347" y="3986662"/>
                  <a:pt x="0" y="3909315"/>
                  <a:pt x="0" y="3813903"/>
                </a:cubicBezTo>
                <a:lnTo>
                  <a:pt x="0" y="172759"/>
                </a:lnTo>
                <a:cubicBezTo>
                  <a:pt x="0" y="77347"/>
                  <a:pt x="77347" y="0"/>
                  <a:pt x="172759" y="0"/>
                </a:cubicBezTo>
                <a:close/>
              </a:path>
            </a:pathLst>
          </a:custGeom>
          <a:noFill/>
          <a:ln>
            <a:noFill/>
          </a:ln>
        </p:spPr>
      </p:pic>
      <p:sp>
        <p:nvSpPr>
          <p:cNvPr id="863" name="Google Shape;863;p37"/>
          <p:cNvSpPr/>
          <p:nvPr/>
        </p:nvSpPr>
        <p:spPr>
          <a:xfrm flipH="1">
            <a:off x="8354958" y="3981691"/>
            <a:ext cx="2909375" cy="222731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864" name="Google Shape;864;p37"/>
          <p:cNvSpPr txBox="1"/>
          <p:nvPr/>
        </p:nvSpPr>
        <p:spPr>
          <a:xfrm>
            <a:off x="8577780" y="419219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865" name="Google Shape;865;p37"/>
          <p:cNvSpPr/>
          <p:nvPr/>
        </p:nvSpPr>
        <p:spPr>
          <a:xfrm>
            <a:off x="8577780" y="459604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grpSp>
        <p:nvGrpSpPr>
          <p:cNvPr id="866" name="Google Shape;866;p37"/>
          <p:cNvGrpSpPr/>
          <p:nvPr/>
        </p:nvGrpSpPr>
        <p:grpSpPr>
          <a:xfrm>
            <a:off x="8660917" y="5513014"/>
            <a:ext cx="1461627" cy="230832"/>
            <a:chOff x="1635250" y="4232410"/>
            <a:chExt cx="1609227" cy="254142"/>
          </a:xfrm>
        </p:grpSpPr>
        <p:sp>
          <p:nvSpPr>
            <p:cNvPr id="867" name="Google Shape;867;p37"/>
            <p:cNvSpPr/>
            <p:nvPr/>
          </p:nvSpPr>
          <p:spPr>
            <a:xfrm>
              <a:off x="1635250" y="4237267"/>
              <a:ext cx="214767" cy="236507"/>
            </a:xfrm>
            <a:custGeom>
              <a:rect b="b" l="l" r="r" t="t"/>
              <a:pathLst>
                <a:path extrusionOk="0" h="196" w="178">
                  <a:moveTo>
                    <a:pt x="35" y="196"/>
                  </a:moveTo>
                  <a:cubicBezTo>
                    <a:pt x="4" y="196"/>
                    <a:pt x="4" y="196"/>
                    <a:pt x="4" y="196"/>
                  </a:cubicBezTo>
                  <a:cubicBezTo>
                    <a:pt x="1" y="196"/>
                    <a:pt x="0" y="194"/>
                    <a:pt x="0" y="192"/>
                  </a:cubicBezTo>
                  <a:cubicBezTo>
                    <a:pt x="0" y="76"/>
                    <a:pt x="0" y="76"/>
                    <a:pt x="0" y="76"/>
                  </a:cubicBezTo>
                  <a:cubicBezTo>
                    <a:pt x="0" y="74"/>
                    <a:pt x="1" y="72"/>
                    <a:pt x="4" y="72"/>
                  </a:cubicBezTo>
                  <a:cubicBezTo>
                    <a:pt x="35" y="72"/>
                    <a:pt x="35" y="72"/>
                    <a:pt x="35" y="72"/>
                  </a:cubicBezTo>
                  <a:cubicBezTo>
                    <a:pt x="38" y="72"/>
                    <a:pt x="40" y="74"/>
                    <a:pt x="40" y="76"/>
                  </a:cubicBezTo>
                  <a:cubicBezTo>
                    <a:pt x="40" y="192"/>
                    <a:pt x="40" y="192"/>
                    <a:pt x="40" y="192"/>
                  </a:cubicBezTo>
                  <a:cubicBezTo>
                    <a:pt x="40" y="194"/>
                    <a:pt x="38" y="196"/>
                    <a:pt x="35" y="196"/>
                  </a:cubicBezTo>
                  <a:close/>
                  <a:moveTo>
                    <a:pt x="7" y="188"/>
                  </a:moveTo>
                  <a:cubicBezTo>
                    <a:pt x="32" y="188"/>
                    <a:pt x="32" y="188"/>
                    <a:pt x="32" y="188"/>
                  </a:cubicBezTo>
                  <a:cubicBezTo>
                    <a:pt x="32" y="80"/>
                    <a:pt x="32" y="80"/>
                    <a:pt x="32" y="80"/>
                  </a:cubicBezTo>
                  <a:cubicBezTo>
                    <a:pt x="7" y="80"/>
                    <a:pt x="7" y="80"/>
                    <a:pt x="7" y="80"/>
                  </a:cubicBezTo>
                  <a:lnTo>
                    <a:pt x="7" y="188"/>
                  </a:lnTo>
                  <a:close/>
                  <a:moveTo>
                    <a:pt x="103" y="188"/>
                  </a:moveTo>
                  <a:cubicBezTo>
                    <a:pt x="103" y="188"/>
                    <a:pt x="103" y="188"/>
                    <a:pt x="103" y="188"/>
                  </a:cubicBezTo>
                  <a:cubicBezTo>
                    <a:pt x="100" y="188"/>
                    <a:pt x="98" y="188"/>
                    <a:pt x="95" y="188"/>
                  </a:cubicBezTo>
                  <a:cubicBezTo>
                    <a:pt x="84" y="187"/>
                    <a:pt x="71" y="186"/>
                    <a:pt x="62" y="184"/>
                  </a:cubicBezTo>
                  <a:cubicBezTo>
                    <a:pt x="57" y="184"/>
                    <a:pt x="53" y="183"/>
                    <a:pt x="51" y="183"/>
                  </a:cubicBezTo>
                  <a:cubicBezTo>
                    <a:pt x="49" y="183"/>
                    <a:pt x="47" y="181"/>
                    <a:pt x="47" y="179"/>
                  </a:cubicBezTo>
                  <a:cubicBezTo>
                    <a:pt x="47" y="84"/>
                    <a:pt x="47" y="84"/>
                    <a:pt x="47" y="84"/>
                  </a:cubicBezTo>
                  <a:cubicBezTo>
                    <a:pt x="47" y="82"/>
                    <a:pt x="49" y="81"/>
                    <a:pt x="50" y="80"/>
                  </a:cubicBezTo>
                  <a:cubicBezTo>
                    <a:pt x="52" y="80"/>
                    <a:pt x="52" y="80"/>
                    <a:pt x="52" y="80"/>
                  </a:cubicBezTo>
                  <a:cubicBezTo>
                    <a:pt x="61" y="76"/>
                    <a:pt x="80" y="69"/>
                    <a:pt x="90" y="59"/>
                  </a:cubicBezTo>
                  <a:cubicBezTo>
                    <a:pt x="100" y="48"/>
                    <a:pt x="105" y="33"/>
                    <a:pt x="105" y="16"/>
                  </a:cubicBezTo>
                  <a:cubicBezTo>
                    <a:pt x="105" y="10"/>
                    <a:pt x="108" y="0"/>
                    <a:pt x="119" y="0"/>
                  </a:cubicBezTo>
                  <a:cubicBezTo>
                    <a:pt x="121" y="0"/>
                    <a:pt x="124" y="0"/>
                    <a:pt x="126" y="1"/>
                  </a:cubicBezTo>
                  <a:cubicBezTo>
                    <a:pt x="127" y="1"/>
                    <a:pt x="127" y="2"/>
                    <a:pt x="128" y="2"/>
                  </a:cubicBezTo>
                  <a:cubicBezTo>
                    <a:pt x="132" y="7"/>
                    <a:pt x="146" y="32"/>
                    <a:pt x="133" y="72"/>
                  </a:cubicBezTo>
                  <a:cubicBezTo>
                    <a:pt x="156" y="72"/>
                    <a:pt x="156" y="72"/>
                    <a:pt x="156" y="72"/>
                  </a:cubicBezTo>
                  <a:cubicBezTo>
                    <a:pt x="156" y="72"/>
                    <a:pt x="156" y="72"/>
                    <a:pt x="156" y="72"/>
                  </a:cubicBezTo>
                  <a:cubicBezTo>
                    <a:pt x="157" y="72"/>
                    <a:pt x="169" y="73"/>
                    <a:pt x="174" y="88"/>
                  </a:cubicBezTo>
                  <a:cubicBezTo>
                    <a:pt x="175" y="89"/>
                    <a:pt x="178" y="98"/>
                    <a:pt x="171" y="108"/>
                  </a:cubicBezTo>
                  <a:cubicBezTo>
                    <a:pt x="173" y="112"/>
                    <a:pt x="176" y="119"/>
                    <a:pt x="173" y="127"/>
                  </a:cubicBezTo>
                  <a:cubicBezTo>
                    <a:pt x="172" y="128"/>
                    <a:pt x="170" y="133"/>
                    <a:pt x="167" y="136"/>
                  </a:cubicBezTo>
                  <a:cubicBezTo>
                    <a:pt x="169" y="143"/>
                    <a:pt x="169" y="154"/>
                    <a:pt x="159" y="162"/>
                  </a:cubicBezTo>
                  <a:cubicBezTo>
                    <a:pt x="159" y="167"/>
                    <a:pt x="157" y="178"/>
                    <a:pt x="147" y="182"/>
                  </a:cubicBezTo>
                  <a:cubicBezTo>
                    <a:pt x="146" y="182"/>
                    <a:pt x="129" y="188"/>
                    <a:pt x="103" y="188"/>
                  </a:cubicBezTo>
                  <a:close/>
                  <a:moveTo>
                    <a:pt x="55" y="175"/>
                  </a:moveTo>
                  <a:cubicBezTo>
                    <a:pt x="58" y="176"/>
                    <a:pt x="60" y="176"/>
                    <a:pt x="63" y="176"/>
                  </a:cubicBezTo>
                  <a:cubicBezTo>
                    <a:pt x="72" y="178"/>
                    <a:pt x="85" y="179"/>
                    <a:pt x="95" y="180"/>
                  </a:cubicBezTo>
                  <a:cubicBezTo>
                    <a:pt x="125" y="181"/>
                    <a:pt x="144" y="175"/>
                    <a:pt x="144" y="175"/>
                  </a:cubicBezTo>
                  <a:cubicBezTo>
                    <a:pt x="151" y="172"/>
                    <a:pt x="151" y="160"/>
                    <a:pt x="151" y="160"/>
                  </a:cubicBezTo>
                  <a:cubicBezTo>
                    <a:pt x="151" y="159"/>
                    <a:pt x="152" y="158"/>
                    <a:pt x="153" y="157"/>
                  </a:cubicBezTo>
                  <a:cubicBezTo>
                    <a:pt x="164" y="149"/>
                    <a:pt x="159" y="137"/>
                    <a:pt x="159" y="136"/>
                  </a:cubicBezTo>
                  <a:cubicBezTo>
                    <a:pt x="158" y="134"/>
                    <a:pt x="159" y="132"/>
                    <a:pt x="161" y="131"/>
                  </a:cubicBezTo>
                  <a:cubicBezTo>
                    <a:pt x="162" y="130"/>
                    <a:pt x="164" y="127"/>
                    <a:pt x="165" y="125"/>
                  </a:cubicBezTo>
                  <a:cubicBezTo>
                    <a:pt x="168" y="117"/>
                    <a:pt x="163" y="111"/>
                    <a:pt x="163" y="110"/>
                  </a:cubicBezTo>
                  <a:cubicBezTo>
                    <a:pt x="162" y="109"/>
                    <a:pt x="162" y="107"/>
                    <a:pt x="163" y="105"/>
                  </a:cubicBezTo>
                  <a:cubicBezTo>
                    <a:pt x="170" y="97"/>
                    <a:pt x="167" y="91"/>
                    <a:pt x="167" y="91"/>
                  </a:cubicBezTo>
                  <a:cubicBezTo>
                    <a:pt x="167" y="91"/>
                    <a:pt x="167" y="90"/>
                    <a:pt x="167" y="90"/>
                  </a:cubicBezTo>
                  <a:cubicBezTo>
                    <a:pt x="163" y="80"/>
                    <a:pt x="157" y="80"/>
                    <a:pt x="156" y="80"/>
                  </a:cubicBezTo>
                  <a:cubicBezTo>
                    <a:pt x="127" y="80"/>
                    <a:pt x="127" y="80"/>
                    <a:pt x="127" y="80"/>
                  </a:cubicBezTo>
                  <a:cubicBezTo>
                    <a:pt x="126" y="80"/>
                    <a:pt x="125" y="79"/>
                    <a:pt x="124" y="78"/>
                  </a:cubicBezTo>
                  <a:cubicBezTo>
                    <a:pt x="123" y="77"/>
                    <a:pt x="123" y="76"/>
                    <a:pt x="123" y="75"/>
                  </a:cubicBezTo>
                  <a:cubicBezTo>
                    <a:pt x="138" y="38"/>
                    <a:pt x="126" y="14"/>
                    <a:pt x="122" y="8"/>
                  </a:cubicBezTo>
                  <a:cubicBezTo>
                    <a:pt x="121" y="8"/>
                    <a:pt x="120" y="8"/>
                    <a:pt x="119" y="8"/>
                  </a:cubicBezTo>
                  <a:cubicBezTo>
                    <a:pt x="113" y="8"/>
                    <a:pt x="113" y="15"/>
                    <a:pt x="113" y="16"/>
                  </a:cubicBezTo>
                  <a:cubicBezTo>
                    <a:pt x="113" y="35"/>
                    <a:pt x="107" y="52"/>
                    <a:pt x="96" y="64"/>
                  </a:cubicBezTo>
                  <a:cubicBezTo>
                    <a:pt x="85" y="76"/>
                    <a:pt x="65" y="83"/>
                    <a:pt x="55" y="87"/>
                  </a:cubicBezTo>
                  <a:lnTo>
                    <a:pt x="55" y="175"/>
                  </a:lnTo>
                  <a:close/>
                  <a:moveTo>
                    <a:pt x="20" y="180"/>
                  </a:moveTo>
                  <a:cubicBezTo>
                    <a:pt x="17" y="180"/>
                    <a:pt x="16" y="178"/>
                    <a:pt x="16" y="176"/>
                  </a:cubicBezTo>
                  <a:cubicBezTo>
                    <a:pt x="16" y="174"/>
                    <a:pt x="17" y="172"/>
                    <a:pt x="20" y="172"/>
                  </a:cubicBezTo>
                  <a:cubicBezTo>
                    <a:pt x="22" y="172"/>
                    <a:pt x="24" y="174"/>
                    <a:pt x="24" y="176"/>
                  </a:cubicBezTo>
                  <a:cubicBezTo>
                    <a:pt x="24" y="178"/>
                    <a:pt x="22" y="180"/>
                    <a:pt x="20" y="1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68" name="Google Shape;868;p37"/>
            <p:cNvSpPr/>
            <p:nvPr/>
          </p:nvSpPr>
          <p:spPr>
            <a:xfrm>
              <a:off x="2540986" y="4237267"/>
              <a:ext cx="215426" cy="236507"/>
            </a:xfrm>
            <a:custGeom>
              <a:rect b="b" l="l" r="r" t="t"/>
              <a:pathLst>
                <a:path extrusionOk="0" h="196" w="179">
                  <a:moveTo>
                    <a:pt x="143" y="0"/>
                  </a:moveTo>
                  <a:cubicBezTo>
                    <a:pt x="174" y="0"/>
                    <a:pt x="174" y="0"/>
                    <a:pt x="174" y="0"/>
                  </a:cubicBezTo>
                  <a:cubicBezTo>
                    <a:pt x="177" y="0"/>
                    <a:pt x="179" y="2"/>
                    <a:pt x="179" y="4"/>
                  </a:cubicBezTo>
                  <a:cubicBezTo>
                    <a:pt x="179" y="120"/>
                    <a:pt x="179" y="120"/>
                    <a:pt x="179" y="120"/>
                  </a:cubicBezTo>
                  <a:cubicBezTo>
                    <a:pt x="179" y="122"/>
                    <a:pt x="177" y="124"/>
                    <a:pt x="174" y="124"/>
                  </a:cubicBezTo>
                  <a:cubicBezTo>
                    <a:pt x="143" y="124"/>
                    <a:pt x="143" y="124"/>
                    <a:pt x="143" y="124"/>
                  </a:cubicBezTo>
                  <a:cubicBezTo>
                    <a:pt x="140" y="124"/>
                    <a:pt x="139" y="122"/>
                    <a:pt x="139" y="120"/>
                  </a:cubicBezTo>
                  <a:cubicBezTo>
                    <a:pt x="139" y="4"/>
                    <a:pt x="139" y="4"/>
                    <a:pt x="139" y="4"/>
                  </a:cubicBezTo>
                  <a:cubicBezTo>
                    <a:pt x="139" y="2"/>
                    <a:pt x="140" y="0"/>
                    <a:pt x="143" y="0"/>
                  </a:cubicBezTo>
                  <a:close/>
                  <a:moveTo>
                    <a:pt x="171" y="8"/>
                  </a:moveTo>
                  <a:cubicBezTo>
                    <a:pt x="147" y="8"/>
                    <a:pt x="147" y="8"/>
                    <a:pt x="147" y="8"/>
                  </a:cubicBezTo>
                  <a:cubicBezTo>
                    <a:pt x="147" y="116"/>
                    <a:pt x="147" y="116"/>
                    <a:pt x="147" y="116"/>
                  </a:cubicBezTo>
                  <a:cubicBezTo>
                    <a:pt x="171" y="116"/>
                    <a:pt x="171" y="116"/>
                    <a:pt x="171" y="116"/>
                  </a:cubicBezTo>
                  <a:lnTo>
                    <a:pt x="171" y="8"/>
                  </a:lnTo>
                  <a:close/>
                  <a:moveTo>
                    <a:pt x="75" y="8"/>
                  </a:moveTo>
                  <a:cubicBezTo>
                    <a:pt x="75" y="8"/>
                    <a:pt x="75" y="8"/>
                    <a:pt x="75" y="8"/>
                  </a:cubicBezTo>
                  <a:cubicBezTo>
                    <a:pt x="78" y="8"/>
                    <a:pt x="81" y="8"/>
                    <a:pt x="83" y="8"/>
                  </a:cubicBezTo>
                  <a:cubicBezTo>
                    <a:pt x="94" y="9"/>
                    <a:pt x="107" y="10"/>
                    <a:pt x="116" y="12"/>
                  </a:cubicBezTo>
                  <a:cubicBezTo>
                    <a:pt x="121" y="12"/>
                    <a:pt x="125" y="13"/>
                    <a:pt x="127" y="13"/>
                  </a:cubicBezTo>
                  <a:cubicBezTo>
                    <a:pt x="129" y="13"/>
                    <a:pt x="131" y="15"/>
                    <a:pt x="131" y="17"/>
                  </a:cubicBezTo>
                  <a:cubicBezTo>
                    <a:pt x="131" y="112"/>
                    <a:pt x="131" y="112"/>
                    <a:pt x="131" y="112"/>
                  </a:cubicBezTo>
                  <a:cubicBezTo>
                    <a:pt x="131" y="113"/>
                    <a:pt x="130" y="115"/>
                    <a:pt x="128" y="115"/>
                  </a:cubicBezTo>
                  <a:cubicBezTo>
                    <a:pt x="126" y="116"/>
                    <a:pt x="126" y="116"/>
                    <a:pt x="126" y="116"/>
                  </a:cubicBezTo>
                  <a:cubicBezTo>
                    <a:pt x="117" y="119"/>
                    <a:pt x="98" y="126"/>
                    <a:pt x="89" y="137"/>
                  </a:cubicBezTo>
                  <a:cubicBezTo>
                    <a:pt x="78" y="148"/>
                    <a:pt x="73" y="162"/>
                    <a:pt x="73" y="180"/>
                  </a:cubicBezTo>
                  <a:cubicBezTo>
                    <a:pt x="73" y="186"/>
                    <a:pt x="70" y="196"/>
                    <a:pt x="59" y="196"/>
                  </a:cubicBezTo>
                  <a:cubicBezTo>
                    <a:pt x="57" y="196"/>
                    <a:pt x="55" y="196"/>
                    <a:pt x="52" y="195"/>
                  </a:cubicBezTo>
                  <a:cubicBezTo>
                    <a:pt x="52" y="194"/>
                    <a:pt x="51" y="194"/>
                    <a:pt x="51" y="194"/>
                  </a:cubicBezTo>
                  <a:cubicBezTo>
                    <a:pt x="46" y="189"/>
                    <a:pt x="32" y="163"/>
                    <a:pt x="45" y="124"/>
                  </a:cubicBezTo>
                  <a:cubicBezTo>
                    <a:pt x="23" y="124"/>
                    <a:pt x="23" y="124"/>
                    <a:pt x="23" y="124"/>
                  </a:cubicBezTo>
                  <a:cubicBezTo>
                    <a:pt x="23" y="124"/>
                    <a:pt x="23" y="124"/>
                    <a:pt x="23" y="124"/>
                  </a:cubicBezTo>
                  <a:cubicBezTo>
                    <a:pt x="21" y="124"/>
                    <a:pt x="9" y="123"/>
                    <a:pt x="4" y="108"/>
                  </a:cubicBezTo>
                  <a:cubicBezTo>
                    <a:pt x="3" y="106"/>
                    <a:pt x="0" y="98"/>
                    <a:pt x="7" y="88"/>
                  </a:cubicBezTo>
                  <a:cubicBezTo>
                    <a:pt x="5" y="84"/>
                    <a:pt x="2" y="77"/>
                    <a:pt x="6" y="68"/>
                  </a:cubicBezTo>
                  <a:cubicBezTo>
                    <a:pt x="6" y="67"/>
                    <a:pt x="8" y="63"/>
                    <a:pt x="11" y="60"/>
                  </a:cubicBezTo>
                  <a:cubicBezTo>
                    <a:pt x="9" y="53"/>
                    <a:pt x="9" y="42"/>
                    <a:pt x="19" y="34"/>
                  </a:cubicBezTo>
                  <a:cubicBezTo>
                    <a:pt x="19" y="29"/>
                    <a:pt x="21" y="18"/>
                    <a:pt x="31" y="14"/>
                  </a:cubicBezTo>
                  <a:cubicBezTo>
                    <a:pt x="32" y="13"/>
                    <a:pt x="49" y="8"/>
                    <a:pt x="75" y="8"/>
                  </a:cubicBezTo>
                  <a:close/>
                  <a:moveTo>
                    <a:pt x="123" y="20"/>
                  </a:moveTo>
                  <a:cubicBezTo>
                    <a:pt x="121" y="20"/>
                    <a:pt x="118" y="20"/>
                    <a:pt x="115" y="19"/>
                  </a:cubicBezTo>
                  <a:cubicBezTo>
                    <a:pt x="106" y="18"/>
                    <a:pt x="94" y="16"/>
                    <a:pt x="83" y="16"/>
                  </a:cubicBezTo>
                  <a:cubicBezTo>
                    <a:pt x="54" y="15"/>
                    <a:pt x="34" y="21"/>
                    <a:pt x="34" y="21"/>
                  </a:cubicBezTo>
                  <a:cubicBezTo>
                    <a:pt x="27" y="24"/>
                    <a:pt x="27" y="36"/>
                    <a:pt x="27" y="36"/>
                  </a:cubicBezTo>
                  <a:cubicBezTo>
                    <a:pt x="27" y="37"/>
                    <a:pt x="26" y="38"/>
                    <a:pt x="25" y="39"/>
                  </a:cubicBezTo>
                  <a:cubicBezTo>
                    <a:pt x="14" y="47"/>
                    <a:pt x="19" y="59"/>
                    <a:pt x="19" y="60"/>
                  </a:cubicBezTo>
                  <a:cubicBezTo>
                    <a:pt x="20" y="62"/>
                    <a:pt x="19" y="64"/>
                    <a:pt x="18" y="65"/>
                  </a:cubicBezTo>
                  <a:cubicBezTo>
                    <a:pt x="16" y="66"/>
                    <a:pt x="14" y="69"/>
                    <a:pt x="13" y="71"/>
                  </a:cubicBezTo>
                  <a:cubicBezTo>
                    <a:pt x="10" y="79"/>
                    <a:pt x="15" y="85"/>
                    <a:pt x="15" y="85"/>
                  </a:cubicBezTo>
                  <a:cubicBezTo>
                    <a:pt x="16" y="87"/>
                    <a:pt x="16" y="89"/>
                    <a:pt x="15" y="90"/>
                  </a:cubicBezTo>
                  <a:cubicBezTo>
                    <a:pt x="8" y="98"/>
                    <a:pt x="11" y="105"/>
                    <a:pt x="11" y="105"/>
                  </a:cubicBezTo>
                  <a:cubicBezTo>
                    <a:pt x="11" y="105"/>
                    <a:pt x="11" y="105"/>
                    <a:pt x="12" y="106"/>
                  </a:cubicBezTo>
                  <a:cubicBezTo>
                    <a:pt x="15" y="116"/>
                    <a:pt x="22" y="116"/>
                    <a:pt x="22" y="116"/>
                  </a:cubicBezTo>
                  <a:cubicBezTo>
                    <a:pt x="51" y="116"/>
                    <a:pt x="51" y="116"/>
                    <a:pt x="51" y="116"/>
                  </a:cubicBezTo>
                  <a:cubicBezTo>
                    <a:pt x="52" y="116"/>
                    <a:pt x="54" y="116"/>
                    <a:pt x="54" y="118"/>
                  </a:cubicBezTo>
                  <a:cubicBezTo>
                    <a:pt x="55" y="119"/>
                    <a:pt x="55" y="120"/>
                    <a:pt x="55" y="121"/>
                  </a:cubicBezTo>
                  <a:cubicBezTo>
                    <a:pt x="41" y="158"/>
                    <a:pt x="52" y="182"/>
                    <a:pt x="56" y="188"/>
                  </a:cubicBezTo>
                  <a:cubicBezTo>
                    <a:pt x="57" y="188"/>
                    <a:pt x="58" y="188"/>
                    <a:pt x="59" y="188"/>
                  </a:cubicBezTo>
                  <a:cubicBezTo>
                    <a:pt x="65" y="188"/>
                    <a:pt x="65" y="181"/>
                    <a:pt x="65" y="180"/>
                  </a:cubicBezTo>
                  <a:cubicBezTo>
                    <a:pt x="65" y="160"/>
                    <a:pt x="71" y="144"/>
                    <a:pt x="83" y="131"/>
                  </a:cubicBezTo>
                  <a:cubicBezTo>
                    <a:pt x="93" y="120"/>
                    <a:pt x="113" y="113"/>
                    <a:pt x="123" y="109"/>
                  </a:cubicBezTo>
                  <a:lnTo>
                    <a:pt x="123" y="20"/>
                  </a:lnTo>
                  <a:close/>
                  <a:moveTo>
                    <a:pt x="159" y="16"/>
                  </a:moveTo>
                  <a:cubicBezTo>
                    <a:pt x="161" y="16"/>
                    <a:pt x="163" y="18"/>
                    <a:pt x="163" y="20"/>
                  </a:cubicBezTo>
                  <a:cubicBezTo>
                    <a:pt x="163" y="22"/>
                    <a:pt x="161" y="24"/>
                    <a:pt x="159" y="24"/>
                  </a:cubicBezTo>
                  <a:cubicBezTo>
                    <a:pt x="156" y="24"/>
                    <a:pt x="155" y="22"/>
                    <a:pt x="155" y="20"/>
                  </a:cubicBezTo>
                  <a:cubicBezTo>
                    <a:pt x="155" y="18"/>
                    <a:pt x="156" y="16"/>
                    <a:pt x="159"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69" name="Google Shape;869;p37"/>
            <p:cNvSpPr/>
            <p:nvPr/>
          </p:nvSpPr>
          <p:spPr>
            <a:xfrm>
              <a:off x="1869067"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13K</a:t>
              </a:r>
              <a:endParaRPr b="0" i="0" sz="900">
                <a:solidFill>
                  <a:schemeClr val="lt1"/>
                </a:solidFill>
                <a:latin typeface="Lato"/>
                <a:ea typeface="Lato"/>
                <a:cs typeface="Lato"/>
                <a:sym typeface="Lato"/>
              </a:endParaRPr>
            </a:p>
          </p:txBody>
        </p:sp>
        <p:sp>
          <p:nvSpPr>
            <p:cNvPr id="870" name="Google Shape;870;p37"/>
            <p:cNvSpPr/>
            <p:nvPr/>
          </p:nvSpPr>
          <p:spPr>
            <a:xfrm>
              <a:off x="2776323"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19</a:t>
              </a:r>
              <a:endParaRPr b="0" i="0" sz="900">
                <a:solidFill>
                  <a:schemeClr val="lt1"/>
                </a:solidFill>
                <a:latin typeface="Lato"/>
                <a:ea typeface="Lato"/>
                <a:cs typeface="Lato"/>
                <a:sym typeface="Lato"/>
              </a:endParaRPr>
            </a:p>
          </p:txBody>
        </p:sp>
      </p:gr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4" name="Shape 874"/>
        <p:cNvGrpSpPr/>
        <p:nvPr/>
      </p:nvGrpSpPr>
      <p:grpSpPr>
        <a:xfrm>
          <a:off x="0" y="0"/>
          <a:ext cx="0" cy="0"/>
          <a:chOff x="0" y="0"/>
          <a:chExt cx="0" cy="0"/>
        </a:xfrm>
      </p:grpSpPr>
      <p:sp>
        <p:nvSpPr>
          <p:cNvPr id="875" name="Google Shape;875;p38"/>
          <p:cNvSpPr/>
          <p:nvPr/>
        </p:nvSpPr>
        <p:spPr>
          <a:xfrm flipH="1">
            <a:off x="0" y="1"/>
            <a:ext cx="12192000" cy="6857998"/>
          </a:xfrm>
          <a:prstGeom prst="rect">
            <a:avLst/>
          </a:prstGeom>
          <a:gradFill>
            <a:gsLst>
              <a:gs pos="0">
                <a:schemeClr val="accent1"/>
              </a:gs>
              <a:gs pos="66000">
                <a:srgbClr val="182B35"/>
              </a:gs>
              <a:gs pos="100000">
                <a:srgbClr val="182B35"/>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76" name="Google Shape;876;p38"/>
          <p:cNvGrpSpPr/>
          <p:nvPr/>
        </p:nvGrpSpPr>
        <p:grpSpPr>
          <a:xfrm>
            <a:off x="10752" y="4386588"/>
            <a:ext cx="12192001" cy="2471412"/>
            <a:chOff x="10752" y="4386588"/>
            <a:chExt cx="12192001" cy="2471412"/>
          </a:xfrm>
        </p:grpSpPr>
        <p:sp>
          <p:nvSpPr>
            <p:cNvPr id="877" name="Google Shape;877;p38"/>
            <p:cNvSpPr/>
            <p:nvPr/>
          </p:nvSpPr>
          <p:spPr>
            <a:xfrm>
              <a:off x="10752" y="5163731"/>
              <a:ext cx="12192001" cy="1694269"/>
            </a:xfrm>
            <a:custGeom>
              <a:rect b="b" l="l" r="r" t="t"/>
              <a:pathLst>
                <a:path extrusionOk="0" h="1694269" w="12192001">
                  <a:moveTo>
                    <a:pt x="9202913" y="1310271"/>
                  </a:moveTo>
                  <a:lnTo>
                    <a:pt x="9194650" y="1339909"/>
                  </a:lnTo>
                  <a:lnTo>
                    <a:pt x="9203998" y="1340290"/>
                  </a:lnTo>
                  <a:lnTo>
                    <a:pt x="9203998" y="1337589"/>
                  </a:lnTo>
                  <a:cubicBezTo>
                    <a:pt x="9203998" y="1328627"/>
                    <a:pt x="9203437" y="1319201"/>
                    <a:pt x="9202913" y="1310271"/>
                  </a:cubicBezTo>
                  <a:close/>
                  <a:moveTo>
                    <a:pt x="8899302" y="1246209"/>
                  </a:moveTo>
                  <a:cubicBezTo>
                    <a:pt x="8900911" y="1249020"/>
                    <a:pt x="8902519" y="1251864"/>
                    <a:pt x="8903566" y="1254676"/>
                  </a:cubicBezTo>
                  <a:lnTo>
                    <a:pt x="8924912" y="1323564"/>
                  </a:lnTo>
                  <a:lnTo>
                    <a:pt x="8958909" y="1326329"/>
                  </a:lnTo>
                  <a:lnTo>
                    <a:pt x="8906783" y="1252790"/>
                  </a:lnTo>
                  <a:cubicBezTo>
                    <a:pt x="8904651" y="1250442"/>
                    <a:pt x="8901958" y="1248557"/>
                    <a:pt x="8899302" y="1246209"/>
                  </a:cubicBezTo>
                  <a:close/>
                  <a:moveTo>
                    <a:pt x="8812861" y="1198154"/>
                  </a:moveTo>
                  <a:cubicBezTo>
                    <a:pt x="8809682" y="1208043"/>
                    <a:pt x="8806989" y="1218395"/>
                    <a:pt x="8804857" y="1228780"/>
                  </a:cubicBezTo>
                  <a:lnTo>
                    <a:pt x="8804857" y="1229243"/>
                  </a:lnTo>
                  <a:lnTo>
                    <a:pt x="8802848" y="1313636"/>
                  </a:lnTo>
                  <a:lnTo>
                    <a:pt x="8848147" y="1317321"/>
                  </a:lnTo>
                  <a:lnTo>
                    <a:pt x="8831526" y="1255635"/>
                  </a:lnTo>
                  <a:cubicBezTo>
                    <a:pt x="8826214" y="1236320"/>
                    <a:pt x="8819818" y="1217469"/>
                    <a:pt x="8812861" y="1198154"/>
                  </a:cubicBezTo>
                  <a:close/>
                  <a:moveTo>
                    <a:pt x="7781476" y="1195343"/>
                  </a:moveTo>
                  <a:lnTo>
                    <a:pt x="7784713" y="1200049"/>
                  </a:lnTo>
                  <a:lnTo>
                    <a:pt x="7796735" y="1201748"/>
                  </a:lnTo>
                  <a:close/>
                  <a:moveTo>
                    <a:pt x="10596072" y="1191573"/>
                  </a:moveTo>
                  <a:cubicBezTo>
                    <a:pt x="10595024" y="1201461"/>
                    <a:pt x="10593940" y="1211350"/>
                    <a:pt x="10593940" y="1221239"/>
                  </a:cubicBezTo>
                  <a:lnTo>
                    <a:pt x="10602372" y="1320742"/>
                  </a:lnTo>
                  <a:lnTo>
                    <a:pt x="10626394" y="1318871"/>
                  </a:lnTo>
                  <a:lnTo>
                    <a:pt x="10663953" y="1314758"/>
                  </a:lnTo>
                  <a:lnTo>
                    <a:pt x="10670245" y="1236320"/>
                  </a:lnTo>
                  <a:cubicBezTo>
                    <a:pt x="10647840" y="1218891"/>
                    <a:pt x="10622741" y="1203810"/>
                    <a:pt x="10596072" y="1191573"/>
                  </a:cubicBezTo>
                  <a:close/>
                  <a:moveTo>
                    <a:pt x="7677988" y="1169718"/>
                  </a:moveTo>
                  <a:lnTo>
                    <a:pt x="7679405" y="1177289"/>
                  </a:lnTo>
                  <a:lnTo>
                    <a:pt x="7683312" y="1170716"/>
                  </a:lnTo>
                  <a:close/>
                  <a:moveTo>
                    <a:pt x="7531857" y="1161624"/>
                  </a:moveTo>
                  <a:lnTo>
                    <a:pt x="7529768" y="1164011"/>
                  </a:lnTo>
                  <a:lnTo>
                    <a:pt x="7567320" y="1169319"/>
                  </a:lnTo>
                  <a:lnTo>
                    <a:pt x="7566040" y="1162498"/>
                  </a:lnTo>
                  <a:close/>
                  <a:moveTo>
                    <a:pt x="10450421" y="1155755"/>
                  </a:moveTo>
                  <a:cubicBezTo>
                    <a:pt x="10448811" y="1155755"/>
                    <a:pt x="10447727" y="1156218"/>
                    <a:pt x="10446156" y="1156218"/>
                  </a:cubicBezTo>
                  <a:cubicBezTo>
                    <a:pt x="10446156" y="1184495"/>
                    <a:pt x="10447727" y="1213235"/>
                    <a:pt x="10453076" y="1241480"/>
                  </a:cubicBezTo>
                  <a:lnTo>
                    <a:pt x="10480695" y="1330216"/>
                  </a:lnTo>
                  <a:lnTo>
                    <a:pt x="10487209" y="1329709"/>
                  </a:lnTo>
                  <a:lnTo>
                    <a:pt x="10503234" y="1162369"/>
                  </a:lnTo>
                  <a:cubicBezTo>
                    <a:pt x="10485618" y="1159525"/>
                    <a:pt x="10468561" y="1156714"/>
                    <a:pt x="10450421" y="1155755"/>
                  </a:cubicBezTo>
                  <a:close/>
                  <a:moveTo>
                    <a:pt x="11335592" y="1126551"/>
                  </a:moveTo>
                  <a:lnTo>
                    <a:pt x="11317385" y="1222789"/>
                  </a:lnTo>
                  <a:lnTo>
                    <a:pt x="11341436" y="1218494"/>
                  </a:lnTo>
                  <a:close/>
                  <a:moveTo>
                    <a:pt x="8701882" y="1112892"/>
                  </a:moveTo>
                  <a:cubicBezTo>
                    <a:pt x="8704538" y="1134092"/>
                    <a:pt x="8708839" y="1155292"/>
                    <a:pt x="8714151" y="1176491"/>
                  </a:cubicBezTo>
                  <a:cubicBezTo>
                    <a:pt x="8721631" y="1209465"/>
                    <a:pt x="8732816" y="1241480"/>
                    <a:pt x="8745645" y="1273064"/>
                  </a:cubicBezTo>
                  <a:lnTo>
                    <a:pt x="8760960" y="1310229"/>
                  </a:lnTo>
                  <a:lnTo>
                    <a:pt x="8777979" y="1311613"/>
                  </a:lnTo>
                  <a:lnTo>
                    <a:pt x="8803247" y="1222661"/>
                  </a:lnTo>
                  <a:cubicBezTo>
                    <a:pt x="8805941" y="1214161"/>
                    <a:pt x="8809120" y="1205695"/>
                    <a:pt x="8812337" y="1197228"/>
                  </a:cubicBezTo>
                  <a:cubicBezTo>
                    <a:pt x="8809120" y="1188265"/>
                    <a:pt x="8805941" y="1179302"/>
                    <a:pt x="8802200" y="1170373"/>
                  </a:cubicBezTo>
                  <a:cubicBezTo>
                    <a:pt x="8797413" y="1167065"/>
                    <a:pt x="8792064" y="1164254"/>
                    <a:pt x="8787239" y="1161410"/>
                  </a:cubicBezTo>
                  <a:cubicBezTo>
                    <a:pt x="8764311" y="1146825"/>
                    <a:pt x="8740297" y="1133629"/>
                    <a:pt x="8715759" y="1120433"/>
                  </a:cubicBezTo>
                  <a:cubicBezTo>
                    <a:pt x="8711496" y="1118085"/>
                    <a:pt x="8706670" y="1115240"/>
                    <a:pt x="8701882" y="1112892"/>
                  </a:cubicBezTo>
                  <a:close/>
                  <a:moveTo>
                    <a:pt x="10228987" y="1040826"/>
                  </a:moveTo>
                  <a:cubicBezTo>
                    <a:pt x="10181483" y="1076148"/>
                    <a:pt x="10139852" y="1117125"/>
                    <a:pt x="10105703" y="1162832"/>
                  </a:cubicBezTo>
                  <a:cubicBezTo>
                    <a:pt x="10096650" y="1175069"/>
                    <a:pt x="10088122" y="1187306"/>
                    <a:pt x="10080118" y="1200039"/>
                  </a:cubicBezTo>
                  <a:cubicBezTo>
                    <a:pt x="10060368" y="1232550"/>
                    <a:pt x="10043275" y="1266913"/>
                    <a:pt x="10030482" y="1302731"/>
                  </a:cubicBezTo>
                  <a:cubicBezTo>
                    <a:pt x="10046491" y="1284838"/>
                    <a:pt x="10062500" y="1267872"/>
                    <a:pt x="10080642" y="1251368"/>
                  </a:cubicBezTo>
                  <a:cubicBezTo>
                    <a:pt x="10097174" y="1234898"/>
                    <a:pt x="10115838" y="1219354"/>
                    <a:pt x="10136150" y="1205232"/>
                  </a:cubicBezTo>
                  <a:cubicBezTo>
                    <a:pt x="10141984" y="1200502"/>
                    <a:pt x="10147857" y="1196269"/>
                    <a:pt x="10154290" y="1192499"/>
                  </a:cubicBezTo>
                  <a:cubicBezTo>
                    <a:pt x="10155861" y="1186843"/>
                    <a:pt x="10157993" y="1181188"/>
                    <a:pt x="10159602" y="1176028"/>
                  </a:cubicBezTo>
                  <a:cubicBezTo>
                    <a:pt x="10173479" y="1134555"/>
                    <a:pt x="10192144" y="1095000"/>
                    <a:pt x="10216157" y="1057793"/>
                  </a:cubicBezTo>
                  <a:cubicBezTo>
                    <a:pt x="10219898" y="1052137"/>
                    <a:pt x="10224723" y="1046482"/>
                    <a:pt x="10228987" y="1040826"/>
                  </a:cubicBezTo>
                  <a:close/>
                  <a:moveTo>
                    <a:pt x="6873121" y="1013347"/>
                  </a:moveTo>
                  <a:lnTo>
                    <a:pt x="6834458" y="1054537"/>
                  </a:lnTo>
                  <a:lnTo>
                    <a:pt x="6881059" y="1062029"/>
                  </a:lnTo>
                  <a:close/>
                  <a:moveTo>
                    <a:pt x="10660108" y="994656"/>
                  </a:moveTo>
                  <a:cubicBezTo>
                    <a:pt x="10622218" y="1047441"/>
                    <a:pt x="10603553" y="1109122"/>
                    <a:pt x="10597158" y="1171762"/>
                  </a:cubicBezTo>
                  <a:cubicBezTo>
                    <a:pt x="10625435" y="1188265"/>
                    <a:pt x="10649972" y="1209002"/>
                    <a:pt x="10670245" y="1233013"/>
                  </a:cubicBezTo>
                  <a:cubicBezTo>
                    <a:pt x="10670769" y="1217469"/>
                    <a:pt x="10671853" y="1201924"/>
                    <a:pt x="10671853" y="1186380"/>
                  </a:cubicBezTo>
                  <a:cubicBezTo>
                    <a:pt x="10671853" y="1122318"/>
                    <a:pt x="10667028" y="1058719"/>
                    <a:pt x="10660108" y="994656"/>
                  </a:cubicBezTo>
                  <a:close/>
                  <a:moveTo>
                    <a:pt x="9187427" y="920705"/>
                  </a:moveTo>
                  <a:cubicBezTo>
                    <a:pt x="9173550" y="948024"/>
                    <a:pt x="9162367" y="975838"/>
                    <a:pt x="9153277" y="1004545"/>
                  </a:cubicBezTo>
                  <a:cubicBezTo>
                    <a:pt x="9148489" y="1019163"/>
                    <a:pt x="9144749" y="1033749"/>
                    <a:pt x="9142093" y="1048830"/>
                  </a:cubicBezTo>
                  <a:cubicBezTo>
                    <a:pt x="9138877" y="1061563"/>
                    <a:pt x="9136221" y="1074759"/>
                    <a:pt x="9134612" y="1087459"/>
                  </a:cubicBezTo>
                  <a:cubicBezTo>
                    <a:pt x="9130872" y="1115736"/>
                    <a:pt x="9128740" y="1144444"/>
                    <a:pt x="9128740" y="1173184"/>
                  </a:cubicBezTo>
                  <a:cubicBezTo>
                    <a:pt x="9128740" y="1213698"/>
                    <a:pt x="9133004" y="1254676"/>
                    <a:pt x="9139400" y="1295190"/>
                  </a:cubicBezTo>
                  <a:cubicBezTo>
                    <a:pt x="9152230" y="1273064"/>
                    <a:pt x="9167678" y="1252327"/>
                    <a:pt x="9184771" y="1232550"/>
                  </a:cubicBezTo>
                  <a:cubicBezTo>
                    <a:pt x="9187988" y="1228317"/>
                    <a:pt x="9191692" y="1224546"/>
                    <a:pt x="9195432" y="1220280"/>
                  </a:cubicBezTo>
                  <a:cubicBezTo>
                    <a:pt x="9188511" y="1166602"/>
                    <a:pt x="9179423" y="1113355"/>
                    <a:pt x="9168762" y="1060141"/>
                  </a:cubicBezTo>
                  <a:cubicBezTo>
                    <a:pt x="9189560" y="1102540"/>
                    <a:pt x="9208785" y="1145403"/>
                    <a:pt x="9226402" y="1188265"/>
                  </a:cubicBezTo>
                  <a:cubicBezTo>
                    <a:pt x="9233322" y="1182147"/>
                    <a:pt x="9240803" y="1176954"/>
                    <a:pt x="9248247" y="1170836"/>
                  </a:cubicBezTo>
                  <a:cubicBezTo>
                    <a:pt x="9247199" y="1165643"/>
                    <a:pt x="9245591" y="1160484"/>
                    <a:pt x="9244544" y="1154829"/>
                  </a:cubicBezTo>
                  <a:cubicBezTo>
                    <a:pt x="9237063" y="1111007"/>
                    <a:pt x="9235454" y="1066722"/>
                    <a:pt x="9240279" y="1022934"/>
                  </a:cubicBezTo>
                  <a:cubicBezTo>
                    <a:pt x="9241326" y="1015856"/>
                    <a:pt x="9242936" y="1008812"/>
                    <a:pt x="9244544" y="1001271"/>
                  </a:cubicBezTo>
                  <a:cubicBezTo>
                    <a:pt x="9227449" y="973457"/>
                    <a:pt x="9208262" y="946634"/>
                    <a:pt x="9187427" y="920705"/>
                  </a:cubicBezTo>
                  <a:close/>
                  <a:moveTo>
                    <a:pt x="8340109" y="903772"/>
                  </a:moveTo>
                  <a:cubicBezTo>
                    <a:pt x="8337452" y="939094"/>
                    <a:pt x="8337976" y="974416"/>
                    <a:pt x="8341717" y="1009275"/>
                  </a:cubicBezTo>
                  <a:cubicBezTo>
                    <a:pt x="8346261" y="1056850"/>
                    <a:pt x="8356267" y="1104070"/>
                    <a:pt x="8371537" y="1149876"/>
                  </a:cubicBezTo>
                  <a:lnTo>
                    <a:pt x="8432087" y="1280147"/>
                  </a:lnTo>
                  <a:lnTo>
                    <a:pt x="8439802" y="1281029"/>
                  </a:lnTo>
                  <a:lnTo>
                    <a:pt x="8435115" y="1185421"/>
                  </a:lnTo>
                  <a:cubicBezTo>
                    <a:pt x="8428681" y="1137862"/>
                    <a:pt x="8418544" y="1090766"/>
                    <a:pt x="8404144" y="1044596"/>
                  </a:cubicBezTo>
                  <a:cubicBezTo>
                    <a:pt x="8397748" y="1024819"/>
                    <a:pt x="8390267" y="1005504"/>
                    <a:pt x="8381740" y="986653"/>
                  </a:cubicBezTo>
                  <a:cubicBezTo>
                    <a:pt x="8369995" y="958408"/>
                    <a:pt x="8355594" y="930594"/>
                    <a:pt x="8340109" y="903772"/>
                  </a:cubicBezTo>
                  <a:close/>
                  <a:moveTo>
                    <a:pt x="6414995" y="897030"/>
                  </a:moveTo>
                  <a:cubicBezTo>
                    <a:pt x="6414069" y="897493"/>
                    <a:pt x="6413605" y="897493"/>
                    <a:pt x="6412646" y="897956"/>
                  </a:cubicBezTo>
                  <a:cubicBezTo>
                    <a:pt x="6409835" y="898419"/>
                    <a:pt x="6407454" y="899378"/>
                    <a:pt x="6405106" y="900304"/>
                  </a:cubicBezTo>
                  <a:cubicBezTo>
                    <a:pt x="6399450" y="902189"/>
                    <a:pt x="6393795" y="904570"/>
                    <a:pt x="6388602" y="906422"/>
                  </a:cubicBezTo>
                  <a:cubicBezTo>
                    <a:pt x="6390488" y="913963"/>
                    <a:pt x="6392836" y="921504"/>
                    <a:pt x="6394258" y="929044"/>
                  </a:cubicBezTo>
                  <a:cubicBezTo>
                    <a:pt x="6396606" y="938007"/>
                    <a:pt x="6398954" y="946474"/>
                    <a:pt x="6400872" y="955436"/>
                  </a:cubicBezTo>
                  <a:cubicBezTo>
                    <a:pt x="6402261" y="961092"/>
                    <a:pt x="6403221" y="966714"/>
                    <a:pt x="6404643" y="972370"/>
                  </a:cubicBezTo>
                  <a:cubicBezTo>
                    <a:pt x="6406528" y="947433"/>
                    <a:pt x="6409835" y="921967"/>
                    <a:pt x="6414995" y="897030"/>
                  </a:cubicBezTo>
                  <a:close/>
                  <a:moveTo>
                    <a:pt x="5568625" y="834356"/>
                  </a:moveTo>
                  <a:lnTo>
                    <a:pt x="5572439" y="840183"/>
                  </a:lnTo>
                  <a:lnTo>
                    <a:pt x="5616428" y="847238"/>
                  </a:lnTo>
                  <a:lnTo>
                    <a:pt x="5617981" y="847503"/>
                  </a:lnTo>
                  <a:close/>
                  <a:moveTo>
                    <a:pt x="5479461" y="815042"/>
                  </a:moveTo>
                  <a:lnTo>
                    <a:pt x="5481672" y="825625"/>
                  </a:lnTo>
                  <a:lnTo>
                    <a:pt x="5484081" y="826011"/>
                  </a:lnTo>
                  <a:close/>
                  <a:moveTo>
                    <a:pt x="7522309" y="796686"/>
                  </a:moveTo>
                  <a:cubicBezTo>
                    <a:pt x="7517579" y="802342"/>
                    <a:pt x="7512387" y="807997"/>
                    <a:pt x="7508154" y="814116"/>
                  </a:cubicBezTo>
                  <a:cubicBezTo>
                    <a:pt x="7485036" y="842856"/>
                    <a:pt x="7464266" y="873945"/>
                    <a:pt x="7446803" y="906422"/>
                  </a:cubicBezTo>
                  <a:cubicBezTo>
                    <a:pt x="7416145" y="963440"/>
                    <a:pt x="7393490" y="1024658"/>
                    <a:pt x="7376523" y="1087331"/>
                  </a:cubicBezTo>
                  <a:cubicBezTo>
                    <a:pt x="7374142" y="1093913"/>
                    <a:pt x="7372257" y="1100990"/>
                    <a:pt x="7370372" y="1108035"/>
                  </a:cubicBezTo>
                  <a:cubicBezTo>
                    <a:pt x="7371331" y="1110879"/>
                    <a:pt x="7371794" y="1114153"/>
                    <a:pt x="7372753" y="1116998"/>
                  </a:cubicBezTo>
                  <a:cubicBezTo>
                    <a:pt x="7373216" y="1117924"/>
                    <a:pt x="7373679" y="1119809"/>
                    <a:pt x="7374142" y="1120768"/>
                  </a:cubicBezTo>
                  <a:cubicBezTo>
                    <a:pt x="7375564" y="1119809"/>
                    <a:pt x="7377449" y="1118420"/>
                    <a:pt x="7378872" y="1116998"/>
                  </a:cubicBezTo>
                  <a:cubicBezTo>
                    <a:pt x="7399641" y="1101916"/>
                    <a:pt x="7420378" y="1085909"/>
                    <a:pt x="7440189" y="1068943"/>
                  </a:cubicBezTo>
                  <a:cubicBezTo>
                    <a:pt x="7453418" y="1058095"/>
                    <a:pt x="7466614" y="1046817"/>
                    <a:pt x="7479347" y="1035043"/>
                  </a:cubicBezTo>
                  <a:cubicBezTo>
                    <a:pt x="7494461" y="1020888"/>
                    <a:pt x="7509080" y="1006303"/>
                    <a:pt x="7522772" y="991221"/>
                  </a:cubicBezTo>
                  <a:cubicBezTo>
                    <a:pt x="7527005" y="986988"/>
                    <a:pt x="7530776" y="982259"/>
                    <a:pt x="7534546" y="977562"/>
                  </a:cubicBezTo>
                  <a:cubicBezTo>
                    <a:pt x="7532198" y="961555"/>
                    <a:pt x="7530313" y="945548"/>
                    <a:pt x="7528427" y="929507"/>
                  </a:cubicBezTo>
                  <a:cubicBezTo>
                    <a:pt x="7527005" y="916344"/>
                    <a:pt x="7526079" y="902685"/>
                    <a:pt x="7525120" y="889489"/>
                  </a:cubicBezTo>
                  <a:cubicBezTo>
                    <a:pt x="7524657" y="875830"/>
                    <a:pt x="7523698" y="862171"/>
                    <a:pt x="7523698" y="848512"/>
                  </a:cubicBezTo>
                  <a:cubicBezTo>
                    <a:pt x="7522772" y="831082"/>
                    <a:pt x="7522309" y="814116"/>
                    <a:pt x="7522309" y="796686"/>
                  </a:cubicBezTo>
                  <a:close/>
                  <a:moveTo>
                    <a:pt x="8252620" y="784114"/>
                  </a:moveTo>
                  <a:cubicBezTo>
                    <a:pt x="8247271" y="837328"/>
                    <a:pt x="8245138" y="890576"/>
                    <a:pt x="8246748" y="943790"/>
                  </a:cubicBezTo>
                  <a:cubicBezTo>
                    <a:pt x="8249964" y="1046019"/>
                    <a:pt x="8266497" y="1147751"/>
                    <a:pt x="8296382" y="1246672"/>
                  </a:cubicBezTo>
                  <a:lnTo>
                    <a:pt x="8302509" y="1265327"/>
                  </a:lnTo>
                  <a:lnTo>
                    <a:pt x="8316233" y="1266897"/>
                  </a:lnTo>
                  <a:lnTo>
                    <a:pt x="8293690" y="1129858"/>
                  </a:lnTo>
                  <a:cubicBezTo>
                    <a:pt x="8293690" y="1070989"/>
                    <a:pt x="8300086" y="1012086"/>
                    <a:pt x="8314524" y="954638"/>
                  </a:cubicBezTo>
                  <a:cubicBezTo>
                    <a:pt x="8319835" y="933438"/>
                    <a:pt x="8325707" y="912239"/>
                    <a:pt x="8333188" y="891502"/>
                  </a:cubicBezTo>
                  <a:cubicBezTo>
                    <a:pt x="8310259" y="853369"/>
                    <a:pt x="8283553" y="817551"/>
                    <a:pt x="8252620" y="784114"/>
                  </a:cubicBezTo>
                  <a:close/>
                  <a:moveTo>
                    <a:pt x="7111378" y="776446"/>
                  </a:moveTo>
                  <a:cubicBezTo>
                    <a:pt x="7100034" y="793379"/>
                    <a:pt x="7087301" y="809882"/>
                    <a:pt x="7074105" y="825427"/>
                  </a:cubicBezTo>
                  <a:cubicBezTo>
                    <a:pt x="7064646" y="836242"/>
                    <a:pt x="7054757" y="846626"/>
                    <a:pt x="7044835" y="856978"/>
                  </a:cubicBezTo>
                  <a:lnTo>
                    <a:pt x="7033524" y="868289"/>
                  </a:lnTo>
                  <a:cubicBezTo>
                    <a:pt x="7025024" y="876756"/>
                    <a:pt x="7016525" y="884760"/>
                    <a:pt x="7007562" y="892763"/>
                  </a:cubicBezTo>
                  <a:cubicBezTo>
                    <a:pt x="6996714" y="902189"/>
                    <a:pt x="6985866" y="912078"/>
                    <a:pt x="6974555" y="921504"/>
                  </a:cubicBezTo>
                  <a:lnTo>
                    <a:pt x="7023469" y="1084925"/>
                  </a:lnTo>
                  <a:lnTo>
                    <a:pt x="7083613" y="1094595"/>
                  </a:lnTo>
                  <a:lnTo>
                    <a:pt x="7095801" y="1037854"/>
                  </a:lnTo>
                  <a:cubicBezTo>
                    <a:pt x="7108997" y="951666"/>
                    <a:pt x="7114189" y="864056"/>
                    <a:pt x="7111378" y="776446"/>
                  </a:cubicBezTo>
                  <a:close/>
                  <a:moveTo>
                    <a:pt x="412816" y="745662"/>
                  </a:moveTo>
                  <a:lnTo>
                    <a:pt x="414653" y="866369"/>
                  </a:lnTo>
                  <a:lnTo>
                    <a:pt x="476271" y="848361"/>
                  </a:lnTo>
                  <a:lnTo>
                    <a:pt x="473207" y="835157"/>
                  </a:lnTo>
                  <a:cubicBezTo>
                    <a:pt x="455282" y="804069"/>
                    <a:pt x="434975" y="774402"/>
                    <a:pt x="412816" y="745662"/>
                  </a:cubicBezTo>
                  <a:close/>
                  <a:moveTo>
                    <a:pt x="6507963" y="704843"/>
                  </a:moveTo>
                  <a:cubicBezTo>
                    <a:pt x="6490963" y="775950"/>
                    <a:pt x="6484845" y="849438"/>
                    <a:pt x="6489078" y="921967"/>
                  </a:cubicBezTo>
                  <a:lnTo>
                    <a:pt x="6500884" y="997902"/>
                  </a:lnTo>
                  <a:lnTo>
                    <a:pt x="6522050" y="1001509"/>
                  </a:lnTo>
                  <a:lnTo>
                    <a:pt x="6522118" y="1001110"/>
                  </a:lnTo>
                  <a:cubicBezTo>
                    <a:pt x="6527310" y="954014"/>
                    <a:pt x="6529195" y="905959"/>
                    <a:pt x="6527773" y="858400"/>
                  </a:cubicBezTo>
                  <a:cubicBezTo>
                    <a:pt x="6526351" y="826849"/>
                    <a:pt x="6523044" y="795264"/>
                    <a:pt x="6518810" y="764176"/>
                  </a:cubicBezTo>
                  <a:cubicBezTo>
                    <a:pt x="6515966" y="744398"/>
                    <a:pt x="6512196" y="724620"/>
                    <a:pt x="6507963" y="704843"/>
                  </a:cubicBezTo>
                  <a:close/>
                  <a:moveTo>
                    <a:pt x="5207702" y="693532"/>
                  </a:moveTo>
                  <a:cubicBezTo>
                    <a:pt x="5206776" y="695880"/>
                    <a:pt x="5205817" y="698228"/>
                    <a:pt x="5204891" y="700610"/>
                  </a:cubicBezTo>
                  <a:lnTo>
                    <a:pt x="5186931" y="778351"/>
                  </a:lnTo>
                  <a:lnTo>
                    <a:pt x="5230417" y="785325"/>
                  </a:lnTo>
                  <a:close/>
                  <a:moveTo>
                    <a:pt x="6250821" y="681295"/>
                  </a:moveTo>
                  <a:cubicBezTo>
                    <a:pt x="6203659" y="707654"/>
                    <a:pt x="6160730" y="741091"/>
                    <a:pt x="6131460" y="786335"/>
                  </a:cubicBezTo>
                  <a:cubicBezTo>
                    <a:pt x="6115652" y="810826"/>
                    <a:pt x="6104449" y="837673"/>
                    <a:pt x="6096255" y="865640"/>
                  </a:cubicBezTo>
                  <a:lnTo>
                    <a:pt x="6084048" y="926877"/>
                  </a:lnTo>
                  <a:lnTo>
                    <a:pt x="6214083" y="949023"/>
                  </a:lnTo>
                  <a:lnTo>
                    <a:pt x="6241384" y="953676"/>
                  </a:lnTo>
                  <a:lnTo>
                    <a:pt x="6266861" y="934700"/>
                  </a:lnTo>
                  <a:cubicBezTo>
                    <a:pt x="6267357" y="899378"/>
                    <a:pt x="6266861" y="864056"/>
                    <a:pt x="6264513" y="828734"/>
                  </a:cubicBezTo>
                  <a:cubicBezTo>
                    <a:pt x="6262165" y="779257"/>
                    <a:pt x="6257435" y="730276"/>
                    <a:pt x="6250821" y="681295"/>
                  </a:cubicBezTo>
                  <a:close/>
                  <a:moveTo>
                    <a:pt x="1191716" y="631197"/>
                  </a:moveTo>
                  <a:lnTo>
                    <a:pt x="1209147" y="674521"/>
                  </a:lnTo>
                  <a:lnTo>
                    <a:pt x="1235535" y="669518"/>
                  </a:lnTo>
                  <a:close/>
                  <a:moveTo>
                    <a:pt x="211369" y="604804"/>
                  </a:moveTo>
                  <a:cubicBezTo>
                    <a:pt x="209947" y="644856"/>
                    <a:pt x="214643" y="684907"/>
                    <a:pt x="225028" y="723503"/>
                  </a:cubicBezTo>
                  <a:cubicBezTo>
                    <a:pt x="239183" y="779562"/>
                    <a:pt x="265146" y="832809"/>
                    <a:pt x="300534" y="878946"/>
                  </a:cubicBezTo>
                  <a:cubicBezTo>
                    <a:pt x="304767" y="885097"/>
                    <a:pt x="309496" y="890720"/>
                    <a:pt x="314193" y="896375"/>
                  </a:cubicBezTo>
                  <a:cubicBezTo>
                    <a:pt x="312804" y="885560"/>
                    <a:pt x="312308" y="874713"/>
                    <a:pt x="311845" y="863898"/>
                  </a:cubicBezTo>
                  <a:cubicBezTo>
                    <a:pt x="309496" y="823846"/>
                    <a:pt x="310422" y="783332"/>
                    <a:pt x="313730" y="743314"/>
                  </a:cubicBezTo>
                  <a:cubicBezTo>
                    <a:pt x="313730" y="740007"/>
                    <a:pt x="313730" y="736699"/>
                    <a:pt x="314193" y="733425"/>
                  </a:cubicBezTo>
                  <a:cubicBezTo>
                    <a:pt x="316574" y="704685"/>
                    <a:pt x="319881" y="675944"/>
                    <a:pt x="323155" y="647667"/>
                  </a:cubicBezTo>
                  <a:cubicBezTo>
                    <a:pt x="307115" y="634504"/>
                    <a:pt x="290149" y="623193"/>
                    <a:pt x="271264" y="615652"/>
                  </a:cubicBezTo>
                  <a:cubicBezTo>
                    <a:pt x="251916" y="607649"/>
                    <a:pt x="231643" y="604804"/>
                    <a:pt x="211369" y="604804"/>
                  </a:cubicBezTo>
                  <a:close/>
                  <a:moveTo>
                    <a:pt x="4285364" y="602614"/>
                  </a:moveTo>
                  <a:lnTo>
                    <a:pt x="4287479" y="652556"/>
                  </a:lnTo>
                  <a:lnTo>
                    <a:pt x="4296651" y="653574"/>
                  </a:lnTo>
                  <a:close/>
                  <a:moveTo>
                    <a:pt x="1724852" y="597264"/>
                  </a:moveTo>
                  <a:lnTo>
                    <a:pt x="1725229" y="599067"/>
                  </a:lnTo>
                  <a:lnTo>
                    <a:pt x="1725596" y="599030"/>
                  </a:lnTo>
                  <a:close/>
                  <a:moveTo>
                    <a:pt x="3767700" y="578908"/>
                  </a:moveTo>
                  <a:lnTo>
                    <a:pt x="3753642" y="596219"/>
                  </a:lnTo>
                  <a:lnTo>
                    <a:pt x="3768192" y="597258"/>
                  </a:lnTo>
                  <a:close/>
                  <a:moveTo>
                    <a:pt x="3356769" y="558668"/>
                  </a:moveTo>
                  <a:lnTo>
                    <a:pt x="3350129" y="567394"/>
                  </a:lnTo>
                  <a:lnTo>
                    <a:pt x="3356223" y="567829"/>
                  </a:lnTo>
                  <a:close/>
                  <a:moveTo>
                    <a:pt x="1136518" y="556783"/>
                  </a:moveTo>
                  <a:lnTo>
                    <a:pt x="1149910" y="685752"/>
                  </a:lnTo>
                  <a:lnTo>
                    <a:pt x="1194132" y="677368"/>
                  </a:lnTo>
                  <a:lnTo>
                    <a:pt x="1190790" y="629775"/>
                  </a:lnTo>
                  <a:cubicBezTo>
                    <a:pt x="1170484" y="607186"/>
                    <a:pt x="1152558" y="582679"/>
                    <a:pt x="1136518" y="556783"/>
                  </a:cubicBezTo>
                  <a:close/>
                  <a:moveTo>
                    <a:pt x="2753354" y="487065"/>
                  </a:moveTo>
                  <a:lnTo>
                    <a:pt x="2748144" y="546969"/>
                  </a:lnTo>
                  <a:lnTo>
                    <a:pt x="2764268" y="547101"/>
                  </a:lnTo>
                  <a:lnTo>
                    <a:pt x="2764201" y="546398"/>
                  </a:lnTo>
                  <a:cubicBezTo>
                    <a:pt x="2761357" y="526620"/>
                    <a:pt x="2757587" y="506842"/>
                    <a:pt x="2753354" y="487065"/>
                  </a:cubicBezTo>
                  <a:close/>
                  <a:moveTo>
                    <a:pt x="1453092" y="475754"/>
                  </a:moveTo>
                  <a:cubicBezTo>
                    <a:pt x="1452166" y="478102"/>
                    <a:pt x="1451207" y="480450"/>
                    <a:pt x="1450281" y="482832"/>
                  </a:cubicBezTo>
                  <a:cubicBezTo>
                    <a:pt x="1432355" y="531350"/>
                    <a:pt x="1421474" y="582216"/>
                    <a:pt x="1415356" y="634008"/>
                  </a:cubicBezTo>
                  <a:lnTo>
                    <a:pt x="1422182" y="639061"/>
                  </a:lnTo>
                  <a:lnTo>
                    <a:pt x="1489850" y="629370"/>
                  </a:lnTo>
                  <a:lnTo>
                    <a:pt x="1483750" y="599645"/>
                  </a:lnTo>
                  <a:cubicBezTo>
                    <a:pt x="1475284" y="557709"/>
                    <a:pt x="1464899" y="516731"/>
                    <a:pt x="1453092" y="475754"/>
                  </a:cubicBezTo>
                  <a:close/>
                  <a:moveTo>
                    <a:pt x="2496212" y="463517"/>
                  </a:moveTo>
                  <a:cubicBezTo>
                    <a:pt x="2472631" y="476697"/>
                    <a:pt x="2450108" y="491646"/>
                    <a:pt x="2429822" y="508955"/>
                  </a:cubicBezTo>
                  <a:lnTo>
                    <a:pt x="2391616" y="551944"/>
                  </a:lnTo>
                  <a:lnTo>
                    <a:pt x="2504177" y="549287"/>
                  </a:lnTo>
                  <a:close/>
                  <a:moveTo>
                    <a:pt x="530754" y="384836"/>
                  </a:moveTo>
                  <a:cubicBezTo>
                    <a:pt x="530754" y="414503"/>
                    <a:pt x="532176" y="444202"/>
                    <a:pt x="534525" y="473869"/>
                  </a:cubicBezTo>
                  <a:cubicBezTo>
                    <a:pt x="536873" y="509191"/>
                    <a:pt x="541139" y="544513"/>
                    <a:pt x="546332" y="579371"/>
                  </a:cubicBezTo>
                  <a:cubicBezTo>
                    <a:pt x="553872" y="632619"/>
                    <a:pt x="565183" y="684907"/>
                    <a:pt x="577949" y="736699"/>
                  </a:cubicBezTo>
                  <a:cubicBezTo>
                    <a:pt x="581720" y="687718"/>
                    <a:pt x="581223" y="638274"/>
                    <a:pt x="576031" y="589260"/>
                  </a:cubicBezTo>
                  <a:cubicBezTo>
                    <a:pt x="569450" y="519576"/>
                    <a:pt x="554335" y="450784"/>
                    <a:pt x="530754" y="384836"/>
                  </a:cubicBezTo>
                  <a:close/>
                  <a:moveTo>
                    <a:pt x="180677" y="0"/>
                  </a:moveTo>
                  <a:cubicBezTo>
                    <a:pt x="296763" y="69255"/>
                    <a:pt x="382621" y="186994"/>
                    <a:pt x="413279" y="317963"/>
                  </a:cubicBezTo>
                  <a:cubicBezTo>
                    <a:pt x="434512" y="407921"/>
                    <a:pt x="430279" y="501650"/>
                    <a:pt x="423201" y="593527"/>
                  </a:cubicBezTo>
                  <a:cubicBezTo>
                    <a:pt x="422705" y="602919"/>
                    <a:pt x="421779" y="611882"/>
                    <a:pt x="420820" y="621308"/>
                  </a:cubicBezTo>
                  <a:cubicBezTo>
                    <a:pt x="431668" y="630238"/>
                    <a:pt x="441590" y="639663"/>
                    <a:pt x="451015" y="649552"/>
                  </a:cubicBezTo>
                  <a:cubicBezTo>
                    <a:pt x="450089" y="634967"/>
                    <a:pt x="449130" y="620845"/>
                    <a:pt x="448667" y="606227"/>
                  </a:cubicBezTo>
                  <a:cubicBezTo>
                    <a:pt x="446319" y="522387"/>
                    <a:pt x="452438" y="438084"/>
                    <a:pt x="468015" y="355170"/>
                  </a:cubicBezTo>
                  <a:cubicBezTo>
                    <a:pt x="468941" y="347166"/>
                    <a:pt x="470826" y="339163"/>
                    <a:pt x="472248" y="331159"/>
                  </a:cubicBezTo>
                  <a:cubicBezTo>
                    <a:pt x="475555" y="313730"/>
                    <a:pt x="479789" y="296300"/>
                    <a:pt x="484055" y="278871"/>
                  </a:cubicBezTo>
                  <a:cubicBezTo>
                    <a:pt x="478400" y="268023"/>
                    <a:pt x="473670" y="257208"/>
                    <a:pt x="468015" y="246823"/>
                  </a:cubicBezTo>
                  <a:cubicBezTo>
                    <a:pt x="474133" y="253901"/>
                    <a:pt x="480285" y="260978"/>
                    <a:pt x="486866" y="268023"/>
                  </a:cubicBezTo>
                  <a:cubicBezTo>
                    <a:pt x="509984" y="179487"/>
                    <a:pt x="544446" y="93762"/>
                    <a:pt x="591608" y="14618"/>
                  </a:cubicBezTo>
                  <a:cubicBezTo>
                    <a:pt x="554831" y="113043"/>
                    <a:pt x="536410" y="217157"/>
                    <a:pt x="532176" y="322196"/>
                  </a:cubicBezTo>
                  <a:cubicBezTo>
                    <a:pt x="576990" y="379677"/>
                    <a:pt x="615189" y="442317"/>
                    <a:pt x="643996" y="508728"/>
                  </a:cubicBezTo>
                  <a:cubicBezTo>
                    <a:pt x="664733" y="554897"/>
                    <a:pt x="680310" y="602456"/>
                    <a:pt x="690695" y="651933"/>
                  </a:cubicBezTo>
                  <a:lnTo>
                    <a:pt x="699944" y="785276"/>
                  </a:lnTo>
                  <a:lnTo>
                    <a:pt x="733941" y="777142"/>
                  </a:lnTo>
                  <a:lnTo>
                    <a:pt x="713350" y="699955"/>
                  </a:lnTo>
                  <a:cubicBezTo>
                    <a:pt x="705776" y="666519"/>
                    <a:pt x="699658" y="632619"/>
                    <a:pt x="694465" y="598686"/>
                  </a:cubicBezTo>
                  <a:cubicBezTo>
                    <a:pt x="682658" y="520039"/>
                    <a:pt x="676540" y="440895"/>
                    <a:pt x="674654" y="361289"/>
                  </a:cubicBezTo>
                  <a:cubicBezTo>
                    <a:pt x="673232" y="330663"/>
                    <a:pt x="673232" y="300071"/>
                    <a:pt x="673232" y="269445"/>
                  </a:cubicBezTo>
                  <a:cubicBezTo>
                    <a:pt x="675117" y="292993"/>
                    <a:pt x="677466" y="316541"/>
                    <a:pt x="681269" y="340089"/>
                  </a:cubicBezTo>
                  <a:cubicBezTo>
                    <a:pt x="685965" y="373063"/>
                    <a:pt x="692117" y="406036"/>
                    <a:pt x="699658" y="439010"/>
                  </a:cubicBezTo>
                  <a:cubicBezTo>
                    <a:pt x="713813" y="496954"/>
                    <a:pt x="731738" y="553938"/>
                    <a:pt x="754393" y="609534"/>
                  </a:cubicBezTo>
                  <a:cubicBezTo>
                    <a:pt x="761934" y="627889"/>
                    <a:pt x="769938" y="646278"/>
                    <a:pt x="778437" y="664170"/>
                  </a:cubicBezTo>
                  <a:lnTo>
                    <a:pt x="827173" y="754834"/>
                  </a:lnTo>
                  <a:lnTo>
                    <a:pt x="836987" y="752486"/>
                  </a:lnTo>
                  <a:lnTo>
                    <a:pt x="813825" y="641548"/>
                  </a:lnTo>
                  <a:cubicBezTo>
                    <a:pt x="805822" y="598686"/>
                    <a:pt x="798744" y="555360"/>
                    <a:pt x="793056" y="512498"/>
                  </a:cubicBezTo>
                  <a:cubicBezTo>
                    <a:pt x="774204" y="378718"/>
                    <a:pt x="765241" y="244012"/>
                    <a:pt x="765704" y="108810"/>
                  </a:cubicBezTo>
                  <a:cubicBezTo>
                    <a:pt x="775626" y="286874"/>
                    <a:pt x="809592" y="463517"/>
                    <a:pt x="866676" y="632619"/>
                  </a:cubicBezTo>
                  <a:lnTo>
                    <a:pt x="904144" y="736418"/>
                  </a:lnTo>
                  <a:lnTo>
                    <a:pt x="954484" y="724373"/>
                  </a:lnTo>
                  <a:lnTo>
                    <a:pt x="928952" y="614230"/>
                  </a:lnTo>
                  <a:cubicBezTo>
                    <a:pt x="928952" y="613767"/>
                    <a:pt x="928456" y="612808"/>
                    <a:pt x="928456" y="612345"/>
                  </a:cubicBezTo>
                  <a:cubicBezTo>
                    <a:pt x="920452" y="579371"/>
                    <a:pt x="912416" y="546398"/>
                    <a:pt x="903453" y="513424"/>
                  </a:cubicBezTo>
                  <a:cubicBezTo>
                    <a:pt x="888835" y="455513"/>
                    <a:pt x="873753" y="398033"/>
                    <a:pt x="858639" y="340552"/>
                  </a:cubicBezTo>
                  <a:cubicBezTo>
                    <a:pt x="879409" y="364133"/>
                    <a:pt x="899220" y="388607"/>
                    <a:pt x="916682" y="414040"/>
                  </a:cubicBezTo>
                  <a:cubicBezTo>
                    <a:pt x="922338" y="421117"/>
                    <a:pt x="927067" y="428195"/>
                    <a:pt x="931763" y="435240"/>
                  </a:cubicBezTo>
                  <a:cubicBezTo>
                    <a:pt x="961033" y="478565"/>
                    <a:pt x="986036" y="524272"/>
                    <a:pt x="1007732" y="571831"/>
                  </a:cubicBezTo>
                  <a:cubicBezTo>
                    <a:pt x="1011502" y="578908"/>
                    <a:pt x="1014809" y="586449"/>
                    <a:pt x="1017654" y="593990"/>
                  </a:cubicBezTo>
                  <a:cubicBezTo>
                    <a:pt x="1028965" y="619423"/>
                    <a:pt x="1039350" y="645319"/>
                    <a:pt x="1048775" y="671711"/>
                  </a:cubicBezTo>
                  <a:lnTo>
                    <a:pt x="1059626" y="702869"/>
                  </a:lnTo>
                  <a:lnTo>
                    <a:pt x="1116065" y="692169"/>
                  </a:lnTo>
                  <a:lnTo>
                    <a:pt x="1120014" y="647204"/>
                  </a:lnTo>
                  <a:cubicBezTo>
                    <a:pt x="1120014" y="646741"/>
                    <a:pt x="1120014" y="646278"/>
                    <a:pt x="1120014" y="646278"/>
                  </a:cubicBezTo>
                  <a:cubicBezTo>
                    <a:pt x="1123785" y="615189"/>
                    <a:pt x="1128977" y="584564"/>
                    <a:pt x="1135129" y="553938"/>
                  </a:cubicBezTo>
                  <a:cubicBezTo>
                    <a:pt x="1131325" y="547820"/>
                    <a:pt x="1128051" y="541701"/>
                    <a:pt x="1124744" y="535583"/>
                  </a:cubicBezTo>
                  <a:cubicBezTo>
                    <a:pt x="1123322" y="532739"/>
                    <a:pt x="1121437" y="529464"/>
                    <a:pt x="1119551" y="526620"/>
                  </a:cubicBezTo>
                  <a:cubicBezTo>
                    <a:pt x="1077086" y="443243"/>
                    <a:pt x="1056812" y="348092"/>
                    <a:pt x="1067164" y="254827"/>
                  </a:cubicBezTo>
                  <a:cubicBezTo>
                    <a:pt x="1062931" y="315119"/>
                    <a:pt x="1083700" y="375907"/>
                    <a:pt x="1118129" y="425351"/>
                  </a:cubicBezTo>
                  <a:cubicBezTo>
                    <a:pt x="1153054" y="474828"/>
                    <a:pt x="1201175" y="513424"/>
                    <a:pt x="1253530" y="544050"/>
                  </a:cubicBezTo>
                  <a:cubicBezTo>
                    <a:pt x="1258259" y="546894"/>
                    <a:pt x="1262956" y="549242"/>
                    <a:pt x="1268148" y="552053"/>
                  </a:cubicBezTo>
                  <a:cubicBezTo>
                    <a:pt x="1292225" y="564786"/>
                    <a:pt x="1316765" y="577023"/>
                    <a:pt x="1341272" y="589260"/>
                  </a:cubicBezTo>
                  <a:cubicBezTo>
                    <a:pt x="1343653" y="582216"/>
                    <a:pt x="1346465" y="574675"/>
                    <a:pt x="1349772" y="567597"/>
                  </a:cubicBezTo>
                  <a:cubicBezTo>
                    <a:pt x="1354964" y="553475"/>
                    <a:pt x="1360620" y="539816"/>
                    <a:pt x="1367234" y="526157"/>
                  </a:cubicBezTo>
                  <a:cubicBezTo>
                    <a:pt x="1386119" y="487528"/>
                    <a:pt x="1409237" y="451247"/>
                    <a:pt x="1435629" y="417347"/>
                  </a:cubicBezTo>
                  <a:cubicBezTo>
                    <a:pt x="1424318" y="381562"/>
                    <a:pt x="1412048" y="346207"/>
                    <a:pt x="1398852" y="310885"/>
                  </a:cubicBezTo>
                  <a:cubicBezTo>
                    <a:pt x="1415819" y="340089"/>
                    <a:pt x="1433281" y="369292"/>
                    <a:pt x="1449784" y="398496"/>
                  </a:cubicBezTo>
                  <a:cubicBezTo>
                    <a:pt x="1504057" y="333507"/>
                    <a:pt x="1571030" y="278375"/>
                    <a:pt x="1646535" y="238820"/>
                  </a:cubicBezTo>
                  <a:cubicBezTo>
                    <a:pt x="1568682" y="283104"/>
                    <a:pt x="1509713" y="354707"/>
                    <a:pt x="1470554" y="435240"/>
                  </a:cubicBezTo>
                  <a:cubicBezTo>
                    <a:pt x="1490365" y="470098"/>
                    <a:pt x="1509713" y="504957"/>
                    <a:pt x="1527638" y="540742"/>
                  </a:cubicBezTo>
                  <a:cubicBezTo>
                    <a:pt x="1530482" y="545935"/>
                    <a:pt x="1533294" y="551127"/>
                    <a:pt x="1535675" y="556286"/>
                  </a:cubicBezTo>
                  <a:cubicBezTo>
                    <a:pt x="1542256" y="569483"/>
                    <a:pt x="1548871" y="582679"/>
                    <a:pt x="1554989" y="596338"/>
                  </a:cubicBezTo>
                  <a:lnTo>
                    <a:pt x="1565216" y="618576"/>
                  </a:lnTo>
                  <a:lnTo>
                    <a:pt x="1646171" y="606981"/>
                  </a:lnTo>
                  <a:lnTo>
                    <a:pt x="1722439" y="599346"/>
                  </a:lnTo>
                  <a:lnTo>
                    <a:pt x="1722967" y="592567"/>
                  </a:lnTo>
                  <a:cubicBezTo>
                    <a:pt x="1713541" y="571368"/>
                    <a:pt x="1704082" y="550168"/>
                    <a:pt x="1694193" y="529464"/>
                  </a:cubicBezTo>
                  <a:cubicBezTo>
                    <a:pt x="1681923" y="503072"/>
                    <a:pt x="1668694" y="477176"/>
                    <a:pt x="1655498" y="451247"/>
                  </a:cubicBezTo>
                  <a:cubicBezTo>
                    <a:pt x="1648420" y="436662"/>
                    <a:pt x="1640880" y="422044"/>
                    <a:pt x="1633306" y="407458"/>
                  </a:cubicBezTo>
                  <a:cubicBezTo>
                    <a:pt x="1643691" y="417810"/>
                    <a:pt x="1654076" y="428195"/>
                    <a:pt x="1663998" y="438547"/>
                  </a:cubicBezTo>
                  <a:cubicBezTo>
                    <a:pt x="1678616" y="453132"/>
                    <a:pt x="1692771" y="468213"/>
                    <a:pt x="1706463" y="483758"/>
                  </a:cubicBezTo>
                  <a:lnTo>
                    <a:pt x="1794322" y="592150"/>
                  </a:lnTo>
                  <a:lnTo>
                    <a:pt x="1884104" y="583162"/>
                  </a:lnTo>
                  <a:lnTo>
                    <a:pt x="1885719" y="571831"/>
                  </a:lnTo>
                  <a:cubicBezTo>
                    <a:pt x="1904140" y="459747"/>
                    <a:pt x="1943299" y="351400"/>
                    <a:pt x="2004153" y="254827"/>
                  </a:cubicBezTo>
                  <a:cubicBezTo>
                    <a:pt x="1980572" y="332085"/>
                    <a:pt x="1964035" y="413114"/>
                    <a:pt x="1957454" y="493646"/>
                  </a:cubicBezTo>
                  <a:cubicBezTo>
                    <a:pt x="1956958" y="496491"/>
                    <a:pt x="1956958" y="498839"/>
                    <a:pt x="1956958" y="501650"/>
                  </a:cubicBezTo>
                  <a:lnTo>
                    <a:pt x="1956034" y="575961"/>
                  </a:lnTo>
                  <a:lnTo>
                    <a:pt x="1976954" y="573867"/>
                  </a:lnTo>
                  <a:lnTo>
                    <a:pt x="2117518" y="565399"/>
                  </a:lnTo>
                  <a:lnTo>
                    <a:pt x="2096625" y="323619"/>
                  </a:lnTo>
                  <a:cubicBezTo>
                    <a:pt x="2107010" y="393336"/>
                    <a:pt x="2122554" y="462095"/>
                    <a:pt x="2143324" y="528968"/>
                  </a:cubicBezTo>
                  <a:cubicBezTo>
                    <a:pt x="2153245" y="507305"/>
                    <a:pt x="2164093" y="485643"/>
                    <a:pt x="2175867" y="464443"/>
                  </a:cubicBezTo>
                  <a:lnTo>
                    <a:pt x="2158860" y="562909"/>
                  </a:lnTo>
                  <a:lnTo>
                    <a:pt x="2257001" y="556996"/>
                  </a:lnTo>
                  <a:lnTo>
                    <a:pt x="2273995" y="476217"/>
                  </a:lnTo>
                  <a:cubicBezTo>
                    <a:pt x="2275417" y="466791"/>
                    <a:pt x="2276376" y="456902"/>
                    <a:pt x="2276839" y="447014"/>
                  </a:cubicBezTo>
                  <a:cubicBezTo>
                    <a:pt x="2279187" y="396147"/>
                    <a:pt x="2269761" y="342933"/>
                    <a:pt x="2241451" y="300534"/>
                  </a:cubicBezTo>
                  <a:cubicBezTo>
                    <a:pt x="2213140" y="258134"/>
                    <a:pt x="2162671" y="228468"/>
                    <a:pt x="2111706" y="233164"/>
                  </a:cubicBezTo>
                  <a:cubicBezTo>
                    <a:pt x="2138594" y="225623"/>
                    <a:pt x="2166442" y="220464"/>
                    <a:pt x="2193793" y="223275"/>
                  </a:cubicBezTo>
                  <a:cubicBezTo>
                    <a:pt x="2221640" y="225623"/>
                    <a:pt x="2248992" y="236471"/>
                    <a:pt x="2267876" y="256712"/>
                  </a:cubicBezTo>
                  <a:cubicBezTo>
                    <a:pt x="2292416" y="282641"/>
                    <a:pt x="2299494" y="319385"/>
                    <a:pt x="2302305" y="354707"/>
                  </a:cubicBezTo>
                  <a:cubicBezTo>
                    <a:pt x="2303727" y="374948"/>
                    <a:pt x="2304190" y="395684"/>
                    <a:pt x="2303264" y="415925"/>
                  </a:cubicBezTo>
                  <a:cubicBezTo>
                    <a:pt x="2302801" y="436199"/>
                    <a:pt x="2300883" y="456439"/>
                    <a:pt x="2298535" y="476680"/>
                  </a:cubicBezTo>
                  <a:lnTo>
                    <a:pt x="2285209" y="555297"/>
                  </a:lnTo>
                  <a:lnTo>
                    <a:pt x="2308196" y="553912"/>
                  </a:lnTo>
                  <a:lnTo>
                    <a:pt x="2367514" y="552512"/>
                  </a:lnTo>
                  <a:lnTo>
                    <a:pt x="2404575" y="510973"/>
                  </a:lnTo>
                  <a:cubicBezTo>
                    <a:pt x="2431819" y="487892"/>
                    <a:pt x="2462246" y="468693"/>
                    <a:pt x="2494789" y="454554"/>
                  </a:cubicBezTo>
                  <a:cubicBezTo>
                    <a:pt x="2482552" y="371640"/>
                    <a:pt x="2464594" y="289686"/>
                    <a:pt x="2438665" y="210575"/>
                  </a:cubicBezTo>
                  <a:cubicBezTo>
                    <a:pt x="2438665" y="208690"/>
                    <a:pt x="2438202" y="206805"/>
                    <a:pt x="2437243" y="205383"/>
                  </a:cubicBezTo>
                  <a:cubicBezTo>
                    <a:pt x="2435820" y="200190"/>
                    <a:pt x="2434431" y="195494"/>
                    <a:pt x="2432513" y="190302"/>
                  </a:cubicBezTo>
                  <a:cubicBezTo>
                    <a:pt x="2434431" y="194535"/>
                    <a:pt x="2436317" y="198305"/>
                    <a:pt x="2438665" y="202539"/>
                  </a:cubicBezTo>
                  <a:cubicBezTo>
                    <a:pt x="2438665" y="203498"/>
                    <a:pt x="2439128" y="203961"/>
                    <a:pt x="2439591" y="204920"/>
                  </a:cubicBezTo>
                  <a:cubicBezTo>
                    <a:pt x="2476864" y="281682"/>
                    <a:pt x="2512748" y="358940"/>
                    <a:pt x="2545755" y="437125"/>
                  </a:cubicBezTo>
                  <a:cubicBezTo>
                    <a:pt x="2547640" y="436662"/>
                    <a:pt x="2549525" y="435703"/>
                    <a:pt x="2551410" y="435240"/>
                  </a:cubicBezTo>
                  <a:cubicBezTo>
                    <a:pt x="2549525" y="436199"/>
                    <a:pt x="2548103" y="437125"/>
                    <a:pt x="2546218" y="438084"/>
                  </a:cubicBezTo>
                  <a:cubicBezTo>
                    <a:pt x="2559910" y="470561"/>
                    <a:pt x="2573106" y="503535"/>
                    <a:pt x="2585376" y="536972"/>
                  </a:cubicBezTo>
                  <a:lnTo>
                    <a:pt x="2589065" y="547284"/>
                  </a:lnTo>
                  <a:lnTo>
                    <a:pt x="2639871" y="546085"/>
                  </a:lnTo>
                  <a:lnTo>
                    <a:pt x="2709952" y="546657"/>
                  </a:lnTo>
                  <a:lnTo>
                    <a:pt x="2747202" y="461136"/>
                  </a:lnTo>
                  <a:cubicBezTo>
                    <a:pt x="2745780" y="455976"/>
                    <a:pt x="2744854" y="451247"/>
                    <a:pt x="2743432" y="446088"/>
                  </a:cubicBezTo>
                  <a:cubicBezTo>
                    <a:pt x="2742506" y="443243"/>
                    <a:pt x="2742010" y="439969"/>
                    <a:pt x="2741083" y="437125"/>
                  </a:cubicBezTo>
                  <a:cubicBezTo>
                    <a:pt x="2726928" y="385796"/>
                    <a:pt x="2709003" y="335392"/>
                    <a:pt x="2686348" y="287338"/>
                  </a:cubicBezTo>
                  <a:cubicBezTo>
                    <a:pt x="2724084" y="326893"/>
                    <a:pt x="2754280" y="371640"/>
                    <a:pt x="2778357" y="420158"/>
                  </a:cubicBezTo>
                  <a:cubicBezTo>
                    <a:pt x="2778820" y="421117"/>
                    <a:pt x="2779283" y="422044"/>
                    <a:pt x="2779779" y="423003"/>
                  </a:cubicBezTo>
                  <a:cubicBezTo>
                    <a:pt x="2792016" y="447973"/>
                    <a:pt x="2803360" y="473869"/>
                    <a:pt x="2812786" y="500261"/>
                  </a:cubicBezTo>
                  <a:lnTo>
                    <a:pt x="2826539" y="547609"/>
                  </a:lnTo>
                  <a:lnTo>
                    <a:pt x="2936354" y="548505"/>
                  </a:lnTo>
                  <a:lnTo>
                    <a:pt x="2956002" y="549202"/>
                  </a:lnTo>
                  <a:lnTo>
                    <a:pt x="2959530" y="504494"/>
                  </a:lnTo>
                  <a:cubicBezTo>
                    <a:pt x="2960919" y="467287"/>
                    <a:pt x="2961415" y="429584"/>
                    <a:pt x="2961878" y="392377"/>
                  </a:cubicBezTo>
                  <a:cubicBezTo>
                    <a:pt x="2969419" y="420654"/>
                    <a:pt x="2976033" y="448436"/>
                    <a:pt x="2982648" y="477176"/>
                  </a:cubicBezTo>
                  <a:lnTo>
                    <a:pt x="2995585" y="550607"/>
                  </a:lnTo>
                  <a:lnTo>
                    <a:pt x="3153876" y="556224"/>
                  </a:lnTo>
                  <a:lnTo>
                    <a:pt x="3181722" y="466982"/>
                  </a:lnTo>
                  <a:cubicBezTo>
                    <a:pt x="3209561" y="408633"/>
                    <a:pt x="3245660" y="354228"/>
                    <a:pt x="3288837" y="306189"/>
                  </a:cubicBezTo>
                  <a:cubicBezTo>
                    <a:pt x="3258873" y="348572"/>
                    <a:pt x="3237996" y="396379"/>
                    <a:pt x="3225019" y="446543"/>
                  </a:cubicBezTo>
                  <a:lnTo>
                    <a:pt x="3213140" y="558327"/>
                  </a:lnTo>
                  <a:lnTo>
                    <a:pt x="3233146" y="559037"/>
                  </a:lnTo>
                  <a:lnTo>
                    <a:pt x="3243568" y="559781"/>
                  </a:lnTo>
                  <a:lnTo>
                    <a:pt x="3297366" y="490592"/>
                  </a:lnTo>
                  <a:cubicBezTo>
                    <a:pt x="3317950" y="459152"/>
                    <a:pt x="3335288" y="425831"/>
                    <a:pt x="3347310" y="390029"/>
                  </a:cubicBezTo>
                  <a:cubicBezTo>
                    <a:pt x="3372313" y="316078"/>
                    <a:pt x="3370924" y="230353"/>
                    <a:pt x="3330807" y="164405"/>
                  </a:cubicBezTo>
                  <a:cubicBezTo>
                    <a:pt x="3381276" y="239779"/>
                    <a:pt x="3420930" y="325504"/>
                    <a:pt x="3412894" y="414503"/>
                  </a:cubicBezTo>
                  <a:cubicBezTo>
                    <a:pt x="3409123" y="454091"/>
                    <a:pt x="3395927" y="491761"/>
                    <a:pt x="3376580" y="526620"/>
                  </a:cubicBezTo>
                  <a:cubicBezTo>
                    <a:pt x="3375620" y="528505"/>
                    <a:pt x="3374694" y="529927"/>
                    <a:pt x="3373272" y="531813"/>
                  </a:cubicBezTo>
                  <a:cubicBezTo>
                    <a:pt x="3369502" y="539353"/>
                    <a:pt x="3364773" y="546894"/>
                    <a:pt x="3360076" y="553938"/>
                  </a:cubicBezTo>
                  <a:lnTo>
                    <a:pt x="3361318" y="568193"/>
                  </a:lnTo>
                  <a:lnTo>
                    <a:pt x="3422899" y="572592"/>
                  </a:lnTo>
                  <a:lnTo>
                    <a:pt x="3417623" y="431006"/>
                  </a:lnTo>
                  <a:lnTo>
                    <a:pt x="3462338" y="575409"/>
                  </a:lnTo>
                  <a:lnTo>
                    <a:pt x="3537386" y="580771"/>
                  </a:lnTo>
                  <a:lnTo>
                    <a:pt x="3538405" y="560057"/>
                  </a:lnTo>
                  <a:cubicBezTo>
                    <a:pt x="3540754" y="528968"/>
                    <a:pt x="3544524" y="497880"/>
                    <a:pt x="3550675" y="467750"/>
                  </a:cubicBezTo>
                  <a:cubicBezTo>
                    <a:pt x="3564334" y="399455"/>
                    <a:pt x="3589338" y="332548"/>
                    <a:pt x="3631340" y="276986"/>
                  </a:cubicBezTo>
                  <a:cubicBezTo>
                    <a:pt x="3612456" y="301956"/>
                    <a:pt x="3606337" y="353285"/>
                    <a:pt x="3598796" y="383447"/>
                  </a:cubicBezTo>
                  <a:cubicBezTo>
                    <a:pt x="3590297" y="420158"/>
                    <a:pt x="3583682" y="457861"/>
                    <a:pt x="3578986" y="495069"/>
                  </a:cubicBezTo>
                  <a:lnTo>
                    <a:pt x="3576520" y="583566"/>
                  </a:lnTo>
                  <a:lnTo>
                    <a:pt x="3713422" y="593346"/>
                  </a:lnTo>
                  <a:lnTo>
                    <a:pt x="3767700" y="549242"/>
                  </a:lnTo>
                  <a:lnTo>
                    <a:pt x="3767700" y="533698"/>
                  </a:lnTo>
                  <a:cubicBezTo>
                    <a:pt x="3768163" y="526157"/>
                    <a:pt x="3768163" y="518616"/>
                    <a:pt x="3768626" y="511076"/>
                  </a:cubicBezTo>
                  <a:cubicBezTo>
                    <a:pt x="3769089" y="505883"/>
                    <a:pt x="3769089" y="500724"/>
                    <a:pt x="3769585" y="495995"/>
                  </a:cubicBezTo>
                  <a:cubicBezTo>
                    <a:pt x="3779474" y="345281"/>
                    <a:pt x="3820517" y="195494"/>
                    <a:pt x="3902604" y="69255"/>
                  </a:cubicBezTo>
                  <a:cubicBezTo>
                    <a:pt x="3845520" y="198801"/>
                    <a:pt x="3829480" y="343396"/>
                    <a:pt x="3837517" y="484717"/>
                  </a:cubicBezTo>
                  <a:cubicBezTo>
                    <a:pt x="3837980" y="490372"/>
                    <a:pt x="3838939" y="496491"/>
                    <a:pt x="3839402" y="502609"/>
                  </a:cubicBezTo>
                  <a:cubicBezTo>
                    <a:pt x="3855905" y="492224"/>
                    <a:pt x="3873368" y="483758"/>
                    <a:pt x="3890830" y="474828"/>
                  </a:cubicBezTo>
                  <a:cubicBezTo>
                    <a:pt x="3872905" y="485180"/>
                    <a:pt x="3856368" y="496954"/>
                    <a:pt x="3839865" y="509654"/>
                  </a:cubicBezTo>
                  <a:lnTo>
                    <a:pt x="3851909" y="604202"/>
                  </a:lnTo>
                  <a:lnTo>
                    <a:pt x="3868940" y="606092"/>
                  </a:lnTo>
                  <a:lnTo>
                    <a:pt x="3902141" y="489876"/>
                  </a:lnTo>
                  <a:lnTo>
                    <a:pt x="3894069" y="608882"/>
                  </a:lnTo>
                  <a:lnTo>
                    <a:pt x="3973507" y="617701"/>
                  </a:lnTo>
                  <a:lnTo>
                    <a:pt x="3972917" y="593990"/>
                  </a:lnTo>
                  <a:cubicBezTo>
                    <a:pt x="3973380" y="551590"/>
                    <a:pt x="3979532" y="509654"/>
                    <a:pt x="3997457" y="470561"/>
                  </a:cubicBezTo>
                  <a:cubicBezTo>
                    <a:pt x="4002154" y="499302"/>
                    <a:pt x="4006883" y="528505"/>
                    <a:pt x="4010654" y="557709"/>
                  </a:cubicBezTo>
                  <a:cubicBezTo>
                    <a:pt x="4011613" y="563364"/>
                    <a:pt x="4012076" y="569020"/>
                    <a:pt x="4013002" y="574675"/>
                  </a:cubicBezTo>
                  <a:lnTo>
                    <a:pt x="4016280" y="622449"/>
                  </a:lnTo>
                  <a:lnTo>
                    <a:pt x="4099848" y="631726"/>
                  </a:lnTo>
                  <a:lnTo>
                    <a:pt x="4091929" y="486686"/>
                  </a:lnTo>
                  <a:cubicBezTo>
                    <a:pt x="4083206" y="435638"/>
                    <a:pt x="4067645" y="386185"/>
                    <a:pt x="4042411" y="340743"/>
                  </a:cubicBezTo>
                  <a:cubicBezTo>
                    <a:pt x="4015985" y="292688"/>
                    <a:pt x="3979175" y="250752"/>
                    <a:pt x="3935287" y="217778"/>
                  </a:cubicBezTo>
                  <a:cubicBezTo>
                    <a:pt x="4051373" y="287033"/>
                    <a:pt x="4137231" y="404772"/>
                    <a:pt x="4167889" y="535741"/>
                  </a:cubicBezTo>
                  <a:lnTo>
                    <a:pt x="4171632" y="639695"/>
                  </a:lnTo>
                  <a:lnTo>
                    <a:pt x="4217092" y="644742"/>
                  </a:lnTo>
                  <a:lnTo>
                    <a:pt x="4222625" y="572948"/>
                  </a:lnTo>
                  <a:cubicBezTo>
                    <a:pt x="4223551" y="564944"/>
                    <a:pt x="4225435" y="556941"/>
                    <a:pt x="4226857" y="548937"/>
                  </a:cubicBezTo>
                  <a:cubicBezTo>
                    <a:pt x="4230164" y="531508"/>
                    <a:pt x="4234399" y="514078"/>
                    <a:pt x="4238665" y="496649"/>
                  </a:cubicBezTo>
                  <a:cubicBezTo>
                    <a:pt x="4233010" y="485801"/>
                    <a:pt x="4228280" y="474986"/>
                    <a:pt x="4222625" y="464601"/>
                  </a:cubicBezTo>
                  <a:cubicBezTo>
                    <a:pt x="4228743" y="471679"/>
                    <a:pt x="4234894" y="478756"/>
                    <a:pt x="4241475" y="485801"/>
                  </a:cubicBezTo>
                  <a:cubicBezTo>
                    <a:pt x="4264594" y="397265"/>
                    <a:pt x="4299055" y="311540"/>
                    <a:pt x="4346218" y="232396"/>
                  </a:cubicBezTo>
                  <a:cubicBezTo>
                    <a:pt x="4309441" y="330821"/>
                    <a:pt x="4291020" y="434935"/>
                    <a:pt x="4286785" y="539974"/>
                  </a:cubicBezTo>
                  <a:cubicBezTo>
                    <a:pt x="4309193" y="568715"/>
                    <a:pt x="4329946" y="598745"/>
                    <a:pt x="4348698" y="629892"/>
                  </a:cubicBezTo>
                  <a:lnTo>
                    <a:pt x="4364842" y="661144"/>
                  </a:lnTo>
                  <a:lnTo>
                    <a:pt x="4423034" y="667604"/>
                  </a:lnTo>
                  <a:lnTo>
                    <a:pt x="4436814" y="669542"/>
                  </a:lnTo>
                  <a:lnTo>
                    <a:pt x="4429264" y="579067"/>
                  </a:lnTo>
                  <a:cubicBezTo>
                    <a:pt x="4427841" y="548441"/>
                    <a:pt x="4427841" y="517849"/>
                    <a:pt x="4427841" y="487223"/>
                  </a:cubicBezTo>
                  <a:cubicBezTo>
                    <a:pt x="4429726" y="510771"/>
                    <a:pt x="4432075" y="534319"/>
                    <a:pt x="4435878" y="557867"/>
                  </a:cubicBezTo>
                  <a:cubicBezTo>
                    <a:pt x="4440575" y="590841"/>
                    <a:pt x="4446726" y="623814"/>
                    <a:pt x="4454267" y="656788"/>
                  </a:cubicBezTo>
                  <a:lnTo>
                    <a:pt x="4459380" y="672716"/>
                  </a:lnTo>
                  <a:lnTo>
                    <a:pt x="4544578" y="684698"/>
                  </a:lnTo>
                  <a:lnTo>
                    <a:pt x="4520313" y="326588"/>
                  </a:lnTo>
                  <a:cubicBezTo>
                    <a:pt x="4525274" y="415620"/>
                    <a:pt x="4536246" y="504297"/>
                    <a:pt x="4553114" y="591854"/>
                  </a:cubicBezTo>
                  <a:lnTo>
                    <a:pt x="4578866" y="689521"/>
                  </a:lnTo>
                  <a:lnTo>
                    <a:pt x="4649845" y="699504"/>
                  </a:lnTo>
                  <a:lnTo>
                    <a:pt x="4613248" y="558330"/>
                  </a:lnTo>
                  <a:cubicBezTo>
                    <a:pt x="4634018" y="581911"/>
                    <a:pt x="4653830" y="606385"/>
                    <a:pt x="4671291" y="631818"/>
                  </a:cubicBezTo>
                  <a:cubicBezTo>
                    <a:pt x="4676947" y="638895"/>
                    <a:pt x="4681676" y="645973"/>
                    <a:pt x="4686372" y="653018"/>
                  </a:cubicBezTo>
                  <a:lnTo>
                    <a:pt x="4717520" y="709022"/>
                  </a:lnTo>
                  <a:lnTo>
                    <a:pt x="4869277" y="730365"/>
                  </a:lnTo>
                  <a:lnTo>
                    <a:pt x="4828161" y="612210"/>
                  </a:lnTo>
                  <a:cubicBezTo>
                    <a:pt x="4819078" y="566342"/>
                    <a:pt x="4816597" y="519238"/>
                    <a:pt x="4821773" y="472605"/>
                  </a:cubicBezTo>
                  <a:cubicBezTo>
                    <a:pt x="4817540" y="532897"/>
                    <a:pt x="4838309" y="593685"/>
                    <a:pt x="4872738" y="643129"/>
                  </a:cubicBezTo>
                  <a:cubicBezTo>
                    <a:pt x="4890201" y="667868"/>
                    <a:pt x="4910963" y="689886"/>
                    <a:pt x="4933903" y="709548"/>
                  </a:cubicBezTo>
                  <a:lnTo>
                    <a:pt x="4986968" y="746918"/>
                  </a:lnTo>
                  <a:lnTo>
                    <a:pt x="5019363" y="751474"/>
                  </a:lnTo>
                  <a:lnTo>
                    <a:pt x="5112380" y="766393"/>
                  </a:lnTo>
                  <a:lnTo>
                    <a:pt x="5121843" y="743935"/>
                  </a:lnTo>
                  <a:cubicBezTo>
                    <a:pt x="5140728" y="705306"/>
                    <a:pt x="5163847" y="669025"/>
                    <a:pt x="5190238" y="635125"/>
                  </a:cubicBezTo>
                  <a:cubicBezTo>
                    <a:pt x="5178927" y="599340"/>
                    <a:pt x="5166658" y="563985"/>
                    <a:pt x="5153461" y="528663"/>
                  </a:cubicBezTo>
                  <a:cubicBezTo>
                    <a:pt x="5170428" y="557867"/>
                    <a:pt x="5187891" y="587070"/>
                    <a:pt x="5204394" y="616274"/>
                  </a:cubicBezTo>
                  <a:cubicBezTo>
                    <a:pt x="5258666" y="551285"/>
                    <a:pt x="5325639" y="496153"/>
                    <a:pt x="5401145" y="456598"/>
                  </a:cubicBezTo>
                  <a:cubicBezTo>
                    <a:pt x="5323291" y="500882"/>
                    <a:pt x="5264323" y="572485"/>
                    <a:pt x="5225163" y="653018"/>
                  </a:cubicBezTo>
                  <a:cubicBezTo>
                    <a:pt x="5244975" y="687876"/>
                    <a:pt x="5264323" y="722735"/>
                    <a:pt x="5282247" y="758520"/>
                  </a:cubicBezTo>
                  <a:cubicBezTo>
                    <a:pt x="5285091" y="763713"/>
                    <a:pt x="5287903" y="768905"/>
                    <a:pt x="5290284" y="774064"/>
                  </a:cubicBezTo>
                  <a:lnTo>
                    <a:pt x="5301189" y="796677"/>
                  </a:lnTo>
                  <a:lnTo>
                    <a:pt x="5476453" y="824787"/>
                  </a:lnTo>
                  <a:lnTo>
                    <a:pt x="5477577" y="810345"/>
                  </a:lnTo>
                  <a:cubicBezTo>
                    <a:pt x="5468150" y="789146"/>
                    <a:pt x="5458692" y="767946"/>
                    <a:pt x="5448802" y="747242"/>
                  </a:cubicBezTo>
                  <a:cubicBezTo>
                    <a:pt x="5436533" y="720850"/>
                    <a:pt x="5423303" y="694954"/>
                    <a:pt x="5410107" y="669025"/>
                  </a:cubicBezTo>
                  <a:cubicBezTo>
                    <a:pt x="5403029" y="654440"/>
                    <a:pt x="5395490" y="639822"/>
                    <a:pt x="5387915" y="625236"/>
                  </a:cubicBezTo>
                  <a:cubicBezTo>
                    <a:pt x="5398300" y="635588"/>
                    <a:pt x="5408685" y="645973"/>
                    <a:pt x="5418607" y="656325"/>
                  </a:cubicBezTo>
                  <a:cubicBezTo>
                    <a:pt x="5433225" y="670910"/>
                    <a:pt x="5447381" y="685991"/>
                    <a:pt x="5461073" y="701536"/>
                  </a:cubicBezTo>
                  <a:cubicBezTo>
                    <a:pt x="5499273" y="742976"/>
                    <a:pt x="5535124" y="786335"/>
                    <a:pt x="5567204" y="832471"/>
                  </a:cubicBezTo>
                  <a:cubicBezTo>
                    <a:pt x="5589395" y="830586"/>
                    <a:pt x="5612018" y="830586"/>
                    <a:pt x="5634209" y="832471"/>
                  </a:cubicBezTo>
                  <a:cubicBezTo>
                    <a:pt x="5634673" y="828238"/>
                    <a:pt x="5635135" y="823542"/>
                    <a:pt x="5636094" y="819308"/>
                  </a:cubicBezTo>
                  <a:cubicBezTo>
                    <a:pt x="5637020" y="809419"/>
                    <a:pt x="5638443" y="799531"/>
                    <a:pt x="5640328" y="789609"/>
                  </a:cubicBezTo>
                  <a:cubicBezTo>
                    <a:pt x="5658750" y="677525"/>
                    <a:pt x="5697908" y="569178"/>
                    <a:pt x="5758763" y="472605"/>
                  </a:cubicBezTo>
                  <a:cubicBezTo>
                    <a:pt x="5735182" y="549863"/>
                    <a:pt x="5718644" y="630892"/>
                    <a:pt x="5712063" y="711424"/>
                  </a:cubicBezTo>
                  <a:cubicBezTo>
                    <a:pt x="5711568" y="714269"/>
                    <a:pt x="5711568" y="716617"/>
                    <a:pt x="5711568" y="719428"/>
                  </a:cubicBezTo>
                  <a:cubicBezTo>
                    <a:pt x="5708259" y="757594"/>
                    <a:pt x="5707796" y="795760"/>
                    <a:pt x="5710145" y="833893"/>
                  </a:cubicBezTo>
                  <a:cubicBezTo>
                    <a:pt x="5710145" y="838623"/>
                    <a:pt x="5710145" y="842856"/>
                    <a:pt x="5710641" y="847553"/>
                  </a:cubicBezTo>
                  <a:cubicBezTo>
                    <a:pt x="5717223" y="849438"/>
                    <a:pt x="5724300" y="851786"/>
                    <a:pt x="5730915" y="854167"/>
                  </a:cubicBezTo>
                  <a:lnTo>
                    <a:pt x="5770364" y="873455"/>
                  </a:lnTo>
                  <a:lnTo>
                    <a:pt x="5851134" y="887210"/>
                  </a:lnTo>
                  <a:lnTo>
                    <a:pt x="5854045" y="874408"/>
                  </a:lnTo>
                  <a:cubicBezTo>
                    <a:pt x="5858312" y="858863"/>
                    <a:pt x="5863009" y="842856"/>
                    <a:pt x="5868201" y="827312"/>
                  </a:cubicBezTo>
                  <a:cubicBezTo>
                    <a:pt x="5870086" y="821193"/>
                    <a:pt x="5871970" y="815042"/>
                    <a:pt x="5874353" y="808923"/>
                  </a:cubicBezTo>
                  <a:cubicBezTo>
                    <a:pt x="5855467" y="720850"/>
                    <a:pt x="5847926" y="630892"/>
                    <a:pt x="5851235" y="541397"/>
                  </a:cubicBezTo>
                  <a:cubicBezTo>
                    <a:pt x="5861620" y="611114"/>
                    <a:pt x="5877163" y="679873"/>
                    <a:pt x="5897934" y="746746"/>
                  </a:cubicBezTo>
                  <a:cubicBezTo>
                    <a:pt x="5907855" y="725083"/>
                    <a:pt x="5918703" y="703421"/>
                    <a:pt x="5930477" y="682221"/>
                  </a:cubicBezTo>
                  <a:cubicBezTo>
                    <a:pt x="5921978" y="717080"/>
                    <a:pt x="5916321" y="752898"/>
                    <a:pt x="5912088" y="788683"/>
                  </a:cubicBezTo>
                  <a:lnTo>
                    <a:pt x="5957896" y="905393"/>
                  </a:lnTo>
                  <a:lnTo>
                    <a:pt x="5985499" y="910094"/>
                  </a:lnTo>
                  <a:lnTo>
                    <a:pt x="6003138" y="815042"/>
                  </a:lnTo>
                  <a:cubicBezTo>
                    <a:pt x="6013522" y="775024"/>
                    <a:pt x="6023907" y="734972"/>
                    <a:pt x="6028605" y="693995"/>
                  </a:cubicBezTo>
                  <a:cubicBezTo>
                    <a:pt x="6030026" y="684569"/>
                    <a:pt x="6030985" y="674680"/>
                    <a:pt x="6031448" y="664792"/>
                  </a:cubicBezTo>
                  <a:cubicBezTo>
                    <a:pt x="6033797" y="613925"/>
                    <a:pt x="6024370" y="560711"/>
                    <a:pt x="5996060" y="518312"/>
                  </a:cubicBezTo>
                  <a:cubicBezTo>
                    <a:pt x="5967749" y="475912"/>
                    <a:pt x="5917280" y="446246"/>
                    <a:pt x="5866315" y="450942"/>
                  </a:cubicBezTo>
                  <a:cubicBezTo>
                    <a:pt x="5893204" y="443401"/>
                    <a:pt x="5921052" y="438242"/>
                    <a:pt x="5948402" y="441053"/>
                  </a:cubicBezTo>
                  <a:cubicBezTo>
                    <a:pt x="5976250" y="443401"/>
                    <a:pt x="6003602" y="454249"/>
                    <a:pt x="6022486" y="474490"/>
                  </a:cubicBezTo>
                  <a:cubicBezTo>
                    <a:pt x="6047025" y="500419"/>
                    <a:pt x="6054104" y="537163"/>
                    <a:pt x="6056914" y="572485"/>
                  </a:cubicBezTo>
                  <a:cubicBezTo>
                    <a:pt x="6058336" y="592726"/>
                    <a:pt x="6058799" y="613462"/>
                    <a:pt x="6057873" y="633703"/>
                  </a:cubicBezTo>
                  <a:cubicBezTo>
                    <a:pt x="6057410" y="653977"/>
                    <a:pt x="6055492" y="674217"/>
                    <a:pt x="6053144" y="694458"/>
                  </a:cubicBezTo>
                  <a:lnTo>
                    <a:pt x="6015719" y="915240"/>
                  </a:lnTo>
                  <a:lnTo>
                    <a:pt x="6036921" y="918851"/>
                  </a:lnTo>
                  <a:lnTo>
                    <a:pt x="6043293" y="895657"/>
                  </a:lnTo>
                  <a:cubicBezTo>
                    <a:pt x="6055030" y="865098"/>
                    <a:pt x="6069896" y="835779"/>
                    <a:pt x="6088069" y="808460"/>
                  </a:cubicBezTo>
                  <a:cubicBezTo>
                    <a:pt x="6127690" y="749128"/>
                    <a:pt x="6184311" y="700610"/>
                    <a:pt x="6249398" y="672332"/>
                  </a:cubicBezTo>
                  <a:cubicBezTo>
                    <a:pt x="6237161" y="589418"/>
                    <a:pt x="6219203" y="507464"/>
                    <a:pt x="6193274" y="428353"/>
                  </a:cubicBezTo>
                  <a:cubicBezTo>
                    <a:pt x="6193274" y="426468"/>
                    <a:pt x="6192811" y="424583"/>
                    <a:pt x="6191852" y="423161"/>
                  </a:cubicBezTo>
                  <a:cubicBezTo>
                    <a:pt x="6190429" y="417968"/>
                    <a:pt x="6189040" y="413272"/>
                    <a:pt x="6187122" y="408080"/>
                  </a:cubicBezTo>
                  <a:cubicBezTo>
                    <a:pt x="6189040" y="412313"/>
                    <a:pt x="6190926" y="416083"/>
                    <a:pt x="6193274" y="420317"/>
                  </a:cubicBezTo>
                  <a:cubicBezTo>
                    <a:pt x="6193274" y="421276"/>
                    <a:pt x="6193737" y="421739"/>
                    <a:pt x="6194200" y="422698"/>
                  </a:cubicBezTo>
                  <a:cubicBezTo>
                    <a:pt x="6231473" y="499460"/>
                    <a:pt x="6267357" y="576718"/>
                    <a:pt x="6300364" y="654903"/>
                  </a:cubicBezTo>
                  <a:cubicBezTo>
                    <a:pt x="6302249" y="654440"/>
                    <a:pt x="6304134" y="653481"/>
                    <a:pt x="6306019" y="653018"/>
                  </a:cubicBezTo>
                  <a:cubicBezTo>
                    <a:pt x="6304134" y="653977"/>
                    <a:pt x="6302712" y="654903"/>
                    <a:pt x="6300827" y="655862"/>
                  </a:cubicBezTo>
                  <a:cubicBezTo>
                    <a:pt x="6314519" y="688339"/>
                    <a:pt x="6327715" y="721313"/>
                    <a:pt x="6339985" y="754750"/>
                  </a:cubicBezTo>
                  <a:cubicBezTo>
                    <a:pt x="6346600" y="772179"/>
                    <a:pt x="6353214" y="789609"/>
                    <a:pt x="6358870" y="807534"/>
                  </a:cubicBezTo>
                  <a:cubicBezTo>
                    <a:pt x="6360292" y="811768"/>
                    <a:pt x="6361714" y="815538"/>
                    <a:pt x="6363103" y="819771"/>
                  </a:cubicBezTo>
                  <a:cubicBezTo>
                    <a:pt x="6370181" y="841897"/>
                    <a:pt x="6376795" y="864056"/>
                    <a:pt x="6383410" y="886645"/>
                  </a:cubicBezTo>
                  <a:cubicBezTo>
                    <a:pt x="6392836" y="884297"/>
                    <a:pt x="6403221" y="883370"/>
                    <a:pt x="6413109" y="881948"/>
                  </a:cubicBezTo>
                  <a:cubicBezTo>
                    <a:pt x="6414532" y="881948"/>
                    <a:pt x="6416417" y="881948"/>
                    <a:pt x="6417839" y="881485"/>
                  </a:cubicBezTo>
                  <a:lnTo>
                    <a:pt x="6418302" y="881485"/>
                  </a:lnTo>
                  <a:cubicBezTo>
                    <a:pt x="6418798" y="879104"/>
                    <a:pt x="6419261" y="877219"/>
                    <a:pt x="6419724" y="874871"/>
                  </a:cubicBezTo>
                  <a:cubicBezTo>
                    <a:pt x="6421146" y="868752"/>
                    <a:pt x="6423031" y="862634"/>
                    <a:pt x="6424453" y="856515"/>
                  </a:cubicBezTo>
                  <a:cubicBezTo>
                    <a:pt x="6441420" y="793875"/>
                    <a:pt x="6467382" y="734046"/>
                    <a:pt x="6501811" y="678914"/>
                  </a:cubicBezTo>
                  <a:cubicBezTo>
                    <a:pt x="6500389" y="673754"/>
                    <a:pt x="6499463" y="669025"/>
                    <a:pt x="6498041" y="663866"/>
                  </a:cubicBezTo>
                  <a:cubicBezTo>
                    <a:pt x="6497115" y="661021"/>
                    <a:pt x="6496619" y="657747"/>
                    <a:pt x="6495692" y="654903"/>
                  </a:cubicBezTo>
                  <a:cubicBezTo>
                    <a:pt x="6481537" y="603574"/>
                    <a:pt x="6463612" y="553170"/>
                    <a:pt x="6440957" y="505116"/>
                  </a:cubicBezTo>
                  <a:cubicBezTo>
                    <a:pt x="6478693" y="544671"/>
                    <a:pt x="6508889" y="589418"/>
                    <a:pt x="6532966" y="637936"/>
                  </a:cubicBezTo>
                  <a:cubicBezTo>
                    <a:pt x="6533429" y="638895"/>
                    <a:pt x="6533892" y="639822"/>
                    <a:pt x="6534388" y="640781"/>
                  </a:cubicBezTo>
                  <a:cubicBezTo>
                    <a:pt x="6546625" y="665751"/>
                    <a:pt x="6557969" y="691647"/>
                    <a:pt x="6567395" y="718039"/>
                  </a:cubicBezTo>
                  <a:cubicBezTo>
                    <a:pt x="6587205" y="769831"/>
                    <a:pt x="6601823" y="824005"/>
                    <a:pt x="6613630" y="877219"/>
                  </a:cubicBezTo>
                  <a:lnTo>
                    <a:pt x="6625383" y="1019120"/>
                  </a:lnTo>
                  <a:lnTo>
                    <a:pt x="6682895" y="1028922"/>
                  </a:lnTo>
                  <a:lnTo>
                    <a:pt x="6684407" y="1023269"/>
                  </a:lnTo>
                  <a:cubicBezTo>
                    <a:pt x="6688640" y="1002995"/>
                    <a:pt x="6691947" y="982259"/>
                    <a:pt x="6695254" y="961555"/>
                  </a:cubicBezTo>
                  <a:cubicBezTo>
                    <a:pt x="6707524" y="882411"/>
                    <a:pt x="6712221" y="802805"/>
                    <a:pt x="6714139" y="722272"/>
                  </a:cubicBezTo>
                  <a:cubicBezTo>
                    <a:pt x="6715528" y="685065"/>
                    <a:pt x="6716024" y="647362"/>
                    <a:pt x="6716487" y="610155"/>
                  </a:cubicBezTo>
                  <a:cubicBezTo>
                    <a:pt x="6724028" y="638432"/>
                    <a:pt x="6730642" y="666214"/>
                    <a:pt x="6737257" y="694954"/>
                  </a:cubicBezTo>
                  <a:cubicBezTo>
                    <a:pt x="6749990" y="753361"/>
                    <a:pt x="6760375" y="812231"/>
                    <a:pt x="6768379" y="871597"/>
                  </a:cubicBezTo>
                  <a:cubicBezTo>
                    <a:pt x="6775456" y="921504"/>
                    <a:pt x="6780186" y="971907"/>
                    <a:pt x="6783460" y="1022310"/>
                  </a:cubicBezTo>
                  <a:cubicBezTo>
                    <a:pt x="6785378" y="1019003"/>
                    <a:pt x="6787263" y="1016191"/>
                    <a:pt x="6789148" y="1013347"/>
                  </a:cubicBezTo>
                  <a:cubicBezTo>
                    <a:pt x="6793382" y="1007229"/>
                    <a:pt x="6798111" y="1001110"/>
                    <a:pt x="6802808" y="994992"/>
                  </a:cubicBezTo>
                  <a:cubicBezTo>
                    <a:pt x="6824999" y="965788"/>
                    <a:pt x="6849540" y="938007"/>
                    <a:pt x="6875006" y="911615"/>
                  </a:cubicBezTo>
                  <a:cubicBezTo>
                    <a:pt x="6875932" y="897493"/>
                    <a:pt x="6876428" y="883370"/>
                    <a:pt x="6878776" y="869215"/>
                  </a:cubicBezTo>
                  <a:cubicBezTo>
                    <a:pt x="6899050" y="741587"/>
                    <a:pt x="6957093" y="620044"/>
                    <a:pt x="7043446" y="523967"/>
                  </a:cubicBezTo>
                  <a:cubicBezTo>
                    <a:pt x="6983518" y="608733"/>
                    <a:pt x="6959937" y="715195"/>
                    <a:pt x="6963211" y="818812"/>
                  </a:cubicBezTo>
                  <a:cubicBezTo>
                    <a:pt x="6966518" y="815538"/>
                    <a:pt x="6969363" y="811768"/>
                    <a:pt x="6972174" y="808460"/>
                  </a:cubicBezTo>
                  <a:cubicBezTo>
                    <a:pt x="6975977" y="804690"/>
                    <a:pt x="6979252" y="801383"/>
                    <a:pt x="6982559" y="797645"/>
                  </a:cubicBezTo>
                  <a:cubicBezTo>
                    <a:pt x="7032565" y="741091"/>
                    <a:pt x="7077875" y="679410"/>
                    <a:pt x="7101919" y="607807"/>
                  </a:cubicBezTo>
                  <a:cubicBezTo>
                    <a:pt x="7126922" y="533856"/>
                    <a:pt x="7125533" y="448131"/>
                    <a:pt x="7085416" y="382183"/>
                  </a:cubicBezTo>
                  <a:cubicBezTo>
                    <a:pt x="7135885" y="457557"/>
                    <a:pt x="7175539" y="543282"/>
                    <a:pt x="7167503" y="632281"/>
                  </a:cubicBezTo>
                  <a:cubicBezTo>
                    <a:pt x="7163732" y="671869"/>
                    <a:pt x="7150536" y="709539"/>
                    <a:pt x="7131189" y="744398"/>
                  </a:cubicBezTo>
                  <a:cubicBezTo>
                    <a:pt x="7130229" y="746283"/>
                    <a:pt x="7129303" y="747705"/>
                    <a:pt x="7127881" y="749591"/>
                  </a:cubicBezTo>
                  <a:cubicBezTo>
                    <a:pt x="7124111" y="757131"/>
                    <a:pt x="7119382" y="764672"/>
                    <a:pt x="7114685" y="771716"/>
                  </a:cubicBezTo>
                  <a:cubicBezTo>
                    <a:pt x="7128344" y="863097"/>
                    <a:pt x="7135885" y="955436"/>
                    <a:pt x="7138729" y="1047743"/>
                  </a:cubicBezTo>
                  <a:cubicBezTo>
                    <a:pt x="7139192" y="1060476"/>
                    <a:pt x="7139688" y="1073176"/>
                    <a:pt x="7139688" y="1085909"/>
                  </a:cubicBezTo>
                  <a:cubicBezTo>
                    <a:pt x="7150536" y="1053398"/>
                    <a:pt x="7159962" y="1020888"/>
                    <a:pt x="7166577" y="987451"/>
                  </a:cubicBezTo>
                  <a:cubicBezTo>
                    <a:pt x="7167966" y="979447"/>
                    <a:pt x="7169388" y="971444"/>
                    <a:pt x="7170810" y="963440"/>
                  </a:cubicBezTo>
                  <a:cubicBezTo>
                    <a:pt x="7171769" y="957785"/>
                    <a:pt x="7172695" y="951666"/>
                    <a:pt x="7173158" y="946011"/>
                  </a:cubicBezTo>
                  <a:cubicBezTo>
                    <a:pt x="7176961" y="918692"/>
                    <a:pt x="7179310" y="891374"/>
                    <a:pt x="7180236" y="863560"/>
                  </a:cubicBezTo>
                  <a:cubicBezTo>
                    <a:pt x="7183543" y="791990"/>
                    <a:pt x="7179773" y="719924"/>
                    <a:pt x="7172232" y="648784"/>
                  </a:cubicBezTo>
                  <a:cubicBezTo>
                    <a:pt x="7197235" y="714269"/>
                    <a:pt x="7220353" y="781142"/>
                    <a:pt x="7234508" y="849901"/>
                  </a:cubicBezTo>
                  <a:cubicBezTo>
                    <a:pt x="7234508" y="850397"/>
                    <a:pt x="7234508" y="850860"/>
                    <a:pt x="7234971" y="851323"/>
                  </a:cubicBezTo>
                  <a:cubicBezTo>
                    <a:pt x="7237816" y="864982"/>
                    <a:pt x="7240164" y="878641"/>
                    <a:pt x="7242049" y="892300"/>
                  </a:cubicBezTo>
                  <a:cubicBezTo>
                    <a:pt x="7250549" y="951203"/>
                    <a:pt x="7251012" y="1011495"/>
                    <a:pt x="7240164" y="1069902"/>
                  </a:cubicBezTo>
                  <a:cubicBezTo>
                    <a:pt x="7254782" y="1045858"/>
                    <a:pt x="7270822" y="1023269"/>
                    <a:pt x="7287822" y="1000184"/>
                  </a:cubicBezTo>
                  <a:cubicBezTo>
                    <a:pt x="7287359" y="989336"/>
                    <a:pt x="7286863" y="978984"/>
                    <a:pt x="7287359" y="968136"/>
                  </a:cubicBezTo>
                  <a:cubicBezTo>
                    <a:pt x="7286400" y="943166"/>
                    <a:pt x="7286863" y="917733"/>
                    <a:pt x="7287359" y="892763"/>
                  </a:cubicBezTo>
                  <a:cubicBezTo>
                    <a:pt x="7288285" y="854630"/>
                    <a:pt x="7289707" y="816001"/>
                    <a:pt x="7293014" y="777835"/>
                  </a:cubicBezTo>
                  <a:cubicBezTo>
                    <a:pt x="7295363" y="746746"/>
                    <a:pt x="7299133" y="715658"/>
                    <a:pt x="7305284" y="685528"/>
                  </a:cubicBezTo>
                  <a:cubicBezTo>
                    <a:pt x="7318943" y="617233"/>
                    <a:pt x="7343947" y="550326"/>
                    <a:pt x="7385949" y="494764"/>
                  </a:cubicBezTo>
                  <a:cubicBezTo>
                    <a:pt x="7367065" y="519734"/>
                    <a:pt x="7360946" y="571063"/>
                    <a:pt x="7353405" y="601225"/>
                  </a:cubicBezTo>
                  <a:cubicBezTo>
                    <a:pt x="7344906" y="637936"/>
                    <a:pt x="7338291" y="675639"/>
                    <a:pt x="7333595" y="712847"/>
                  </a:cubicBezTo>
                  <a:cubicBezTo>
                    <a:pt x="7327906" y="763713"/>
                    <a:pt x="7326517" y="815042"/>
                    <a:pt x="7329328" y="865941"/>
                  </a:cubicBezTo>
                  <a:cubicBezTo>
                    <a:pt x="7330288" y="890878"/>
                    <a:pt x="7332636" y="915385"/>
                    <a:pt x="7335480" y="940355"/>
                  </a:cubicBezTo>
                  <a:cubicBezTo>
                    <a:pt x="7368024" y="901726"/>
                    <a:pt x="7403412" y="865445"/>
                    <a:pt x="7441148" y="832967"/>
                  </a:cubicBezTo>
                  <a:cubicBezTo>
                    <a:pt x="7467110" y="808923"/>
                    <a:pt x="7493998" y="787261"/>
                    <a:pt x="7522309" y="767020"/>
                  </a:cubicBezTo>
                  <a:lnTo>
                    <a:pt x="7522309" y="751476"/>
                  </a:lnTo>
                  <a:cubicBezTo>
                    <a:pt x="7522772" y="743935"/>
                    <a:pt x="7522772" y="736394"/>
                    <a:pt x="7523235" y="728854"/>
                  </a:cubicBezTo>
                  <a:cubicBezTo>
                    <a:pt x="7523698" y="723661"/>
                    <a:pt x="7523698" y="718502"/>
                    <a:pt x="7524194" y="713773"/>
                  </a:cubicBezTo>
                  <a:cubicBezTo>
                    <a:pt x="7534083" y="563059"/>
                    <a:pt x="7575126" y="413272"/>
                    <a:pt x="7657213" y="287033"/>
                  </a:cubicBezTo>
                  <a:cubicBezTo>
                    <a:pt x="7600129" y="416579"/>
                    <a:pt x="7584089" y="561174"/>
                    <a:pt x="7592126" y="702495"/>
                  </a:cubicBezTo>
                  <a:cubicBezTo>
                    <a:pt x="7592589" y="708150"/>
                    <a:pt x="7593548" y="714269"/>
                    <a:pt x="7594011" y="720387"/>
                  </a:cubicBezTo>
                  <a:cubicBezTo>
                    <a:pt x="7610514" y="710002"/>
                    <a:pt x="7627977" y="701536"/>
                    <a:pt x="7645439" y="692606"/>
                  </a:cubicBezTo>
                  <a:cubicBezTo>
                    <a:pt x="7627514" y="702958"/>
                    <a:pt x="7610977" y="714732"/>
                    <a:pt x="7594474" y="727432"/>
                  </a:cubicBezTo>
                  <a:cubicBezTo>
                    <a:pt x="7598244" y="773138"/>
                    <a:pt x="7603900" y="818812"/>
                    <a:pt x="7611936" y="864519"/>
                  </a:cubicBezTo>
                  <a:cubicBezTo>
                    <a:pt x="7636477" y="815042"/>
                    <a:pt x="7653443" y="762291"/>
                    <a:pt x="7656750" y="707654"/>
                  </a:cubicBezTo>
                  <a:cubicBezTo>
                    <a:pt x="7668557" y="786335"/>
                    <a:pt x="7662406" y="867330"/>
                    <a:pt x="7640710" y="944125"/>
                  </a:cubicBezTo>
                  <a:cubicBezTo>
                    <a:pt x="7638362" y="953551"/>
                    <a:pt x="7635517" y="962977"/>
                    <a:pt x="7632706" y="972370"/>
                  </a:cubicBezTo>
                  <a:lnTo>
                    <a:pt x="7656446" y="1069772"/>
                  </a:lnTo>
                  <a:lnTo>
                    <a:pt x="7715831" y="1068607"/>
                  </a:lnTo>
                  <a:lnTo>
                    <a:pt x="7719684" y="1069368"/>
                  </a:lnTo>
                  <a:lnTo>
                    <a:pt x="7727526" y="1042087"/>
                  </a:lnTo>
                  <a:cubicBezTo>
                    <a:pt x="7728948" y="1034547"/>
                    <a:pt x="7729874" y="1026543"/>
                    <a:pt x="7730834" y="1018539"/>
                  </a:cubicBezTo>
                  <a:cubicBezTo>
                    <a:pt x="7731760" y="1006766"/>
                    <a:pt x="7732719" y="994992"/>
                    <a:pt x="7732719" y="983218"/>
                  </a:cubicBezTo>
                  <a:cubicBezTo>
                    <a:pt x="7732719" y="951666"/>
                    <a:pt x="7730834" y="919618"/>
                    <a:pt x="7729411" y="887604"/>
                  </a:cubicBezTo>
                  <a:cubicBezTo>
                    <a:pt x="7727989" y="862171"/>
                    <a:pt x="7727063" y="836738"/>
                    <a:pt x="7727526" y="811768"/>
                  </a:cubicBezTo>
                  <a:cubicBezTo>
                    <a:pt x="7727989" y="769368"/>
                    <a:pt x="7734141" y="727432"/>
                    <a:pt x="7752066" y="688339"/>
                  </a:cubicBezTo>
                  <a:cubicBezTo>
                    <a:pt x="7756763" y="717080"/>
                    <a:pt x="7761492" y="746283"/>
                    <a:pt x="7765263" y="775487"/>
                  </a:cubicBezTo>
                  <a:cubicBezTo>
                    <a:pt x="7766222" y="781142"/>
                    <a:pt x="7766685" y="786798"/>
                    <a:pt x="7767611" y="792453"/>
                  </a:cubicBezTo>
                  <a:cubicBezTo>
                    <a:pt x="7776110" y="861212"/>
                    <a:pt x="7781766" y="930003"/>
                    <a:pt x="7781766" y="998762"/>
                  </a:cubicBezTo>
                  <a:cubicBezTo>
                    <a:pt x="7781766" y="1016191"/>
                    <a:pt x="7781303" y="1033158"/>
                    <a:pt x="7780377" y="1050587"/>
                  </a:cubicBezTo>
                  <a:lnTo>
                    <a:pt x="7777591" y="1080804"/>
                  </a:lnTo>
                  <a:lnTo>
                    <a:pt x="7816149" y="1088418"/>
                  </a:lnTo>
                  <a:cubicBezTo>
                    <a:pt x="7833766" y="1094040"/>
                    <a:pt x="7850300" y="1100655"/>
                    <a:pt x="7866832" y="1108659"/>
                  </a:cubicBezTo>
                  <a:cubicBezTo>
                    <a:pt x="7859912" y="1084152"/>
                    <a:pt x="7853516" y="1059678"/>
                    <a:pt x="7849776" y="1034708"/>
                  </a:cubicBezTo>
                  <a:cubicBezTo>
                    <a:pt x="7831111" y="911280"/>
                    <a:pt x="7849776" y="783188"/>
                    <a:pt x="7903115" y="667764"/>
                  </a:cubicBezTo>
                  <a:cubicBezTo>
                    <a:pt x="7896718" y="790696"/>
                    <a:pt x="7891369" y="916935"/>
                    <a:pt x="7936740" y="1033286"/>
                  </a:cubicBezTo>
                  <a:cubicBezTo>
                    <a:pt x="7946354" y="1058719"/>
                    <a:pt x="7958622" y="1082763"/>
                    <a:pt x="7971938" y="1106774"/>
                  </a:cubicBezTo>
                  <a:cubicBezTo>
                    <a:pt x="7977287" y="1061563"/>
                    <a:pt x="7987423" y="1016815"/>
                    <a:pt x="8005564" y="973953"/>
                  </a:cubicBezTo>
                  <a:cubicBezTo>
                    <a:pt x="7989555" y="1049293"/>
                    <a:pt x="8001824" y="1127014"/>
                    <a:pt x="8024790" y="1201924"/>
                  </a:cubicBezTo>
                  <a:lnTo>
                    <a:pt x="8041126" y="1235432"/>
                  </a:lnTo>
                  <a:lnTo>
                    <a:pt x="8105082" y="1242747"/>
                  </a:lnTo>
                  <a:lnTo>
                    <a:pt x="8079737" y="1015393"/>
                  </a:lnTo>
                  <a:cubicBezTo>
                    <a:pt x="8058940" y="908468"/>
                    <a:pt x="8029054" y="802966"/>
                    <a:pt x="7990640" y="700274"/>
                  </a:cubicBezTo>
                  <a:cubicBezTo>
                    <a:pt x="7981028" y="675304"/>
                    <a:pt x="7971415" y="651293"/>
                    <a:pt x="7961278" y="626786"/>
                  </a:cubicBezTo>
                  <a:cubicBezTo>
                    <a:pt x="7955406" y="612664"/>
                    <a:pt x="7950617" y="596657"/>
                    <a:pt x="7942613" y="582998"/>
                  </a:cubicBezTo>
                  <a:cubicBezTo>
                    <a:pt x="7961278" y="613590"/>
                    <a:pt x="7978895" y="644679"/>
                    <a:pt x="7995428" y="676263"/>
                  </a:cubicBezTo>
                  <a:cubicBezTo>
                    <a:pt x="8021050" y="722896"/>
                    <a:pt x="8044539" y="770455"/>
                    <a:pt x="8065860" y="818973"/>
                  </a:cubicBezTo>
                  <a:cubicBezTo>
                    <a:pt x="8082954" y="857139"/>
                    <a:pt x="8098962" y="895768"/>
                    <a:pt x="8112802" y="934364"/>
                  </a:cubicBezTo>
                  <a:cubicBezTo>
                    <a:pt x="8113888" y="937209"/>
                    <a:pt x="8114972" y="940516"/>
                    <a:pt x="8116020" y="943327"/>
                  </a:cubicBezTo>
                  <a:cubicBezTo>
                    <a:pt x="8136292" y="999849"/>
                    <a:pt x="8152825" y="1057793"/>
                    <a:pt x="8166178" y="1115736"/>
                  </a:cubicBezTo>
                  <a:cubicBezTo>
                    <a:pt x="8167226" y="1075222"/>
                    <a:pt x="8169919" y="1034708"/>
                    <a:pt x="8173098" y="994193"/>
                  </a:cubicBezTo>
                  <a:cubicBezTo>
                    <a:pt x="8176838" y="947561"/>
                    <a:pt x="8182188" y="900465"/>
                    <a:pt x="8189668" y="853832"/>
                  </a:cubicBezTo>
                  <a:cubicBezTo>
                    <a:pt x="8195541" y="817551"/>
                    <a:pt x="8202984" y="781303"/>
                    <a:pt x="8212597" y="745948"/>
                  </a:cubicBezTo>
                  <a:cubicBezTo>
                    <a:pt x="8204069" y="738903"/>
                    <a:pt x="8197112" y="730404"/>
                    <a:pt x="8188060" y="723359"/>
                  </a:cubicBezTo>
                  <a:cubicBezTo>
                    <a:pt x="8197673" y="728056"/>
                    <a:pt x="8205677" y="734174"/>
                    <a:pt x="8214205" y="739367"/>
                  </a:cubicBezTo>
                  <a:cubicBezTo>
                    <a:pt x="8217385" y="728552"/>
                    <a:pt x="8220602" y="717241"/>
                    <a:pt x="8224342" y="706393"/>
                  </a:cubicBezTo>
                  <a:cubicBezTo>
                    <a:pt x="8226474" y="699315"/>
                    <a:pt x="8229130" y="692271"/>
                    <a:pt x="8231822" y="685193"/>
                  </a:cubicBezTo>
                  <a:cubicBezTo>
                    <a:pt x="8248356" y="640445"/>
                    <a:pt x="8269676" y="597583"/>
                    <a:pt x="8298514" y="557069"/>
                  </a:cubicBezTo>
                  <a:cubicBezTo>
                    <a:pt x="8277681" y="624901"/>
                    <a:pt x="8263280" y="694619"/>
                    <a:pt x="8254752" y="764800"/>
                  </a:cubicBezTo>
                  <a:cubicBezTo>
                    <a:pt x="8293166" y="791655"/>
                    <a:pt x="8327840" y="823206"/>
                    <a:pt x="8358249" y="857602"/>
                  </a:cubicBezTo>
                  <a:cubicBezTo>
                    <a:pt x="8390267" y="892924"/>
                    <a:pt x="8416973" y="931553"/>
                    <a:pt x="8438818" y="972531"/>
                  </a:cubicBezTo>
                  <a:cubicBezTo>
                    <a:pt x="8439903" y="974416"/>
                    <a:pt x="8440426" y="975838"/>
                    <a:pt x="8441511" y="977723"/>
                  </a:cubicBezTo>
                  <a:cubicBezTo>
                    <a:pt x="8452171" y="997501"/>
                    <a:pt x="8460700" y="1018204"/>
                    <a:pt x="8469265" y="1038941"/>
                  </a:cubicBezTo>
                  <a:cubicBezTo>
                    <a:pt x="8470836" y="978649"/>
                    <a:pt x="8475661" y="918357"/>
                    <a:pt x="8483104" y="858528"/>
                  </a:cubicBezTo>
                  <a:cubicBezTo>
                    <a:pt x="8487406" y="825555"/>
                    <a:pt x="8492194" y="792118"/>
                    <a:pt x="8498066" y="759144"/>
                  </a:cubicBezTo>
                  <a:cubicBezTo>
                    <a:pt x="8511944" y="680497"/>
                    <a:pt x="8531132" y="602775"/>
                    <a:pt x="8555146" y="525980"/>
                  </a:cubicBezTo>
                  <a:cubicBezTo>
                    <a:pt x="8534872" y="609820"/>
                    <a:pt x="8520995" y="695082"/>
                    <a:pt x="8515123" y="780344"/>
                  </a:cubicBezTo>
                  <a:cubicBezTo>
                    <a:pt x="8510334" y="839214"/>
                    <a:pt x="8509250" y="898580"/>
                    <a:pt x="8511382" y="957449"/>
                  </a:cubicBezTo>
                  <a:cubicBezTo>
                    <a:pt x="8514076" y="1020586"/>
                    <a:pt x="8520471" y="1084152"/>
                    <a:pt x="8530608" y="1147288"/>
                  </a:cubicBezTo>
                  <a:cubicBezTo>
                    <a:pt x="8532216" y="1158599"/>
                    <a:pt x="8534348" y="1169414"/>
                    <a:pt x="8536480" y="1180725"/>
                  </a:cubicBezTo>
                  <a:cubicBezTo>
                    <a:pt x="8535956" y="1149173"/>
                    <a:pt x="8539660" y="1118085"/>
                    <a:pt x="8545532" y="1087459"/>
                  </a:cubicBezTo>
                  <a:cubicBezTo>
                    <a:pt x="8556754" y="1029515"/>
                    <a:pt x="8577550" y="972531"/>
                    <a:pt x="8601040" y="916935"/>
                  </a:cubicBezTo>
                  <a:cubicBezTo>
                    <a:pt x="8609569" y="896231"/>
                    <a:pt x="8618658" y="875958"/>
                    <a:pt x="8627709" y="855717"/>
                  </a:cubicBezTo>
                  <a:cubicBezTo>
                    <a:pt x="8621837" y="883498"/>
                    <a:pt x="8616525" y="911313"/>
                    <a:pt x="8612262" y="939094"/>
                  </a:cubicBezTo>
                  <a:cubicBezTo>
                    <a:pt x="8599432" y="1023397"/>
                    <a:pt x="8596253" y="1109122"/>
                    <a:pt x="8613309" y="1192036"/>
                  </a:cubicBezTo>
                  <a:cubicBezTo>
                    <a:pt x="8613832" y="1174606"/>
                    <a:pt x="8613832" y="1157177"/>
                    <a:pt x="8615964" y="1139747"/>
                  </a:cubicBezTo>
                  <a:cubicBezTo>
                    <a:pt x="8621314" y="1097811"/>
                    <a:pt x="8631974" y="1056833"/>
                    <a:pt x="8647459" y="1016815"/>
                  </a:cubicBezTo>
                  <a:cubicBezTo>
                    <a:pt x="8666685" y="965453"/>
                    <a:pt x="8693354" y="916472"/>
                    <a:pt x="8727504" y="871724"/>
                  </a:cubicBezTo>
                  <a:cubicBezTo>
                    <a:pt x="8739250" y="855717"/>
                    <a:pt x="8752042" y="840173"/>
                    <a:pt x="8765395" y="825555"/>
                  </a:cubicBezTo>
                  <a:cubicBezTo>
                    <a:pt x="8753126" y="842984"/>
                    <a:pt x="8742429" y="861373"/>
                    <a:pt x="8733376" y="880687"/>
                  </a:cubicBezTo>
                  <a:cubicBezTo>
                    <a:pt x="8708839" y="932975"/>
                    <a:pt x="8697619" y="989960"/>
                    <a:pt x="8697095" y="1046482"/>
                  </a:cubicBezTo>
                  <a:cubicBezTo>
                    <a:pt x="8697095" y="1066722"/>
                    <a:pt x="8698142" y="1086533"/>
                    <a:pt x="8700835" y="1106774"/>
                  </a:cubicBezTo>
                  <a:cubicBezTo>
                    <a:pt x="8706146" y="1105848"/>
                    <a:pt x="8711496" y="1104888"/>
                    <a:pt x="8716807" y="1104888"/>
                  </a:cubicBezTo>
                  <a:cubicBezTo>
                    <a:pt x="8736032" y="1102540"/>
                    <a:pt x="8756306" y="1103466"/>
                    <a:pt x="8775531" y="1107237"/>
                  </a:cubicBezTo>
                  <a:lnTo>
                    <a:pt x="8777102" y="1107237"/>
                  </a:lnTo>
                  <a:cubicBezTo>
                    <a:pt x="8776054" y="1104888"/>
                    <a:pt x="8774970" y="1102540"/>
                    <a:pt x="8773923" y="1100192"/>
                  </a:cubicBezTo>
                  <a:cubicBezTo>
                    <a:pt x="8759522" y="1063911"/>
                    <a:pt x="8743513" y="1027630"/>
                    <a:pt x="8728028" y="992308"/>
                  </a:cubicBezTo>
                  <a:cubicBezTo>
                    <a:pt x="8727504" y="991382"/>
                    <a:pt x="8727504" y="990886"/>
                    <a:pt x="8726981" y="989960"/>
                  </a:cubicBezTo>
                  <a:cubicBezTo>
                    <a:pt x="8727504" y="990423"/>
                    <a:pt x="8727504" y="990886"/>
                    <a:pt x="8728028" y="991382"/>
                  </a:cubicBezTo>
                  <a:cubicBezTo>
                    <a:pt x="8739250" y="1005504"/>
                    <a:pt x="8750957" y="1019626"/>
                    <a:pt x="8762178" y="1033749"/>
                  </a:cubicBezTo>
                  <a:cubicBezTo>
                    <a:pt x="8781928" y="1058719"/>
                    <a:pt x="8801116" y="1083689"/>
                    <a:pt x="8818734" y="1109122"/>
                  </a:cubicBezTo>
                  <a:cubicBezTo>
                    <a:pt x="8821950" y="1112892"/>
                    <a:pt x="8824606" y="1117125"/>
                    <a:pt x="8827261" y="1120896"/>
                  </a:cubicBezTo>
                  <a:cubicBezTo>
                    <a:pt x="8842223" y="1126551"/>
                    <a:pt x="8856100" y="1133629"/>
                    <a:pt x="8869416" y="1141632"/>
                  </a:cubicBezTo>
                  <a:cubicBezTo>
                    <a:pt x="8876897" y="1146329"/>
                    <a:pt x="8883817" y="1151058"/>
                    <a:pt x="8890774" y="1155755"/>
                  </a:cubicBezTo>
                  <a:cubicBezTo>
                    <a:pt x="8907306" y="1168025"/>
                    <a:pt x="8922268" y="1181188"/>
                    <a:pt x="8935584" y="1195806"/>
                  </a:cubicBezTo>
                  <a:cubicBezTo>
                    <a:pt x="8956381" y="1217469"/>
                    <a:pt x="8973998" y="1241017"/>
                    <a:pt x="8990008" y="1265524"/>
                  </a:cubicBezTo>
                  <a:cubicBezTo>
                    <a:pt x="8992140" y="1269294"/>
                    <a:pt x="8993748" y="1272568"/>
                    <a:pt x="8995880" y="1275875"/>
                  </a:cubicBezTo>
                  <a:cubicBezTo>
                    <a:pt x="8996404" y="1271642"/>
                    <a:pt x="8996404" y="1266913"/>
                    <a:pt x="8996965" y="1262679"/>
                  </a:cubicBezTo>
                  <a:cubicBezTo>
                    <a:pt x="8973998" y="1215120"/>
                    <a:pt x="8952117" y="1167529"/>
                    <a:pt x="8935584" y="1118085"/>
                  </a:cubicBezTo>
                  <a:cubicBezTo>
                    <a:pt x="8931844" y="1108196"/>
                    <a:pt x="8928664" y="1098307"/>
                    <a:pt x="8925448" y="1088418"/>
                  </a:cubicBezTo>
                  <a:cubicBezTo>
                    <a:pt x="8922268" y="1078496"/>
                    <a:pt x="8919575" y="1068144"/>
                    <a:pt x="8916920" y="1057793"/>
                  </a:cubicBezTo>
                  <a:cubicBezTo>
                    <a:pt x="8903042" y="1005041"/>
                    <a:pt x="8895038" y="950868"/>
                    <a:pt x="8895561" y="897157"/>
                  </a:cubicBezTo>
                  <a:cubicBezTo>
                    <a:pt x="8895561" y="863721"/>
                    <a:pt x="8899302" y="829821"/>
                    <a:pt x="8906783" y="796847"/>
                  </a:cubicBezTo>
                  <a:cubicBezTo>
                    <a:pt x="8928664" y="700274"/>
                    <a:pt x="8985743" y="608431"/>
                    <a:pt x="9075402" y="550487"/>
                  </a:cubicBezTo>
                  <a:cubicBezTo>
                    <a:pt x="8999620" y="656949"/>
                    <a:pt x="8968126" y="788348"/>
                    <a:pt x="8987875" y="912702"/>
                  </a:cubicBezTo>
                  <a:cubicBezTo>
                    <a:pt x="8989483" y="921664"/>
                    <a:pt x="8991093" y="930131"/>
                    <a:pt x="8992701" y="938631"/>
                  </a:cubicBezTo>
                  <a:cubicBezTo>
                    <a:pt x="9003885" y="990886"/>
                    <a:pt x="9024158" y="1042248"/>
                    <a:pt x="9046039" y="1092651"/>
                  </a:cubicBezTo>
                  <a:cubicBezTo>
                    <a:pt x="9060440" y="1061563"/>
                    <a:pt x="9078057" y="1031896"/>
                    <a:pt x="9096722" y="1003156"/>
                  </a:cubicBezTo>
                  <a:cubicBezTo>
                    <a:pt x="9110076" y="983379"/>
                    <a:pt x="9124476" y="964064"/>
                    <a:pt x="9139400" y="944749"/>
                  </a:cubicBezTo>
                  <a:cubicBezTo>
                    <a:pt x="9150622" y="930594"/>
                    <a:pt x="9161842" y="916935"/>
                    <a:pt x="9173550" y="903276"/>
                  </a:cubicBezTo>
                  <a:cubicBezTo>
                    <a:pt x="9171418" y="900465"/>
                    <a:pt x="9169286" y="898117"/>
                    <a:pt x="9167154" y="895272"/>
                  </a:cubicBezTo>
                  <a:cubicBezTo>
                    <a:pt x="9169847" y="897157"/>
                    <a:pt x="9172503" y="899506"/>
                    <a:pt x="9175158" y="901391"/>
                  </a:cubicBezTo>
                  <a:cubicBezTo>
                    <a:pt x="9179984" y="896231"/>
                    <a:pt x="9184248" y="891039"/>
                    <a:pt x="9189036" y="885846"/>
                  </a:cubicBezTo>
                  <a:cubicBezTo>
                    <a:pt x="9215704" y="855717"/>
                    <a:pt x="9243983" y="826977"/>
                    <a:pt x="9272821" y="798732"/>
                  </a:cubicBezTo>
                  <a:cubicBezTo>
                    <a:pt x="9242936" y="829821"/>
                    <a:pt x="9218398" y="864680"/>
                    <a:pt x="9198125" y="901391"/>
                  </a:cubicBezTo>
                  <a:cubicBezTo>
                    <a:pt x="9195432" y="905657"/>
                    <a:pt x="9193300" y="909890"/>
                    <a:pt x="9191168" y="914124"/>
                  </a:cubicBezTo>
                  <a:cubicBezTo>
                    <a:pt x="9201304" y="922590"/>
                    <a:pt x="9210917" y="932016"/>
                    <a:pt x="9219969" y="941442"/>
                  </a:cubicBezTo>
                  <a:cubicBezTo>
                    <a:pt x="9230667" y="952290"/>
                    <a:pt x="9240279" y="964064"/>
                    <a:pt x="9248808" y="976301"/>
                  </a:cubicBezTo>
                  <a:cubicBezTo>
                    <a:pt x="9263208" y="912239"/>
                    <a:pt x="9292533" y="850988"/>
                    <a:pt x="9333640" y="796351"/>
                  </a:cubicBezTo>
                  <a:cubicBezTo>
                    <a:pt x="9336820" y="792118"/>
                    <a:pt x="9340037" y="787884"/>
                    <a:pt x="9343253" y="783651"/>
                  </a:cubicBezTo>
                  <a:cubicBezTo>
                    <a:pt x="9386455" y="730404"/>
                    <a:pt x="9440354" y="684267"/>
                    <a:pt x="9503306" y="649871"/>
                  </a:cubicBezTo>
                  <a:cubicBezTo>
                    <a:pt x="9451539" y="701200"/>
                    <a:pt x="9414732" y="762914"/>
                    <a:pt x="9391281" y="828862"/>
                  </a:cubicBezTo>
                  <a:cubicBezTo>
                    <a:pt x="9385931" y="843943"/>
                    <a:pt x="9381107" y="859024"/>
                    <a:pt x="9377404" y="874569"/>
                  </a:cubicBezTo>
                  <a:cubicBezTo>
                    <a:pt x="9369399" y="905161"/>
                    <a:pt x="9364051" y="936250"/>
                    <a:pt x="9361919" y="967834"/>
                  </a:cubicBezTo>
                  <a:cubicBezTo>
                    <a:pt x="9355522" y="1050252"/>
                    <a:pt x="9367791" y="1133166"/>
                    <a:pt x="9391804" y="1213698"/>
                  </a:cubicBezTo>
                  <a:cubicBezTo>
                    <a:pt x="9394460" y="1217932"/>
                    <a:pt x="9397676" y="1222165"/>
                    <a:pt x="9400856" y="1226431"/>
                  </a:cubicBezTo>
                  <a:lnTo>
                    <a:pt x="9400856" y="1226894"/>
                  </a:lnTo>
                  <a:cubicBezTo>
                    <a:pt x="9423822" y="1259868"/>
                    <a:pt x="9451015" y="1290494"/>
                    <a:pt x="9484642" y="1316390"/>
                  </a:cubicBezTo>
                  <a:cubicBezTo>
                    <a:pt x="9484118" y="1287649"/>
                    <a:pt x="9483034" y="1257983"/>
                    <a:pt x="9479853" y="1229243"/>
                  </a:cubicBezTo>
                  <a:cubicBezTo>
                    <a:pt x="9479853" y="1226431"/>
                    <a:pt x="9479853" y="1224050"/>
                    <a:pt x="9479292" y="1221239"/>
                  </a:cubicBezTo>
                  <a:cubicBezTo>
                    <a:pt x="9469157" y="1136440"/>
                    <a:pt x="9448359" y="1053559"/>
                    <a:pt x="9425393" y="970645"/>
                  </a:cubicBezTo>
                  <a:cubicBezTo>
                    <a:pt x="9424869" y="970182"/>
                    <a:pt x="9424869" y="969719"/>
                    <a:pt x="9424869" y="969223"/>
                  </a:cubicBezTo>
                  <a:cubicBezTo>
                    <a:pt x="9420082" y="953216"/>
                    <a:pt x="9415818" y="936746"/>
                    <a:pt x="9410992" y="920705"/>
                  </a:cubicBezTo>
                  <a:cubicBezTo>
                    <a:pt x="9489990" y="1013971"/>
                    <a:pt x="9540112" y="1126088"/>
                    <a:pt x="9556121" y="1241976"/>
                  </a:cubicBezTo>
                  <a:cubicBezTo>
                    <a:pt x="9565211" y="1170373"/>
                    <a:pt x="9596144" y="1102077"/>
                    <a:pt x="9635642" y="1038478"/>
                  </a:cubicBezTo>
                  <a:cubicBezTo>
                    <a:pt x="9590272" y="1134092"/>
                    <a:pt x="9579088" y="1245250"/>
                    <a:pt x="9623374" y="1340864"/>
                  </a:cubicBezTo>
                  <a:lnTo>
                    <a:pt x="9306971" y="1340864"/>
                  </a:lnTo>
                  <a:cubicBezTo>
                    <a:pt x="9285090" y="1296612"/>
                    <a:pt x="9267472" y="1250442"/>
                    <a:pt x="9255203" y="1203346"/>
                  </a:cubicBezTo>
                  <a:cubicBezTo>
                    <a:pt x="9250416" y="1210887"/>
                    <a:pt x="9245591" y="1218395"/>
                    <a:pt x="9241326" y="1225935"/>
                  </a:cubicBezTo>
                  <a:cubicBezTo>
                    <a:pt x="9242412" y="1229243"/>
                    <a:pt x="9244544" y="1233013"/>
                    <a:pt x="9245591" y="1236783"/>
                  </a:cubicBezTo>
                  <a:cubicBezTo>
                    <a:pt x="9257860" y="1270683"/>
                    <a:pt x="9268558" y="1305542"/>
                    <a:pt x="9275477" y="1340864"/>
                  </a:cubicBezTo>
                  <a:lnTo>
                    <a:pt x="9218072" y="1340864"/>
                  </a:lnTo>
                  <a:lnTo>
                    <a:pt x="9580215" y="1355634"/>
                  </a:lnTo>
                  <a:cubicBezTo>
                    <a:pt x="9841924" y="1360344"/>
                    <a:pt x="10103534" y="1355612"/>
                    <a:pt x="10364990" y="1339225"/>
                  </a:cubicBezTo>
                  <a:lnTo>
                    <a:pt x="10393414" y="1337012"/>
                  </a:lnTo>
                  <a:lnTo>
                    <a:pt x="10396520" y="1227820"/>
                  </a:lnTo>
                  <a:cubicBezTo>
                    <a:pt x="10399738" y="1204273"/>
                    <a:pt x="10404525" y="1180725"/>
                    <a:pt x="10410922" y="1157640"/>
                  </a:cubicBezTo>
                  <a:cubicBezTo>
                    <a:pt x="10375163" y="1159988"/>
                    <a:pt x="10339965" y="1166602"/>
                    <a:pt x="10306339" y="1178376"/>
                  </a:cubicBezTo>
                  <a:cubicBezTo>
                    <a:pt x="10298858" y="1232054"/>
                    <a:pt x="10298858" y="1286723"/>
                    <a:pt x="10305816" y="1340864"/>
                  </a:cubicBezTo>
                  <a:lnTo>
                    <a:pt x="10131847" y="1340864"/>
                  </a:lnTo>
                  <a:cubicBezTo>
                    <a:pt x="10131847" y="1329090"/>
                    <a:pt x="10131847" y="1316853"/>
                    <a:pt x="10132933" y="1305079"/>
                  </a:cubicBezTo>
                  <a:cubicBezTo>
                    <a:pt x="10124404" y="1316853"/>
                    <a:pt x="10116400" y="1328627"/>
                    <a:pt x="10108919" y="1340864"/>
                  </a:cubicBezTo>
                  <a:lnTo>
                    <a:pt x="9874693" y="1340864"/>
                  </a:lnTo>
                  <a:cubicBezTo>
                    <a:pt x="9873609" y="1337589"/>
                    <a:pt x="9873085" y="1334745"/>
                    <a:pt x="9872562" y="1332860"/>
                  </a:cubicBezTo>
                  <a:cubicBezTo>
                    <a:pt x="9865604" y="1310734"/>
                    <a:pt x="9851727" y="1287649"/>
                    <a:pt x="9826667" y="1281068"/>
                  </a:cubicBezTo>
                  <a:cubicBezTo>
                    <a:pt x="9822402" y="1280109"/>
                    <a:pt x="9818662" y="1279646"/>
                    <a:pt x="9813837" y="1279646"/>
                  </a:cubicBezTo>
                  <a:cubicBezTo>
                    <a:pt x="9811704" y="1279646"/>
                    <a:pt x="9809572" y="1279646"/>
                    <a:pt x="9806917" y="1280109"/>
                  </a:cubicBezTo>
                  <a:cubicBezTo>
                    <a:pt x="9809572" y="1300382"/>
                    <a:pt x="9812265" y="1320623"/>
                    <a:pt x="9815446" y="1340864"/>
                  </a:cubicBezTo>
                  <a:lnTo>
                    <a:pt x="9652175" y="1340864"/>
                  </a:lnTo>
                  <a:cubicBezTo>
                    <a:pt x="9660704" y="1329090"/>
                    <a:pt x="9669793" y="1317812"/>
                    <a:pt x="9678844" y="1306501"/>
                  </a:cubicBezTo>
                  <a:cubicBezTo>
                    <a:pt x="9680452" y="1286227"/>
                    <a:pt x="9681538" y="1265987"/>
                    <a:pt x="9682586" y="1245746"/>
                  </a:cubicBezTo>
                  <a:cubicBezTo>
                    <a:pt x="9685802" y="1176028"/>
                    <a:pt x="9683670" y="1104888"/>
                    <a:pt x="9655916" y="1039900"/>
                  </a:cubicBezTo>
                  <a:cubicBezTo>
                    <a:pt x="9640992" y="1005041"/>
                    <a:pt x="9618549" y="972531"/>
                    <a:pt x="9589224" y="946634"/>
                  </a:cubicBezTo>
                  <a:cubicBezTo>
                    <a:pt x="9563079" y="923087"/>
                    <a:pt x="9532145" y="905161"/>
                    <a:pt x="9496387" y="895768"/>
                  </a:cubicBezTo>
                  <a:cubicBezTo>
                    <a:pt x="9529976" y="897620"/>
                    <a:pt x="9563079" y="905161"/>
                    <a:pt x="9594012" y="916935"/>
                  </a:cubicBezTo>
                  <a:cubicBezTo>
                    <a:pt x="9622850" y="927783"/>
                    <a:pt x="9649520" y="942368"/>
                    <a:pt x="9673010" y="961220"/>
                  </a:cubicBezTo>
                  <a:cubicBezTo>
                    <a:pt x="9681538" y="967338"/>
                    <a:pt x="9689542" y="973953"/>
                    <a:pt x="9696462" y="981493"/>
                  </a:cubicBezTo>
                  <a:cubicBezTo>
                    <a:pt x="9700202" y="984768"/>
                    <a:pt x="9703419" y="988075"/>
                    <a:pt x="9706598" y="991382"/>
                  </a:cubicBezTo>
                  <a:cubicBezTo>
                    <a:pt x="9731696" y="1018204"/>
                    <a:pt x="9750362" y="1049293"/>
                    <a:pt x="9764239" y="1081804"/>
                  </a:cubicBezTo>
                  <a:cubicBezTo>
                    <a:pt x="9779724" y="1117621"/>
                    <a:pt x="9788776" y="1155292"/>
                    <a:pt x="9795696" y="1192962"/>
                  </a:cubicBezTo>
                  <a:cubicBezTo>
                    <a:pt x="9796256" y="1197691"/>
                    <a:pt x="9796780" y="1202850"/>
                    <a:pt x="9797864" y="1208043"/>
                  </a:cubicBezTo>
                  <a:cubicBezTo>
                    <a:pt x="9801568" y="1206621"/>
                    <a:pt x="9805309" y="1205695"/>
                    <a:pt x="9809049" y="1204736"/>
                  </a:cubicBezTo>
                  <a:cubicBezTo>
                    <a:pt x="9817054" y="1202850"/>
                    <a:pt x="9824534" y="1201461"/>
                    <a:pt x="9832539" y="1201924"/>
                  </a:cubicBezTo>
                  <a:cubicBezTo>
                    <a:pt x="9874693" y="1202850"/>
                    <a:pt x="9908283" y="1236320"/>
                    <a:pt x="9929640" y="1273064"/>
                  </a:cubicBezTo>
                  <a:lnTo>
                    <a:pt x="9929640" y="1269757"/>
                  </a:lnTo>
                  <a:cubicBezTo>
                    <a:pt x="9925900" y="1175069"/>
                    <a:pt x="9892273" y="1081804"/>
                    <a:pt x="9835718" y="1001734"/>
                  </a:cubicBezTo>
                  <a:cubicBezTo>
                    <a:pt x="9794124" y="941442"/>
                    <a:pt x="9739140" y="888228"/>
                    <a:pt x="9674580" y="846754"/>
                  </a:cubicBezTo>
                  <a:cubicBezTo>
                    <a:pt x="9666576" y="841595"/>
                    <a:pt x="9658572" y="836865"/>
                    <a:pt x="9650567" y="832169"/>
                  </a:cubicBezTo>
                  <a:cubicBezTo>
                    <a:pt x="9659133" y="834054"/>
                    <a:pt x="9667138" y="836402"/>
                    <a:pt x="9675142" y="838751"/>
                  </a:cubicBezTo>
                  <a:cubicBezTo>
                    <a:pt x="9744489" y="861373"/>
                    <a:pt x="9804785" y="902813"/>
                    <a:pt x="9851727" y="954638"/>
                  </a:cubicBezTo>
                  <a:cubicBezTo>
                    <a:pt x="9877872" y="984305"/>
                    <a:pt x="9900278" y="1016815"/>
                    <a:pt x="9917371" y="1051178"/>
                  </a:cubicBezTo>
                  <a:cubicBezTo>
                    <a:pt x="9933905" y="1084152"/>
                    <a:pt x="9945650" y="1118548"/>
                    <a:pt x="9954178" y="1153869"/>
                  </a:cubicBezTo>
                  <a:cubicBezTo>
                    <a:pt x="9954178" y="1119011"/>
                    <a:pt x="9956870" y="1084648"/>
                    <a:pt x="9961659" y="1050252"/>
                  </a:cubicBezTo>
                  <a:cubicBezTo>
                    <a:pt x="9972843" y="971571"/>
                    <a:pt x="9996856" y="893883"/>
                    <a:pt x="10033138" y="821321"/>
                  </a:cubicBezTo>
                  <a:cubicBezTo>
                    <a:pt x="10043275" y="800618"/>
                    <a:pt x="10054496" y="780807"/>
                    <a:pt x="10066241" y="761029"/>
                  </a:cubicBezTo>
                  <a:cubicBezTo>
                    <a:pt x="10082774" y="734670"/>
                    <a:pt x="10100391" y="708741"/>
                    <a:pt x="10120141" y="683771"/>
                  </a:cubicBezTo>
                  <a:cubicBezTo>
                    <a:pt x="10154814" y="640445"/>
                    <a:pt x="10193752" y="599005"/>
                    <a:pt x="10217766" y="550487"/>
                  </a:cubicBezTo>
                  <a:cubicBezTo>
                    <a:pt x="10218289" y="549528"/>
                    <a:pt x="10218850" y="548602"/>
                    <a:pt x="10219374" y="547643"/>
                  </a:cubicBezTo>
                  <a:cubicBezTo>
                    <a:pt x="10219898" y="546254"/>
                    <a:pt x="10220982" y="544369"/>
                    <a:pt x="10221506" y="542946"/>
                  </a:cubicBezTo>
                  <a:cubicBezTo>
                    <a:pt x="10220982" y="545295"/>
                    <a:pt x="10220982" y="547643"/>
                    <a:pt x="10220421" y="550024"/>
                  </a:cubicBezTo>
                  <a:cubicBezTo>
                    <a:pt x="10219898" y="551909"/>
                    <a:pt x="10219898" y="553794"/>
                    <a:pt x="10219374" y="555680"/>
                  </a:cubicBezTo>
                  <a:cubicBezTo>
                    <a:pt x="10202841" y="634790"/>
                    <a:pt x="10135588" y="699811"/>
                    <a:pt x="10089730" y="770455"/>
                  </a:cubicBezTo>
                  <a:cubicBezTo>
                    <a:pt x="10079034" y="786958"/>
                    <a:pt x="10069420" y="803892"/>
                    <a:pt x="10060892" y="821784"/>
                  </a:cubicBezTo>
                  <a:cubicBezTo>
                    <a:pt x="10031567" y="882572"/>
                    <a:pt x="10015558" y="948024"/>
                    <a:pt x="10014474" y="1013971"/>
                  </a:cubicBezTo>
                  <a:cubicBezTo>
                    <a:pt x="10014474" y="1028589"/>
                    <a:pt x="10014997" y="1043670"/>
                    <a:pt x="10015558" y="1058256"/>
                  </a:cubicBezTo>
                  <a:cubicBezTo>
                    <a:pt x="10017129" y="1078033"/>
                    <a:pt x="10018737" y="1097811"/>
                    <a:pt x="10020346" y="1117621"/>
                  </a:cubicBezTo>
                  <a:cubicBezTo>
                    <a:pt x="10021430" y="1132207"/>
                    <a:pt x="10022478" y="1147288"/>
                    <a:pt x="10023001" y="1161873"/>
                  </a:cubicBezTo>
                  <a:cubicBezTo>
                    <a:pt x="10023001" y="1170373"/>
                    <a:pt x="10023001" y="1178839"/>
                    <a:pt x="10022478" y="1187306"/>
                  </a:cubicBezTo>
                  <a:cubicBezTo>
                    <a:pt x="10041143" y="1159062"/>
                    <a:pt x="10063024" y="1131744"/>
                    <a:pt x="10086514" y="1107237"/>
                  </a:cubicBezTo>
                  <a:cubicBezTo>
                    <a:pt x="10089169" y="1104425"/>
                    <a:pt x="10091301" y="1102077"/>
                    <a:pt x="10093995" y="1099696"/>
                  </a:cubicBezTo>
                  <a:cubicBezTo>
                    <a:pt x="10145202" y="1048367"/>
                    <a:pt x="10208713" y="1005504"/>
                    <a:pt x="10279146" y="977227"/>
                  </a:cubicBezTo>
                  <a:cubicBezTo>
                    <a:pt x="10285542" y="970182"/>
                    <a:pt x="10292462" y="963105"/>
                    <a:pt x="10299942" y="956060"/>
                  </a:cubicBezTo>
                  <a:cubicBezTo>
                    <a:pt x="10325564" y="929668"/>
                    <a:pt x="10354366" y="904698"/>
                    <a:pt x="10385300" y="882076"/>
                  </a:cubicBezTo>
                  <a:cubicBezTo>
                    <a:pt x="10438676" y="842058"/>
                    <a:pt x="10498447" y="808621"/>
                    <a:pt x="10561399" y="782229"/>
                  </a:cubicBezTo>
                  <a:cubicBezTo>
                    <a:pt x="10575276" y="775648"/>
                    <a:pt x="10589152" y="769992"/>
                    <a:pt x="10603553" y="765263"/>
                  </a:cubicBezTo>
                  <a:cubicBezTo>
                    <a:pt x="10614737" y="760566"/>
                    <a:pt x="10625959" y="756796"/>
                    <a:pt x="10637143" y="753026"/>
                  </a:cubicBezTo>
                  <a:cubicBezTo>
                    <a:pt x="10626482" y="757755"/>
                    <a:pt x="10615822" y="762451"/>
                    <a:pt x="10605162" y="768107"/>
                  </a:cubicBezTo>
                  <a:cubicBezTo>
                    <a:pt x="10591284" y="775151"/>
                    <a:pt x="10577408" y="782692"/>
                    <a:pt x="10564054" y="791192"/>
                  </a:cubicBezTo>
                  <a:cubicBezTo>
                    <a:pt x="10501626" y="828862"/>
                    <a:pt x="10448288" y="878339"/>
                    <a:pt x="10406657" y="934861"/>
                  </a:cubicBezTo>
                  <a:cubicBezTo>
                    <a:pt x="10403440" y="938135"/>
                    <a:pt x="10401308" y="941905"/>
                    <a:pt x="10398653" y="945212"/>
                  </a:cubicBezTo>
                  <a:cubicBezTo>
                    <a:pt x="10400785" y="944749"/>
                    <a:pt x="10402917" y="944253"/>
                    <a:pt x="10404525" y="943790"/>
                  </a:cubicBezTo>
                  <a:cubicBezTo>
                    <a:pt x="10402393" y="944749"/>
                    <a:pt x="10399738" y="946138"/>
                    <a:pt x="10397567" y="947098"/>
                  </a:cubicBezTo>
                  <a:cubicBezTo>
                    <a:pt x="10379988" y="972068"/>
                    <a:pt x="10364502" y="997964"/>
                    <a:pt x="10351710" y="1024819"/>
                  </a:cubicBezTo>
                  <a:cubicBezTo>
                    <a:pt x="10336225" y="1058256"/>
                    <a:pt x="10324480" y="1092651"/>
                    <a:pt x="10315951" y="1127973"/>
                  </a:cubicBezTo>
                  <a:cubicBezTo>
                    <a:pt x="10351149" y="1120896"/>
                    <a:pt x="10386908" y="1119011"/>
                    <a:pt x="10422666" y="1120896"/>
                  </a:cubicBezTo>
                  <a:cubicBezTo>
                    <a:pt x="10429586" y="1099233"/>
                    <a:pt x="10437591" y="1077570"/>
                    <a:pt x="10446680" y="1056370"/>
                  </a:cubicBezTo>
                  <a:cubicBezTo>
                    <a:pt x="10450421" y="1046945"/>
                    <a:pt x="10454684" y="1037056"/>
                    <a:pt x="10458948" y="1027630"/>
                  </a:cubicBezTo>
                  <a:cubicBezTo>
                    <a:pt x="10461604" y="1021512"/>
                    <a:pt x="10464821" y="1015393"/>
                    <a:pt x="10468000" y="1009275"/>
                  </a:cubicBezTo>
                  <a:cubicBezTo>
                    <a:pt x="10471740" y="1000808"/>
                    <a:pt x="10476004" y="992308"/>
                    <a:pt x="10480830" y="983842"/>
                  </a:cubicBezTo>
                  <a:cubicBezTo>
                    <a:pt x="10487749" y="970182"/>
                    <a:pt x="10495230" y="956986"/>
                    <a:pt x="10502711" y="943790"/>
                  </a:cubicBezTo>
                  <a:cubicBezTo>
                    <a:pt x="10492014" y="962642"/>
                    <a:pt x="10482962" y="982419"/>
                    <a:pt x="10475480" y="1002197"/>
                  </a:cubicBezTo>
                  <a:cubicBezTo>
                    <a:pt x="10474433" y="1004545"/>
                    <a:pt x="10473872" y="1006430"/>
                    <a:pt x="10473349" y="1008812"/>
                  </a:cubicBezTo>
                  <a:cubicBezTo>
                    <a:pt x="10471217" y="1013971"/>
                    <a:pt x="10469085" y="1019626"/>
                    <a:pt x="10467477" y="1025282"/>
                  </a:cubicBezTo>
                  <a:cubicBezTo>
                    <a:pt x="10461604" y="1044133"/>
                    <a:pt x="10457340" y="1063448"/>
                    <a:pt x="10454161" y="1082763"/>
                  </a:cubicBezTo>
                  <a:cubicBezTo>
                    <a:pt x="10451468" y="1095463"/>
                    <a:pt x="10449858" y="1108659"/>
                    <a:pt x="10448811" y="1121392"/>
                  </a:cubicBezTo>
                  <a:lnTo>
                    <a:pt x="10450421" y="1121392"/>
                  </a:lnTo>
                  <a:cubicBezTo>
                    <a:pt x="10471740" y="1123740"/>
                    <a:pt x="10492575" y="1128436"/>
                    <a:pt x="10512848" y="1134555"/>
                  </a:cubicBezTo>
                  <a:cubicBezTo>
                    <a:pt x="10518721" y="1117125"/>
                    <a:pt x="10526164" y="1100655"/>
                    <a:pt x="10534168" y="1084152"/>
                  </a:cubicBezTo>
                  <a:cubicBezTo>
                    <a:pt x="10540040" y="1072378"/>
                    <a:pt x="10546998" y="1060604"/>
                    <a:pt x="10553918" y="1049293"/>
                  </a:cubicBezTo>
                  <a:cubicBezTo>
                    <a:pt x="10567271" y="1027630"/>
                    <a:pt x="10582195" y="1006430"/>
                    <a:pt x="10597681" y="985727"/>
                  </a:cubicBezTo>
                  <a:cubicBezTo>
                    <a:pt x="10614737" y="963105"/>
                    <a:pt x="10633439" y="940516"/>
                    <a:pt x="10651581" y="918357"/>
                  </a:cubicBezTo>
                  <a:cubicBezTo>
                    <a:pt x="10648887" y="893883"/>
                    <a:pt x="10645708" y="869839"/>
                    <a:pt x="10642491" y="845365"/>
                  </a:cubicBezTo>
                  <a:cubicBezTo>
                    <a:pt x="10641968" y="841099"/>
                    <a:pt x="10641444" y="836865"/>
                    <a:pt x="10640883" y="832632"/>
                  </a:cubicBezTo>
                  <a:cubicBezTo>
                    <a:pt x="10656368" y="848639"/>
                    <a:pt x="10669160" y="866069"/>
                    <a:pt x="10680382" y="883961"/>
                  </a:cubicBezTo>
                  <a:cubicBezTo>
                    <a:pt x="10733197" y="820858"/>
                    <a:pt x="10784964" y="755870"/>
                    <a:pt x="10814850" y="682382"/>
                  </a:cubicBezTo>
                  <a:cubicBezTo>
                    <a:pt x="10845260" y="607935"/>
                    <a:pt x="10851132" y="523169"/>
                    <a:pt x="10812157" y="452029"/>
                  </a:cubicBezTo>
                  <a:cubicBezTo>
                    <a:pt x="10839911" y="498199"/>
                    <a:pt x="10866057" y="545295"/>
                    <a:pt x="10881018" y="596161"/>
                  </a:cubicBezTo>
                  <a:cubicBezTo>
                    <a:pt x="10895942" y="646564"/>
                    <a:pt x="10899159" y="701200"/>
                    <a:pt x="10879934" y="750677"/>
                  </a:cubicBezTo>
                  <a:cubicBezTo>
                    <a:pt x="10869273" y="777037"/>
                    <a:pt x="10853264" y="800618"/>
                    <a:pt x="10834599" y="822280"/>
                  </a:cubicBezTo>
                  <a:cubicBezTo>
                    <a:pt x="10826595" y="831706"/>
                    <a:pt x="10817506" y="840636"/>
                    <a:pt x="10808453" y="849599"/>
                  </a:cubicBezTo>
                  <a:cubicBezTo>
                    <a:pt x="10777483" y="880224"/>
                    <a:pt x="10741724" y="908931"/>
                    <a:pt x="10709706" y="939557"/>
                  </a:cubicBezTo>
                  <a:cubicBezTo>
                    <a:pt x="10724144" y="972531"/>
                    <a:pt x="10735328" y="1006430"/>
                    <a:pt x="10745466" y="1040363"/>
                  </a:cubicBezTo>
                  <a:cubicBezTo>
                    <a:pt x="10756163" y="1077107"/>
                    <a:pt x="10766299" y="1113851"/>
                    <a:pt x="10774828" y="1150595"/>
                  </a:cubicBezTo>
                  <a:cubicBezTo>
                    <a:pt x="10786012" y="1196269"/>
                    <a:pt x="10795100" y="1242439"/>
                    <a:pt x="10800973" y="1289071"/>
                  </a:cubicBezTo>
                  <a:lnTo>
                    <a:pt x="10801950" y="1299645"/>
                  </a:lnTo>
                  <a:lnTo>
                    <a:pt x="10824900" y="1297132"/>
                  </a:lnTo>
                  <a:lnTo>
                    <a:pt x="10823902" y="1135514"/>
                  </a:lnTo>
                  <a:cubicBezTo>
                    <a:pt x="10832991" y="1088418"/>
                    <a:pt x="10848438" y="1042711"/>
                    <a:pt x="10869797" y="998923"/>
                  </a:cubicBezTo>
                  <a:cubicBezTo>
                    <a:pt x="10903424" y="928246"/>
                    <a:pt x="10951450" y="862299"/>
                    <a:pt x="11008006" y="803429"/>
                  </a:cubicBezTo>
                  <a:cubicBezTo>
                    <a:pt x="10939144" y="897620"/>
                    <a:pt x="10905032" y="1010201"/>
                    <a:pt x="10908735" y="1122318"/>
                  </a:cubicBezTo>
                  <a:cubicBezTo>
                    <a:pt x="10909296" y="1151984"/>
                    <a:pt x="10912998" y="1181684"/>
                    <a:pt x="10919432" y="1210391"/>
                  </a:cubicBezTo>
                  <a:lnTo>
                    <a:pt x="10941058" y="1282619"/>
                  </a:lnTo>
                  <a:lnTo>
                    <a:pt x="11018281" y="1271569"/>
                  </a:lnTo>
                  <a:lnTo>
                    <a:pt x="11074959" y="1112483"/>
                  </a:lnTo>
                  <a:cubicBezTo>
                    <a:pt x="11089360" y="1054370"/>
                    <a:pt x="11097888" y="995136"/>
                    <a:pt x="11100282" y="935787"/>
                  </a:cubicBezTo>
                  <a:cubicBezTo>
                    <a:pt x="11101891" y="922127"/>
                    <a:pt x="11101891" y="908005"/>
                    <a:pt x="11101891" y="894346"/>
                  </a:cubicBezTo>
                  <a:cubicBezTo>
                    <a:pt x="11105108" y="904698"/>
                    <a:pt x="11108848" y="914587"/>
                    <a:pt x="11112027" y="924972"/>
                  </a:cubicBezTo>
                  <a:cubicBezTo>
                    <a:pt x="11122164" y="956523"/>
                    <a:pt x="11131777" y="988075"/>
                    <a:pt x="11140304" y="1020089"/>
                  </a:cubicBezTo>
                  <a:cubicBezTo>
                    <a:pt x="11148870" y="1053559"/>
                    <a:pt x="11156314" y="1086996"/>
                    <a:pt x="11161139" y="1120896"/>
                  </a:cubicBezTo>
                  <a:cubicBezTo>
                    <a:pt x="11168583" y="1075222"/>
                    <a:pt x="11175539" y="1030011"/>
                    <a:pt x="11182460" y="984305"/>
                  </a:cubicBezTo>
                  <a:cubicBezTo>
                    <a:pt x="11189416" y="939557"/>
                    <a:pt x="11196337" y="894346"/>
                    <a:pt x="11203293" y="849599"/>
                  </a:cubicBezTo>
                  <a:cubicBezTo>
                    <a:pt x="11207033" y="883961"/>
                    <a:pt x="11211298" y="918357"/>
                    <a:pt x="11215562" y="952753"/>
                  </a:cubicBezTo>
                  <a:cubicBezTo>
                    <a:pt x="11223567" y="1023397"/>
                    <a:pt x="11231571" y="1094537"/>
                    <a:pt x="11240099" y="1165180"/>
                  </a:cubicBezTo>
                  <a:lnTo>
                    <a:pt x="11248279" y="1235130"/>
                  </a:lnTo>
                  <a:lnTo>
                    <a:pt x="11259620" y="1233105"/>
                  </a:lnTo>
                  <a:lnTo>
                    <a:pt x="11288650" y="1175069"/>
                  </a:lnTo>
                  <a:cubicBezTo>
                    <a:pt x="11298262" y="1154829"/>
                    <a:pt x="11308923" y="1134555"/>
                    <a:pt x="11320144" y="1114777"/>
                  </a:cubicBezTo>
                  <a:cubicBezTo>
                    <a:pt x="11323324" y="1107733"/>
                    <a:pt x="11327064" y="1101118"/>
                    <a:pt x="11330805" y="1094040"/>
                  </a:cubicBezTo>
                  <a:cubicBezTo>
                    <a:pt x="11329720" y="1086996"/>
                    <a:pt x="11328673" y="1079918"/>
                    <a:pt x="11327588" y="1073337"/>
                  </a:cubicBezTo>
                  <a:lnTo>
                    <a:pt x="11319584" y="1028126"/>
                  </a:lnTo>
                  <a:cubicBezTo>
                    <a:pt x="11308923" y="976764"/>
                    <a:pt x="11295046" y="926361"/>
                    <a:pt x="11276382" y="876917"/>
                  </a:cubicBezTo>
                  <a:cubicBezTo>
                    <a:pt x="11271032" y="862299"/>
                    <a:pt x="11265160" y="847713"/>
                    <a:pt x="11258764" y="833095"/>
                  </a:cubicBezTo>
                  <a:cubicBezTo>
                    <a:pt x="11266245" y="845828"/>
                    <a:pt x="11273164" y="858528"/>
                    <a:pt x="11280122" y="871724"/>
                  </a:cubicBezTo>
                  <a:cubicBezTo>
                    <a:pt x="11300919" y="910353"/>
                    <a:pt x="11319584" y="950405"/>
                    <a:pt x="11335592" y="990886"/>
                  </a:cubicBezTo>
                  <a:cubicBezTo>
                    <a:pt x="11343597" y="1009275"/>
                    <a:pt x="11350554" y="1027630"/>
                    <a:pt x="11356950" y="1046482"/>
                  </a:cubicBezTo>
                  <a:cubicBezTo>
                    <a:pt x="11369743" y="1023397"/>
                    <a:pt x="11383096" y="1000312"/>
                    <a:pt x="11396973" y="977227"/>
                  </a:cubicBezTo>
                  <a:cubicBezTo>
                    <a:pt x="11402845" y="966412"/>
                    <a:pt x="11409242" y="955564"/>
                    <a:pt x="11416161" y="944749"/>
                  </a:cubicBezTo>
                  <a:cubicBezTo>
                    <a:pt x="11409765" y="956060"/>
                    <a:pt x="11403369" y="967338"/>
                    <a:pt x="11397497" y="978649"/>
                  </a:cubicBezTo>
                  <a:cubicBezTo>
                    <a:pt x="11383620" y="1004545"/>
                    <a:pt x="11371351" y="1030937"/>
                    <a:pt x="11360690" y="1057793"/>
                  </a:cubicBezTo>
                  <a:lnTo>
                    <a:pt x="11397720" y="1208443"/>
                  </a:lnTo>
                  <a:lnTo>
                    <a:pt x="11409870" y="1206273"/>
                  </a:lnTo>
                  <a:lnTo>
                    <a:pt x="11423920" y="1203238"/>
                  </a:lnTo>
                  <a:lnTo>
                    <a:pt x="11462056" y="1124666"/>
                  </a:lnTo>
                  <a:cubicBezTo>
                    <a:pt x="11460448" y="1114777"/>
                    <a:pt x="11458316" y="1105351"/>
                    <a:pt x="11456744" y="1095463"/>
                  </a:cubicBezTo>
                  <a:cubicBezTo>
                    <a:pt x="11453528" y="1080381"/>
                    <a:pt x="11450312" y="1064837"/>
                    <a:pt x="11446609" y="1049789"/>
                  </a:cubicBezTo>
                  <a:cubicBezTo>
                    <a:pt x="11438043" y="1014467"/>
                    <a:pt x="11427382" y="979608"/>
                    <a:pt x="11416161" y="944749"/>
                  </a:cubicBezTo>
                  <a:lnTo>
                    <a:pt x="11416161" y="944253"/>
                  </a:lnTo>
                  <a:cubicBezTo>
                    <a:pt x="11392184" y="870302"/>
                    <a:pt x="11364431" y="797773"/>
                    <a:pt x="11336153" y="725244"/>
                  </a:cubicBezTo>
                  <a:cubicBezTo>
                    <a:pt x="11386836" y="780344"/>
                    <a:pt x="11429514" y="840636"/>
                    <a:pt x="11463141" y="905161"/>
                  </a:cubicBezTo>
                  <a:cubicBezTo>
                    <a:pt x="11479150" y="933438"/>
                    <a:pt x="11492466" y="963105"/>
                    <a:pt x="11504211" y="993267"/>
                  </a:cubicBezTo>
                  <a:cubicBezTo>
                    <a:pt x="11510083" y="1007389"/>
                    <a:pt x="11515432" y="1021975"/>
                    <a:pt x="11520220" y="1036593"/>
                  </a:cubicBezTo>
                  <a:cubicBezTo>
                    <a:pt x="11575728" y="962179"/>
                    <a:pt x="11644551" y="895272"/>
                    <a:pt x="11724596" y="841099"/>
                  </a:cubicBezTo>
                  <a:cubicBezTo>
                    <a:pt x="11747002" y="825555"/>
                    <a:pt x="11770454" y="810969"/>
                    <a:pt x="11795030" y="797773"/>
                  </a:cubicBezTo>
                  <a:cubicBezTo>
                    <a:pt x="11769931" y="815666"/>
                    <a:pt x="11745918" y="835443"/>
                    <a:pt x="11723512" y="856180"/>
                  </a:cubicBezTo>
                  <a:cubicBezTo>
                    <a:pt x="11688838" y="888228"/>
                    <a:pt x="11657344" y="923087"/>
                    <a:pt x="11630674" y="960294"/>
                  </a:cubicBezTo>
                  <a:cubicBezTo>
                    <a:pt x="11593308" y="1009738"/>
                    <a:pt x="11563982" y="1062985"/>
                    <a:pt x="11542625" y="1118548"/>
                  </a:cubicBezTo>
                  <a:lnTo>
                    <a:pt x="11551518" y="1175676"/>
                  </a:lnTo>
                  <a:lnTo>
                    <a:pt x="11641621" y="1156213"/>
                  </a:lnTo>
                  <a:lnTo>
                    <a:pt x="11651677" y="1122732"/>
                  </a:lnTo>
                  <a:cubicBezTo>
                    <a:pt x="11662150" y="1099357"/>
                    <a:pt x="11676027" y="1077339"/>
                    <a:pt x="11694187" y="1057330"/>
                  </a:cubicBezTo>
                  <a:lnTo>
                    <a:pt x="11676572" y="1148434"/>
                  </a:lnTo>
                  <a:lnTo>
                    <a:pt x="11740644" y="1132071"/>
                  </a:lnTo>
                  <a:lnTo>
                    <a:pt x="11725644" y="1016815"/>
                  </a:lnTo>
                  <a:cubicBezTo>
                    <a:pt x="11720856" y="991382"/>
                    <a:pt x="11714460" y="966412"/>
                    <a:pt x="11706456" y="941442"/>
                  </a:cubicBezTo>
                  <a:cubicBezTo>
                    <a:pt x="11712852" y="952753"/>
                    <a:pt x="11718724" y="964064"/>
                    <a:pt x="11724036" y="975838"/>
                  </a:cubicBezTo>
                  <a:lnTo>
                    <a:pt x="11777295" y="1122712"/>
                  </a:lnTo>
                  <a:lnTo>
                    <a:pt x="11840493" y="1106572"/>
                  </a:lnTo>
                  <a:lnTo>
                    <a:pt x="11851584" y="1080877"/>
                  </a:lnTo>
                  <a:cubicBezTo>
                    <a:pt x="11853192" y="1077570"/>
                    <a:pt x="11854764" y="1074759"/>
                    <a:pt x="11856372" y="1071452"/>
                  </a:cubicBezTo>
                  <a:cubicBezTo>
                    <a:pt x="11880909" y="1022934"/>
                    <a:pt x="11913452" y="977723"/>
                    <a:pt x="11954558" y="939094"/>
                  </a:cubicBezTo>
                  <a:cubicBezTo>
                    <a:pt x="11967351" y="925898"/>
                    <a:pt x="11981752" y="913661"/>
                    <a:pt x="11997236" y="902813"/>
                  </a:cubicBezTo>
                  <a:cubicBezTo>
                    <a:pt x="12002585" y="899043"/>
                    <a:pt x="12007897" y="895272"/>
                    <a:pt x="12013246" y="891502"/>
                  </a:cubicBezTo>
                  <a:cubicBezTo>
                    <a:pt x="12008982" y="900928"/>
                    <a:pt x="12004194" y="910353"/>
                    <a:pt x="11999892" y="919779"/>
                  </a:cubicBezTo>
                  <a:cubicBezTo>
                    <a:pt x="11984968" y="951331"/>
                    <a:pt x="11970568" y="982882"/>
                    <a:pt x="11956690" y="1014930"/>
                  </a:cubicBezTo>
                  <a:lnTo>
                    <a:pt x="11928049" y="1084213"/>
                  </a:lnTo>
                  <a:lnTo>
                    <a:pt x="11931459" y="1083342"/>
                  </a:lnTo>
                  <a:cubicBezTo>
                    <a:pt x="12018335" y="1059389"/>
                    <a:pt x="12105183" y="1033649"/>
                    <a:pt x="12191999" y="1006041"/>
                  </a:cubicBezTo>
                  <a:lnTo>
                    <a:pt x="12191999" y="1028592"/>
                  </a:lnTo>
                  <a:lnTo>
                    <a:pt x="12192001" y="1028589"/>
                  </a:lnTo>
                  <a:lnTo>
                    <a:pt x="12191999" y="1028593"/>
                  </a:lnTo>
                  <a:lnTo>
                    <a:pt x="12191999" y="1694269"/>
                  </a:lnTo>
                  <a:lnTo>
                    <a:pt x="1" y="1694269"/>
                  </a:lnTo>
                  <a:lnTo>
                    <a:pt x="1" y="1006041"/>
                  </a:lnTo>
                  <a:lnTo>
                    <a:pt x="184076" y="941873"/>
                  </a:lnTo>
                  <a:lnTo>
                    <a:pt x="153326" y="819150"/>
                  </a:lnTo>
                  <a:cubicBezTo>
                    <a:pt x="152863" y="815843"/>
                    <a:pt x="152367" y="812535"/>
                    <a:pt x="152367" y="809261"/>
                  </a:cubicBezTo>
                  <a:cubicBezTo>
                    <a:pt x="151441" y="780984"/>
                    <a:pt x="153326" y="752707"/>
                    <a:pt x="158055" y="725388"/>
                  </a:cubicBezTo>
                  <a:cubicBezTo>
                    <a:pt x="164637" y="683948"/>
                    <a:pt x="176907" y="643434"/>
                    <a:pt x="193907" y="604804"/>
                  </a:cubicBezTo>
                  <a:cubicBezTo>
                    <a:pt x="171715" y="606227"/>
                    <a:pt x="149556" y="610460"/>
                    <a:pt x="128323" y="618001"/>
                  </a:cubicBezTo>
                  <a:cubicBezTo>
                    <a:pt x="82550" y="633545"/>
                    <a:pt x="41043" y="660400"/>
                    <a:pt x="0" y="686296"/>
                  </a:cubicBezTo>
                  <a:cubicBezTo>
                    <a:pt x="53777" y="618001"/>
                    <a:pt x="124090" y="553938"/>
                    <a:pt x="210873" y="544050"/>
                  </a:cubicBezTo>
                  <a:cubicBezTo>
                    <a:pt x="252876" y="539353"/>
                    <a:pt x="294382" y="548283"/>
                    <a:pt x="333077" y="564786"/>
                  </a:cubicBezTo>
                  <a:cubicBezTo>
                    <a:pt x="339196" y="518153"/>
                    <a:pt x="343925" y="471521"/>
                    <a:pt x="345810" y="424425"/>
                  </a:cubicBezTo>
                  <a:cubicBezTo>
                    <a:pt x="350044" y="320774"/>
                    <a:pt x="338270" y="213849"/>
                    <a:pt x="287801" y="122965"/>
                  </a:cubicBezTo>
                  <a:cubicBezTo>
                    <a:pt x="261375" y="74910"/>
                    <a:pt x="224565" y="32974"/>
                    <a:pt x="180677" y="0"/>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8" name="Google Shape;878;p38"/>
            <p:cNvSpPr/>
            <p:nvPr/>
          </p:nvSpPr>
          <p:spPr>
            <a:xfrm flipH="1">
              <a:off x="6106753" y="5150668"/>
              <a:ext cx="694328" cy="1128179"/>
            </a:xfrm>
            <a:custGeom>
              <a:rect b="b" l="l" r="r" t="t"/>
              <a:pathLst>
                <a:path extrusionOk="0" h="834026" w="513294">
                  <a:moveTo>
                    <a:pt x="506205" y="204199"/>
                  </a:moveTo>
                  <a:cubicBezTo>
                    <a:pt x="502851" y="198348"/>
                    <a:pt x="498217" y="195890"/>
                    <a:pt x="492685" y="200218"/>
                  </a:cubicBezTo>
                  <a:cubicBezTo>
                    <a:pt x="478265" y="210950"/>
                    <a:pt x="468133" y="236776"/>
                    <a:pt x="468133" y="236776"/>
                  </a:cubicBezTo>
                  <a:cubicBezTo>
                    <a:pt x="454612" y="243561"/>
                    <a:pt x="450325" y="260143"/>
                    <a:pt x="447869" y="278595"/>
                  </a:cubicBezTo>
                  <a:cubicBezTo>
                    <a:pt x="448457" y="278284"/>
                    <a:pt x="449080" y="277972"/>
                    <a:pt x="450013" y="278284"/>
                  </a:cubicBezTo>
                  <a:cubicBezTo>
                    <a:pt x="451224" y="278595"/>
                    <a:pt x="451846" y="280119"/>
                    <a:pt x="451535" y="281954"/>
                  </a:cubicBezTo>
                  <a:cubicBezTo>
                    <a:pt x="451224" y="283200"/>
                    <a:pt x="450636" y="283823"/>
                    <a:pt x="449702" y="284135"/>
                  </a:cubicBezTo>
                  <a:cubicBezTo>
                    <a:pt x="448768" y="284411"/>
                    <a:pt x="447869" y="284411"/>
                    <a:pt x="447247" y="283823"/>
                  </a:cubicBezTo>
                  <a:cubicBezTo>
                    <a:pt x="445414" y="301340"/>
                    <a:pt x="444481" y="320069"/>
                    <a:pt x="438948" y="333294"/>
                  </a:cubicBezTo>
                  <a:cubicBezTo>
                    <a:pt x="426672" y="362201"/>
                    <a:pt x="403331" y="374802"/>
                    <a:pt x="401775" y="368051"/>
                  </a:cubicBezTo>
                  <a:cubicBezTo>
                    <a:pt x="400253" y="361266"/>
                    <a:pt x="400564" y="289951"/>
                    <a:pt x="409763" y="264125"/>
                  </a:cubicBezTo>
                  <a:cubicBezTo>
                    <a:pt x="414673" y="250935"/>
                    <a:pt x="420206" y="222339"/>
                    <a:pt x="424494" y="193433"/>
                  </a:cubicBezTo>
                  <a:cubicBezTo>
                    <a:pt x="424217" y="172246"/>
                    <a:pt x="423283" y="150713"/>
                    <a:pt x="422350" y="129526"/>
                  </a:cubicBezTo>
                  <a:cubicBezTo>
                    <a:pt x="421450" y="130737"/>
                    <a:pt x="419894" y="131360"/>
                    <a:pt x="418373" y="130737"/>
                  </a:cubicBezTo>
                  <a:cubicBezTo>
                    <a:pt x="416817" y="130114"/>
                    <a:pt x="416229" y="128279"/>
                    <a:pt x="416817" y="126756"/>
                  </a:cubicBezTo>
                  <a:cubicBezTo>
                    <a:pt x="417439" y="125198"/>
                    <a:pt x="418995" y="124887"/>
                    <a:pt x="420828" y="125821"/>
                  </a:cubicBezTo>
                  <a:cubicBezTo>
                    <a:pt x="421450" y="126133"/>
                    <a:pt x="421762" y="126445"/>
                    <a:pt x="422038" y="126756"/>
                  </a:cubicBezTo>
                  <a:cubicBezTo>
                    <a:pt x="422038" y="125198"/>
                    <a:pt x="422038" y="123675"/>
                    <a:pt x="421762" y="122429"/>
                  </a:cubicBezTo>
                  <a:cubicBezTo>
                    <a:pt x="421450" y="122117"/>
                    <a:pt x="421139" y="121840"/>
                    <a:pt x="421139" y="121529"/>
                  </a:cubicBezTo>
                  <a:cubicBezTo>
                    <a:pt x="420828" y="120594"/>
                    <a:pt x="420828" y="119659"/>
                    <a:pt x="421450" y="119071"/>
                  </a:cubicBezTo>
                  <a:cubicBezTo>
                    <a:pt x="421450" y="119071"/>
                    <a:pt x="421762" y="119071"/>
                    <a:pt x="421762" y="119071"/>
                  </a:cubicBezTo>
                  <a:cubicBezTo>
                    <a:pt x="421450" y="113532"/>
                    <a:pt x="421139" y="108304"/>
                    <a:pt x="421139" y="102765"/>
                  </a:cubicBezTo>
                  <a:cubicBezTo>
                    <a:pt x="419272" y="92933"/>
                    <a:pt x="417439" y="83101"/>
                    <a:pt x="415607" y="73270"/>
                  </a:cubicBezTo>
                  <a:cubicBezTo>
                    <a:pt x="409763" y="60045"/>
                    <a:pt x="403607" y="46821"/>
                    <a:pt x="397176" y="33908"/>
                  </a:cubicBezTo>
                  <a:cubicBezTo>
                    <a:pt x="395032" y="33008"/>
                    <a:pt x="393164" y="32073"/>
                    <a:pt x="390709" y="31450"/>
                  </a:cubicBezTo>
                  <a:cubicBezTo>
                    <a:pt x="388254" y="28369"/>
                    <a:pt x="386110" y="25322"/>
                    <a:pt x="383966" y="22241"/>
                  </a:cubicBezTo>
                  <a:cubicBezTo>
                    <a:pt x="372901" y="7182"/>
                    <a:pt x="350804" y="-10024"/>
                    <a:pt x="345583" y="7182"/>
                  </a:cubicBezTo>
                  <a:cubicBezTo>
                    <a:pt x="342194" y="18225"/>
                    <a:pt x="347727" y="37612"/>
                    <a:pt x="351703" y="49590"/>
                  </a:cubicBezTo>
                  <a:cubicBezTo>
                    <a:pt x="347104" y="60045"/>
                    <a:pt x="347104" y="74793"/>
                    <a:pt x="354158" y="91999"/>
                  </a:cubicBezTo>
                  <a:cubicBezTo>
                    <a:pt x="365224" y="119382"/>
                    <a:pt x="364602" y="155005"/>
                    <a:pt x="361247" y="180831"/>
                  </a:cubicBezTo>
                  <a:cubicBezTo>
                    <a:pt x="361835" y="181766"/>
                    <a:pt x="361835" y="182701"/>
                    <a:pt x="361247" y="183912"/>
                  </a:cubicBezTo>
                  <a:cubicBezTo>
                    <a:pt x="360936" y="184224"/>
                    <a:pt x="360936" y="184535"/>
                    <a:pt x="360625" y="184847"/>
                  </a:cubicBezTo>
                  <a:cubicBezTo>
                    <a:pt x="358792" y="195890"/>
                    <a:pt x="356614" y="204511"/>
                    <a:pt x="354781" y="209738"/>
                  </a:cubicBezTo>
                  <a:cubicBezTo>
                    <a:pt x="348038" y="227255"/>
                    <a:pt x="324385" y="251523"/>
                    <a:pt x="324385" y="251523"/>
                  </a:cubicBezTo>
                  <a:cubicBezTo>
                    <a:pt x="324385" y="251523"/>
                    <a:pt x="310554" y="169165"/>
                    <a:pt x="307476" y="147043"/>
                  </a:cubicBezTo>
                  <a:cubicBezTo>
                    <a:pt x="304398" y="124887"/>
                    <a:pt x="254327" y="53883"/>
                    <a:pt x="239907" y="38512"/>
                  </a:cubicBezTo>
                  <a:cubicBezTo>
                    <a:pt x="231919" y="29927"/>
                    <a:pt x="217154" y="17014"/>
                    <a:pt x="202112" y="10540"/>
                  </a:cubicBezTo>
                  <a:cubicBezTo>
                    <a:pt x="201213" y="9640"/>
                    <a:pt x="196268" y="5624"/>
                    <a:pt x="187070" y="3166"/>
                  </a:cubicBezTo>
                  <a:cubicBezTo>
                    <a:pt x="169572" y="6247"/>
                    <a:pt x="152040" y="9951"/>
                    <a:pt x="134543" y="13933"/>
                  </a:cubicBezTo>
                  <a:cubicBezTo>
                    <a:pt x="130255" y="18225"/>
                    <a:pt x="128077" y="22553"/>
                    <a:pt x="126555" y="25011"/>
                  </a:cubicBezTo>
                  <a:cubicBezTo>
                    <a:pt x="122855" y="30550"/>
                    <a:pt x="140975" y="28680"/>
                    <a:pt x="153596" y="28680"/>
                  </a:cubicBezTo>
                  <a:cubicBezTo>
                    <a:pt x="155118" y="28680"/>
                    <a:pt x="156639" y="28680"/>
                    <a:pt x="158196" y="28992"/>
                  </a:cubicBezTo>
                  <a:cubicBezTo>
                    <a:pt x="153285" y="43740"/>
                    <a:pt x="164627" y="56653"/>
                    <a:pt x="186136" y="71400"/>
                  </a:cubicBezTo>
                  <a:cubicBezTo>
                    <a:pt x="214388" y="90787"/>
                    <a:pt x="220543" y="122117"/>
                    <a:pt x="233752" y="149501"/>
                  </a:cubicBezTo>
                  <a:cubicBezTo>
                    <a:pt x="246962" y="176850"/>
                    <a:pt x="248518" y="258620"/>
                    <a:pt x="248518" y="258620"/>
                  </a:cubicBezTo>
                  <a:cubicBezTo>
                    <a:pt x="248518" y="258620"/>
                    <a:pt x="217154" y="193744"/>
                    <a:pt x="210722" y="176538"/>
                  </a:cubicBezTo>
                  <a:cubicBezTo>
                    <a:pt x="203944" y="159333"/>
                    <a:pt x="172027" y="112597"/>
                    <a:pt x="149585" y="96603"/>
                  </a:cubicBezTo>
                  <a:cubicBezTo>
                    <a:pt x="129010" y="82167"/>
                    <a:pt x="95848" y="88017"/>
                    <a:pt x="56220" y="111385"/>
                  </a:cubicBezTo>
                  <a:cubicBezTo>
                    <a:pt x="52209" y="108304"/>
                    <a:pt x="46088" y="107058"/>
                    <a:pt x="36544" y="113843"/>
                  </a:cubicBezTo>
                  <a:cubicBezTo>
                    <a:pt x="16281" y="128279"/>
                    <a:pt x="8293" y="139946"/>
                    <a:pt x="1550" y="168230"/>
                  </a:cubicBezTo>
                  <a:cubicBezTo>
                    <a:pt x="-3983" y="191909"/>
                    <a:pt x="5838" y="179308"/>
                    <a:pt x="22436" y="167641"/>
                  </a:cubicBezTo>
                  <a:cubicBezTo>
                    <a:pt x="26724" y="172557"/>
                    <a:pt x="32568" y="175915"/>
                    <a:pt x="38100" y="176850"/>
                  </a:cubicBezTo>
                  <a:cubicBezTo>
                    <a:pt x="55287" y="179931"/>
                    <a:pt x="86616" y="141815"/>
                    <a:pt x="117945" y="165149"/>
                  </a:cubicBezTo>
                  <a:cubicBezTo>
                    <a:pt x="149274" y="188517"/>
                    <a:pt x="172339" y="287181"/>
                    <a:pt x="172339" y="287181"/>
                  </a:cubicBezTo>
                  <a:cubicBezTo>
                    <a:pt x="172339" y="287181"/>
                    <a:pt x="142842" y="220816"/>
                    <a:pt x="111202" y="206969"/>
                  </a:cubicBezTo>
                  <a:cubicBezTo>
                    <a:pt x="90627" y="197760"/>
                    <a:pt x="59298" y="203576"/>
                    <a:pt x="36233" y="218047"/>
                  </a:cubicBezTo>
                  <a:cubicBezTo>
                    <a:pt x="29490" y="232171"/>
                    <a:pt x="21502" y="245396"/>
                    <a:pt x="12892" y="258620"/>
                  </a:cubicBezTo>
                  <a:cubicBezTo>
                    <a:pt x="9538" y="274891"/>
                    <a:pt x="6771" y="291197"/>
                    <a:pt x="4005" y="307468"/>
                  </a:cubicBezTo>
                  <a:cubicBezTo>
                    <a:pt x="5838" y="317611"/>
                    <a:pt x="9538" y="326231"/>
                    <a:pt x="13825" y="332082"/>
                  </a:cubicBezTo>
                  <a:cubicBezTo>
                    <a:pt x="14759" y="333294"/>
                    <a:pt x="15658" y="334228"/>
                    <a:pt x="16592" y="335440"/>
                  </a:cubicBezTo>
                  <a:cubicBezTo>
                    <a:pt x="28556" y="356350"/>
                    <a:pt x="49754" y="376637"/>
                    <a:pt x="51621" y="363724"/>
                  </a:cubicBezTo>
                  <a:cubicBezTo>
                    <a:pt x="52831" y="355138"/>
                    <a:pt x="53454" y="344683"/>
                    <a:pt x="53143" y="333917"/>
                  </a:cubicBezTo>
                  <a:cubicBezTo>
                    <a:pt x="53765" y="332982"/>
                    <a:pt x="54353" y="332082"/>
                    <a:pt x="54664" y="330836"/>
                  </a:cubicBezTo>
                  <a:cubicBezTo>
                    <a:pt x="60197" y="316400"/>
                    <a:pt x="62963" y="279496"/>
                    <a:pt x="85094" y="283200"/>
                  </a:cubicBezTo>
                  <a:cubicBezTo>
                    <a:pt x="118256" y="289050"/>
                    <a:pt x="120400" y="297047"/>
                    <a:pt x="126866" y="354515"/>
                  </a:cubicBezTo>
                  <a:cubicBezTo>
                    <a:pt x="129010" y="373244"/>
                    <a:pt x="131154" y="394777"/>
                    <a:pt x="133609" y="415687"/>
                  </a:cubicBezTo>
                  <a:cubicBezTo>
                    <a:pt x="144052" y="453803"/>
                    <a:pt x="155429" y="491295"/>
                    <a:pt x="163728" y="529722"/>
                  </a:cubicBezTo>
                  <a:cubicBezTo>
                    <a:pt x="178148" y="551532"/>
                    <a:pt x="197513" y="578881"/>
                    <a:pt x="201801" y="581339"/>
                  </a:cubicBezTo>
                  <a:cubicBezTo>
                    <a:pt x="203045" y="622536"/>
                    <a:pt x="204256" y="687412"/>
                    <a:pt x="202734" y="730132"/>
                  </a:cubicBezTo>
                  <a:cubicBezTo>
                    <a:pt x="200901" y="785142"/>
                    <a:pt x="200590" y="814672"/>
                    <a:pt x="200590" y="823569"/>
                  </a:cubicBezTo>
                  <a:cubicBezTo>
                    <a:pt x="200901" y="823569"/>
                    <a:pt x="200901" y="823569"/>
                    <a:pt x="201213" y="823258"/>
                  </a:cubicBezTo>
                  <a:cubicBezTo>
                    <a:pt x="201213" y="823881"/>
                    <a:pt x="201489" y="824504"/>
                    <a:pt x="201213" y="824815"/>
                  </a:cubicBezTo>
                  <a:cubicBezTo>
                    <a:pt x="201213" y="824815"/>
                    <a:pt x="200901" y="824815"/>
                    <a:pt x="200590" y="824815"/>
                  </a:cubicBezTo>
                  <a:cubicBezTo>
                    <a:pt x="200590" y="825715"/>
                    <a:pt x="200590" y="826339"/>
                    <a:pt x="200590" y="826339"/>
                  </a:cubicBezTo>
                  <a:cubicBezTo>
                    <a:pt x="200590" y="826339"/>
                    <a:pt x="229153" y="810656"/>
                    <a:pt x="248794" y="817407"/>
                  </a:cubicBezTo>
                  <a:cubicBezTo>
                    <a:pt x="268470" y="824192"/>
                    <a:pt x="285967" y="837694"/>
                    <a:pt x="297033" y="833089"/>
                  </a:cubicBezTo>
                  <a:cubicBezTo>
                    <a:pt x="308098" y="828485"/>
                    <a:pt x="328984" y="809445"/>
                    <a:pt x="351392" y="817718"/>
                  </a:cubicBezTo>
                  <a:cubicBezTo>
                    <a:pt x="369823" y="824815"/>
                    <a:pt x="395931" y="817718"/>
                    <a:pt x="404541" y="814949"/>
                  </a:cubicBezTo>
                  <a:cubicBezTo>
                    <a:pt x="404852" y="811279"/>
                    <a:pt x="405475" y="807575"/>
                    <a:pt x="405786" y="803905"/>
                  </a:cubicBezTo>
                  <a:cubicBezTo>
                    <a:pt x="403919" y="791616"/>
                    <a:pt x="400564" y="769148"/>
                    <a:pt x="397798" y="738718"/>
                  </a:cubicBezTo>
                  <a:cubicBezTo>
                    <a:pt x="396864" y="728886"/>
                    <a:pt x="396864" y="715696"/>
                    <a:pt x="397176" y="700914"/>
                  </a:cubicBezTo>
                  <a:cubicBezTo>
                    <a:pt x="396242" y="701225"/>
                    <a:pt x="395343" y="701537"/>
                    <a:pt x="394409" y="702160"/>
                  </a:cubicBezTo>
                  <a:cubicBezTo>
                    <a:pt x="392888" y="700602"/>
                    <a:pt x="391020" y="699702"/>
                    <a:pt x="389188" y="699390"/>
                  </a:cubicBezTo>
                  <a:cubicBezTo>
                    <a:pt x="388254" y="699079"/>
                    <a:pt x="387044" y="698767"/>
                    <a:pt x="387355" y="697244"/>
                  </a:cubicBezTo>
                  <a:cubicBezTo>
                    <a:pt x="387943" y="697244"/>
                    <a:pt x="388254" y="696932"/>
                    <a:pt x="388876" y="696932"/>
                  </a:cubicBezTo>
                  <a:cubicBezTo>
                    <a:pt x="389499" y="697244"/>
                    <a:pt x="390398" y="697556"/>
                    <a:pt x="391020" y="697867"/>
                  </a:cubicBezTo>
                  <a:cubicBezTo>
                    <a:pt x="392888" y="699079"/>
                    <a:pt x="395032" y="699702"/>
                    <a:pt x="397176" y="698767"/>
                  </a:cubicBezTo>
                  <a:cubicBezTo>
                    <a:pt x="397176" y="698767"/>
                    <a:pt x="397487" y="698767"/>
                    <a:pt x="397487" y="698767"/>
                  </a:cubicBezTo>
                  <a:cubicBezTo>
                    <a:pt x="398386" y="663421"/>
                    <a:pt x="401463" y="619455"/>
                    <a:pt x="399008" y="588125"/>
                  </a:cubicBezTo>
                  <a:cubicBezTo>
                    <a:pt x="408829" y="576147"/>
                    <a:pt x="413463" y="566903"/>
                    <a:pt x="418373" y="556760"/>
                  </a:cubicBezTo>
                  <a:cubicBezTo>
                    <a:pt x="417750" y="557071"/>
                    <a:pt x="417128" y="556760"/>
                    <a:pt x="416540" y="556448"/>
                  </a:cubicBezTo>
                  <a:cubicBezTo>
                    <a:pt x="416229" y="556137"/>
                    <a:pt x="415607" y="555860"/>
                    <a:pt x="415295" y="555548"/>
                  </a:cubicBezTo>
                  <a:cubicBezTo>
                    <a:pt x="414984" y="555237"/>
                    <a:pt x="414984" y="554613"/>
                    <a:pt x="415295" y="554302"/>
                  </a:cubicBezTo>
                  <a:cubicBezTo>
                    <a:pt x="415295" y="553990"/>
                    <a:pt x="415918" y="553679"/>
                    <a:pt x="416229" y="553679"/>
                  </a:cubicBezTo>
                  <a:cubicBezTo>
                    <a:pt x="416817" y="553679"/>
                    <a:pt x="417128" y="553990"/>
                    <a:pt x="417439" y="553990"/>
                  </a:cubicBezTo>
                  <a:cubicBezTo>
                    <a:pt x="418373" y="554302"/>
                    <a:pt x="418995" y="554925"/>
                    <a:pt x="419272" y="555237"/>
                  </a:cubicBezTo>
                  <a:cubicBezTo>
                    <a:pt x="425738" y="542635"/>
                    <a:pt x="433415" y="528476"/>
                    <a:pt x="453990" y="506354"/>
                  </a:cubicBezTo>
                  <a:cubicBezTo>
                    <a:pt x="453990" y="506043"/>
                    <a:pt x="453990" y="506043"/>
                    <a:pt x="453679" y="506043"/>
                  </a:cubicBezTo>
                  <a:cubicBezTo>
                    <a:pt x="453990" y="506043"/>
                    <a:pt x="454301" y="505731"/>
                    <a:pt x="454612" y="505731"/>
                  </a:cubicBezTo>
                  <a:cubicBezTo>
                    <a:pt x="457068" y="502962"/>
                    <a:pt x="459834" y="500192"/>
                    <a:pt x="462911" y="497146"/>
                  </a:cubicBezTo>
                  <a:cubicBezTo>
                    <a:pt x="462911" y="497146"/>
                    <a:pt x="463223" y="496834"/>
                    <a:pt x="463223" y="496834"/>
                  </a:cubicBezTo>
                  <a:cubicBezTo>
                    <a:pt x="473355" y="473778"/>
                    <a:pt x="483486" y="450098"/>
                    <a:pt x="494863" y="427665"/>
                  </a:cubicBezTo>
                  <a:cubicBezTo>
                    <a:pt x="498529" y="415687"/>
                    <a:pt x="502229" y="403674"/>
                    <a:pt x="505894" y="391696"/>
                  </a:cubicBezTo>
                  <a:cubicBezTo>
                    <a:pt x="506516" y="388338"/>
                    <a:pt x="507139" y="384945"/>
                    <a:pt x="507450" y="381553"/>
                  </a:cubicBezTo>
                  <a:cubicBezTo>
                    <a:pt x="509594" y="337309"/>
                    <a:pt x="511116" y="293032"/>
                    <a:pt x="513294" y="248477"/>
                  </a:cubicBezTo>
                  <a:cubicBezTo>
                    <a:pt x="511116" y="234318"/>
                    <a:pt x="508972" y="219258"/>
                    <a:pt x="506205" y="204199"/>
                  </a:cubicBezTo>
                  <a:close/>
                  <a:moveTo>
                    <a:pt x="402086" y="210673"/>
                  </a:moveTo>
                  <a:cubicBezTo>
                    <a:pt x="402397" y="209738"/>
                    <a:pt x="403607" y="209115"/>
                    <a:pt x="404541" y="209738"/>
                  </a:cubicBezTo>
                  <a:cubicBezTo>
                    <a:pt x="405475" y="210361"/>
                    <a:pt x="405786" y="211261"/>
                    <a:pt x="405475" y="212508"/>
                  </a:cubicBezTo>
                  <a:cubicBezTo>
                    <a:pt x="405163" y="213408"/>
                    <a:pt x="404230" y="213719"/>
                    <a:pt x="403331" y="213408"/>
                  </a:cubicBezTo>
                  <a:cubicBezTo>
                    <a:pt x="402086" y="212819"/>
                    <a:pt x="401775" y="211884"/>
                    <a:pt x="402086" y="210673"/>
                  </a:cubicBezTo>
                  <a:close/>
                  <a:moveTo>
                    <a:pt x="144364" y="395712"/>
                  </a:moveTo>
                  <a:cubicBezTo>
                    <a:pt x="143741" y="395400"/>
                    <a:pt x="143465" y="395089"/>
                    <a:pt x="143741" y="394466"/>
                  </a:cubicBezTo>
                  <a:cubicBezTo>
                    <a:pt x="144052" y="393531"/>
                    <a:pt x="144675" y="393254"/>
                    <a:pt x="145920" y="393531"/>
                  </a:cubicBezTo>
                  <a:cubicBezTo>
                    <a:pt x="145920" y="393842"/>
                    <a:pt x="146196" y="394154"/>
                    <a:pt x="146196" y="394777"/>
                  </a:cubicBezTo>
                  <a:cubicBezTo>
                    <a:pt x="145920" y="395400"/>
                    <a:pt x="145297" y="396023"/>
                    <a:pt x="144364" y="395712"/>
                  </a:cubicBezTo>
                  <a:close/>
                  <a:moveTo>
                    <a:pt x="176315" y="440267"/>
                  </a:moveTo>
                  <a:cubicBezTo>
                    <a:pt x="175693" y="441513"/>
                    <a:pt x="173860" y="442101"/>
                    <a:pt x="172615" y="441513"/>
                  </a:cubicBezTo>
                  <a:cubicBezTo>
                    <a:pt x="171716" y="440890"/>
                    <a:pt x="171405" y="439955"/>
                    <a:pt x="172027" y="438743"/>
                  </a:cubicBezTo>
                  <a:cubicBezTo>
                    <a:pt x="172615" y="437497"/>
                    <a:pt x="173860" y="437185"/>
                    <a:pt x="175382" y="437809"/>
                  </a:cubicBezTo>
                  <a:cubicBezTo>
                    <a:pt x="176315" y="438120"/>
                    <a:pt x="176627" y="439332"/>
                    <a:pt x="176315" y="440267"/>
                  </a:cubicBezTo>
                  <a:close/>
                  <a:moveTo>
                    <a:pt x="180015" y="490984"/>
                  </a:moveTo>
                  <a:cubicBezTo>
                    <a:pt x="179704" y="491607"/>
                    <a:pt x="178770" y="492230"/>
                    <a:pt x="178148" y="491918"/>
                  </a:cubicBezTo>
                  <a:cubicBezTo>
                    <a:pt x="177560" y="491607"/>
                    <a:pt x="176938" y="490672"/>
                    <a:pt x="177249" y="490049"/>
                  </a:cubicBezTo>
                  <a:cubicBezTo>
                    <a:pt x="177560" y="489460"/>
                    <a:pt x="178459" y="488837"/>
                    <a:pt x="179082" y="489149"/>
                  </a:cubicBezTo>
                  <a:cubicBezTo>
                    <a:pt x="179704" y="489149"/>
                    <a:pt x="180292" y="490049"/>
                    <a:pt x="180015" y="490984"/>
                  </a:cubicBezTo>
                  <a:close/>
                  <a:moveTo>
                    <a:pt x="186136" y="542324"/>
                  </a:moveTo>
                  <a:cubicBezTo>
                    <a:pt x="185825" y="543258"/>
                    <a:pt x="184926" y="543535"/>
                    <a:pt x="184303" y="543258"/>
                  </a:cubicBezTo>
                  <a:cubicBezTo>
                    <a:pt x="183681" y="542947"/>
                    <a:pt x="183370" y="542012"/>
                    <a:pt x="183681" y="541389"/>
                  </a:cubicBezTo>
                  <a:cubicBezTo>
                    <a:pt x="183992" y="540766"/>
                    <a:pt x="184926" y="540489"/>
                    <a:pt x="185513" y="540766"/>
                  </a:cubicBezTo>
                  <a:cubicBezTo>
                    <a:pt x="186136" y="541077"/>
                    <a:pt x="186447" y="541701"/>
                    <a:pt x="186136" y="542324"/>
                  </a:cubicBezTo>
                  <a:close/>
                  <a:moveTo>
                    <a:pt x="197513" y="532803"/>
                  </a:moveTo>
                  <a:cubicBezTo>
                    <a:pt x="197201" y="533115"/>
                    <a:pt x="196579" y="533115"/>
                    <a:pt x="196579" y="532803"/>
                  </a:cubicBezTo>
                  <a:cubicBezTo>
                    <a:pt x="195369" y="532180"/>
                    <a:pt x="195057" y="530622"/>
                    <a:pt x="195991" y="529411"/>
                  </a:cubicBezTo>
                  <a:cubicBezTo>
                    <a:pt x="196268" y="529099"/>
                    <a:pt x="196890" y="529099"/>
                    <a:pt x="197201" y="529099"/>
                  </a:cubicBezTo>
                  <a:cubicBezTo>
                    <a:pt x="198723" y="530034"/>
                    <a:pt x="199034" y="531869"/>
                    <a:pt x="197513" y="532803"/>
                  </a:cubicBezTo>
                  <a:close/>
                  <a:moveTo>
                    <a:pt x="401775" y="789435"/>
                  </a:moveTo>
                  <a:cubicBezTo>
                    <a:pt x="402086" y="790058"/>
                    <a:pt x="402397" y="790681"/>
                    <a:pt x="402397" y="790993"/>
                  </a:cubicBezTo>
                  <a:cubicBezTo>
                    <a:pt x="402397" y="791616"/>
                    <a:pt x="401775" y="791616"/>
                    <a:pt x="401152" y="791616"/>
                  </a:cubicBezTo>
                  <a:cubicBezTo>
                    <a:pt x="400564" y="791304"/>
                    <a:pt x="400253" y="790993"/>
                    <a:pt x="400564" y="790369"/>
                  </a:cubicBezTo>
                  <a:cubicBezTo>
                    <a:pt x="400564" y="790058"/>
                    <a:pt x="401152" y="789746"/>
                    <a:pt x="401775" y="789435"/>
                  </a:cubicBezTo>
                  <a:close/>
                  <a:moveTo>
                    <a:pt x="390709" y="796532"/>
                  </a:moveTo>
                  <a:cubicBezTo>
                    <a:pt x="391332" y="795285"/>
                    <a:pt x="392265" y="794974"/>
                    <a:pt x="393164" y="795285"/>
                  </a:cubicBezTo>
                  <a:cubicBezTo>
                    <a:pt x="394409" y="795597"/>
                    <a:pt x="394720" y="796843"/>
                    <a:pt x="394409" y="798055"/>
                  </a:cubicBezTo>
                  <a:cubicBezTo>
                    <a:pt x="394098" y="798990"/>
                    <a:pt x="392888" y="799301"/>
                    <a:pt x="391954" y="798990"/>
                  </a:cubicBezTo>
                  <a:cubicBezTo>
                    <a:pt x="390709" y="798678"/>
                    <a:pt x="390121" y="797432"/>
                    <a:pt x="390709" y="796532"/>
                  </a:cubicBezTo>
                  <a:close/>
                  <a:moveTo>
                    <a:pt x="388876" y="461177"/>
                  </a:moveTo>
                  <a:cubicBezTo>
                    <a:pt x="389499" y="461488"/>
                    <a:pt x="389810" y="462700"/>
                    <a:pt x="389499" y="463634"/>
                  </a:cubicBezTo>
                  <a:cubicBezTo>
                    <a:pt x="388876" y="464846"/>
                    <a:pt x="387943" y="465158"/>
                    <a:pt x="387044" y="464569"/>
                  </a:cubicBezTo>
                  <a:cubicBezTo>
                    <a:pt x="386110" y="464258"/>
                    <a:pt x="385799" y="463011"/>
                    <a:pt x="386421" y="462077"/>
                  </a:cubicBezTo>
                  <a:cubicBezTo>
                    <a:pt x="386733" y="461177"/>
                    <a:pt x="387943" y="460553"/>
                    <a:pt x="388876" y="461177"/>
                  </a:cubicBezTo>
                  <a:close/>
                  <a:moveTo>
                    <a:pt x="389499" y="545716"/>
                  </a:moveTo>
                  <a:cubicBezTo>
                    <a:pt x="388254" y="546616"/>
                    <a:pt x="386733" y="547551"/>
                    <a:pt x="385488" y="548451"/>
                  </a:cubicBezTo>
                  <a:cubicBezTo>
                    <a:pt x="384900" y="548763"/>
                    <a:pt x="383655" y="548451"/>
                    <a:pt x="383344" y="547863"/>
                  </a:cubicBezTo>
                  <a:cubicBezTo>
                    <a:pt x="382721" y="546616"/>
                    <a:pt x="382721" y="545716"/>
                    <a:pt x="383344" y="544470"/>
                  </a:cubicBezTo>
                  <a:cubicBezTo>
                    <a:pt x="383344" y="544158"/>
                    <a:pt x="383655" y="543847"/>
                    <a:pt x="383966" y="543535"/>
                  </a:cubicBezTo>
                  <a:cubicBezTo>
                    <a:pt x="385176" y="542635"/>
                    <a:pt x="387044" y="542324"/>
                    <a:pt x="388876" y="543258"/>
                  </a:cubicBezTo>
                  <a:cubicBezTo>
                    <a:pt x="389188" y="543535"/>
                    <a:pt x="389188" y="543535"/>
                    <a:pt x="389499" y="543535"/>
                  </a:cubicBezTo>
                  <a:cubicBezTo>
                    <a:pt x="390121" y="544158"/>
                    <a:pt x="390398" y="545093"/>
                    <a:pt x="389499" y="545716"/>
                  </a:cubicBezTo>
                  <a:close/>
                  <a:moveTo>
                    <a:pt x="386110" y="411983"/>
                  </a:moveTo>
                  <a:cubicBezTo>
                    <a:pt x="387632" y="413818"/>
                    <a:pt x="387355" y="415687"/>
                    <a:pt x="386110" y="417210"/>
                  </a:cubicBezTo>
                  <a:cubicBezTo>
                    <a:pt x="385799" y="417522"/>
                    <a:pt x="385488" y="417522"/>
                    <a:pt x="385176" y="417522"/>
                  </a:cubicBezTo>
                  <a:cubicBezTo>
                    <a:pt x="384900" y="417522"/>
                    <a:pt x="384589" y="417210"/>
                    <a:pt x="384277" y="416899"/>
                  </a:cubicBezTo>
                  <a:cubicBezTo>
                    <a:pt x="383966" y="415687"/>
                    <a:pt x="383966" y="414129"/>
                    <a:pt x="384589" y="412606"/>
                  </a:cubicBezTo>
                  <a:cubicBezTo>
                    <a:pt x="384589" y="411983"/>
                    <a:pt x="385488" y="411671"/>
                    <a:pt x="386110" y="411983"/>
                  </a:cubicBezTo>
                  <a:close/>
                  <a:moveTo>
                    <a:pt x="382133" y="63438"/>
                  </a:moveTo>
                  <a:cubicBezTo>
                    <a:pt x="382410" y="63126"/>
                    <a:pt x="383032" y="62815"/>
                    <a:pt x="383655" y="62192"/>
                  </a:cubicBezTo>
                  <a:cubicBezTo>
                    <a:pt x="383966" y="62815"/>
                    <a:pt x="384277" y="63438"/>
                    <a:pt x="384277" y="63715"/>
                  </a:cubicBezTo>
                  <a:cubicBezTo>
                    <a:pt x="384277" y="64650"/>
                    <a:pt x="383344" y="65273"/>
                    <a:pt x="382721" y="64961"/>
                  </a:cubicBezTo>
                  <a:cubicBezTo>
                    <a:pt x="382133" y="64650"/>
                    <a:pt x="381822" y="63715"/>
                    <a:pt x="382133" y="63438"/>
                  </a:cubicBezTo>
                  <a:close/>
                  <a:moveTo>
                    <a:pt x="376912" y="372656"/>
                  </a:moveTo>
                  <a:cubicBezTo>
                    <a:pt x="377189" y="372967"/>
                    <a:pt x="376912" y="373244"/>
                    <a:pt x="376912" y="373556"/>
                  </a:cubicBezTo>
                  <a:cubicBezTo>
                    <a:pt x="376912" y="373556"/>
                    <a:pt x="376289" y="373867"/>
                    <a:pt x="376289" y="373556"/>
                  </a:cubicBezTo>
                  <a:cubicBezTo>
                    <a:pt x="375978" y="373244"/>
                    <a:pt x="375978" y="372967"/>
                    <a:pt x="375667" y="372656"/>
                  </a:cubicBezTo>
                  <a:cubicBezTo>
                    <a:pt x="375978" y="372656"/>
                    <a:pt x="376601" y="372656"/>
                    <a:pt x="376912" y="372656"/>
                  </a:cubicBezTo>
                  <a:close/>
                  <a:moveTo>
                    <a:pt x="368613" y="540766"/>
                  </a:moveTo>
                  <a:cubicBezTo>
                    <a:pt x="369823" y="539554"/>
                    <a:pt x="371379" y="539554"/>
                    <a:pt x="372901" y="539866"/>
                  </a:cubicBezTo>
                  <a:cubicBezTo>
                    <a:pt x="373212" y="540177"/>
                    <a:pt x="373523" y="540177"/>
                    <a:pt x="373834" y="540489"/>
                  </a:cubicBezTo>
                  <a:cubicBezTo>
                    <a:pt x="374457" y="540766"/>
                    <a:pt x="374733" y="541389"/>
                    <a:pt x="374733" y="542012"/>
                  </a:cubicBezTo>
                  <a:cubicBezTo>
                    <a:pt x="374733" y="542635"/>
                    <a:pt x="373834" y="542947"/>
                    <a:pt x="373212" y="542947"/>
                  </a:cubicBezTo>
                  <a:cubicBezTo>
                    <a:pt x="372278" y="542947"/>
                    <a:pt x="371068" y="542947"/>
                    <a:pt x="370134" y="542947"/>
                  </a:cubicBezTo>
                  <a:cubicBezTo>
                    <a:pt x="369512" y="542947"/>
                    <a:pt x="369235" y="542635"/>
                    <a:pt x="368613" y="542324"/>
                  </a:cubicBezTo>
                  <a:cubicBezTo>
                    <a:pt x="367990" y="542324"/>
                    <a:pt x="367990" y="541389"/>
                    <a:pt x="368613" y="540766"/>
                  </a:cubicBezTo>
                  <a:close/>
                  <a:moveTo>
                    <a:pt x="372589" y="669272"/>
                  </a:moveTo>
                  <a:cubicBezTo>
                    <a:pt x="373523" y="669583"/>
                    <a:pt x="373834" y="670484"/>
                    <a:pt x="373212" y="671418"/>
                  </a:cubicBezTo>
                  <a:cubicBezTo>
                    <a:pt x="372589" y="672353"/>
                    <a:pt x="371967" y="672665"/>
                    <a:pt x="371068" y="672353"/>
                  </a:cubicBezTo>
                  <a:cubicBezTo>
                    <a:pt x="370134" y="672041"/>
                    <a:pt x="369823" y="671107"/>
                    <a:pt x="370134" y="670172"/>
                  </a:cubicBezTo>
                  <a:cubicBezTo>
                    <a:pt x="370445" y="669272"/>
                    <a:pt x="371690" y="668960"/>
                    <a:pt x="372589" y="669272"/>
                  </a:cubicBezTo>
                  <a:close/>
                  <a:moveTo>
                    <a:pt x="355715" y="68665"/>
                  </a:moveTo>
                  <a:cubicBezTo>
                    <a:pt x="355092" y="69254"/>
                    <a:pt x="354470" y="69565"/>
                    <a:pt x="353536" y="69254"/>
                  </a:cubicBezTo>
                  <a:cubicBezTo>
                    <a:pt x="352948" y="68942"/>
                    <a:pt x="352637" y="67731"/>
                    <a:pt x="353259" y="66796"/>
                  </a:cubicBezTo>
                  <a:cubicBezTo>
                    <a:pt x="353536" y="66173"/>
                    <a:pt x="354470" y="65896"/>
                    <a:pt x="355092" y="66484"/>
                  </a:cubicBezTo>
                  <a:cubicBezTo>
                    <a:pt x="355715" y="66796"/>
                    <a:pt x="356026" y="67731"/>
                    <a:pt x="355715" y="68665"/>
                  </a:cubicBezTo>
                  <a:close/>
                  <a:moveTo>
                    <a:pt x="363391" y="116890"/>
                  </a:moveTo>
                  <a:cubicBezTo>
                    <a:pt x="362769" y="116613"/>
                    <a:pt x="362146" y="115678"/>
                    <a:pt x="362458" y="115055"/>
                  </a:cubicBezTo>
                  <a:cubicBezTo>
                    <a:pt x="362769" y="114155"/>
                    <a:pt x="363702" y="113532"/>
                    <a:pt x="364602" y="113843"/>
                  </a:cubicBezTo>
                  <a:cubicBezTo>
                    <a:pt x="365535" y="114155"/>
                    <a:pt x="366158" y="115055"/>
                    <a:pt x="365535" y="115990"/>
                  </a:cubicBezTo>
                  <a:cubicBezTo>
                    <a:pt x="365224" y="116890"/>
                    <a:pt x="364290" y="117513"/>
                    <a:pt x="363391" y="116890"/>
                  </a:cubicBezTo>
                  <a:close/>
                  <a:moveTo>
                    <a:pt x="349559" y="674499"/>
                  </a:moveTo>
                  <a:cubicBezTo>
                    <a:pt x="349871" y="673876"/>
                    <a:pt x="350493" y="673565"/>
                    <a:pt x="351081" y="673876"/>
                  </a:cubicBezTo>
                  <a:cubicBezTo>
                    <a:pt x="351392" y="673876"/>
                    <a:pt x="351703" y="674188"/>
                    <a:pt x="351703" y="674188"/>
                  </a:cubicBezTo>
                  <a:cubicBezTo>
                    <a:pt x="352015" y="674188"/>
                    <a:pt x="352326" y="674499"/>
                    <a:pt x="352326" y="674499"/>
                  </a:cubicBezTo>
                  <a:cubicBezTo>
                    <a:pt x="352637" y="674811"/>
                    <a:pt x="352948" y="675122"/>
                    <a:pt x="352637" y="675399"/>
                  </a:cubicBezTo>
                  <a:cubicBezTo>
                    <a:pt x="352637" y="675711"/>
                    <a:pt x="352015" y="676023"/>
                    <a:pt x="352015" y="676023"/>
                  </a:cubicBezTo>
                  <a:cubicBezTo>
                    <a:pt x="351392" y="676023"/>
                    <a:pt x="350804" y="676023"/>
                    <a:pt x="350182" y="675711"/>
                  </a:cubicBezTo>
                  <a:cubicBezTo>
                    <a:pt x="349559" y="675711"/>
                    <a:pt x="349248" y="675122"/>
                    <a:pt x="349559" y="674499"/>
                  </a:cubicBezTo>
                  <a:close/>
                  <a:moveTo>
                    <a:pt x="349559" y="701848"/>
                  </a:moveTo>
                  <a:cubicBezTo>
                    <a:pt x="349871" y="701225"/>
                    <a:pt x="350493" y="701225"/>
                    <a:pt x="351081" y="701225"/>
                  </a:cubicBezTo>
                  <a:cubicBezTo>
                    <a:pt x="351703" y="701225"/>
                    <a:pt x="352015" y="702160"/>
                    <a:pt x="351703" y="702783"/>
                  </a:cubicBezTo>
                  <a:cubicBezTo>
                    <a:pt x="351392" y="703372"/>
                    <a:pt x="350804" y="703683"/>
                    <a:pt x="350182" y="703372"/>
                  </a:cubicBezTo>
                  <a:cubicBezTo>
                    <a:pt x="349559" y="703095"/>
                    <a:pt x="349248" y="702472"/>
                    <a:pt x="349559" y="701848"/>
                  </a:cubicBezTo>
                  <a:close/>
                  <a:moveTo>
                    <a:pt x="338805" y="656982"/>
                  </a:moveTo>
                  <a:cubicBezTo>
                    <a:pt x="338494" y="657571"/>
                    <a:pt x="338183" y="658194"/>
                    <a:pt x="337284" y="657882"/>
                  </a:cubicBezTo>
                  <a:cubicBezTo>
                    <a:pt x="336661" y="657882"/>
                    <a:pt x="336039" y="656670"/>
                    <a:pt x="336661" y="655736"/>
                  </a:cubicBezTo>
                  <a:cubicBezTo>
                    <a:pt x="336972" y="655736"/>
                    <a:pt x="337595" y="655424"/>
                    <a:pt x="338183" y="655424"/>
                  </a:cubicBezTo>
                  <a:cubicBezTo>
                    <a:pt x="338805" y="655424"/>
                    <a:pt x="339116" y="656359"/>
                    <a:pt x="338805" y="656982"/>
                  </a:cubicBezTo>
                  <a:close/>
                  <a:moveTo>
                    <a:pt x="336039" y="411083"/>
                  </a:moveTo>
                  <a:cubicBezTo>
                    <a:pt x="335728" y="411083"/>
                    <a:pt x="335416" y="411083"/>
                    <a:pt x="335416" y="411083"/>
                  </a:cubicBezTo>
                  <a:cubicBezTo>
                    <a:pt x="334828" y="410771"/>
                    <a:pt x="334206" y="410148"/>
                    <a:pt x="334206" y="409525"/>
                  </a:cubicBezTo>
                  <a:cubicBezTo>
                    <a:pt x="334206" y="408902"/>
                    <a:pt x="334517" y="408313"/>
                    <a:pt x="334828" y="407690"/>
                  </a:cubicBezTo>
                  <a:cubicBezTo>
                    <a:pt x="335140" y="407378"/>
                    <a:pt x="335416" y="407378"/>
                    <a:pt x="336039" y="407378"/>
                  </a:cubicBezTo>
                  <a:cubicBezTo>
                    <a:pt x="336350" y="408002"/>
                    <a:pt x="336661" y="408625"/>
                    <a:pt x="336661" y="409213"/>
                  </a:cubicBezTo>
                  <a:cubicBezTo>
                    <a:pt x="336972" y="409836"/>
                    <a:pt x="336972" y="410771"/>
                    <a:pt x="336039" y="411083"/>
                  </a:cubicBezTo>
                  <a:close/>
                  <a:moveTo>
                    <a:pt x="334206" y="370509"/>
                  </a:moveTo>
                  <a:cubicBezTo>
                    <a:pt x="334517" y="370198"/>
                    <a:pt x="335140" y="369886"/>
                    <a:pt x="335728" y="369574"/>
                  </a:cubicBezTo>
                  <a:cubicBezTo>
                    <a:pt x="336039" y="370198"/>
                    <a:pt x="336350" y="370786"/>
                    <a:pt x="336350" y="371098"/>
                  </a:cubicBezTo>
                  <a:cubicBezTo>
                    <a:pt x="336350" y="371721"/>
                    <a:pt x="335140" y="372344"/>
                    <a:pt x="334517" y="371721"/>
                  </a:cubicBezTo>
                  <a:cubicBezTo>
                    <a:pt x="334517" y="371409"/>
                    <a:pt x="334206" y="370786"/>
                    <a:pt x="334206" y="370509"/>
                  </a:cubicBezTo>
                  <a:close/>
                  <a:moveTo>
                    <a:pt x="330817" y="649297"/>
                  </a:moveTo>
                  <a:cubicBezTo>
                    <a:pt x="331128" y="648985"/>
                    <a:pt x="331440" y="648362"/>
                    <a:pt x="331751" y="648050"/>
                  </a:cubicBezTo>
                  <a:cubicBezTo>
                    <a:pt x="332373" y="647739"/>
                    <a:pt x="332961" y="647427"/>
                    <a:pt x="333584" y="647427"/>
                  </a:cubicBezTo>
                  <a:cubicBezTo>
                    <a:pt x="334517" y="647427"/>
                    <a:pt x="335728" y="648050"/>
                    <a:pt x="336039" y="649297"/>
                  </a:cubicBezTo>
                  <a:cubicBezTo>
                    <a:pt x="336350" y="649885"/>
                    <a:pt x="336039" y="650508"/>
                    <a:pt x="336039" y="650820"/>
                  </a:cubicBezTo>
                  <a:cubicBezTo>
                    <a:pt x="335140" y="652966"/>
                    <a:pt x="334206" y="653589"/>
                    <a:pt x="332650" y="652966"/>
                  </a:cubicBezTo>
                  <a:cubicBezTo>
                    <a:pt x="330817" y="652066"/>
                    <a:pt x="330195" y="650820"/>
                    <a:pt x="330817" y="649297"/>
                  </a:cubicBezTo>
                  <a:close/>
                  <a:moveTo>
                    <a:pt x="320374" y="479905"/>
                  </a:moveTo>
                  <a:cubicBezTo>
                    <a:pt x="321308" y="480217"/>
                    <a:pt x="321619" y="481152"/>
                    <a:pt x="321308" y="482086"/>
                  </a:cubicBezTo>
                  <a:cubicBezTo>
                    <a:pt x="320685" y="483298"/>
                    <a:pt x="319752" y="483921"/>
                    <a:pt x="318541" y="483298"/>
                  </a:cubicBezTo>
                  <a:cubicBezTo>
                    <a:pt x="317608" y="482987"/>
                    <a:pt x="317297" y="482086"/>
                    <a:pt x="317608" y="481152"/>
                  </a:cubicBezTo>
                  <a:cubicBezTo>
                    <a:pt x="318230" y="479905"/>
                    <a:pt x="319164" y="479628"/>
                    <a:pt x="320374" y="479905"/>
                  </a:cubicBezTo>
                  <a:close/>
                  <a:moveTo>
                    <a:pt x="317608" y="731967"/>
                  </a:moveTo>
                  <a:cubicBezTo>
                    <a:pt x="318230" y="731344"/>
                    <a:pt x="319441" y="731344"/>
                    <a:pt x="320063" y="731967"/>
                  </a:cubicBezTo>
                  <a:cubicBezTo>
                    <a:pt x="320685" y="732279"/>
                    <a:pt x="321308" y="732902"/>
                    <a:pt x="321308" y="733802"/>
                  </a:cubicBezTo>
                  <a:cubicBezTo>
                    <a:pt x="321308" y="734425"/>
                    <a:pt x="320997" y="735048"/>
                    <a:pt x="320997" y="735360"/>
                  </a:cubicBezTo>
                  <a:cubicBezTo>
                    <a:pt x="320374" y="736883"/>
                    <a:pt x="318853" y="737194"/>
                    <a:pt x="317608" y="736571"/>
                  </a:cubicBezTo>
                  <a:cubicBezTo>
                    <a:pt x="316397" y="735360"/>
                    <a:pt x="316397" y="733213"/>
                    <a:pt x="317608" y="731967"/>
                  </a:cubicBezTo>
                  <a:close/>
                  <a:moveTo>
                    <a:pt x="316086" y="709534"/>
                  </a:moveTo>
                  <a:cubicBezTo>
                    <a:pt x="315464" y="709222"/>
                    <a:pt x="315464" y="708599"/>
                    <a:pt x="315464" y="708011"/>
                  </a:cubicBezTo>
                  <a:cubicBezTo>
                    <a:pt x="315775" y="707076"/>
                    <a:pt x="316709" y="706764"/>
                    <a:pt x="317297" y="707076"/>
                  </a:cubicBezTo>
                  <a:cubicBezTo>
                    <a:pt x="317919" y="707387"/>
                    <a:pt x="318230" y="708288"/>
                    <a:pt x="317919" y="708911"/>
                  </a:cubicBezTo>
                  <a:cubicBezTo>
                    <a:pt x="317919" y="709534"/>
                    <a:pt x="316985" y="709845"/>
                    <a:pt x="316086" y="709534"/>
                  </a:cubicBezTo>
                  <a:close/>
                  <a:moveTo>
                    <a:pt x="318230" y="692017"/>
                  </a:moveTo>
                  <a:cubicBezTo>
                    <a:pt x="318541" y="691393"/>
                    <a:pt x="319164" y="691082"/>
                    <a:pt x="319752" y="691393"/>
                  </a:cubicBezTo>
                  <a:cubicBezTo>
                    <a:pt x="320374" y="691705"/>
                    <a:pt x="320374" y="692328"/>
                    <a:pt x="320063" y="692640"/>
                  </a:cubicBezTo>
                  <a:cubicBezTo>
                    <a:pt x="319752" y="692951"/>
                    <a:pt x="319164" y="693228"/>
                    <a:pt x="318853" y="693228"/>
                  </a:cubicBezTo>
                  <a:cubicBezTo>
                    <a:pt x="318541" y="693228"/>
                    <a:pt x="318230" y="692951"/>
                    <a:pt x="318230" y="692017"/>
                  </a:cubicBezTo>
                  <a:close/>
                  <a:moveTo>
                    <a:pt x="316086" y="368328"/>
                  </a:moveTo>
                  <a:cubicBezTo>
                    <a:pt x="316397" y="367740"/>
                    <a:pt x="317297" y="367116"/>
                    <a:pt x="317919" y="367428"/>
                  </a:cubicBezTo>
                  <a:cubicBezTo>
                    <a:pt x="318541" y="367740"/>
                    <a:pt x="318853" y="368640"/>
                    <a:pt x="318541" y="369263"/>
                  </a:cubicBezTo>
                  <a:cubicBezTo>
                    <a:pt x="318230" y="369886"/>
                    <a:pt x="317608" y="370198"/>
                    <a:pt x="316985" y="369886"/>
                  </a:cubicBezTo>
                  <a:cubicBezTo>
                    <a:pt x="316086" y="370198"/>
                    <a:pt x="315775" y="369263"/>
                    <a:pt x="316086" y="368328"/>
                  </a:cubicBezTo>
                  <a:close/>
                  <a:moveTo>
                    <a:pt x="292434" y="668026"/>
                  </a:moveTo>
                  <a:cubicBezTo>
                    <a:pt x="292123" y="668649"/>
                    <a:pt x="291189" y="669272"/>
                    <a:pt x="290566" y="668960"/>
                  </a:cubicBezTo>
                  <a:cubicBezTo>
                    <a:pt x="289979" y="668649"/>
                    <a:pt x="289667" y="667714"/>
                    <a:pt x="289979" y="667437"/>
                  </a:cubicBezTo>
                  <a:cubicBezTo>
                    <a:pt x="290290" y="666814"/>
                    <a:pt x="291189" y="666502"/>
                    <a:pt x="291811" y="666814"/>
                  </a:cubicBezTo>
                  <a:cubicBezTo>
                    <a:pt x="292434" y="666814"/>
                    <a:pt x="292745" y="667437"/>
                    <a:pt x="292434" y="668026"/>
                  </a:cubicBezTo>
                  <a:close/>
                  <a:moveTo>
                    <a:pt x="289356" y="197448"/>
                  </a:moveTo>
                  <a:cubicBezTo>
                    <a:pt x="289667" y="196825"/>
                    <a:pt x="290566" y="196514"/>
                    <a:pt x="291500" y="197137"/>
                  </a:cubicBezTo>
                  <a:cubicBezTo>
                    <a:pt x="291500" y="197448"/>
                    <a:pt x="291811" y="198071"/>
                    <a:pt x="291811" y="198660"/>
                  </a:cubicBezTo>
                  <a:cubicBezTo>
                    <a:pt x="291811" y="199283"/>
                    <a:pt x="290878" y="199595"/>
                    <a:pt x="289979" y="199283"/>
                  </a:cubicBezTo>
                  <a:cubicBezTo>
                    <a:pt x="289356" y="198660"/>
                    <a:pt x="289045" y="198071"/>
                    <a:pt x="289356" y="197448"/>
                  </a:cubicBezTo>
                  <a:close/>
                  <a:moveTo>
                    <a:pt x="288111" y="756270"/>
                  </a:moveTo>
                  <a:cubicBezTo>
                    <a:pt x="288423" y="755335"/>
                    <a:pt x="289356" y="755023"/>
                    <a:pt x="289979" y="755646"/>
                  </a:cubicBezTo>
                  <a:cubicBezTo>
                    <a:pt x="290566" y="755958"/>
                    <a:pt x="290878" y="756858"/>
                    <a:pt x="290566" y="757170"/>
                  </a:cubicBezTo>
                  <a:cubicBezTo>
                    <a:pt x="289979" y="758104"/>
                    <a:pt x="289045" y="758728"/>
                    <a:pt x="288423" y="758416"/>
                  </a:cubicBezTo>
                  <a:cubicBezTo>
                    <a:pt x="287835" y="758104"/>
                    <a:pt x="287523" y="757170"/>
                    <a:pt x="288111" y="756270"/>
                  </a:cubicBezTo>
                  <a:close/>
                  <a:moveTo>
                    <a:pt x="290290" y="789746"/>
                  </a:moveTo>
                  <a:cubicBezTo>
                    <a:pt x="289979" y="790369"/>
                    <a:pt x="289356" y="790681"/>
                    <a:pt x="288734" y="790369"/>
                  </a:cubicBezTo>
                  <a:cubicBezTo>
                    <a:pt x="288111" y="790058"/>
                    <a:pt x="287835" y="789435"/>
                    <a:pt x="288111" y="788846"/>
                  </a:cubicBezTo>
                  <a:cubicBezTo>
                    <a:pt x="288423" y="787911"/>
                    <a:pt x="289356" y="787600"/>
                    <a:pt x="289979" y="788223"/>
                  </a:cubicBezTo>
                  <a:cubicBezTo>
                    <a:pt x="290566" y="788535"/>
                    <a:pt x="290566" y="789158"/>
                    <a:pt x="290290" y="789746"/>
                  </a:cubicBezTo>
                  <a:close/>
                  <a:moveTo>
                    <a:pt x="262626" y="322250"/>
                  </a:moveTo>
                  <a:cubicBezTo>
                    <a:pt x="262937" y="321627"/>
                    <a:pt x="263871" y="321315"/>
                    <a:pt x="264459" y="321315"/>
                  </a:cubicBezTo>
                  <a:cubicBezTo>
                    <a:pt x="265081" y="321627"/>
                    <a:pt x="265393" y="322250"/>
                    <a:pt x="265081" y="322839"/>
                  </a:cubicBezTo>
                  <a:cubicBezTo>
                    <a:pt x="264770" y="323773"/>
                    <a:pt x="263871" y="324085"/>
                    <a:pt x="263249" y="323773"/>
                  </a:cubicBezTo>
                  <a:cubicBezTo>
                    <a:pt x="262626" y="323462"/>
                    <a:pt x="262315" y="322839"/>
                    <a:pt x="262626" y="322250"/>
                  </a:cubicBezTo>
                  <a:close/>
                  <a:moveTo>
                    <a:pt x="246028" y="534327"/>
                  </a:moveTo>
                  <a:cubicBezTo>
                    <a:pt x="246339" y="533704"/>
                    <a:pt x="247273" y="533704"/>
                    <a:pt x="247584" y="534015"/>
                  </a:cubicBezTo>
                  <a:cubicBezTo>
                    <a:pt x="247895" y="534327"/>
                    <a:pt x="248206" y="534950"/>
                    <a:pt x="248206" y="535261"/>
                  </a:cubicBezTo>
                  <a:cubicBezTo>
                    <a:pt x="248206" y="535850"/>
                    <a:pt x="247895" y="536473"/>
                    <a:pt x="247895" y="536785"/>
                  </a:cubicBezTo>
                  <a:cubicBezTo>
                    <a:pt x="247584" y="537096"/>
                    <a:pt x="247584" y="537408"/>
                    <a:pt x="247273" y="537719"/>
                  </a:cubicBezTo>
                  <a:cubicBezTo>
                    <a:pt x="246962" y="538308"/>
                    <a:pt x="246028" y="538619"/>
                    <a:pt x="245751" y="538308"/>
                  </a:cubicBezTo>
                  <a:cubicBezTo>
                    <a:pt x="245440" y="538031"/>
                    <a:pt x="244818" y="537408"/>
                    <a:pt x="245129" y="537096"/>
                  </a:cubicBezTo>
                  <a:cubicBezTo>
                    <a:pt x="245440" y="536161"/>
                    <a:pt x="245751" y="535261"/>
                    <a:pt x="246028" y="534327"/>
                  </a:cubicBezTo>
                  <a:close/>
                  <a:moveTo>
                    <a:pt x="247895" y="694475"/>
                  </a:moveTo>
                  <a:cubicBezTo>
                    <a:pt x="247273" y="695686"/>
                    <a:pt x="246339" y="695998"/>
                    <a:pt x="245440" y="695409"/>
                  </a:cubicBezTo>
                  <a:cubicBezTo>
                    <a:pt x="244506" y="694786"/>
                    <a:pt x="243884" y="693540"/>
                    <a:pt x="244506" y="692640"/>
                  </a:cubicBezTo>
                  <a:cubicBezTo>
                    <a:pt x="245129" y="691705"/>
                    <a:pt x="246028" y="691393"/>
                    <a:pt x="247273" y="692017"/>
                  </a:cubicBezTo>
                  <a:cubicBezTo>
                    <a:pt x="248206" y="692640"/>
                    <a:pt x="248206" y="693540"/>
                    <a:pt x="247895" y="694475"/>
                  </a:cubicBezTo>
                  <a:close/>
                  <a:moveTo>
                    <a:pt x="235585" y="713238"/>
                  </a:moveTo>
                  <a:cubicBezTo>
                    <a:pt x="235896" y="712615"/>
                    <a:pt x="237141" y="712303"/>
                    <a:pt x="238040" y="712615"/>
                  </a:cubicBezTo>
                  <a:cubicBezTo>
                    <a:pt x="238351" y="712927"/>
                    <a:pt x="238662" y="712927"/>
                    <a:pt x="238662" y="713238"/>
                  </a:cubicBezTo>
                  <a:cubicBezTo>
                    <a:pt x="239285" y="713827"/>
                    <a:pt x="238662" y="715073"/>
                    <a:pt x="238040" y="715073"/>
                  </a:cubicBezTo>
                  <a:cubicBezTo>
                    <a:pt x="237763" y="715073"/>
                    <a:pt x="237141" y="715073"/>
                    <a:pt x="236830" y="715073"/>
                  </a:cubicBezTo>
                  <a:cubicBezTo>
                    <a:pt x="235585" y="714761"/>
                    <a:pt x="234997" y="713827"/>
                    <a:pt x="235585" y="713238"/>
                  </a:cubicBezTo>
                  <a:close/>
                  <a:moveTo>
                    <a:pt x="227908" y="495588"/>
                  </a:moveTo>
                  <a:cubicBezTo>
                    <a:pt x="228219" y="494688"/>
                    <a:pt x="229153" y="494376"/>
                    <a:pt x="230087" y="494688"/>
                  </a:cubicBezTo>
                  <a:cubicBezTo>
                    <a:pt x="230675" y="494999"/>
                    <a:pt x="230986" y="495899"/>
                    <a:pt x="230675" y="496523"/>
                  </a:cubicBezTo>
                  <a:cubicBezTo>
                    <a:pt x="230087" y="497457"/>
                    <a:pt x="229153" y="497734"/>
                    <a:pt x="228219" y="497146"/>
                  </a:cubicBezTo>
                  <a:cubicBezTo>
                    <a:pt x="227597" y="496834"/>
                    <a:pt x="227597" y="496211"/>
                    <a:pt x="227908" y="495588"/>
                  </a:cubicBezTo>
                  <a:close/>
                  <a:moveTo>
                    <a:pt x="225142" y="536785"/>
                  </a:moveTo>
                  <a:cubicBezTo>
                    <a:pt x="225453" y="535850"/>
                    <a:pt x="226387" y="535573"/>
                    <a:pt x="227320" y="535850"/>
                  </a:cubicBezTo>
                  <a:cubicBezTo>
                    <a:pt x="228219" y="536473"/>
                    <a:pt x="228842" y="537408"/>
                    <a:pt x="228219" y="538308"/>
                  </a:cubicBezTo>
                  <a:cubicBezTo>
                    <a:pt x="227908" y="538931"/>
                    <a:pt x="227009" y="539243"/>
                    <a:pt x="226075" y="538619"/>
                  </a:cubicBezTo>
                  <a:cubicBezTo>
                    <a:pt x="225142" y="538619"/>
                    <a:pt x="224865" y="537719"/>
                    <a:pt x="225142" y="536785"/>
                  </a:cubicBezTo>
                  <a:close/>
                  <a:moveTo>
                    <a:pt x="223620" y="671418"/>
                  </a:moveTo>
                  <a:cubicBezTo>
                    <a:pt x="223931" y="671730"/>
                    <a:pt x="224243" y="672353"/>
                    <a:pt x="224243" y="672665"/>
                  </a:cubicBezTo>
                  <a:cubicBezTo>
                    <a:pt x="223620" y="673876"/>
                    <a:pt x="222687" y="674499"/>
                    <a:pt x="222099" y="673876"/>
                  </a:cubicBezTo>
                  <a:cubicBezTo>
                    <a:pt x="221476" y="673565"/>
                    <a:pt x="221165" y="672941"/>
                    <a:pt x="221476" y="672353"/>
                  </a:cubicBezTo>
                  <a:cubicBezTo>
                    <a:pt x="221788" y="671418"/>
                    <a:pt x="222998" y="670795"/>
                    <a:pt x="223620" y="671418"/>
                  </a:cubicBezTo>
                  <a:close/>
                  <a:moveTo>
                    <a:pt x="206434" y="501750"/>
                  </a:moveTo>
                  <a:cubicBezTo>
                    <a:pt x="206434" y="502062"/>
                    <a:pt x="206711" y="502373"/>
                    <a:pt x="206711" y="502650"/>
                  </a:cubicBezTo>
                  <a:cubicBezTo>
                    <a:pt x="206711" y="503273"/>
                    <a:pt x="206123" y="503585"/>
                    <a:pt x="205501" y="503273"/>
                  </a:cubicBezTo>
                  <a:cubicBezTo>
                    <a:pt x="205189" y="503273"/>
                    <a:pt x="205189" y="502650"/>
                    <a:pt x="205189" y="502373"/>
                  </a:cubicBezTo>
                  <a:cubicBezTo>
                    <a:pt x="205189" y="501750"/>
                    <a:pt x="205812" y="501439"/>
                    <a:pt x="206434" y="501750"/>
                  </a:cubicBezTo>
                  <a:close/>
                  <a:moveTo>
                    <a:pt x="201489" y="467927"/>
                  </a:moveTo>
                  <a:cubicBezTo>
                    <a:pt x="200901" y="467927"/>
                    <a:pt x="200901" y="467304"/>
                    <a:pt x="200901" y="466716"/>
                  </a:cubicBezTo>
                  <a:cubicBezTo>
                    <a:pt x="201213" y="466092"/>
                    <a:pt x="201801" y="465781"/>
                    <a:pt x="202423" y="466092"/>
                  </a:cubicBezTo>
                  <a:cubicBezTo>
                    <a:pt x="202734" y="466404"/>
                    <a:pt x="203045" y="466716"/>
                    <a:pt x="203357" y="467304"/>
                  </a:cubicBezTo>
                  <a:cubicBezTo>
                    <a:pt x="202734" y="467616"/>
                    <a:pt x="202112" y="467927"/>
                    <a:pt x="201489" y="467927"/>
                  </a:cubicBezTo>
                  <a:close/>
                  <a:moveTo>
                    <a:pt x="210411" y="689247"/>
                  </a:moveTo>
                  <a:cubicBezTo>
                    <a:pt x="209166" y="690459"/>
                    <a:pt x="208889" y="692017"/>
                    <a:pt x="209166" y="693540"/>
                  </a:cubicBezTo>
                  <a:cubicBezTo>
                    <a:pt x="209166" y="694163"/>
                    <a:pt x="208889" y="694786"/>
                    <a:pt x="208578" y="695409"/>
                  </a:cubicBezTo>
                  <a:cubicBezTo>
                    <a:pt x="207956" y="695998"/>
                    <a:pt x="207022" y="696309"/>
                    <a:pt x="206123" y="695998"/>
                  </a:cubicBezTo>
                  <a:cubicBezTo>
                    <a:pt x="205189" y="695686"/>
                    <a:pt x="204256" y="694163"/>
                    <a:pt x="204567" y="693228"/>
                  </a:cubicBezTo>
                  <a:cubicBezTo>
                    <a:pt x="204878" y="692017"/>
                    <a:pt x="205501" y="691082"/>
                    <a:pt x="205501" y="690770"/>
                  </a:cubicBezTo>
                  <a:cubicBezTo>
                    <a:pt x="206123" y="689247"/>
                    <a:pt x="206123" y="688312"/>
                    <a:pt x="206434" y="687724"/>
                  </a:cubicBezTo>
                  <a:cubicBezTo>
                    <a:pt x="206711" y="686789"/>
                    <a:pt x="207956" y="686166"/>
                    <a:pt x="208889" y="686478"/>
                  </a:cubicBezTo>
                  <a:cubicBezTo>
                    <a:pt x="210411" y="686478"/>
                    <a:pt x="211344" y="688312"/>
                    <a:pt x="210411" y="689247"/>
                  </a:cubicBezTo>
                  <a:close/>
                  <a:moveTo>
                    <a:pt x="212244" y="796843"/>
                  </a:moveTo>
                  <a:cubicBezTo>
                    <a:pt x="211932" y="797120"/>
                    <a:pt x="211656" y="797120"/>
                    <a:pt x="211344" y="796843"/>
                  </a:cubicBezTo>
                  <a:cubicBezTo>
                    <a:pt x="211344" y="796843"/>
                    <a:pt x="211033" y="796220"/>
                    <a:pt x="211033" y="796220"/>
                  </a:cubicBezTo>
                  <a:cubicBezTo>
                    <a:pt x="211344" y="795908"/>
                    <a:pt x="211656" y="795908"/>
                    <a:pt x="211932" y="795597"/>
                  </a:cubicBezTo>
                  <a:cubicBezTo>
                    <a:pt x="211932" y="796220"/>
                    <a:pt x="212244" y="796532"/>
                    <a:pt x="212244" y="796843"/>
                  </a:cubicBezTo>
                  <a:close/>
                  <a:moveTo>
                    <a:pt x="211932" y="582897"/>
                  </a:moveTo>
                  <a:cubicBezTo>
                    <a:pt x="211344" y="584420"/>
                    <a:pt x="209477" y="585355"/>
                    <a:pt x="208267" y="584732"/>
                  </a:cubicBezTo>
                  <a:cubicBezTo>
                    <a:pt x="206434" y="584109"/>
                    <a:pt x="205812" y="582897"/>
                    <a:pt x="205812" y="581062"/>
                  </a:cubicBezTo>
                  <a:cubicBezTo>
                    <a:pt x="205812" y="580439"/>
                    <a:pt x="206123" y="579816"/>
                    <a:pt x="206123" y="579505"/>
                  </a:cubicBezTo>
                  <a:cubicBezTo>
                    <a:pt x="206711" y="578293"/>
                    <a:pt x="207644" y="577358"/>
                    <a:pt x="208889" y="577358"/>
                  </a:cubicBezTo>
                  <a:cubicBezTo>
                    <a:pt x="210411" y="577358"/>
                    <a:pt x="211344" y="577981"/>
                    <a:pt x="211932" y="579505"/>
                  </a:cubicBezTo>
                  <a:cubicBezTo>
                    <a:pt x="212244" y="580751"/>
                    <a:pt x="212244" y="581963"/>
                    <a:pt x="211932" y="582897"/>
                  </a:cubicBezTo>
                  <a:close/>
                  <a:moveTo>
                    <a:pt x="214699" y="684020"/>
                  </a:moveTo>
                  <a:cubicBezTo>
                    <a:pt x="214111" y="684020"/>
                    <a:pt x="213800" y="683708"/>
                    <a:pt x="213177" y="683396"/>
                  </a:cubicBezTo>
                  <a:cubicBezTo>
                    <a:pt x="212244" y="682496"/>
                    <a:pt x="212244" y="681250"/>
                    <a:pt x="212555" y="680315"/>
                  </a:cubicBezTo>
                  <a:cubicBezTo>
                    <a:pt x="213177" y="679104"/>
                    <a:pt x="214388" y="678481"/>
                    <a:pt x="215321" y="678792"/>
                  </a:cubicBezTo>
                  <a:cubicBezTo>
                    <a:pt x="216255" y="679104"/>
                    <a:pt x="216877" y="680038"/>
                    <a:pt x="216877" y="681250"/>
                  </a:cubicBezTo>
                  <a:cubicBezTo>
                    <a:pt x="216566" y="682808"/>
                    <a:pt x="215944" y="683708"/>
                    <a:pt x="214699" y="684020"/>
                  </a:cubicBezTo>
                  <a:close/>
                  <a:moveTo>
                    <a:pt x="220543" y="590894"/>
                  </a:moveTo>
                  <a:cubicBezTo>
                    <a:pt x="219920" y="592106"/>
                    <a:pt x="219021" y="592729"/>
                    <a:pt x="217776" y="592417"/>
                  </a:cubicBezTo>
                  <a:cubicBezTo>
                    <a:pt x="216877" y="592106"/>
                    <a:pt x="216255" y="590894"/>
                    <a:pt x="216566" y="589960"/>
                  </a:cubicBezTo>
                  <a:cubicBezTo>
                    <a:pt x="217154" y="588436"/>
                    <a:pt x="218399" y="587813"/>
                    <a:pt x="219644" y="588436"/>
                  </a:cubicBezTo>
                  <a:cubicBezTo>
                    <a:pt x="220543" y="588748"/>
                    <a:pt x="221165" y="589960"/>
                    <a:pt x="220543" y="590894"/>
                  </a:cubicBezTo>
                  <a:close/>
                  <a:moveTo>
                    <a:pt x="221165" y="426454"/>
                  </a:moveTo>
                  <a:cubicBezTo>
                    <a:pt x="221165" y="426142"/>
                    <a:pt x="221788" y="426142"/>
                    <a:pt x="221788" y="426142"/>
                  </a:cubicBezTo>
                  <a:cubicBezTo>
                    <a:pt x="222099" y="426454"/>
                    <a:pt x="222099" y="426731"/>
                    <a:pt x="222375" y="427042"/>
                  </a:cubicBezTo>
                  <a:cubicBezTo>
                    <a:pt x="221788" y="427354"/>
                    <a:pt x="221476" y="427354"/>
                    <a:pt x="221165" y="427354"/>
                  </a:cubicBezTo>
                  <a:cubicBezTo>
                    <a:pt x="221476" y="427042"/>
                    <a:pt x="221165" y="426731"/>
                    <a:pt x="221165" y="426454"/>
                  </a:cubicBezTo>
                  <a:close/>
                  <a:moveTo>
                    <a:pt x="226075" y="707076"/>
                  </a:moveTo>
                  <a:cubicBezTo>
                    <a:pt x="224554" y="707387"/>
                    <a:pt x="222998" y="707076"/>
                    <a:pt x="222099" y="705830"/>
                  </a:cubicBezTo>
                  <a:cubicBezTo>
                    <a:pt x="221476" y="704930"/>
                    <a:pt x="221476" y="703995"/>
                    <a:pt x="221788" y="702783"/>
                  </a:cubicBezTo>
                  <a:cubicBezTo>
                    <a:pt x="222099" y="702160"/>
                    <a:pt x="222998" y="701848"/>
                    <a:pt x="224243" y="702160"/>
                  </a:cubicBezTo>
                  <a:cubicBezTo>
                    <a:pt x="224865" y="702472"/>
                    <a:pt x="225142" y="702472"/>
                    <a:pt x="225453" y="702472"/>
                  </a:cubicBezTo>
                  <a:cubicBezTo>
                    <a:pt x="226075" y="702783"/>
                    <a:pt x="226075" y="702783"/>
                    <a:pt x="226387" y="703095"/>
                  </a:cubicBezTo>
                  <a:cubicBezTo>
                    <a:pt x="227009" y="703372"/>
                    <a:pt x="227597" y="703995"/>
                    <a:pt x="227597" y="704930"/>
                  </a:cubicBezTo>
                  <a:cubicBezTo>
                    <a:pt x="227597" y="706141"/>
                    <a:pt x="227009" y="706764"/>
                    <a:pt x="226075" y="707076"/>
                  </a:cubicBezTo>
                  <a:close/>
                  <a:moveTo>
                    <a:pt x="231297" y="659752"/>
                  </a:moveTo>
                  <a:cubicBezTo>
                    <a:pt x="230087" y="660029"/>
                    <a:pt x="228842" y="660029"/>
                    <a:pt x="227597" y="658817"/>
                  </a:cubicBezTo>
                  <a:cubicBezTo>
                    <a:pt x="226387" y="657571"/>
                    <a:pt x="226387" y="656047"/>
                    <a:pt x="227009" y="654524"/>
                  </a:cubicBezTo>
                  <a:cubicBezTo>
                    <a:pt x="227908" y="652655"/>
                    <a:pt x="230675" y="651443"/>
                    <a:pt x="232231" y="652066"/>
                  </a:cubicBezTo>
                  <a:cubicBezTo>
                    <a:pt x="233752" y="652655"/>
                    <a:pt x="234686" y="654524"/>
                    <a:pt x="234375" y="656359"/>
                  </a:cubicBezTo>
                  <a:cubicBezTo>
                    <a:pt x="234063" y="657882"/>
                    <a:pt x="232818" y="659440"/>
                    <a:pt x="231297" y="659752"/>
                  </a:cubicBezTo>
                  <a:close/>
                  <a:moveTo>
                    <a:pt x="236518" y="771329"/>
                  </a:moveTo>
                  <a:cubicBezTo>
                    <a:pt x="235896" y="771017"/>
                    <a:pt x="235585" y="770706"/>
                    <a:pt x="235308" y="770083"/>
                  </a:cubicBezTo>
                  <a:cubicBezTo>
                    <a:pt x="234997" y="769459"/>
                    <a:pt x="235308" y="768871"/>
                    <a:pt x="235896" y="768559"/>
                  </a:cubicBezTo>
                  <a:cubicBezTo>
                    <a:pt x="236830" y="767936"/>
                    <a:pt x="237452" y="767936"/>
                    <a:pt x="238662" y="768248"/>
                  </a:cubicBezTo>
                  <a:cubicBezTo>
                    <a:pt x="238662" y="768559"/>
                    <a:pt x="238974" y="768871"/>
                    <a:pt x="239285" y="769148"/>
                  </a:cubicBezTo>
                  <a:cubicBezTo>
                    <a:pt x="239285" y="770394"/>
                    <a:pt x="238040" y="771917"/>
                    <a:pt x="236518" y="771329"/>
                  </a:cubicBezTo>
                  <a:close/>
                  <a:moveTo>
                    <a:pt x="240530" y="605954"/>
                  </a:moveTo>
                  <a:cubicBezTo>
                    <a:pt x="240219" y="606577"/>
                    <a:pt x="239285" y="606577"/>
                    <a:pt x="238974" y="605954"/>
                  </a:cubicBezTo>
                  <a:cubicBezTo>
                    <a:pt x="238662" y="605642"/>
                    <a:pt x="238662" y="605330"/>
                    <a:pt x="238662" y="605019"/>
                  </a:cubicBezTo>
                  <a:cubicBezTo>
                    <a:pt x="239285" y="604396"/>
                    <a:pt x="239907" y="604396"/>
                    <a:pt x="240530" y="605019"/>
                  </a:cubicBezTo>
                  <a:cubicBezTo>
                    <a:pt x="240530" y="605330"/>
                    <a:pt x="240530" y="605954"/>
                    <a:pt x="240530" y="605954"/>
                  </a:cubicBezTo>
                  <a:close/>
                  <a:moveTo>
                    <a:pt x="242362" y="576147"/>
                  </a:moveTo>
                  <a:cubicBezTo>
                    <a:pt x="241429" y="575835"/>
                    <a:pt x="240219" y="574900"/>
                    <a:pt x="240219" y="573689"/>
                  </a:cubicBezTo>
                  <a:cubicBezTo>
                    <a:pt x="240219" y="573065"/>
                    <a:pt x="240530" y="572131"/>
                    <a:pt x="240806" y="571508"/>
                  </a:cubicBezTo>
                  <a:cubicBezTo>
                    <a:pt x="241429" y="570296"/>
                    <a:pt x="242674" y="569984"/>
                    <a:pt x="243884" y="570296"/>
                  </a:cubicBezTo>
                  <a:cubicBezTo>
                    <a:pt x="245129" y="570607"/>
                    <a:pt x="245751" y="571819"/>
                    <a:pt x="245440" y="573065"/>
                  </a:cubicBezTo>
                  <a:cubicBezTo>
                    <a:pt x="245440" y="573377"/>
                    <a:pt x="245129" y="573689"/>
                    <a:pt x="245129" y="573966"/>
                  </a:cubicBezTo>
                  <a:cubicBezTo>
                    <a:pt x="244818" y="574277"/>
                    <a:pt x="244818" y="574589"/>
                    <a:pt x="244818" y="574900"/>
                  </a:cubicBezTo>
                  <a:cubicBezTo>
                    <a:pt x="244506" y="575835"/>
                    <a:pt x="243573" y="576147"/>
                    <a:pt x="242362" y="576147"/>
                  </a:cubicBezTo>
                  <a:close/>
                  <a:moveTo>
                    <a:pt x="250662" y="806052"/>
                  </a:moveTo>
                  <a:cubicBezTo>
                    <a:pt x="250350" y="806987"/>
                    <a:pt x="250039" y="807264"/>
                    <a:pt x="249728" y="807575"/>
                  </a:cubicBezTo>
                  <a:cubicBezTo>
                    <a:pt x="248206" y="810033"/>
                    <a:pt x="245440" y="809756"/>
                    <a:pt x="243884" y="807264"/>
                  </a:cubicBezTo>
                  <a:cubicBezTo>
                    <a:pt x="242674" y="804806"/>
                    <a:pt x="243573" y="801759"/>
                    <a:pt x="246028" y="800513"/>
                  </a:cubicBezTo>
                  <a:cubicBezTo>
                    <a:pt x="247895" y="799578"/>
                    <a:pt x="250350" y="800824"/>
                    <a:pt x="250662" y="802971"/>
                  </a:cubicBezTo>
                  <a:cubicBezTo>
                    <a:pt x="250973" y="804217"/>
                    <a:pt x="250662" y="805429"/>
                    <a:pt x="250662" y="806052"/>
                  </a:cubicBezTo>
                  <a:close/>
                  <a:moveTo>
                    <a:pt x="250973" y="779603"/>
                  </a:moveTo>
                  <a:cubicBezTo>
                    <a:pt x="250973" y="779914"/>
                    <a:pt x="250662" y="779914"/>
                    <a:pt x="250350" y="779914"/>
                  </a:cubicBezTo>
                  <a:cubicBezTo>
                    <a:pt x="250039" y="779914"/>
                    <a:pt x="249728" y="779603"/>
                    <a:pt x="249728" y="779603"/>
                  </a:cubicBezTo>
                  <a:cubicBezTo>
                    <a:pt x="249417" y="778703"/>
                    <a:pt x="249105" y="777768"/>
                    <a:pt x="250350" y="777456"/>
                  </a:cubicBezTo>
                  <a:cubicBezTo>
                    <a:pt x="250973" y="778080"/>
                    <a:pt x="251249" y="778703"/>
                    <a:pt x="250973" y="779603"/>
                  </a:cubicBezTo>
                  <a:close/>
                  <a:moveTo>
                    <a:pt x="250039" y="705241"/>
                  </a:moveTo>
                  <a:cubicBezTo>
                    <a:pt x="250039" y="704930"/>
                    <a:pt x="249728" y="704618"/>
                    <a:pt x="249728" y="704306"/>
                  </a:cubicBezTo>
                  <a:cubicBezTo>
                    <a:pt x="250039" y="703995"/>
                    <a:pt x="250350" y="703995"/>
                    <a:pt x="250662" y="703995"/>
                  </a:cubicBezTo>
                  <a:cubicBezTo>
                    <a:pt x="250662" y="704306"/>
                    <a:pt x="250973" y="704618"/>
                    <a:pt x="250973" y="704930"/>
                  </a:cubicBezTo>
                  <a:cubicBezTo>
                    <a:pt x="250973" y="704930"/>
                    <a:pt x="250662" y="705241"/>
                    <a:pt x="250039" y="705241"/>
                  </a:cubicBezTo>
                  <a:close/>
                  <a:moveTo>
                    <a:pt x="251561" y="424584"/>
                  </a:moveTo>
                  <a:cubicBezTo>
                    <a:pt x="251249" y="424584"/>
                    <a:pt x="250973" y="423961"/>
                    <a:pt x="251249" y="423684"/>
                  </a:cubicBezTo>
                  <a:cubicBezTo>
                    <a:pt x="251561" y="423372"/>
                    <a:pt x="251872" y="423061"/>
                    <a:pt x="252494" y="422749"/>
                  </a:cubicBezTo>
                  <a:cubicBezTo>
                    <a:pt x="252806" y="423372"/>
                    <a:pt x="252806" y="423684"/>
                    <a:pt x="252806" y="423961"/>
                  </a:cubicBezTo>
                  <a:cubicBezTo>
                    <a:pt x="252494" y="424584"/>
                    <a:pt x="252183" y="424896"/>
                    <a:pt x="251561" y="424584"/>
                  </a:cubicBezTo>
                  <a:close/>
                  <a:moveTo>
                    <a:pt x="255883" y="468239"/>
                  </a:moveTo>
                  <a:cubicBezTo>
                    <a:pt x="255261" y="467927"/>
                    <a:pt x="255261" y="467616"/>
                    <a:pt x="255261" y="467027"/>
                  </a:cubicBezTo>
                  <a:cubicBezTo>
                    <a:pt x="255572" y="466716"/>
                    <a:pt x="255883" y="466404"/>
                    <a:pt x="256471" y="465781"/>
                  </a:cubicBezTo>
                  <a:cubicBezTo>
                    <a:pt x="256782" y="466404"/>
                    <a:pt x="257093" y="467027"/>
                    <a:pt x="257093" y="467304"/>
                  </a:cubicBezTo>
                  <a:cubicBezTo>
                    <a:pt x="257405" y="467927"/>
                    <a:pt x="256471" y="468550"/>
                    <a:pt x="255883" y="468239"/>
                  </a:cubicBezTo>
                  <a:close/>
                  <a:moveTo>
                    <a:pt x="260171" y="337898"/>
                  </a:moveTo>
                  <a:cubicBezTo>
                    <a:pt x="259860" y="338521"/>
                    <a:pt x="259549" y="338833"/>
                    <a:pt x="258961" y="338521"/>
                  </a:cubicBezTo>
                  <a:cubicBezTo>
                    <a:pt x="258338" y="338521"/>
                    <a:pt x="257716" y="337898"/>
                    <a:pt x="258027" y="336998"/>
                  </a:cubicBezTo>
                  <a:cubicBezTo>
                    <a:pt x="258338" y="336998"/>
                    <a:pt x="258649" y="336686"/>
                    <a:pt x="259237" y="336686"/>
                  </a:cubicBezTo>
                  <a:cubicBezTo>
                    <a:pt x="259860" y="336686"/>
                    <a:pt x="260482" y="337309"/>
                    <a:pt x="260171" y="337898"/>
                  </a:cubicBezTo>
                  <a:close/>
                  <a:moveTo>
                    <a:pt x="262626" y="373867"/>
                  </a:moveTo>
                  <a:cubicBezTo>
                    <a:pt x="262004" y="373556"/>
                    <a:pt x="262004" y="372656"/>
                    <a:pt x="262315" y="371721"/>
                  </a:cubicBezTo>
                  <a:cubicBezTo>
                    <a:pt x="262626" y="371098"/>
                    <a:pt x="263560" y="370786"/>
                    <a:pt x="264182" y="371098"/>
                  </a:cubicBezTo>
                  <a:cubicBezTo>
                    <a:pt x="265081" y="371721"/>
                    <a:pt x="265393" y="372656"/>
                    <a:pt x="264770" y="373556"/>
                  </a:cubicBezTo>
                  <a:cubicBezTo>
                    <a:pt x="264459" y="374490"/>
                    <a:pt x="263560" y="374490"/>
                    <a:pt x="262626" y="373867"/>
                  </a:cubicBezTo>
                  <a:close/>
                  <a:moveTo>
                    <a:pt x="267848" y="700014"/>
                  </a:moveTo>
                  <a:cubicBezTo>
                    <a:pt x="267225" y="700602"/>
                    <a:pt x="266326" y="700914"/>
                    <a:pt x="265081" y="701848"/>
                  </a:cubicBezTo>
                  <a:cubicBezTo>
                    <a:pt x="265081" y="700325"/>
                    <a:pt x="264770" y="699390"/>
                    <a:pt x="265081" y="698767"/>
                  </a:cubicBezTo>
                  <a:cubicBezTo>
                    <a:pt x="265081" y="697867"/>
                    <a:pt x="265704" y="697556"/>
                    <a:pt x="266637" y="697244"/>
                  </a:cubicBezTo>
                  <a:cubicBezTo>
                    <a:pt x="266914" y="697244"/>
                    <a:pt x="267536" y="697556"/>
                    <a:pt x="267848" y="697867"/>
                  </a:cubicBezTo>
                  <a:cubicBezTo>
                    <a:pt x="268159" y="698456"/>
                    <a:pt x="268470" y="699390"/>
                    <a:pt x="267848" y="700014"/>
                  </a:cubicBezTo>
                  <a:close/>
                  <a:moveTo>
                    <a:pt x="268159" y="636695"/>
                  </a:moveTo>
                  <a:cubicBezTo>
                    <a:pt x="267536" y="637595"/>
                    <a:pt x="266326" y="638219"/>
                    <a:pt x="265704" y="637595"/>
                  </a:cubicBezTo>
                  <a:cubicBezTo>
                    <a:pt x="264770" y="637284"/>
                    <a:pt x="264459" y="636072"/>
                    <a:pt x="264770" y="634826"/>
                  </a:cubicBezTo>
                  <a:cubicBezTo>
                    <a:pt x="265393" y="633926"/>
                    <a:pt x="266326" y="633614"/>
                    <a:pt x="267536" y="634237"/>
                  </a:cubicBezTo>
                  <a:cubicBezTo>
                    <a:pt x="268159" y="634826"/>
                    <a:pt x="268470" y="636072"/>
                    <a:pt x="268159" y="636695"/>
                  </a:cubicBezTo>
                  <a:close/>
                  <a:moveTo>
                    <a:pt x="274003" y="390484"/>
                  </a:moveTo>
                  <a:cubicBezTo>
                    <a:pt x="273380" y="392008"/>
                    <a:pt x="271548" y="392319"/>
                    <a:pt x="270303" y="391073"/>
                  </a:cubicBezTo>
                  <a:cubicBezTo>
                    <a:pt x="269093" y="389861"/>
                    <a:pt x="269680" y="387403"/>
                    <a:pt x="271236" y="386780"/>
                  </a:cubicBezTo>
                  <a:cubicBezTo>
                    <a:pt x="271859" y="386469"/>
                    <a:pt x="272447" y="386469"/>
                    <a:pt x="273069" y="387092"/>
                  </a:cubicBezTo>
                  <a:cubicBezTo>
                    <a:pt x="274314" y="387715"/>
                    <a:pt x="274625" y="389238"/>
                    <a:pt x="274003" y="390484"/>
                  </a:cubicBezTo>
                  <a:close/>
                  <a:moveTo>
                    <a:pt x="274902" y="801759"/>
                  </a:moveTo>
                  <a:cubicBezTo>
                    <a:pt x="274314" y="801448"/>
                    <a:pt x="274314" y="800824"/>
                    <a:pt x="274625" y="800513"/>
                  </a:cubicBezTo>
                  <a:cubicBezTo>
                    <a:pt x="274902" y="800201"/>
                    <a:pt x="275213" y="799890"/>
                    <a:pt x="275836" y="799301"/>
                  </a:cubicBezTo>
                  <a:cubicBezTo>
                    <a:pt x="275836" y="800201"/>
                    <a:pt x="276147" y="800824"/>
                    <a:pt x="276147" y="801448"/>
                  </a:cubicBezTo>
                  <a:cubicBezTo>
                    <a:pt x="276147" y="802071"/>
                    <a:pt x="275524" y="802071"/>
                    <a:pt x="274902" y="801759"/>
                  </a:cubicBezTo>
                  <a:close/>
                  <a:moveTo>
                    <a:pt x="276147" y="758728"/>
                  </a:moveTo>
                  <a:cubicBezTo>
                    <a:pt x="275524" y="758416"/>
                    <a:pt x="275524" y="758104"/>
                    <a:pt x="275524" y="757481"/>
                  </a:cubicBezTo>
                  <a:cubicBezTo>
                    <a:pt x="275836" y="757170"/>
                    <a:pt x="276147" y="756858"/>
                    <a:pt x="276769" y="756547"/>
                  </a:cubicBezTo>
                  <a:cubicBezTo>
                    <a:pt x="277080" y="757170"/>
                    <a:pt x="277080" y="757793"/>
                    <a:pt x="277080" y="758104"/>
                  </a:cubicBezTo>
                  <a:cubicBezTo>
                    <a:pt x="277080" y="758728"/>
                    <a:pt x="276769" y="759005"/>
                    <a:pt x="276147" y="758728"/>
                  </a:cubicBezTo>
                  <a:close/>
                  <a:moveTo>
                    <a:pt x="291811" y="822046"/>
                  </a:moveTo>
                  <a:cubicBezTo>
                    <a:pt x="291189" y="823569"/>
                    <a:pt x="289667" y="824192"/>
                    <a:pt x="288423" y="823569"/>
                  </a:cubicBezTo>
                  <a:cubicBezTo>
                    <a:pt x="287212" y="822946"/>
                    <a:pt x="286279" y="821423"/>
                    <a:pt x="286901" y="819865"/>
                  </a:cubicBezTo>
                  <a:cubicBezTo>
                    <a:pt x="287523" y="818653"/>
                    <a:pt x="289045" y="818030"/>
                    <a:pt x="290566" y="818653"/>
                  </a:cubicBezTo>
                  <a:cubicBezTo>
                    <a:pt x="291811" y="819588"/>
                    <a:pt x="292434" y="820800"/>
                    <a:pt x="291811" y="822046"/>
                  </a:cubicBezTo>
                  <a:close/>
                  <a:moveTo>
                    <a:pt x="293955" y="742110"/>
                  </a:moveTo>
                  <a:cubicBezTo>
                    <a:pt x="293644" y="742734"/>
                    <a:pt x="293333" y="743357"/>
                    <a:pt x="292745" y="743357"/>
                  </a:cubicBezTo>
                  <a:cubicBezTo>
                    <a:pt x="291811" y="743357"/>
                    <a:pt x="291189" y="741799"/>
                    <a:pt x="291811" y="740899"/>
                  </a:cubicBezTo>
                  <a:cubicBezTo>
                    <a:pt x="292123" y="740587"/>
                    <a:pt x="292434" y="740587"/>
                    <a:pt x="292745" y="740276"/>
                  </a:cubicBezTo>
                  <a:cubicBezTo>
                    <a:pt x="293644" y="740587"/>
                    <a:pt x="293955" y="741487"/>
                    <a:pt x="293955" y="742110"/>
                  </a:cubicBezTo>
                  <a:close/>
                  <a:moveTo>
                    <a:pt x="295788" y="711680"/>
                  </a:moveTo>
                  <a:cubicBezTo>
                    <a:pt x="295200" y="711680"/>
                    <a:pt x="294889" y="711057"/>
                    <a:pt x="295200" y="710469"/>
                  </a:cubicBezTo>
                  <a:cubicBezTo>
                    <a:pt x="295511" y="710157"/>
                    <a:pt x="295788" y="710157"/>
                    <a:pt x="296099" y="709845"/>
                  </a:cubicBezTo>
                  <a:cubicBezTo>
                    <a:pt x="296410" y="710157"/>
                    <a:pt x="296410" y="710746"/>
                    <a:pt x="296410" y="711057"/>
                  </a:cubicBezTo>
                  <a:cubicBezTo>
                    <a:pt x="296410" y="711369"/>
                    <a:pt x="296099" y="711680"/>
                    <a:pt x="295788" y="711680"/>
                  </a:cubicBezTo>
                  <a:close/>
                  <a:moveTo>
                    <a:pt x="297655" y="790993"/>
                  </a:moveTo>
                  <a:cubicBezTo>
                    <a:pt x="297344" y="790681"/>
                    <a:pt x="297344" y="790681"/>
                    <a:pt x="297033" y="790058"/>
                  </a:cubicBezTo>
                  <a:cubicBezTo>
                    <a:pt x="297655" y="789746"/>
                    <a:pt x="297655" y="789746"/>
                    <a:pt x="297967" y="789746"/>
                  </a:cubicBezTo>
                  <a:cubicBezTo>
                    <a:pt x="297967" y="790058"/>
                    <a:pt x="298278" y="790369"/>
                    <a:pt x="298278" y="790681"/>
                  </a:cubicBezTo>
                  <a:cubicBezTo>
                    <a:pt x="297967" y="790681"/>
                    <a:pt x="297655" y="790993"/>
                    <a:pt x="297655" y="790993"/>
                  </a:cubicBezTo>
                  <a:close/>
                  <a:moveTo>
                    <a:pt x="297967" y="617309"/>
                  </a:moveTo>
                  <a:cubicBezTo>
                    <a:pt x="297344" y="618243"/>
                    <a:pt x="296410" y="618866"/>
                    <a:pt x="295511" y="618555"/>
                  </a:cubicBezTo>
                  <a:cubicBezTo>
                    <a:pt x="294267" y="617932"/>
                    <a:pt x="293955" y="616720"/>
                    <a:pt x="294578" y="615474"/>
                  </a:cubicBezTo>
                  <a:cubicBezTo>
                    <a:pt x="295200" y="614539"/>
                    <a:pt x="296099" y="614262"/>
                    <a:pt x="297033" y="614851"/>
                  </a:cubicBezTo>
                  <a:cubicBezTo>
                    <a:pt x="298278" y="615162"/>
                    <a:pt x="298554" y="616409"/>
                    <a:pt x="297967" y="617309"/>
                  </a:cubicBezTo>
                  <a:close/>
                  <a:moveTo>
                    <a:pt x="303776" y="775622"/>
                  </a:moveTo>
                  <a:cubicBezTo>
                    <a:pt x="303499" y="775622"/>
                    <a:pt x="303188" y="776245"/>
                    <a:pt x="302877" y="775933"/>
                  </a:cubicBezTo>
                  <a:cubicBezTo>
                    <a:pt x="302566" y="775622"/>
                    <a:pt x="302254" y="774999"/>
                    <a:pt x="302254" y="774687"/>
                  </a:cubicBezTo>
                  <a:cubicBezTo>
                    <a:pt x="302254" y="774375"/>
                    <a:pt x="302877" y="774098"/>
                    <a:pt x="303499" y="774098"/>
                  </a:cubicBezTo>
                  <a:cubicBezTo>
                    <a:pt x="303776" y="774375"/>
                    <a:pt x="304087" y="774687"/>
                    <a:pt x="303776" y="775622"/>
                  </a:cubicBezTo>
                  <a:close/>
                  <a:moveTo>
                    <a:pt x="304398" y="627452"/>
                  </a:moveTo>
                  <a:cubicBezTo>
                    <a:pt x="304087" y="627140"/>
                    <a:pt x="304087" y="626552"/>
                    <a:pt x="304398" y="626240"/>
                  </a:cubicBezTo>
                  <a:cubicBezTo>
                    <a:pt x="304710" y="625617"/>
                    <a:pt x="305332" y="625617"/>
                    <a:pt x="305643" y="625929"/>
                  </a:cubicBezTo>
                  <a:cubicBezTo>
                    <a:pt x="305954" y="626240"/>
                    <a:pt x="305954" y="626552"/>
                    <a:pt x="306266" y="626863"/>
                  </a:cubicBezTo>
                  <a:cubicBezTo>
                    <a:pt x="305643" y="627764"/>
                    <a:pt x="304710" y="627764"/>
                    <a:pt x="304398" y="627452"/>
                  </a:cubicBezTo>
                  <a:close/>
                  <a:moveTo>
                    <a:pt x="304398" y="322250"/>
                  </a:moveTo>
                  <a:cubicBezTo>
                    <a:pt x="304087" y="321939"/>
                    <a:pt x="303776" y="321627"/>
                    <a:pt x="303499" y="321315"/>
                  </a:cubicBezTo>
                  <a:cubicBezTo>
                    <a:pt x="303776" y="320069"/>
                    <a:pt x="304710" y="319481"/>
                    <a:pt x="305643" y="320069"/>
                  </a:cubicBezTo>
                  <a:cubicBezTo>
                    <a:pt x="305954" y="320381"/>
                    <a:pt x="306266" y="321004"/>
                    <a:pt x="306266" y="321315"/>
                  </a:cubicBezTo>
                  <a:cubicBezTo>
                    <a:pt x="306266" y="322250"/>
                    <a:pt x="305021" y="322839"/>
                    <a:pt x="304398" y="322250"/>
                  </a:cubicBezTo>
                  <a:close/>
                  <a:moveTo>
                    <a:pt x="305954" y="289050"/>
                  </a:moveTo>
                  <a:cubicBezTo>
                    <a:pt x="304710" y="288739"/>
                    <a:pt x="304087" y="287493"/>
                    <a:pt x="304710" y="286281"/>
                  </a:cubicBezTo>
                  <a:cubicBezTo>
                    <a:pt x="305021" y="285346"/>
                    <a:pt x="306266" y="284723"/>
                    <a:pt x="307165" y="285035"/>
                  </a:cubicBezTo>
                  <a:cubicBezTo>
                    <a:pt x="308098" y="285346"/>
                    <a:pt x="308721" y="286281"/>
                    <a:pt x="308410" y="287493"/>
                  </a:cubicBezTo>
                  <a:cubicBezTo>
                    <a:pt x="307787" y="288739"/>
                    <a:pt x="306854" y="289362"/>
                    <a:pt x="305954" y="289050"/>
                  </a:cubicBezTo>
                  <a:close/>
                  <a:moveTo>
                    <a:pt x="311176" y="642511"/>
                  </a:moveTo>
                  <a:cubicBezTo>
                    <a:pt x="310554" y="641923"/>
                    <a:pt x="309620" y="641300"/>
                    <a:pt x="308997" y="640676"/>
                  </a:cubicBezTo>
                  <a:cubicBezTo>
                    <a:pt x="307476" y="639465"/>
                    <a:pt x="306542" y="637907"/>
                    <a:pt x="307165" y="635449"/>
                  </a:cubicBezTo>
                  <a:cubicBezTo>
                    <a:pt x="307476" y="635137"/>
                    <a:pt x="307476" y="635137"/>
                    <a:pt x="307787" y="634826"/>
                  </a:cubicBezTo>
                  <a:cubicBezTo>
                    <a:pt x="309620" y="633614"/>
                    <a:pt x="310242" y="631779"/>
                    <a:pt x="309620" y="629598"/>
                  </a:cubicBezTo>
                  <a:cubicBezTo>
                    <a:pt x="309309" y="628387"/>
                    <a:pt x="309309" y="627140"/>
                    <a:pt x="309931" y="626240"/>
                  </a:cubicBezTo>
                  <a:cubicBezTo>
                    <a:pt x="310865" y="624406"/>
                    <a:pt x="312697" y="624094"/>
                    <a:pt x="314219" y="624994"/>
                  </a:cubicBezTo>
                  <a:cubicBezTo>
                    <a:pt x="314530" y="625306"/>
                    <a:pt x="314841" y="625617"/>
                    <a:pt x="315153" y="625617"/>
                  </a:cubicBezTo>
                  <a:cubicBezTo>
                    <a:pt x="317297" y="627764"/>
                    <a:pt x="317297" y="628075"/>
                    <a:pt x="315464" y="630845"/>
                  </a:cubicBezTo>
                  <a:cubicBezTo>
                    <a:pt x="315153" y="631156"/>
                    <a:pt x="315153" y="631468"/>
                    <a:pt x="314841" y="632091"/>
                  </a:cubicBezTo>
                  <a:cubicBezTo>
                    <a:pt x="314841" y="632368"/>
                    <a:pt x="314841" y="632991"/>
                    <a:pt x="315153" y="633614"/>
                  </a:cubicBezTo>
                  <a:cubicBezTo>
                    <a:pt x="316985" y="636695"/>
                    <a:pt x="315464" y="639465"/>
                    <a:pt x="313942" y="641923"/>
                  </a:cubicBezTo>
                  <a:cubicBezTo>
                    <a:pt x="313009" y="642823"/>
                    <a:pt x="311764" y="642823"/>
                    <a:pt x="311176" y="642511"/>
                  </a:cubicBezTo>
                  <a:close/>
                  <a:moveTo>
                    <a:pt x="317608" y="758416"/>
                  </a:moveTo>
                  <a:cubicBezTo>
                    <a:pt x="316985" y="758416"/>
                    <a:pt x="316397" y="758728"/>
                    <a:pt x="315775" y="758416"/>
                  </a:cubicBezTo>
                  <a:cubicBezTo>
                    <a:pt x="315464" y="758416"/>
                    <a:pt x="315464" y="757793"/>
                    <a:pt x="315153" y="757481"/>
                  </a:cubicBezTo>
                  <a:cubicBezTo>
                    <a:pt x="315464" y="757170"/>
                    <a:pt x="315775" y="756858"/>
                    <a:pt x="316086" y="756858"/>
                  </a:cubicBezTo>
                  <a:cubicBezTo>
                    <a:pt x="316709" y="756858"/>
                    <a:pt x="317297" y="757170"/>
                    <a:pt x="317919" y="757481"/>
                  </a:cubicBezTo>
                  <a:cubicBezTo>
                    <a:pt x="317919" y="757481"/>
                    <a:pt x="317919" y="758416"/>
                    <a:pt x="317608" y="758416"/>
                  </a:cubicBezTo>
                  <a:close/>
                  <a:moveTo>
                    <a:pt x="324074" y="764855"/>
                  </a:moveTo>
                  <a:cubicBezTo>
                    <a:pt x="323452" y="766413"/>
                    <a:pt x="321930" y="767313"/>
                    <a:pt x="320685" y="766690"/>
                  </a:cubicBezTo>
                  <a:cubicBezTo>
                    <a:pt x="318853" y="766101"/>
                    <a:pt x="318230" y="764232"/>
                    <a:pt x="319164" y="762397"/>
                  </a:cubicBezTo>
                  <a:cubicBezTo>
                    <a:pt x="319752" y="761186"/>
                    <a:pt x="321308" y="760562"/>
                    <a:pt x="322829" y="761497"/>
                  </a:cubicBezTo>
                  <a:cubicBezTo>
                    <a:pt x="324074" y="762086"/>
                    <a:pt x="324662" y="763643"/>
                    <a:pt x="324074" y="764855"/>
                  </a:cubicBezTo>
                  <a:close/>
                  <a:moveTo>
                    <a:pt x="324973" y="750107"/>
                  </a:moveTo>
                  <a:cubicBezTo>
                    <a:pt x="324385" y="751354"/>
                    <a:pt x="323141" y="752254"/>
                    <a:pt x="321930" y="751631"/>
                  </a:cubicBezTo>
                  <a:cubicBezTo>
                    <a:pt x="320685" y="751042"/>
                    <a:pt x="320374" y="750107"/>
                    <a:pt x="320997" y="748861"/>
                  </a:cubicBezTo>
                  <a:cubicBezTo>
                    <a:pt x="321619" y="747338"/>
                    <a:pt x="322518" y="747026"/>
                    <a:pt x="323763" y="747338"/>
                  </a:cubicBezTo>
                  <a:cubicBezTo>
                    <a:pt x="324662" y="747649"/>
                    <a:pt x="325284" y="748861"/>
                    <a:pt x="324973" y="750107"/>
                  </a:cubicBezTo>
                  <a:close/>
                  <a:moveTo>
                    <a:pt x="324385" y="455014"/>
                  </a:moveTo>
                  <a:cubicBezTo>
                    <a:pt x="326529" y="455014"/>
                    <a:pt x="327740" y="455637"/>
                    <a:pt x="328984" y="456572"/>
                  </a:cubicBezTo>
                  <a:cubicBezTo>
                    <a:pt x="329296" y="456884"/>
                    <a:pt x="329296" y="457161"/>
                    <a:pt x="328984" y="457161"/>
                  </a:cubicBezTo>
                  <a:cubicBezTo>
                    <a:pt x="328673" y="457472"/>
                    <a:pt x="328362" y="457784"/>
                    <a:pt x="328051" y="457784"/>
                  </a:cubicBezTo>
                  <a:cubicBezTo>
                    <a:pt x="326841" y="457472"/>
                    <a:pt x="325596" y="456884"/>
                    <a:pt x="324385" y="455014"/>
                  </a:cubicBezTo>
                  <a:close/>
                  <a:moveTo>
                    <a:pt x="329884" y="809721"/>
                  </a:moveTo>
                  <a:cubicBezTo>
                    <a:pt x="329296" y="810968"/>
                    <a:pt x="328051" y="811591"/>
                    <a:pt x="326529" y="811279"/>
                  </a:cubicBezTo>
                  <a:cubicBezTo>
                    <a:pt x="325596" y="810968"/>
                    <a:pt x="324973" y="809445"/>
                    <a:pt x="325284" y="808198"/>
                  </a:cubicBezTo>
                  <a:cubicBezTo>
                    <a:pt x="325907" y="806675"/>
                    <a:pt x="327740" y="806052"/>
                    <a:pt x="328984" y="806675"/>
                  </a:cubicBezTo>
                  <a:cubicBezTo>
                    <a:pt x="330195" y="807264"/>
                    <a:pt x="330506" y="808821"/>
                    <a:pt x="329884" y="809721"/>
                  </a:cubicBezTo>
                  <a:close/>
                  <a:moveTo>
                    <a:pt x="332650" y="731967"/>
                  </a:moveTo>
                  <a:cubicBezTo>
                    <a:pt x="331128" y="731967"/>
                    <a:pt x="329296" y="730755"/>
                    <a:pt x="329296" y="729509"/>
                  </a:cubicBezTo>
                  <a:cubicBezTo>
                    <a:pt x="329296" y="728574"/>
                    <a:pt x="329296" y="727674"/>
                    <a:pt x="329607" y="726740"/>
                  </a:cubicBezTo>
                  <a:cubicBezTo>
                    <a:pt x="330195" y="725216"/>
                    <a:pt x="331440" y="724593"/>
                    <a:pt x="332961" y="725216"/>
                  </a:cubicBezTo>
                  <a:cubicBezTo>
                    <a:pt x="335140" y="726116"/>
                    <a:pt x="336039" y="727363"/>
                    <a:pt x="335416" y="729509"/>
                  </a:cubicBezTo>
                  <a:cubicBezTo>
                    <a:pt x="335140" y="731067"/>
                    <a:pt x="333895" y="731967"/>
                    <a:pt x="332650" y="731967"/>
                  </a:cubicBezTo>
                  <a:close/>
                  <a:moveTo>
                    <a:pt x="336350" y="739652"/>
                  </a:moveTo>
                  <a:cubicBezTo>
                    <a:pt x="335416" y="739341"/>
                    <a:pt x="335140" y="738441"/>
                    <a:pt x="335140" y="737506"/>
                  </a:cubicBezTo>
                  <a:cubicBezTo>
                    <a:pt x="335416" y="736571"/>
                    <a:pt x="336661" y="736260"/>
                    <a:pt x="337595" y="736571"/>
                  </a:cubicBezTo>
                  <a:cubicBezTo>
                    <a:pt x="338494" y="736883"/>
                    <a:pt x="338805" y="737818"/>
                    <a:pt x="338494" y="738441"/>
                  </a:cubicBezTo>
                  <a:cubicBezTo>
                    <a:pt x="338494" y="739341"/>
                    <a:pt x="337284" y="739964"/>
                    <a:pt x="336350" y="739652"/>
                  </a:cubicBezTo>
                  <a:close/>
                  <a:moveTo>
                    <a:pt x="341883" y="795285"/>
                  </a:moveTo>
                  <a:cubicBezTo>
                    <a:pt x="341260" y="796220"/>
                    <a:pt x="340361" y="796220"/>
                    <a:pt x="339428" y="795597"/>
                  </a:cubicBezTo>
                  <a:cubicBezTo>
                    <a:pt x="338805" y="794974"/>
                    <a:pt x="338494" y="794074"/>
                    <a:pt x="339116" y="793139"/>
                  </a:cubicBezTo>
                  <a:cubicBezTo>
                    <a:pt x="339739" y="792204"/>
                    <a:pt x="340949" y="792204"/>
                    <a:pt x="341571" y="792516"/>
                  </a:cubicBezTo>
                  <a:cubicBezTo>
                    <a:pt x="342194" y="793450"/>
                    <a:pt x="342505" y="794385"/>
                    <a:pt x="341883" y="795285"/>
                  </a:cubicBezTo>
                  <a:close/>
                  <a:moveTo>
                    <a:pt x="343715" y="517433"/>
                  </a:moveTo>
                  <a:cubicBezTo>
                    <a:pt x="343404" y="517433"/>
                    <a:pt x="342816" y="517744"/>
                    <a:pt x="342194" y="517433"/>
                  </a:cubicBezTo>
                  <a:cubicBezTo>
                    <a:pt x="341571" y="517121"/>
                    <a:pt x="341260" y="515875"/>
                    <a:pt x="341571" y="515563"/>
                  </a:cubicBezTo>
                  <a:cubicBezTo>
                    <a:pt x="341883" y="514975"/>
                    <a:pt x="343093" y="514663"/>
                    <a:pt x="343715" y="514663"/>
                  </a:cubicBezTo>
                  <a:cubicBezTo>
                    <a:pt x="344027" y="514975"/>
                    <a:pt x="344338" y="516498"/>
                    <a:pt x="343715" y="517433"/>
                  </a:cubicBezTo>
                  <a:close/>
                  <a:moveTo>
                    <a:pt x="344960" y="381553"/>
                  </a:moveTo>
                  <a:cubicBezTo>
                    <a:pt x="344649" y="381241"/>
                    <a:pt x="344338" y="380929"/>
                    <a:pt x="344338" y="380653"/>
                  </a:cubicBezTo>
                  <a:cubicBezTo>
                    <a:pt x="344338" y="380341"/>
                    <a:pt x="344960" y="380029"/>
                    <a:pt x="344960" y="380029"/>
                  </a:cubicBezTo>
                  <a:cubicBezTo>
                    <a:pt x="345272" y="380341"/>
                    <a:pt x="345272" y="380653"/>
                    <a:pt x="345583" y="380929"/>
                  </a:cubicBezTo>
                  <a:cubicBezTo>
                    <a:pt x="345272" y="381241"/>
                    <a:pt x="344960" y="381553"/>
                    <a:pt x="344960" y="381553"/>
                  </a:cubicBezTo>
                  <a:close/>
                  <a:moveTo>
                    <a:pt x="344960" y="242626"/>
                  </a:moveTo>
                  <a:cubicBezTo>
                    <a:pt x="344027" y="243561"/>
                    <a:pt x="343404" y="244773"/>
                    <a:pt x="341571" y="244461"/>
                  </a:cubicBezTo>
                  <a:cubicBezTo>
                    <a:pt x="341260" y="243838"/>
                    <a:pt x="340638" y="243249"/>
                    <a:pt x="340361" y="242626"/>
                  </a:cubicBezTo>
                  <a:cubicBezTo>
                    <a:pt x="339116" y="240168"/>
                    <a:pt x="340050" y="238022"/>
                    <a:pt x="342816" y="237087"/>
                  </a:cubicBezTo>
                  <a:cubicBezTo>
                    <a:pt x="342816" y="237087"/>
                    <a:pt x="343093" y="237087"/>
                    <a:pt x="343093" y="237087"/>
                  </a:cubicBezTo>
                  <a:cubicBezTo>
                    <a:pt x="344649" y="236776"/>
                    <a:pt x="346793" y="238922"/>
                    <a:pt x="346482" y="240168"/>
                  </a:cubicBezTo>
                  <a:cubicBezTo>
                    <a:pt x="346171" y="241103"/>
                    <a:pt x="345859" y="242003"/>
                    <a:pt x="344960" y="242626"/>
                  </a:cubicBezTo>
                  <a:close/>
                  <a:moveTo>
                    <a:pt x="347727" y="772229"/>
                  </a:moveTo>
                  <a:cubicBezTo>
                    <a:pt x="346793" y="771640"/>
                    <a:pt x="346482" y="770706"/>
                    <a:pt x="347104" y="769459"/>
                  </a:cubicBezTo>
                  <a:cubicBezTo>
                    <a:pt x="347727" y="768559"/>
                    <a:pt x="348626" y="768248"/>
                    <a:pt x="349559" y="768871"/>
                  </a:cubicBezTo>
                  <a:cubicBezTo>
                    <a:pt x="350493" y="769459"/>
                    <a:pt x="350804" y="770394"/>
                    <a:pt x="350493" y="771640"/>
                  </a:cubicBezTo>
                  <a:cubicBezTo>
                    <a:pt x="349871" y="772852"/>
                    <a:pt x="348626" y="772852"/>
                    <a:pt x="347727" y="772229"/>
                  </a:cubicBezTo>
                  <a:close/>
                  <a:moveTo>
                    <a:pt x="352637" y="778703"/>
                  </a:moveTo>
                  <a:cubicBezTo>
                    <a:pt x="352326" y="779603"/>
                    <a:pt x="351081" y="780226"/>
                    <a:pt x="350182" y="779603"/>
                  </a:cubicBezTo>
                  <a:cubicBezTo>
                    <a:pt x="349559" y="779291"/>
                    <a:pt x="349248" y="778391"/>
                    <a:pt x="349559" y="777456"/>
                  </a:cubicBezTo>
                  <a:cubicBezTo>
                    <a:pt x="350182" y="776556"/>
                    <a:pt x="350804" y="776245"/>
                    <a:pt x="351703" y="776556"/>
                  </a:cubicBezTo>
                  <a:cubicBezTo>
                    <a:pt x="352637" y="777145"/>
                    <a:pt x="352948" y="778080"/>
                    <a:pt x="352637" y="778703"/>
                  </a:cubicBezTo>
                  <a:close/>
                  <a:moveTo>
                    <a:pt x="354470" y="710157"/>
                  </a:moveTo>
                  <a:cubicBezTo>
                    <a:pt x="354158" y="710469"/>
                    <a:pt x="353847" y="710746"/>
                    <a:pt x="353536" y="710746"/>
                  </a:cubicBezTo>
                  <a:cubicBezTo>
                    <a:pt x="352948" y="710746"/>
                    <a:pt x="352637" y="710469"/>
                    <a:pt x="352326" y="710157"/>
                  </a:cubicBezTo>
                  <a:cubicBezTo>
                    <a:pt x="351703" y="708911"/>
                    <a:pt x="351703" y="707387"/>
                    <a:pt x="352948" y="706764"/>
                  </a:cubicBezTo>
                  <a:cubicBezTo>
                    <a:pt x="353259" y="706453"/>
                    <a:pt x="353847" y="706453"/>
                    <a:pt x="353847" y="706764"/>
                  </a:cubicBezTo>
                  <a:cubicBezTo>
                    <a:pt x="355092" y="707387"/>
                    <a:pt x="355403" y="708599"/>
                    <a:pt x="354470" y="710157"/>
                  </a:cubicBezTo>
                  <a:close/>
                  <a:moveTo>
                    <a:pt x="355403" y="560464"/>
                  </a:moveTo>
                  <a:cubicBezTo>
                    <a:pt x="354781" y="561676"/>
                    <a:pt x="353847" y="562299"/>
                    <a:pt x="352948" y="561987"/>
                  </a:cubicBezTo>
                  <a:cubicBezTo>
                    <a:pt x="351703" y="561676"/>
                    <a:pt x="351081" y="560464"/>
                    <a:pt x="351703" y="558906"/>
                  </a:cubicBezTo>
                  <a:cubicBezTo>
                    <a:pt x="352326" y="557695"/>
                    <a:pt x="353259" y="557071"/>
                    <a:pt x="354470" y="557695"/>
                  </a:cubicBezTo>
                  <a:cubicBezTo>
                    <a:pt x="355715" y="558006"/>
                    <a:pt x="356026" y="559218"/>
                    <a:pt x="355403" y="560464"/>
                  </a:cubicBezTo>
                  <a:close/>
                  <a:moveTo>
                    <a:pt x="356614" y="806052"/>
                  </a:moveTo>
                  <a:cubicBezTo>
                    <a:pt x="356925" y="805740"/>
                    <a:pt x="357236" y="805740"/>
                    <a:pt x="357547" y="805429"/>
                  </a:cubicBezTo>
                  <a:cubicBezTo>
                    <a:pt x="357547" y="806052"/>
                    <a:pt x="357859" y="806363"/>
                    <a:pt x="357547" y="806675"/>
                  </a:cubicBezTo>
                  <a:cubicBezTo>
                    <a:pt x="357236" y="806987"/>
                    <a:pt x="356925" y="806675"/>
                    <a:pt x="356614" y="806675"/>
                  </a:cubicBezTo>
                  <a:cubicBezTo>
                    <a:pt x="356925" y="806363"/>
                    <a:pt x="356614" y="806052"/>
                    <a:pt x="356614" y="806052"/>
                  </a:cubicBezTo>
                  <a:close/>
                  <a:moveTo>
                    <a:pt x="359691" y="814672"/>
                  </a:moveTo>
                  <a:cubicBezTo>
                    <a:pt x="359380" y="815261"/>
                    <a:pt x="358758" y="815572"/>
                    <a:pt x="358170" y="815572"/>
                  </a:cubicBezTo>
                  <a:cubicBezTo>
                    <a:pt x="357547" y="815261"/>
                    <a:pt x="356925" y="814360"/>
                    <a:pt x="357236" y="813426"/>
                  </a:cubicBezTo>
                  <a:cubicBezTo>
                    <a:pt x="357547" y="813426"/>
                    <a:pt x="358170" y="812803"/>
                    <a:pt x="358758" y="812803"/>
                  </a:cubicBezTo>
                  <a:cubicBezTo>
                    <a:pt x="359380" y="812803"/>
                    <a:pt x="360002" y="813737"/>
                    <a:pt x="359691" y="814672"/>
                  </a:cubicBezTo>
                  <a:close/>
                  <a:moveTo>
                    <a:pt x="360314" y="540766"/>
                  </a:moveTo>
                  <a:cubicBezTo>
                    <a:pt x="360314" y="540489"/>
                    <a:pt x="360314" y="540177"/>
                    <a:pt x="360314" y="540177"/>
                  </a:cubicBezTo>
                  <a:cubicBezTo>
                    <a:pt x="360625" y="539866"/>
                    <a:pt x="360936" y="539554"/>
                    <a:pt x="361247" y="539866"/>
                  </a:cubicBezTo>
                  <a:cubicBezTo>
                    <a:pt x="361835" y="539866"/>
                    <a:pt x="362458" y="540177"/>
                    <a:pt x="363080" y="540489"/>
                  </a:cubicBezTo>
                  <a:cubicBezTo>
                    <a:pt x="363702" y="540766"/>
                    <a:pt x="364290" y="541077"/>
                    <a:pt x="364602" y="541389"/>
                  </a:cubicBezTo>
                  <a:cubicBezTo>
                    <a:pt x="364913" y="541701"/>
                    <a:pt x="365224" y="542324"/>
                    <a:pt x="364913" y="542635"/>
                  </a:cubicBezTo>
                  <a:cubicBezTo>
                    <a:pt x="364602" y="542947"/>
                    <a:pt x="364014" y="543258"/>
                    <a:pt x="363702" y="543258"/>
                  </a:cubicBezTo>
                  <a:cubicBezTo>
                    <a:pt x="362146" y="542947"/>
                    <a:pt x="360936" y="542324"/>
                    <a:pt x="360314" y="540766"/>
                  </a:cubicBezTo>
                  <a:close/>
                  <a:moveTo>
                    <a:pt x="361835" y="709222"/>
                  </a:moveTo>
                  <a:cubicBezTo>
                    <a:pt x="362146" y="708288"/>
                    <a:pt x="363391" y="708011"/>
                    <a:pt x="364014" y="708288"/>
                  </a:cubicBezTo>
                  <a:cubicBezTo>
                    <a:pt x="364602" y="708599"/>
                    <a:pt x="364913" y="709534"/>
                    <a:pt x="364602" y="710469"/>
                  </a:cubicBezTo>
                  <a:cubicBezTo>
                    <a:pt x="364290" y="711057"/>
                    <a:pt x="363391" y="711680"/>
                    <a:pt x="362769" y="711369"/>
                  </a:cubicBezTo>
                  <a:cubicBezTo>
                    <a:pt x="362146" y="710746"/>
                    <a:pt x="361835" y="709845"/>
                    <a:pt x="361835" y="709222"/>
                  </a:cubicBezTo>
                  <a:close/>
                  <a:moveTo>
                    <a:pt x="363080" y="732590"/>
                  </a:moveTo>
                  <a:cubicBezTo>
                    <a:pt x="364290" y="731344"/>
                    <a:pt x="365224" y="730444"/>
                    <a:pt x="366158" y="729197"/>
                  </a:cubicBezTo>
                  <a:cubicBezTo>
                    <a:pt x="366469" y="728886"/>
                    <a:pt x="366469" y="728886"/>
                    <a:pt x="366745" y="728574"/>
                  </a:cubicBezTo>
                  <a:cubicBezTo>
                    <a:pt x="367990" y="727363"/>
                    <a:pt x="369235" y="726740"/>
                    <a:pt x="371068" y="727051"/>
                  </a:cubicBezTo>
                  <a:cubicBezTo>
                    <a:pt x="372278" y="727363"/>
                    <a:pt x="373523" y="729197"/>
                    <a:pt x="373523" y="731344"/>
                  </a:cubicBezTo>
                  <a:cubicBezTo>
                    <a:pt x="373523" y="732902"/>
                    <a:pt x="372589" y="734425"/>
                    <a:pt x="371068" y="735048"/>
                  </a:cubicBezTo>
                  <a:cubicBezTo>
                    <a:pt x="370445" y="735360"/>
                    <a:pt x="369512" y="735360"/>
                    <a:pt x="368613" y="735360"/>
                  </a:cubicBezTo>
                  <a:cubicBezTo>
                    <a:pt x="367057" y="735360"/>
                    <a:pt x="365846" y="735048"/>
                    <a:pt x="364014" y="735048"/>
                  </a:cubicBezTo>
                  <a:cubicBezTo>
                    <a:pt x="363391" y="733802"/>
                    <a:pt x="363080" y="733213"/>
                    <a:pt x="363080" y="732590"/>
                  </a:cubicBezTo>
                  <a:close/>
                  <a:moveTo>
                    <a:pt x="371690" y="797743"/>
                  </a:moveTo>
                  <a:cubicBezTo>
                    <a:pt x="370134" y="797743"/>
                    <a:pt x="368613" y="798055"/>
                    <a:pt x="367057" y="798055"/>
                  </a:cubicBezTo>
                  <a:cubicBezTo>
                    <a:pt x="366158" y="798055"/>
                    <a:pt x="365535" y="797120"/>
                    <a:pt x="365846" y="796220"/>
                  </a:cubicBezTo>
                  <a:cubicBezTo>
                    <a:pt x="366158" y="795908"/>
                    <a:pt x="366158" y="795597"/>
                    <a:pt x="366469" y="795597"/>
                  </a:cubicBezTo>
                  <a:cubicBezTo>
                    <a:pt x="368302" y="795285"/>
                    <a:pt x="369512" y="794662"/>
                    <a:pt x="371068" y="793762"/>
                  </a:cubicBezTo>
                  <a:cubicBezTo>
                    <a:pt x="371690" y="793450"/>
                    <a:pt x="372589" y="793450"/>
                    <a:pt x="373212" y="794074"/>
                  </a:cubicBezTo>
                  <a:cubicBezTo>
                    <a:pt x="373523" y="794385"/>
                    <a:pt x="373834" y="794662"/>
                    <a:pt x="373834" y="794974"/>
                  </a:cubicBezTo>
                  <a:cubicBezTo>
                    <a:pt x="374146" y="796220"/>
                    <a:pt x="372901" y="797432"/>
                    <a:pt x="371690" y="797743"/>
                  </a:cubicBezTo>
                  <a:close/>
                  <a:moveTo>
                    <a:pt x="374457" y="655424"/>
                  </a:moveTo>
                  <a:cubicBezTo>
                    <a:pt x="374146" y="655736"/>
                    <a:pt x="373212" y="656047"/>
                    <a:pt x="372589" y="656047"/>
                  </a:cubicBezTo>
                  <a:cubicBezTo>
                    <a:pt x="371967" y="656047"/>
                    <a:pt x="371379" y="655424"/>
                    <a:pt x="371379" y="654836"/>
                  </a:cubicBezTo>
                  <a:cubicBezTo>
                    <a:pt x="371379" y="654213"/>
                    <a:pt x="371690" y="653278"/>
                    <a:pt x="371967" y="652655"/>
                  </a:cubicBezTo>
                  <a:cubicBezTo>
                    <a:pt x="371967" y="652378"/>
                    <a:pt x="372589" y="652378"/>
                    <a:pt x="372901" y="652378"/>
                  </a:cubicBezTo>
                  <a:cubicBezTo>
                    <a:pt x="374457" y="652655"/>
                    <a:pt x="375356" y="654524"/>
                    <a:pt x="374457" y="655424"/>
                  </a:cubicBezTo>
                  <a:close/>
                  <a:moveTo>
                    <a:pt x="374733" y="601626"/>
                  </a:moveTo>
                  <a:cubicBezTo>
                    <a:pt x="374457" y="602249"/>
                    <a:pt x="373523" y="602561"/>
                    <a:pt x="372901" y="602249"/>
                  </a:cubicBezTo>
                  <a:cubicBezTo>
                    <a:pt x="371967" y="601938"/>
                    <a:pt x="371690" y="600726"/>
                    <a:pt x="371967" y="600103"/>
                  </a:cubicBezTo>
                  <a:cubicBezTo>
                    <a:pt x="372278" y="599480"/>
                    <a:pt x="373212" y="599168"/>
                    <a:pt x="373834" y="599480"/>
                  </a:cubicBezTo>
                  <a:cubicBezTo>
                    <a:pt x="374733" y="599791"/>
                    <a:pt x="375045" y="600726"/>
                    <a:pt x="374733" y="601626"/>
                  </a:cubicBezTo>
                  <a:close/>
                  <a:moveTo>
                    <a:pt x="377500" y="386469"/>
                  </a:moveTo>
                  <a:cubicBezTo>
                    <a:pt x="376912" y="387715"/>
                    <a:pt x="375978" y="388026"/>
                    <a:pt x="374457" y="387715"/>
                  </a:cubicBezTo>
                  <a:cubicBezTo>
                    <a:pt x="373212" y="387092"/>
                    <a:pt x="372589" y="386469"/>
                    <a:pt x="373212" y="385257"/>
                  </a:cubicBezTo>
                  <a:cubicBezTo>
                    <a:pt x="373834" y="383699"/>
                    <a:pt x="375045" y="383110"/>
                    <a:pt x="376289" y="383699"/>
                  </a:cubicBezTo>
                  <a:cubicBezTo>
                    <a:pt x="377500" y="384011"/>
                    <a:pt x="378122" y="385257"/>
                    <a:pt x="377500" y="386469"/>
                  </a:cubicBezTo>
                  <a:close/>
                  <a:moveTo>
                    <a:pt x="379678" y="450410"/>
                  </a:moveTo>
                  <a:cubicBezTo>
                    <a:pt x="380266" y="448887"/>
                    <a:pt x="381200" y="447952"/>
                    <a:pt x="382410" y="448264"/>
                  </a:cubicBezTo>
                  <a:cubicBezTo>
                    <a:pt x="383032" y="448264"/>
                    <a:pt x="383344" y="448575"/>
                    <a:pt x="383655" y="448887"/>
                  </a:cubicBezTo>
                  <a:cubicBezTo>
                    <a:pt x="384589" y="450098"/>
                    <a:pt x="384900" y="451033"/>
                    <a:pt x="383966" y="452556"/>
                  </a:cubicBezTo>
                  <a:cubicBezTo>
                    <a:pt x="383966" y="452868"/>
                    <a:pt x="383655" y="453180"/>
                    <a:pt x="383344" y="453491"/>
                  </a:cubicBezTo>
                  <a:cubicBezTo>
                    <a:pt x="382721" y="454426"/>
                    <a:pt x="381200" y="454703"/>
                    <a:pt x="380266" y="453803"/>
                  </a:cubicBezTo>
                  <a:cubicBezTo>
                    <a:pt x="379367" y="453180"/>
                    <a:pt x="379056" y="451933"/>
                    <a:pt x="379678" y="450410"/>
                  </a:cubicBezTo>
                  <a:close/>
                  <a:moveTo>
                    <a:pt x="383032" y="722758"/>
                  </a:moveTo>
                  <a:cubicBezTo>
                    <a:pt x="382133" y="722135"/>
                    <a:pt x="381822" y="721200"/>
                    <a:pt x="382410" y="719989"/>
                  </a:cubicBezTo>
                  <a:cubicBezTo>
                    <a:pt x="382721" y="719366"/>
                    <a:pt x="383655" y="719054"/>
                    <a:pt x="384277" y="719366"/>
                  </a:cubicBezTo>
                  <a:cubicBezTo>
                    <a:pt x="385176" y="719989"/>
                    <a:pt x="385799" y="721200"/>
                    <a:pt x="385176" y="721824"/>
                  </a:cubicBezTo>
                  <a:cubicBezTo>
                    <a:pt x="384900" y="722758"/>
                    <a:pt x="383655" y="723070"/>
                    <a:pt x="383032" y="722758"/>
                  </a:cubicBezTo>
                  <a:close/>
                  <a:moveTo>
                    <a:pt x="387943" y="808510"/>
                  </a:moveTo>
                  <a:cubicBezTo>
                    <a:pt x="387666" y="808510"/>
                    <a:pt x="387355" y="809133"/>
                    <a:pt x="387044" y="809133"/>
                  </a:cubicBezTo>
                  <a:cubicBezTo>
                    <a:pt x="386110" y="809133"/>
                    <a:pt x="385488" y="808198"/>
                    <a:pt x="386110" y="807575"/>
                  </a:cubicBezTo>
                  <a:cubicBezTo>
                    <a:pt x="386421" y="807264"/>
                    <a:pt x="387044" y="806987"/>
                    <a:pt x="387355" y="806987"/>
                  </a:cubicBezTo>
                  <a:cubicBezTo>
                    <a:pt x="387943" y="806675"/>
                    <a:pt x="388254" y="807575"/>
                    <a:pt x="387943" y="808510"/>
                  </a:cubicBezTo>
                  <a:close/>
                  <a:moveTo>
                    <a:pt x="387943" y="775622"/>
                  </a:moveTo>
                  <a:cubicBezTo>
                    <a:pt x="387943" y="775933"/>
                    <a:pt x="387666" y="776245"/>
                    <a:pt x="387666" y="776245"/>
                  </a:cubicBezTo>
                  <a:cubicBezTo>
                    <a:pt x="387044" y="776833"/>
                    <a:pt x="386110" y="776556"/>
                    <a:pt x="385176" y="775622"/>
                  </a:cubicBezTo>
                  <a:cubicBezTo>
                    <a:pt x="384589" y="774999"/>
                    <a:pt x="384589" y="774098"/>
                    <a:pt x="385176" y="773475"/>
                  </a:cubicBezTo>
                  <a:cubicBezTo>
                    <a:pt x="385488" y="773164"/>
                    <a:pt x="385799" y="773164"/>
                    <a:pt x="386110" y="773164"/>
                  </a:cubicBezTo>
                  <a:cubicBezTo>
                    <a:pt x="387355" y="773475"/>
                    <a:pt x="387943" y="774375"/>
                    <a:pt x="387943" y="775622"/>
                  </a:cubicBezTo>
                  <a:close/>
                  <a:moveTo>
                    <a:pt x="385799" y="574900"/>
                  </a:moveTo>
                  <a:cubicBezTo>
                    <a:pt x="385176" y="574277"/>
                    <a:pt x="385176" y="573689"/>
                    <a:pt x="385488" y="573065"/>
                  </a:cubicBezTo>
                  <a:cubicBezTo>
                    <a:pt x="385799" y="572754"/>
                    <a:pt x="386421" y="572754"/>
                    <a:pt x="387355" y="572442"/>
                  </a:cubicBezTo>
                  <a:cubicBezTo>
                    <a:pt x="387943" y="573377"/>
                    <a:pt x="388254" y="573966"/>
                    <a:pt x="388565" y="574589"/>
                  </a:cubicBezTo>
                  <a:cubicBezTo>
                    <a:pt x="388565" y="574900"/>
                    <a:pt x="388254" y="575212"/>
                    <a:pt x="387943" y="575523"/>
                  </a:cubicBezTo>
                  <a:cubicBezTo>
                    <a:pt x="387044" y="575835"/>
                    <a:pt x="386421" y="575523"/>
                    <a:pt x="385799" y="574900"/>
                  </a:cubicBezTo>
                  <a:close/>
                  <a:moveTo>
                    <a:pt x="390709" y="649885"/>
                  </a:moveTo>
                  <a:cubicBezTo>
                    <a:pt x="389810" y="649885"/>
                    <a:pt x="388876" y="649885"/>
                    <a:pt x="388254" y="649297"/>
                  </a:cubicBezTo>
                  <a:cubicBezTo>
                    <a:pt x="387044" y="648050"/>
                    <a:pt x="387355" y="645904"/>
                    <a:pt x="389188" y="645592"/>
                  </a:cubicBezTo>
                  <a:cubicBezTo>
                    <a:pt x="390121" y="645281"/>
                    <a:pt x="391020" y="645592"/>
                    <a:pt x="391643" y="645592"/>
                  </a:cubicBezTo>
                  <a:cubicBezTo>
                    <a:pt x="392888" y="646216"/>
                    <a:pt x="393476" y="647427"/>
                    <a:pt x="393476" y="648362"/>
                  </a:cubicBezTo>
                  <a:cubicBezTo>
                    <a:pt x="392576" y="648985"/>
                    <a:pt x="391643" y="649885"/>
                    <a:pt x="390709" y="649885"/>
                  </a:cubicBezTo>
                  <a:close/>
                  <a:moveTo>
                    <a:pt x="391643" y="539866"/>
                  </a:moveTo>
                  <a:cubicBezTo>
                    <a:pt x="391020" y="539554"/>
                    <a:pt x="391020" y="538931"/>
                    <a:pt x="391332" y="538619"/>
                  </a:cubicBezTo>
                  <a:cubicBezTo>
                    <a:pt x="391643" y="538308"/>
                    <a:pt x="392265" y="538308"/>
                    <a:pt x="392265" y="538308"/>
                  </a:cubicBezTo>
                  <a:cubicBezTo>
                    <a:pt x="392576" y="538619"/>
                    <a:pt x="392576" y="538931"/>
                    <a:pt x="392888" y="539554"/>
                  </a:cubicBezTo>
                  <a:cubicBezTo>
                    <a:pt x="392265" y="539554"/>
                    <a:pt x="391954" y="539866"/>
                    <a:pt x="391643" y="539866"/>
                  </a:cubicBezTo>
                  <a:close/>
                  <a:moveTo>
                    <a:pt x="396242" y="105223"/>
                  </a:moveTo>
                  <a:cubicBezTo>
                    <a:pt x="395619" y="106469"/>
                    <a:pt x="393787" y="107058"/>
                    <a:pt x="392576" y="106469"/>
                  </a:cubicBezTo>
                  <a:cubicBezTo>
                    <a:pt x="391332" y="105846"/>
                    <a:pt x="391020" y="104288"/>
                    <a:pt x="391643" y="103077"/>
                  </a:cubicBezTo>
                  <a:cubicBezTo>
                    <a:pt x="392265" y="101830"/>
                    <a:pt x="394098" y="101553"/>
                    <a:pt x="395343" y="102142"/>
                  </a:cubicBezTo>
                  <a:cubicBezTo>
                    <a:pt x="395931" y="102765"/>
                    <a:pt x="396553" y="104288"/>
                    <a:pt x="396242" y="105223"/>
                  </a:cubicBezTo>
                  <a:close/>
                  <a:moveTo>
                    <a:pt x="398697" y="126133"/>
                  </a:moveTo>
                  <a:cubicBezTo>
                    <a:pt x="398386" y="125821"/>
                    <a:pt x="398109" y="125198"/>
                    <a:pt x="398109" y="124887"/>
                  </a:cubicBezTo>
                  <a:cubicBezTo>
                    <a:pt x="398109" y="124575"/>
                    <a:pt x="398697" y="124298"/>
                    <a:pt x="399320" y="123987"/>
                  </a:cubicBezTo>
                  <a:cubicBezTo>
                    <a:pt x="399631" y="124887"/>
                    <a:pt x="399631" y="125198"/>
                    <a:pt x="399631" y="125821"/>
                  </a:cubicBezTo>
                  <a:cubicBezTo>
                    <a:pt x="399631" y="125821"/>
                    <a:pt x="399008" y="126445"/>
                    <a:pt x="398697" y="126133"/>
                  </a:cubicBezTo>
                  <a:close/>
                  <a:moveTo>
                    <a:pt x="400253" y="100930"/>
                  </a:moveTo>
                  <a:cubicBezTo>
                    <a:pt x="399942" y="101242"/>
                    <a:pt x="399631" y="101242"/>
                    <a:pt x="399320" y="101242"/>
                  </a:cubicBezTo>
                  <a:cubicBezTo>
                    <a:pt x="399008" y="101242"/>
                    <a:pt x="399008" y="100619"/>
                    <a:pt x="398697" y="100307"/>
                  </a:cubicBezTo>
                  <a:cubicBezTo>
                    <a:pt x="399008" y="99996"/>
                    <a:pt x="399320" y="99684"/>
                    <a:pt x="399942" y="99684"/>
                  </a:cubicBezTo>
                  <a:cubicBezTo>
                    <a:pt x="400253" y="99684"/>
                    <a:pt x="400564" y="100619"/>
                    <a:pt x="400253" y="100930"/>
                  </a:cubicBezTo>
                  <a:close/>
                  <a:moveTo>
                    <a:pt x="411007" y="555237"/>
                  </a:moveTo>
                  <a:cubicBezTo>
                    <a:pt x="410696" y="555860"/>
                    <a:pt x="409763" y="555860"/>
                    <a:pt x="409140" y="555548"/>
                  </a:cubicBezTo>
                  <a:cubicBezTo>
                    <a:pt x="408829" y="554925"/>
                    <a:pt x="408552" y="554302"/>
                    <a:pt x="408241" y="553990"/>
                  </a:cubicBezTo>
                  <a:cubicBezTo>
                    <a:pt x="407930" y="553090"/>
                    <a:pt x="408829" y="552155"/>
                    <a:pt x="410074" y="552467"/>
                  </a:cubicBezTo>
                  <a:cubicBezTo>
                    <a:pt x="411284" y="552779"/>
                    <a:pt x="411595" y="553990"/>
                    <a:pt x="411007" y="555237"/>
                  </a:cubicBezTo>
                  <a:close/>
                  <a:moveTo>
                    <a:pt x="413151" y="511893"/>
                  </a:moveTo>
                  <a:cubicBezTo>
                    <a:pt x="412840" y="512517"/>
                    <a:pt x="412529" y="512794"/>
                    <a:pt x="411907" y="512517"/>
                  </a:cubicBezTo>
                  <a:cubicBezTo>
                    <a:pt x="411284" y="512205"/>
                    <a:pt x="411007" y="511893"/>
                    <a:pt x="411284" y="510647"/>
                  </a:cubicBezTo>
                  <a:cubicBezTo>
                    <a:pt x="411595" y="510647"/>
                    <a:pt x="411907" y="510336"/>
                    <a:pt x="412529" y="510336"/>
                  </a:cubicBezTo>
                  <a:cubicBezTo>
                    <a:pt x="412840" y="510336"/>
                    <a:pt x="413463" y="510959"/>
                    <a:pt x="413151" y="511893"/>
                  </a:cubicBezTo>
                  <a:close/>
                  <a:moveTo>
                    <a:pt x="416229" y="479628"/>
                  </a:moveTo>
                  <a:cubicBezTo>
                    <a:pt x="415607" y="481775"/>
                    <a:pt x="413463" y="482987"/>
                    <a:pt x="411284" y="482363"/>
                  </a:cubicBezTo>
                  <a:cubicBezTo>
                    <a:pt x="409451" y="481775"/>
                    <a:pt x="407930" y="479905"/>
                    <a:pt x="408552" y="478071"/>
                  </a:cubicBezTo>
                  <a:cubicBezTo>
                    <a:pt x="409140" y="475924"/>
                    <a:pt x="411907" y="474401"/>
                    <a:pt x="413774" y="474990"/>
                  </a:cubicBezTo>
                  <a:cubicBezTo>
                    <a:pt x="415295" y="475613"/>
                    <a:pt x="416540" y="478071"/>
                    <a:pt x="416229" y="479628"/>
                  </a:cubicBezTo>
                  <a:close/>
                  <a:moveTo>
                    <a:pt x="422661" y="465781"/>
                  </a:moveTo>
                  <a:cubicBezTo>
                    <a:pt x="422972" y="464846"/>
                    <a:pt x="423906" y="464569"/>
                    <a:pt x="424494" y="465158"/>
                  </a:cubicBezTo>
                  <a:cubicBezTo>
                    <a:pt x="424805" y="465469"/>
                    <a:pt x="425116" y="466092"/>
                    <a:pt x="425116" y="466092"/>
                  </a:cubicBezTo>
                  <a:cubicBezTo>
                    <a:pt x="424805" y="467027"/>
                    <a:pt x="423906" y="467616"/>
                    <a:pt x="423283" y="467304"/>
                  </a:cubicBezTo>
                  <a:cubicBezTo>
                    <a:pt x="422661" y="467304"/>
                    <a:pt x="422350" y="466716"/>
                    <a:pt x="422661" y="465781"/>
                  </a:cubicBezTo>
                  <a:close/>
                  <a:moveTo>
                    <a:pt x="418373" y="412606"/>
                  </a:moveTo>
                  <a:cubicBezTo>
                    <a:pt x="417750" y="412606"/>
                    <a:pt x="417439" y="411983"/>
                    <a:pt x="418062" y="411360"/>
                  </a:cubicBezTo>
                  <a:cubicBezTo>
                    <a:pt x="418373" y="411083"/>
                    <a:pt x="418684" y="411083"/>
                    <a:pt x="418995" y="411083"/>
                  </a:cubicBezTo>
                  <a:cubicBezTo>
                    <a:pt x="419272" y="411083"/>
                    <a:pt x="419272" y="411671"/>
                    <a:pt x="419583" y="411983"/>
                  </a:cubicBezTo>
                  <a:cubicBezTo>
                    <a:pt x="419272" y="412294"/>
                    <a:pt x="418995" y="412606"/>
                    <a:pt x="418373" y="412606"/>
                  </a:cubicBezTo>
                  <a:close/>
                  <a:moveTo>
                    <a:pt x="426361" y="536785"/>
                  </a:moveTo>
                  <a:cubicBezTo>
                    <a:pt x="426050" y="537096"/>
                    <a:pt x="425738" y="537408"/>
                    <a:pt x="425738" y="537408"/>
                  </a:cubicBezTo>
                  <a:cubicBezTo>
                    <a:pt x="424494" y="537408"/>
                    <a:pt x="423283" y="537096"/>
                    <a:pt x="422350" y="536785"/>
                  </a:cubicBezTo>
                  <a:cubicBezTo>
                    <a:pt x="422038" y="536473"/>
                    <a:pt x="421450" y="535850"/>
                    <a:pt x="421450" y="535261"/>
                  </a:cubicBezTo>
                  <a:cubicBezTo>
                    <a:pt x="421139" y="534327"/>
                    <a:pt x="422038" y="533704"/>
                    <a:pt x="422661" y="534015"/>
                  </a:cubicBezTo>
                  <a:cubicBezTo>
                    <a:pt x="423283" y="534327"/>
                    <a:pt x="423594" y="534327"/>
                    <a:pt x="424494" y="534638"/>
                  </a:cubicBezTo>
                  <a:cubicBezTo>
                    <a:pt x="425116" y="534950"/>
                    <a:pt x="425738" y="535573"/>
                    <a:pt x="426361" y="535850"/>
                  </a:cubicBezTo>
                  <a:cubicBezTo>
                    <a:pt x="426361" y="536473"/>
                    <a:pt x="426361" y="536785"/>
                    <a:pt x="426361" y="536785"/>
                  </a:cubicBezTo>
                  <a:close/>
                  <a:moveTo>
                    <a:pt x="434660" y="499292"/>
                  </a:moveTo>
                  <a:cubicBezTo>
                    <a:pt x="434349" y="500192"/>
                    <a:pt x="433415" y="500504"/>
                    <a:pt x="432481" y="500504"/>
                  </a:cubicBezTo>
                  <a:cubicBezTo>
                    <a:pt x="431271" y="500192"/>
                    <a:pt x="430649" y="498981"/>
                    <a:pt x="430960" y="497734"/>
                  </a:cubicBezTo>
                  <a:cubicBezTo>
                    <a:pt x="431271" y="496834"/>
                    <a:pt x="432481" y="496211"/>
                    <a:pt x="433415" y="496834"/>
                  </a:cubicBezTo>
                  <a:cubicBezTo>
                    <a:pt x="434349" y="497146"/>
                    <a:pt x="434937" y="498046"/>
                    <a:pt x="434660" y="499292"/>
                  </a:cubicBezTo>
                  <a:close/>
                  <a:moveTo>
                    <a:pt x="443236" y="506043"/>
                  </a:moveTo>
                  <a:cubicBezTo>
                    <a:pt x="442648" y="505731"/>
                    <a:pt x="442025" y="505143"/>
                    <a:pt x="442337" y="504520"/>
                  </a:cubicBezTo>
                  <a:cubicBezTo>
                    <a:pt x="442648" y="503585"/>
                    <a:pt x="443236" y="503273"/>
                    <a:pt x="444481" y="503896"/>
                  </a:cubicBezTo>
                  <a:cubicBezTo>
                    <a:pt x="444481" y="504208"/>
                    <a:pt x="445103" y="504831"/>
                    <a:pt x="445103" y="505143"/>
                  </a:cubicBezTo>
                  <a:cubicBezTo>
                    <a:pt x="445103" y="506043"/>
                    <a:pt x="444169" y="506354"/>
                    <a:pt x="443236" y="506043"/>
                  </a:cubicBezTo>
                  <a:close/>
                  <a:moveTo>
                    <a:pt x="487463" y="310860"/>
                  </a:moveTo>
                  <a:cubicBezTo>
                    <a:pt x="487774" y="311484"/>
                    <a:pt x="488085" y="311795"/>
                    <a:pt x="487774" y="312107"/>
                  </a:cubicBezTo>
                  <a:cubicBezTo>
                    <a:pt x="487774" y="312695"/>
                    <a:pt x="487463" y="313007"/>
                    <a:pt x="486875" y="312695"/>
                  </a:cubicBezTo>
                  <a:cubicBezTo>
                    <a:pt x="486564" y="312695"/>
                    <a:pt x="486564" y="312107"/>
                    <a:pt x="486564" y="312107"/>
                  </a:cubicBezTo>
                  <a:cubicBezTo>
                    <a:pt x="486875" y="311484"/>
                    <a:pt x="487186" y="311172"/>
                    <a:pt x="487463" y="310860"/>
                  </a:cubicBezTo>
                  <a:close/>
                  <a:moveTo>
                    <a:pt x="465367" y="347141"/>
                  </a:moveTo>
                  <a:cubicBezTo>
                    <a:pt x="466300" y="347453"/>
                    <a:pt x="466577" y="348664"/>
                    <a:pt x="466300" y="349599"/>
                  </a:cubicBezTo>
                  <a:cubicBezTo>
                    <a:pt x="465989" y="350499"/>
                    <a:pt x="464744" y="350811"/>
                    <a:pt x="463534" y="350222"/>
                  </a:cubicBezTo>
                  <a:cubicBezTo>
                    <a:pt x="462600" y="349599"/>
                    <a:pt x="462289" y="348664"/>
                    <a:pt x="462600" y="347764"/>
                  </a:cubicBezTo>
                  <a:cubicBezTo>
                    <a:pt x="462911" y="347141"/>
                    <a:pt x="464433" y="346830"/>
                    <a:pt x="465367" y="347141"/>
                  </a:cubicBezTo>
                  <a:close/>
                  <a:moveTo>
                    <a:pt x="453368" y="448887"/>
                  </a:moveTo>
                  <a:cubicBezTo>
                    <a:pt x="453679" y="448264"/>
                    <a:pt x="454612" y="447952"/>
                    <a:pt x="455546" y="448575"/>
                  </a:cubicBezTo>
                  <a:cubicBezTo>
                    <a:pt x="455857" y="448887"/>
                    <a:pt x="456134" y="448887"/>
                    <a:pt x="456134" y="449198"/>
                  </a:cubicBezTo>
                  <a:cubicBezTo>
                    <a:pt x="456445" y="449475"/>
                    <a:pt x="456445" y="450410"/>
                    <a:pt x="456134" y="450722"/>
                  </a:cubicBezTo>
                  <a:cubicBezTo>
                    <a:pt x="455857" y="451033"/>
                    <a:pt x="455235" y="451033"/>
                    <a:pt x="454924" y="451033"/>
                  </a:cubicBezTo>
                  <a:cubicBezTo>
                    <a:pt x="454612" y="451033"/>
                    <a:pt x="454301" y="450722"/>
                    <a:pt x="453990" y="450722"/>
                  </a:cubicBezTo>
                  <a:cubicBezTo>
                    <a:pt x="453368" y="450098"/>
                    <a:pt x="453091" y="449475"/>
                    <a:pt x="453368" y="448887"/>
                  </a:cubicBezTo>
                  <a:close/>
                  <a:moveTo>
                    <a:pt x="452780" y="468550"/>
                  </a:moveTo>
                  <a:cubicBezTo>
                    <a:pt x="451846" y="468239"/>
                    <a:pt x="451224" y="467027"/>
                    <a:pt x="451846" y="466404"/>
                  </a:cubicBezTo>
                  <a:cubicBezTo>
                    <a:pt x="452157" y="465781"/>
                    <a:pt x="453091" y="465781"/>
                    <a:pt x="453679" y="466092"/>
                  </a:cubicBezTo>
                  <a:cubicBezTo>
                    <a:pt x="454612" y="466404"/>
                    <a:pt x="454924" y="467304"/>
                    <a:pt x="454301" y="468239"/>
                  </a:cubicBezTo>
                  <a:cubicBezTo>
                    <a:pt x="453990" y="468239"/>
                    <a:pt x="453368" y="468550"/>
                    <a:pt x="452780" y="468550"/>
                  </a:cubicBezTo>
                  <a:close/>
                  <a:moveTo>
                    <a:pt x="457068" y="473466"/>
                  </a:moveTo>
                  <a:cubicBezTo>
                    <a:pt x="456756" y="474089"/>
                    <a:pt x="455857" y="474713"/>
                    <a:pt x="455235" y="474713"/>
                  </a:cubicBezTo>
                  <a:cubicBezTo>
                    <a:pt x="454301" y="474401"/>
                    <a:pt x="453679" y="473155"/>
                    <a:pt x="453990" y="472220"/>
                  </a:cubicBezTo>
                  <a:cubicBezTo>
                    <a:pt x="454301" y="471631"/>
                    <a:pt x="455235" y="471008"/>
                    <a:pt x="455857" y="471320"/>
                  </a:cubicBezTo>
                  <a:cubicBezTo>
                    <a:pt x="457068" y="471320"/>
                    <a:pt x="457379" y="472220"/>
                    <a:pt x="457068" y="473466"/>
                  </a:cubicBezTo>
                  <a:close/>
                  <a:moveTo>
                    <a:pt x="461355" y="342537"/>
                  </a:moveTo>
                  <a:cubicBezTo>
                    <a:pt x="461355" y="342225"/>
                    <a:pt x="461978" y="341914"/>
                    <a:pt x="462600" y="341291"/>
                  </a:cubicBezTo>
                  <a:cubicBezTo>
                    <a:pt x="462911" y="342225"/>
                    <a:pt x="463223" y="342537"/>
                    <a:pt x="463223" y="343125"/>
                  </a:cubicBezTo>
                  <a:cubicBezTo>
                    <a:pt x="463223" y="343125"/>
                    <a:pt x="462600" y="343749"/>
                    <a:pt x="462289" y="343437"/>
                  </a:cubicBezTo>
                  <a:cubicBezTo>
                    <a:pt x="461667" y="343749"/>
                    <a:pt x="461079" y="343125"/>
                    <a:pt x="461355" y="342537"/>
                  </a:cubicBezTo>
                  <a:close/>
                  <a:moveTo>
                    <a:pt x="462289" y="427977"/>
                  </a:moveTo>
                  <a:cubicBezTo>
                    <a:pt x="462600" y="427042"/>
                    <a:pt x="463534" y="426454"/>
                    <a:pt x="464433" y="426731"/>
                  </a:cubicBezTo>
                  <a:cubicBezTo>
                    <a:pt x="465055" y="427042"/>
                    <a:pt x="465367" y="427977"/>
                    <a:pt x="465055" y="428600"/>
                  </a:cubicBezTo>
                  <a:cubicBezTo>
                    <a:pt x="464744" y="429500"/>
                    <a:pt x="464122" y="430123"/>
                    <a:pt x="463223" y="429812"/>
                  </a:cubicBezTo>
                  <a:cubicBezTo>
                    <a:pt x="462600" y="429812"/>
                    <a:pt x="461978" y="428912"/>
                    <a:pt x="462289" y="427977"/>
                  </a:cubicBezTo>
                  <a:close/>
                  <a:moveTo>
                    <a:pt x="466300" y="479005"/>
                  </a:moveTo>
                  <a:cubicBezTo>
                    <a:pt x="465989" y="479905"/>
                    <a:pt x="464744" y="480529"/>
                    <a:pt x="463811" y="479905"/>
                  </a:cubicBezTo>
                  <a:cubicBezTo>
                    <a:pt x="463223" y="479628"/>
                    <a:pt x="462911" y="478382"/>
                    <a:pt x="463223" y="477447"/>
                  </a:cubicBezTo>
                  <a:cubicBezTo>
                    <a:pt x="463534" y="476547"/>
                    <a:pt x="464433" y="476236"/>
                    <a:pt x="465367" y="476547"/>
                  </a:cubicBezTo>
                  <a:cubicBezTo>
                    <a:pt x="466300" y="477171"/>
                    <a:pt x="466577" y="478071"/>
                    <a:pt x="466300" y="479005"/>
                  </a:cubicBezTo>
                  <a:close/>
                  <a:moveTo>
                    <a:pt x="469343" y="434728"/>
                  </a:moveTo>
                  <a:cubicBezTo>
                    <a:pt x="469032" y="435351"/>
                    <a:pt x="468444" y="435351"/>
                    <a:pt x="468133" y="435039"/>
                  </a:cubicBezTo>
                  <a:cubicBezTo>
                    <a:pt x="467822" y="434728"/>
                    <a:pt x="467511" y="434139"/>
                    <a:pt x="467511" y="433827"/>
                  </a:cubicBezTo>
                  <a:cubicBezTo>
                    <a:pt x="467511" y="433516"/>
                    <a:pt x="468133" y="433204"/>
                    <a:pt x="468755" y="433204"/>
                  </a:cubicBezTo>
                  <a:cubicBezTo>
                    <a:pt x="469343" y="433516"/>
                    <a:pt x="469655" y="434139"/>
                    <a:pt x="469343" y="434728"/>
                  </a:cubicBezTo>
                  <a:close/>
                  <a:moveTo>
                    <a:pt x="470899" y="464846"/>
                  </a:moveTo>
                  <a:cubicBezTo>
                    <a:pt x="470277" y="464569"/>
                    <a:pt x="470277" y="463946"/>
                    <a:pt x="470588" y="463634"/>
                  </a:cubicBezTo>
                  <a:cubicBezTo>
                    <a:pt x="470899" y="463011"/>
                    <a:pt x="471522" y="463011"/>
                    <a:pt x="471798" y="463323"/>
                  </a:cubicBezTo>
                  <a:cubicBezTo>
                    <a:pt x="472110" y="463634"/>
                    <a:pt x="472110" y="464258"/>
                    <a:pt x="472421" y="464846"/>
                  </a:cubicBezTo>
                  <a:cubicBezTo>
                    <a:pt x="471798" y="464846"/>
                    <a:pt x="471211" y="465158"/>
                    <a:pt x="470899" y="464846"/>
                  </a:cubicBezTo>
                  <a:close/>
                  <a:moveTo>
                    <a:pt x="473666" y="420291"/>
                  </a:moveTo>
                  <a:cubicBezTo>
                    <a:pt x="473043" y="420915"/>
                    <a:pt x="472110" y="420915"/>
                    <a:pt x="471522" y="420603"/>
                  </a:cubicBezTo>
                  <a:cubicBezTo>
                    <a:pt x="470588" y="420291"/>
                    <a:pt x="470277" y="419668"/>
                    <a:pt x="470277" y="418768"/>
                  </a:cubicBezTo>
                  <a:cubicBezTo>
                    <a:pt x="470277" y="418457"/>
                    <a:pt x="470588" y="418145"/>
                    <a:pt x="470588" y="417833"/>
                  </a:cubicBezTo>
                  <a:cubicBezTo>
                    <a:pt x="470899" y="416899"/>
                    <a:pt x="471211" y="416310"/>
                    <a:pt x="472421" y="416310"/>
                  </a:cubicBezTo>
                  <a:cubicBezTo>
                    <a:pt x="473355" y="416310"/>
                    <a:pt x="473977" y="416899"/>
                    <a:pt x="474288" y="418145"/>
                  </a:cubicBezTo>
                  <a:cubicBezTo>
                    <a:pt x="474288" y="418768"/>
                    <a:pt x="474288" y="419668"/>
                    <a:pt x="473666" y="420291"/>
                  </a:cubicBezTo>
                  <a:close/>
                  <a:moveTo>
                    <a:pt x="478887" y="307779"/>
                  </a:moveTo>
                  <a:cubicBezTo>
                    <a:pt x="478265" y="308402"/>
                    <a:pt x="476743" y="308402"/>
                    <a:pt x="476121" y="307779"/>
                  </a:cubicBezTo>
                  <a:cubicBezTo>
                    <a:pt x="476121" y="307779"/>
                    <a:pt x="475810" y="307468"/>
                    <a:pt x="476121" y="307468"/>
                  </a:cubicBezTo>
                  <a:cubicBezTo>
                    <a:pt x="476432" y="307191"/>
                    <a:pt x="476432" y="306568"/>
                    <a:pt x="477020" y="306256"/>
                  </a:cubicBezTo>
                  <a:cubicBezTo>
                    <a:pt x="477642" y="305945"/>
                    <a:pt x="478265" y="305945"/>
                    <a:pt x="478887" y="306568"/>
                  </a:cubicBezTo>
                  <a:cubicBezTo>
                    <a:pt x="479199" y="306879"/>
                    <a:pt x="479199" y="307191"/>
                    <a:pt x="479199" y="307468"/>
                  </a:cubicBezTo>
                  <a:cubicBezTo>
                    <a:pt x="479199" y="307468"/>
                    <a:pt x="479199" y="307779"/>
                    <a:pt x="478887" y="307779"/>
                  </a:cubicBezTo>
                  <a:close/>
                  <a:moveTo>
                    <a:pt x="483175" y="378195"/>
                  </a:moveTo>
                  <a:cubicBezTo>
                    <a:pt x="482864" y="378472"/>
                    <a:pt x="482242" y="378783"/>
                    <a:pt x="481965" y="378472"/>
                  </a:cubicBezTo>
                  <a:cubicBezTo>
                    <a:pt x="481342" y="378472"/>
                    <a:pt x="481031" y="377571"/>
                    <a:pt x="481654" y="376637"/>
                  </a:cubicBezTo>
                  <a:cubicBezTo>
                    <a:pt x="481965" y="376637"/>
                    <a:pt x="482242" y="376325"/>
                    <a:pt x="482864" y="376637"/>
                  </a:cubicBezTo>
                  <a:cubicBezTo>
                    <a:pt x="483486" y="376948"/>
                    <a:pt x="483486" y="377883"/>
                    <a:pt x="483175" y="378195"/>
                  </a:cubicBezTo>
                  <a:close/>
                  <a:moveTo>
                    <a:pt x="489330" y="333294"/>
                  </a:moveTo>
                  <a:cubicBezTo>
                    <a:pt x="489019" y="333917"/>
                    <a:pt x="488085" y="334228"/>
                    <a:pt x="487463" y="334228"/>
                  </a:cubicBezTo>
                  <a:cubicBezTo>
                    <a:pt x="486875" y="333917"/>
                    <a:pt x="486564" y="333294"/>
                    <a:pt x="486875" y="332670"/>
                  </a:cubicBezTo>
                  <a:cubicBezTo>
                    <a:pt x="487186" y="331770"/>
                    <a:pt x="487774" y="331459"/>
                    <a:pt x="488708" y="331770"/>
                  </a:cubicBezTo>
                  <a:cubicBezTo>
                    <a:pt x="489019" y="332082"/>
                    <a:pt x="489642" y="332670"/>
                    <a:pt x="489330" y="333294"/>
                  </a:cubicBezTo>
                  <a:close/>
                  <a:moveTo>
                    <a:pt x="492996" y="285658"/>
                  </a:moveTo>
                  <a:cubicBezTo>
                    <a:pt x="492685" y="286592"/>
                    <a:pt x="491474" y="286904"/>
                    <a:pt x="490852" y="286592"/>
                  </a:cubicBezTo>
                  <a:cubicBezTo>
                    <a:pt x="489953" y="285969"/>
                    <a:pt x="489330" y="285035"/>
                    <a:pt x="489642" y="284135"/>
                  </a:cubicBezTo>
                  <a:cubicBezTo>
                    <a:pt x="489953" y="283200"/>
                    <a:pt x="490852" y="283200"/>
                    <a:pt x="492097" y="283511"/>
                  </a:cubicBezTo>
                  <a:cubicBezTo>
                    <a:pt x="492996" y="283823"/>
                    <a:pt x="493618" y="284723"/>
                    <a:pt x="492996" y="285658"/>
                  </a:cubicBezTo>
                  <a:close/>
                  <a:moveTo>
                    <a:pt x="497629" y="311795"/>
                  </a:moveTo>
                  <a:cubicBezTo>
                    <a:pt x="497318" y="312695"/>
                    <a:pt x="496073" y="313007"/>
                    <a:pt x="495174" y="312384"/>
                  </a:cubicBezTo>
                  <a:cubicBezTo>
                    <a:pt x="494241" y="312107"/>
                    <a:pt x="493929" y="310860"/>
                    <a:pt x="494241" y="310237"/>
                  </a:cubicBezTo>
                  <a:cubicBezTo>
                    <a:pt x="494552" y="309337"/>
                    <a:pt x="495762" y="309337"/>
                    <a:pt x="496696" y="309649"/>
                  </a:cubicBezTo>
                  <a:cubicBezTo>
                    <a:pt x="497629" y="309926"/>
                    <a:pt x="498217" y="310860"/>
                    <a:pt x="497629" y="311795"/>
                  </a:cubicBezTo>
                  <a:close/>
                  <a:moveTo>
                    <a:pt x="500984" y="350811"/>
                  </a:moveTo>
                  <a:cubicBezTo>
                    <a:pt x="500672" y="351122"/>
                    <a:pt x="500085" y="351122"/>
                    <a:pt x="499773" y="350811"/>
                  </a:cubicBezTo>
                  <a:cubicBezTo>
                    <a:pt x="499462" y="350499"/>
                    <a:pt x="499462" y="349911"/>
                    <a:pt x="499462" y="349599"/>
                  </a:cubicBezTo>
                  <a:cubicBezTo>
                    <a:pt x="499773" y="348976"/>
                    <a:pt x="500672" y="348976"/>
                    <a:pt x="500984" y="349288"/>
                  </a:cubicBezTo>
                  <a:cubicBezTo>
                    <a:pt x="501606" y="349599"/>
                    <a:pt x="501295" y="350222"/>
                    <a:pt x="500984" y="350811"/>
                  </a:cubicBezTo>
                  <a:close/>
                  <a:moveTo>
                    <a:pt x="504373" y="269975"/>
                  </a:moveTo>
                  <a:cubicBezTo>
                    <a:pt x="504061" y="269975"/>
                    <a:pt x="503750" y="269975"/>
                    <a:pt x="503439" y="269975"/>
                  </a:cubicBezTo>
                  <a:cubicBezTo>
                    <a:pt x="503162" y="269664"/>
                    <a:pt x="503162" y="269352"/>
                    <a:pt x="502851" y="268764"/>
                  </a:cubicBezTo>
                  <a:cubicBezTo>
                    <a:pt x="503439" y="269075"/>
                    <a:pt x="504061" y="269075"/>
                    <a:pt x="504373" y="269075"/>
                  </a:cubicBezTo>
                  <a:cubicBezTo>
                    <a:pt x="504373" y="269075"/>
                    <a:pt x="504373" y="269664"/>
                    <a:pt x="504373" y="269975"/>
                  </a:cubicBezTo>
                  <a:close/>
                  <a:moveTo>
                    <a:pt x="508972" y="263225"/>
                  </a:moveTo>
                  <a:cubicBezTo>
                    <a:pt x="508972" y="262913"/>
                    <a:pt x="509594" y="262913"/>
                    <a:pt x="509905" y="262601"/>
                  </a:cubicBezTo>
                  <a:cubicBezTo>
                    <a:pt x="509905" y="263225"/>
                    <a:pt x="510216" y="263536"/>
                    <a:pt x="510216" y="263848"/>
                  </a:cubicBezTo>
                  <a:cubicBezTo>
                    <a:pt x="510216" y="264125"/>
                    <a:pt x="509594" y="264125"/>
                    <a:pt x="509283" y="264125"/>
                  </a:cubicBezTo>
                  <a:cubicBezTo>
                    <a:pt x="508972" y="263848"/>
                    <a:pt x="508660" y="263536"/>
                    <a:pt x="508972" y="263225"/>
                  </a:cubicBezTo>
                  <a:close/>
                  <a:moveTo>
                    <a:pt x="473355" y="388615"/>
                  </a:moveTo>
                  <a:cubicBezTo>
                    <a:pt x="473355" y="388615"/>
                    <a:pt x="473355" y="388926"/>
                    <a:pt x="473355" y="388615"/>
                  </a:cubicBezTo>
                  <a:cubicBezTo>
                    <a:pt x="473355" y="388926"/>
                    <a:pt x="473043" y="389238"/>
                    <a:pt x="473043" y="389238"/>
                  </a:cubicBezTo>
                  <a:cubicBezTo>
                    <a:pt x="473043" y="388926"/>
                    <a:pt x="473043" y="388926"/>
                    <a:pt x="472732" y="388615"/>
                  </a:cubicBezTo>
                  <a:cubicBezTo>
                    <a:pt x="472732" y="388615"/>
                    <a:pt x="473043" y="388615"/>
                    <a:pt x="473355" y="388615"/>
                  </a:cubicBezTo>
                  <a:close/>
                  <a:moveTo>
                    <a:pt x="460768" y="456884"/>
                  </a:moveTo>
                  <a:cubicBezTo>
                    <a:pt x="460768" y="456884"/>
                    <a:pt x="461079" y="457161"/>
                    <a:pt x="460768" y="456884"/>
                  </a:cubicBezTo>
                  <a:cubicBezTo>
                    <a:pt x="461079" y="457161"/>
                    <a:pt x="460768" y="457161"/>
                    <a:pt x="460768" y="457472"/>
                  </a:cubicBezTo>
                  <a:cubicBezTo>
                    <a:pt x="460768" y="457472"/>
                    <a:pt x="460456" y="457161"/>
                    <a:pt x="460768" y="456884"/>
                  </a:cubicBezTo>
                  <a:cubicBezTo>
                    <a:pt x="460456" y="457161"/>
                    <a:pt x="460768" y="456884"/>
                    <a:pt x="460768" y="456884"/>
                  </a:cubicBezTo>
                  <a:close/>
                  <a:moveTo>
                    <a:pt x="450325" y="455014"/>
                  </a:moveTo>
                  <a:cubicBezTo>
                    <a:pt x="450636" y="455326"/>
                    <a:pt x="450636" y="455326"/>
                    <a:pt x="450325" y="455014"/>
                  </a:cubicBezTo>
                  <a:cubicBezTo>
                    <a:pt x="450636" y="455326"/>
                    <a:pt x="450325" y="455326"/>
                    <a:pt x="450325" y="455637"/>
                  </a:cubicBezTo>
                  <a:cubicBezTo>
                    <a:pt x="450325" y="455637"/>
                    <a:pt x="450325" y="455326"/>
                    <a:pt x="450325" y="455014"/>
                  </a:cubicBezTo>
                  <a:cubicBezTo>
                    <a:pt x="450325" y="455326"/>
                    <a:pt x="450325" y="455014"/>
                    <a:pt x="450325" y="455014"/>
                  </a:cubicBezTo>
                  <a:close/>
                  <a:moveTo>
                    <a:pt x="448146" y="287493"/>
                  </a:moveTo>
                  <a:cubicBezTo>
                    <a:pt x="448457" y="287804"/>
                    <a:pt x="448457" y="287804"/>
                    <a:pt x="448457" y="288116"/>
                  </a:cubicBezTo>
                  <a:cubicBezTo>
                    <a:pt x="448146" y="288116"/>
                    <a:pt x="448146" y="288427"/>
                    <a:pt x="447869" y="288427"/>
                  </a:cubicBezTo>
                  <a:cubicBezTo>
                    <a:pt x="447869" y="288427"/>
                    <a:pt x="447558" y="288116"/>
                    <a:pt x="447558" y="288116"/>
                  </a:cubicBezTo>
                  <a:cubicBezTo>
                    <a:pt x="447869" y="287804"/>
                    <a:pt x="448146" y="287493"/>
                    <a:pt x="448146" y="287493"/>
                  </a:cubicBezTo>
                  <a:close/>
                  <a:moveTo>
                    <a:pt x="439259" y="451933"/>
                  </a:moveTo>
                  <a:cubicBezTo>
                    <a:pt x="439259" y="451933"/>
                    <a:pt x="439570" y="451656"/>
                    <a:pt x="439881" y="451656"/>
                  </a:cubicBezTo>
                  <a:cubicBezTo>
                    <a:pt x="439881" y="451933"/>
                    <a:pt x="440158" y="452245"/>
                    <a:pt x="439881" y="452556"/>
                  </a:cubicBezTo>
                  <a:cubicBezTo>
                    <a:pt x="439881" y="452868"/>
                    <a:pt x="439259" y="452868"/>
                    <a:pt x="438948" y="452868"/>
                  </a:cubicBezTo>
                  <a:cubicBezTo>
                    <a:pt x="439259" y="452556"/>
                    <a:pt x="439259" y="452245"/>
                    <a:pt x="439259" y="451933"/>
                  </a:cubicBezTo>
                  <a:close/>
                  <a:moveTo>
                    <a:pt x="428194" y="487314"/>
                  </a:moveTo>
                  <a:cubicBezTo>
                    <a:pt x="428505" y="487314"/>
                    <a:pt x="428505" y="487314"/>
                    <a:pt x="428816" y="487591"/>
                  </a:cubicBezTo>
                  <a:cubicBezTo>
                    <a:pt x="428816" y="487591"/>
                    <a:pt x="428816" y="487902"/>
                    <a:pt x="428816" y="487902"/>
                  </a:cubicBezTo>
                  <a:cubicBezTo>
                    <a:pt x="428505" y="487902"/>
                    <a:pt x="428505" y="487902"/>
                    <a:pt x="428194" y="487591"/>
                  </a:cubicBezTo>
                  <a:cubicBezTo>
                    <a:pt x="428194" y="487591"/>
                    <a:pt x="428194" y="487314"/>
                    <a:pt x="428194" y="487314"/>
                  </a:cubicBezTo>
                  <a:close/>
                  <a:moveTo>
                    <a:pt x="411907" y="104600"/>
                  </a:moveTo>
                  <a:cubicBezTo>
                    <a:pt x="411907" y="104600"/>
                    <a:pt x="412218" y="104912"/>
                    <a:pt x="412218" y="105223"/>
                  </a:cubicBezTo>
                  <a:cubicBezTo>
                    <a:pt x="412218" y="105223"/>
                    <a:pt x="411907" y="105223"/>
                    <a:pt x="411907" y="105535"/>
                  </a:cubicBezTo>
                  <a:cubicBezTo>
                    <a:pt x="411907" y="105223"/>
                    <a:pt x="411595" y="105223"/>
                    <a:pt x="411907" y="104600"/>
                  </a:cubicBezTo>
                  <a:cubicBezTo>
                    <a:pt x="411595" y="104912"/>
                    <a:pt x="411907" y="104912"/>
                    <a:pt x="411907" y="104600"/>
                  </a:cubicBezTo>
                  <a:close/>
                  <a:moveTo>
                    <a:pt x="245129" y="172557"/>
                  </a:moveTo>
                  <a:cubicBezTo>
                    <a:pt x="245129" y="172246"/>
                    <a:pt x="245129" y="172246"/>
                    <a:pt x="245129" y="172557"/>
                  </a:cubicBezTo>
                  <a:cubicBezTo>
                    <a:pt x="245129" y="172246"/>
                    <a:pt x="245440" y="172246"/>
                    <a:pt x="245751" y="172246"/>
                  </a:cubicBezTo>
                  <a:cubicBezTo>
                    <a:pt x="245751" y="172246"/>
                    <a:pt x="245751" y="172557"/>
                    <a:pt x="245751" y="172557"/>
                  </a:cubicBezTo>
                  <a:cubicBezTo>
                    <a:pt x="245440" y="172557"/>
                    <a:pt x="245129" y="172557"/>
                    <a:pt x="245129" y="172557"/>
                  </a:cubicBezTo>
                  <a:close/>
                  <a:moveTo>
                    <a:pt x="391020" y="206034"/>
                  </a:moveTo>
                  <a:cubicBezTo>
                    <a:pt x="391020" y="206345"/>
                    <a:pt x="391020" y="206657"/>
                    <a:pt x="391020" y="206969"/>
                  </a:cubicBezTo>
                  <a:cubicBezTo>
                    <a:pt x="390709" y="206969"/>
                    <a:pt x="390398" y="206969"/>
                    <a:pt x="390398" y="206969"/>
                  </a:cubicBezTo>
                  <a:cubicBezTo>
                    <a:pt x="390398" y="206969"/>
                    <a:pt x="390398" y="206657"/>
                    <a:pt x="390398" y="206345"/>
                  </a:cubicBezTo>
                  <a:cubicBezTo>
                    <a:pt x="390398" y="206034"/>
                    <a:pt x="390709" y="206034"/>
                    <a:pt x="391020" y="206034"/>
                  </a:cubicBezTo>
                  <a:close/>
                  <a:moveTo>
                    <a:pt x="384589" y="611770"/>
                  </a:moveTo>
                  <a:cubicBezTo>
                    <a:pt x="384589" y="612081"/>
                    <a:pt x="384277" y="612081"/>
                    <a:pt x="383966" y="612393"/>
                  </a:cubicBezTo>
                  <a:cubicBezTo>
                    <a:pt x="383655" y="612081"/>
                    <a:pt x="383655" y="612081"/>
                    <a:pt x="383655" y="611770"/>
                  </a:cubicBezTo>
                  <a:cubicBezTo>
                    <a:pt x="383655" y="611493"/>
                    <a:pt x="383966" y="611493"/>
                    <a:pt x="384277" y="611181"/>
                  </a:cubicBezTo>
                  <a:cubicBezTo>
                    <a:pt x="384277" y="611493"/>
                    <a:pt x="384589" y="611493"/>
                    <a:pt x="384589" y="611770"/>
                  </a:cubicBezTo>
                  <a:close/>
                  <a:moveTo>
                    <a:pt x="364913" y="399381"/>
                  </a:moveTo>
                  <a:cubicBezTo>
                    <a:pt x="364913" y="399381"/>
                    <a:pt x="364913" y="399693"/>
                    <a:pt x="364913" y="399381"/>
                  </a:cubicBezTo>
                  <a:cubicBezTo>
                    <a:pt x="364290" y="399381"/>
                    <a:pt x="364290" y="399070"/>
                    <a:pt x="364290" y="399070"/>
                  </a:cubicBezTo>
                  <a:cubicBezTo>
                    <a:pt x="364290" y="399070"/>
                    <a:pt x="364602" y="399070"/>
                    <a:pt x="364602" y="399070"/>
                  </a:cubicBezTo>
                  <a:cubicBezTo>
                    <a:pt x="364913" y="399070"/>
                    <a:pt x="364913" y="399381"/>
                    <a:pt x="364913" y="399381"/>
                  </a:cubicBezTo>
                  <a:close/>
                  <a:moveTo>
                    <a:pt x="359380" y="393531"/>
                  </a:moveTo>
                  <a:cubicBezTo>
                    <a:pt x="359380" y="393531"/>
                    <a:pt x="359380" y="393842"/>
                    <a:pt x="359380" y="394154"/>
                  </a:cubicBezTo>
                  <a:cubicBezTo>
                    <a:pt x="359069" y="394154"/>
                    <a:pt x="359069" y="394466"/>
                    <a:pt x="358758" y="394466"/>
                  </a:cubicBezTo>
                  <a:cubicBezTo>
                    <a:pt x="358758" y="394154"/>
                    <a:pt x="358758" y="393842"/>
                    <a:pt x="358758" y="393531"/>
                  </a:cubicBezTo>
                  <a:cubicBezTo>
                    <a:pt x="359069" y="393531"/>
                    <a:pt x="359380" y="393531"/>
                    <a:pt x="359380" y="393531"/>
                  </a:cubicBezTo>
                  <a:close/>
                  <a:moveTo>
                    <a:pt x="352948" y="278595"/>
                  </a:moveTo>
                  <a:cubicBezTo>
                    <a:pt x="353259" y="278907"/>
                    <a:pt x="353259" y="279219"/>
                    <a:pt x="353536" y="279496"/>
                  </a:cubicBezTo>
                  <a:cubicBezTo>
                    <a:pt x="353259" y="279807"/>
                    <a:pt x="352948" y="279807"/>
                    <a:pt x="352948" y="279807"/>
                  </a:cubicBezTo>
                  <a:cubicBezTo>
                    <a:pt x="352948" y="279496"/>
                    <a:pt x="352637" y="279219"/>
                    <a:pt x="352637" y="278907"/>
                  </a:cubicBezTo>
                  <a:cubicBezTo>
                    <a:pt x="352326" y="278907"/>
                    <a:pt x="352637" y="278595"/>
                    <a:pt x="352948" y="278595"/>
                  </a:cubicBezTo>
                  <a:close/>
                  <a:moveTo>
                    <a:pt x="351081" y="573065"/>
                  </a:moveTo>
                  <a:cubicBezTo>
                    <a:pt x="351392" y="573065"/>
                    <a:pt x="351703" y="573065"/>
                    <a:pt x="352015" y="573065"/>
                  </a:cubicBezTo>
                  <a:cubicBezTo>
                    <a:pt x="352015" y="573065"/>
                    <a:pt x="352326" y="573689"/>
                    <a:pt x="352015" y="573689"/>
                  </a:cubicBezTo>
                  <a:cubicBezTo>
                    <a:pt x="351703" y="573966"/>
                    <a:pt x="351392" y="573966"/>
                    <a:pt x="351081" y="573966"/>
                  </a:cubicBezTo>
                  <a:cubicBezTo>
                    <a:pt x="351081" y="573689"/>
                    <a:pt x="351081" y="573377"/>
                    <a:pt x="351081" y="573065"/>
                  </a:cubicBezTo>
                  <a:close/>
                  <a:moveTo>
                    <a:pt x="352637" y="647427"/>
                  </a:moveTo>
                  <a:cubicBezTo>
                    <a:pt x="352637" y="647427"/>
                    <a:pt x="352948" y="647427"/>
                    <a:pt x="352637" y="647427"/>
                  </a:cubicBezTo>
                  <a:cubicBezTo>
                    <a:pt x="352948" y="647427"/>
                    <a:pt x="352948" y="647427"/>
                    <a:pt x="352948" y="647427"/>
                  </a:cubicBezTo>
                  <a:cubicBezTo>
                    <a:pt x="352948" y="647427"/>
                    <a:pt x="352948" y="647739"/>
                    <a:pt x="352637" y="647427"/>
                  </a:cubicBezTo>
                  <a:cubicBezTo>
                    <a:pt x="352948" y="647427"/>
                    <a:pt x="352637" y="647427"/>
                    <a:pt x="352637" y="647427"/>
                  </a:cubicBezTo>
                  <a:close/>
                  <a:moveTo>
                    <a:pt x="245751" y="733213"/>
                  </a:moveTo>
                  <a:cubicBezTo>
                    <a:pt x="245751" y="733525"/>
                    <a:pt x="245440" y="733525"/>
                    <a:pt x="245129" y="733525"/>
                  </a:cubicBezTo>
                  <a:cubicBezTo>
                    <a:pt x="245129" y="733213"/>
                    <a:pt x="244818" y="733213"/>
                    <a:pt x="244818" y="732902"/>
                  </a:cubicBezTo>
                  <a:cubicBezTo>
                    <a:pt x="245129" y="732590"/>
                    <a:pt x="245129" y="732590"/>
                    <a:pt x="245440" y="732590"/>
                  </a:cubicBezTo>
                  <a:cubicBezTo>
                    <a:pt x="245440" y="732902"/>
                    <a:pt x="245751" y="733213"/>
                    <a:pt x="245751" y="733213"/>
                  </a:cubicBezTo>
                  <a:close/>
                  <a:moveTo>
                    <a:pt x="242362" y="504520"/>
                  </a:moveTo>
                  <a:cubicBezTo>
                    <a:pt x="242362" y="504520"/>
                    <a:pt x="242362" y="504831"/>
                    <a:pt x="242362" y="504831"/>
                  </a:cubicBezTo>
                  <a:cubicBezTo>
                    <a:pt x="242051" y="505143"/>
                    <a:pt x="242051" y="505143"/>
                    <a:pt x="241740" y="505143"/>
                  </a:cubicBezTo>
                  <a:cubicBezTo>
                    <a:pt x="241740" y="504831"/>
                    <a:pt x="241740" y="504831"/>
                    <a:pt x="241429" y="504520"/>
                  </a:cubicBezTo>
                  <a:cubicBezTo>
                    <a:pt x="241740" y="504520"/>
                    <a:pt x="242051" y="504520"/>
                    <a:pt x="242362" y="504520"/>
                  </a:cubicBezTo>
                  <a:close/>
                  <a:moveTo>
                    <a:pt x="232542" y="540489"/>
                  </a:moveTo>
                  <a:cubicBezTo>
                    <a:pt x="232542" y="540489"/>
                    <a:pt x="232542" y="540766"/>
                    <a:pt x="232818" y="541077"/>
                  </a:cubicBezTo>
                  <a:cubicBezTo>
                    <a:pt x="232542" y="541077"/>
                    <a:pt x="232231" y="541389"/>
                    <a:pt x="232231" y="541077"/>
                  </a:cubicBezTo>
                  <a:cubicBezTo>
                    <a:pt x="232231" y="541077"/>
                    <a:pt x="232231" y="540766"/>
                    <a:pt x="231919" y="540489"/>
                  </a:cubicBezTo>
                  <a:cubicBezTo>
                    <a:pt x="231919" y="540489"/>
                    <a:pt x="232231" y="540177"/>
                    <a:pt x="232542" y="540489"/>
                  </a:cubicBezTo>
                  <a:close/>
                  <a:moveTo>
                    <a:pt x="232231" y="602249"/>
                  </a:moveTo>
                  <a:cubicBezTo>
                    <a:pt x="232231" y="602249"/>
                    <a:pt x="232231" y="602561"/>
                    <a:pt x="232542" y="602872"/>
                  </a:cubicBezTo>
                  <a:cubicBezTo>
                    <a:pt x="232231" y="602872"/>
                    <a:pt x="231919" y="602872"/>
                    <a:pt x="231608" y="602872"/>
                  </a:cubicBezTo>
                  <a:cubicBezTo>
                    <a:pt x="231608" y="602872"/>
                    <a:pt x="231608" y="602561"/>
                    <a:pt x="231297" y="602249"/>
                  </a:cubicBezTo>
                  <a:cubicBezTo>
                    <a:pt x="231608" y="602249"/>
                    <a:pt x="231919" y="602249"/>
                    <a:pt x="232231" y="602249"/>
                  </a:cubicBezTo>
                  <a:close/>
                  <a:moveTo>
                    <a:pt x="212244" y="548763"/>
                  </a:moveTo>
                  <a:cubicBezTo>
                    <a:pt x="212555" y="548763"/>
                    <a:pt x="212555" y="548451"/>
                    <a:pt x="212866" y="548451"/>
                  </a:cubicBezTo>
                  <a:cubicBezTo>
                    <a:pt x="212866" y="548451"/>
                    <a:pt x="212866" y="548763"/>
                    <a:pt x="213177" y="548763"/>
                  </a:cubicBezTo>
                  <a:cubicBezTo>
                    <a:pt x="212866" y="548763"/>
                    <a:pt x="212555" y="549074"/>
                    <a:pt x="212244" y="548763"/>
                  </a:cubicBezTo>
                  <a:cubicBezTo>
                    <a:pt x="212555" y="549074"/>
                    <a:pt x="212244" y="548763"/>
                    <a:pt x="212244" y="548763"/>
                  </a:cubicBezTo>
                  <a:close/>
                  <a:moveTo>
                    <a:pt x="241429" y="751631"/>
                  </a:moveTo>
                  <a:lnTo>
                    <a:pt x="241740" y="751631"/>
                  </a:lnTo>
                  <a:close/>
                  <a:moveTo>
                    <a:pt x="252494" y="818342"/>
                  </a:moveTo>
                  <a:cubicBezTo>
                    <a:pt x="252183" y="818030"/>
                    <a:pt x="252183" y="817718"/>
                    <a:pt x="252183" y="817407"/>
                  </a:cubicBezTo>
                  <a:cubicBezTo>
                    <a:pt x="252183" y="817407"/>
                    <a:pt x="252494" y="817130"/>
                    <a:pt x="252806" y="817130"/>
                  </a:cubicBezTo>
                  <a:cubicBezTo>
                    <a:pt x="252806" y="817407"/>
                    <a:pt x="253117" y="817718"/>
                    <a:pt x="253117" y="818030"/>
                  </a:cubicBezTo>
                  <a:cubicBezTo>
                    <a:pt x="253117" y="818030"/>
                    <a:pt x="252494" y="818342"/>
                    <a:pt x="252494" y="818342"/>
                  </a:cubicBezTo>
                  <a:close/>
                  <a:moveTo>
                    <a:pt x="255572" y="819588"/>
                  </a:moveTo>
                  <a:cubicBezTo>
                    <a:pt x="255572" y="819588"/>
                    <a:pt x="255572" y="819276"/>
                    <a:pt x="255572" y="819588"/>
                  </a:cubicBezTo>
                  <a:cubicBezTo>
                    <a:pt x="255572" y="819276"/>
                    <a:pt x="255883" y="819276"/>
                    <a:pt x="255883" y="818965"/>
                  </a:cubicBezTo>
                  <a:cubicBezTo>
                    <a:pt x="255883" y="818965"/>
                    <a:pt x="255883" y="818965"/>
                    <a:pt x="256194" y="819276"/>
                  </a:cubicBezTo>
                  <a:cubicBezTo>
                    <a:pt x="256194" y="819276"/>
                    <a:pt x="255883" y="819588"/>
                    <a:pt x="255572" y="819588"/>
                  </a:cubicBezTo>
                  <a:close/>
                  <a:moveTo>
                    <a:pt x="268470" y="662798"/>
                  </a:moveTo>
                  <a:cubicBezTo>
                    <a:pt x="268470" y="662798"/>
                    <a:pt x="268470" y="662521"/>
                    <a:pt x="268470" y="662798"/>
                  </a:cubicBezTo>
                  <a:cubicBezTo>
                    <a:pt x="268470" y="662521"/>
                    <a:pt x="268470" y="662210"/>
                    <a:pt x="268470" y="662210"/>
                  </a:cubicBezTo>
                  <a:cubicBezTo>
                    <a:pt x="268781" y="662210"/>
                    <a:pt x="268781" y="662521"/>
                    <a:pt x="268470" y="662798"/>
                  </a:cubicBezTo>
                  <a:cubicBezTo>
                    <a:pt x="268781" y="662521"/>
                    <a:pt x="268781" y="662798"/>
                    <a:pt x="268470" y="662798"/>
                  </a:cubicBezTo>
                  <a:close/>
                  <a:moveTo>
                    <a:pt x="270303" y="522660"/>
                  </a:moveTo>
                  <a:lnTo>
                    <a:pt x="270614" y="522660"/>
                  </a:lnTo>
                  <a:close/>
                  <a:moveTo>
                    <a:pt x="272136" y="418457"/>
                  </a:moveTo>
                  <a:cubicBezTo>
                    <a:pt x="271859" y="418457"/>
                    <a:pt x="271859" y="418145"/>
                    <a:pt x="271859" y="417833"/>
                  </a:cubicBezTo>
                  <a:cubicBezTo>
                    <a:pt x="272136" y="417833"/>
                    <a:pt x="272136" y="417522"/>
                    <a:pt x="272447" y="417522"/>
                  </a:cubicBezTo>
                  <a:cubicBezTo>
                    <a:pt x="272447" y="417833"/>
                    <a:pt x="272758" y="418145"/>
                    <a:pt x="272758" y="418457"/>
                  </a:cubicBezTo>
                  <a:cubicBezTo>
                    <a:pt x="272758" y="418457"/>
                    <a:pt x="272447" y="418457"/>
                    <a:pt x="272136" y="418457"/>
                  </a:cubicBezTo>
                  <a:close/>
                  <a:moveTo>
                    <a:pt x="326841" y="616720"/>
                  </a:moveTo>
                  <a:cubicBezTo>
                    <a:pt x="326529" y="616720"/>
                    <a:pt x="326218" y="616720"/>
                    <a:pt x="325907" y="616720"/>
                  </a:cubicBezTo>
                  <a:cubicBezTo>
                    <a:pt x="325907" y="616720"/>
                    <a:pt x="325596" y="616097"/>
                    <a:pt x="325907" y="616097"/>
                  </a:cubicBezTo>
                  <a:cubicBezTo>
                    <a:pt x="326218" y="616097"/>
                    <a:pt x="326529" y="615785"/>
                    <a:pt x="326841" y="615785"/>
                  </a:cubicBezTo>
                  <a:cubicBezTo>
                    <a:pt x="326841" y="616097"/>
                    <a:pt x="326841" y="616097"/>
                    <a:pt x="326841" y="616720"/>
                  </a:cubicBezTo>
                  <a:close/>
                  <a:moveTo>
                    <a:pt x="379955" y="744257"/>
                  </a:moveTo>
                  <a:cubicBezTo>
                    <a:pt x="379678" y="744257"/>
                    <a:pt x="379678" y="743945"/>
                    <a:pt x="379367" y="743668"/>
                  </a:cubicBezTo>
                  <a:cubicBezTo>
                    <a:pt x="379678" y="743668"/>
                    <a:pt x="379678" y="743357"/>
                    <a:pt x="379955" y="743357"/>
                  </a:cubicBezTo>
                  <a:cubicBezTo>
                    <a:pt x="380266" y="743668"/>
                    <a:pt x="380266" y="743668"/>
                    <a:pt x="380577" y="743945"/>
                  </a:cubicBezTo>
                  <a:cubicBezTo>
                    <a:pt x="380266" y="744257"/>
                    <a:pt x="380266" y="744257"/>
                    <a:pt x="379955" y="744257"/>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9" name="Google Shape;879;p38"/>
            <p:cNvSpPr/>
            <p:nvPr/>
          </p:nvSpPr>
          <p:spPr>
            <a:xfrm flipH="1">
              <a:off x="4240901" y="4386588"/>
              <a:ext cx="991539" cy="2069785"/>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0" name="Google Shape;880;p38"/>
            <p:cNvSpPr/>
            <p:nvPr/>
          </p:nvSpPr>
          <p:spPr>
            <a:xfrm flipH="1">
              <a:off x="2206085" y="4916056"/>
              <a:ext cx="694328" cy="1128179"/>
            </a:xfrm>
            <a:custGeom>
              <a:rect b="b" l="l" r="r" t="t"/>
              <a:pathLst>
                <a:path extrusionOk="0" h="834026" w="513294">
                  <a:moveTo>
                    <a:pt x="506205" y="204199"/>
                  </a:moveTo>
                  <a:cubicBezTo>
                    <a:pt x="502851" y="198348"/>
                    <a:pt x="498217" y="195890"/>
                    <a:pt x="492685" y="200218"/>
                  </a:cubicBezTo>
                  <a:cubicBezTo>
                    <a:pt x="478265" y="210950"/>
                    <a:pt x="468133" y="236776"/>
                    <a:pt x="468133" y="236776"/>
                  </a:cubicBezTo>
                  <a:cubicBezTo>
                    <a:pt x="454612" y="243561"/>
                    <a:pt x="450325" y="260143"/>
                    <a:pt x="447869" y="278595"/>
                  </a:cubicBezTo>
                  <a:cubicBezTo>
                    <a:pt x="448457" y="278284"/>
                    <a:pt x="449080" y="277972"/>
                    <a:pt x="450013" y="278284"/>
                  </a:cubicBezTo>
                  <a:cubicBezTo>
                    <a:pt x="451224" y="278595"/>
                    <a:pt x="451846" y="280119"/>
                    <a:pt x="451535" y="281954"/>
                  </a:cubicBezTo>
                  <a:cubicBezTo>
                    <a:pt x="451224" y="283200"/>
                    <a:pt x="450636" y="283823"/>
                    <a:pt x="449702" y="284135"/>
                  </a:cubicBezTo>
                  <a:cubicBezTo>
                    <a:pt x="448768" y="284411"/>
                    <a:pt x="447869" y="284411"/>
                    <a:pt x="447247" y="283823"/>
                  </a:cubicBezTo>
                  <a:cubicBezTo>
                    <a:pt x="445414" y="301340"/>
                    <a:pt x="444481" y="320069"/>
                    <a:pt x="438948" y="333294"/>
                  </a:cubicBezTo>
                  <a:cubicBezTo>
                    <a:pt x="426672" y="362201"/>
                    <a:pt x="403331" y="374802"/>
                    <a:pt x="401775" y="368051"/>
                  </a:cubicBezTo>
                  <a:cubicBezTo>
                    <a:pt x="400253" y="361266"/>
                    <a:pt x="400564" y="289951"/>
                    <a:pt x="409763" y="264125"/>
                  </a:cubicBezTo>
                  <a:cubicBezTo>
                    <a:pt x="414673" y="250935"/>
                    <a:pt x="420206" y="222339"/>
                    <a:pt x="424494" y="193433"/>
                  </a:cubicBezTo>
                  <a:cubicBezTo>
                    <a:pt x="424217" y="172246"/>
                    <a:pt x="423283" y="150713"/>
                    <a:pt x="422350" y="129526"/>
                  </a:cubicBezTo>
                  <a:cubicBezTo>
                    <a:pt x="421450" y="130737"/>
                    <a:pt x="419894" y="131360"/>
                    <a:pt x="418373" y="130737"/>
                  </a:cubicBezTo>
                  <a:cubicBezTo>
                    <a:pt x="416817" y="130114"/>
                    <a:pt x="416229" y="128279"/>
                    <a:pt x="416817" y="126756"/>
                  </a:cubicBezTo>
                  <a:cubicBezTo>
                    <a:pt x="417439" y="125198"/>
                    <a:pt x="418995" y="124887"/>
                    <a:pt x="420828" y="125821"/>
                  </a:cubicBezTo>
                  <a:cubicBezTo>
                    <a:pt x="421450" y="126133"/>
                    <a:pt x="421762" y="126445"/>
                    <a:pt x="422038" y="126756"/>
                  </a:cubicBezTo>
                  <a:cubicBezTo>
                    <a:pt x="422038" y="125198"/>
                    <a:pt x="422038" y="123675"/>
                    <a:pt x="421762" y="122429"/>
                  </a:cubicBezTo>
                  <a:cubicBezTo>
                    <a:pt x="421450" y="122117"/>
                    <a:pt x="421139" y="121840"/>
                    <a:pt x="421139" y="121529"/>
                  </a:cubicBezTo>
                  <a:cubicBezTo>
                    <a:pt x="420828" y="120594"/>
                    <a:pt x="420828" y="119659"/>
                    <a:pt x="421450" y="119071"/>
                  </a:cubicBezTo>
                  <a:cubicBezTo>
                    <a:pt x="421450" y="119071"/>
                    <a:pt x="421762" y="119071"/>
                    <a:pt x="421762" y="119071"/>
                  </a:cubicBezTo>
                  <a:cubicBezTo>
                    <a:pt x="421450" y="113532"/>
                    <a:pt x="421139" y="108304"/>
                    <a:pt x="421139" y="102765"/>
                  </a:cubicBezTo>
                  <a:cubicBezTo>
                    <a:pt x="419272" y="92933"/>
                    <a:pt x="417439" y="83101"/>
                    <a:pt x="415607" y="73270"/>
                  </a:cubicBezTo>
                  <a:cubicBezTo>
                    <a:pt x="409763" y="60045"/>
                    <a:pt x="403607" y="46821"/>
                    <a:pt x="397176" y="33908"/>
                  </a:cubicBezTo>
                  <a:cubicBezTo>
                    <a:pt x="395032" y="33008"/>
                    <a:pt x="393164" y="32073"/>
                    <a:pt x="390709" y="31450"/>
                  </a:cubicBezTo>
                  <a:cubicBezTo>
                    <a:pt x="388254" y="28369"/>
                    <a:pt x="386110" y="25322"/>
                    <a:pt x="383966" y="22241"/>
                  </a:cubicBezTo>
                  <a:cubicBezTo>
                    <a:pt x="372901" y="7182"/>
                    <a:pt x="350804" y="-10024"/>
                    <a:pt x="345583" y="7182"/>
                  </a:cubicBezTo>
                  <a:cubicBezTo>
                    <a:pt x="342194" y="18225"/>
                    <a:pt x="347727" y="37612"/>
                    <a:pt x="351703" y="49590"/>
                  </a:cubicBezTo>
                  <a:cubicBezTo>
                    <a:pt x="347104" y="60045"/>
                    <a:pt x="347104" y="74793"/>
                    <a:pt x="354158" y="91999"/>
                  </a:cubicBezTo>
                  <a:cubicBezTo>
                    <a:pt x="365224" y="119382"/>
                    <a:pt x="364602" y="155005"/>
                    <a:pt x="361247" y="180831"/>
                  </a:cubicBezTo>
                  <a:cubicBezTo>
                    <a:pt x="361835" y="181766"/>
                    <a:pt x="361835" y="182701"/>
                    <a:pt x="361247" y="183912"/>
                  </a:cubicBezTo>
                  <a:cubicBezTo>
                    <a:pt x="360936" y="184224"/>
                    <a:pt x="360936" y="184535"/>
                    <a:pt x="360625" y="184847"/>
                  </a:cubicBezTo>
                  <a:cubicBezTo>
                    <a:pt x="358792" y="195890"/>
                    <a:pt x="356614" y="204511"/>
                    <a:pt x="354781" y="209738"/>
                  </a:cubicBezTo>
                  <a:cubicBezTo>
                    <a:pt x="348038" y="227255"/>
                    <a:pt x="324385" y="251523"/>
                    <a:pt x="324385" y="251523"/>
                  </a:cubicBezTo>
                  <a:cubicBezTo>
                    <a:pt x="324385" y="251523"/>
                    <a:pt x="310554" y="169165"/>
                    <a:pt x="307476" y="147043"/>
                  </a:cubicBezTo>
                  <a:cubicBezTo>
                    <a:pt x="304398" y="124887"/>
                    <a:pt x="254327" y="53883"/>
                    <a:pt x="239907" y="38512"/>
                  </a:cubicBezTo>
                  <a:cubicBezTo>
                    <a:pt x="231919" y="29927"/>
                    <a:pt x="217154" y="17014"/>
                    <a:pt x="202112" y="10540"/>
                  </a:cubicBezTo>
                  <a:cubicBezTo>
                    <a:pt x="201213" y="9640"/>
                    <a:pt x="196268" y="5624"/>
                    <a:pt x="187070" y="3166"/>
                  </a:cubicBezTo>
                  <a:cubicBezTo>
                    <a:pt x="169572" y="6247"/>
                    <a:pt x="152040" y="9951"/>
                    <a:pt x="134543" y="13933"/>
                  </a:cubicBezTo>
                  <a:cubicBezTo>
                    <a:pt x="130255" y="18225"/>
                    <a:pt x="128077" y="22553"/>
                    <a:pt x="126555" y="25011"/>
                  </a:cubicBezTo>
                  <a:cubicBezTo>
                    <a:pt x="122855" y="30550"/>
                    <a:pt x="140975" y="28680"/>
                    <a:pt x="153596" y="28680"/>
                  </a:cubicBezTo>
                  <a:cubicBezTo>
                    <a:pt x="155118" y="28680"/>
                    <a:pt x="156639" y="28680"/>
                    <a:pt x="158196" y="28992"/>
                  </a:cubicBezTo>
                  <a:cubicBezTo>
                    <a:pt x="153285" y="43740"/>
                    <a:pt x="164627" y="56653"/>
                    <a:pt x="186136" y="71400"/>
                  </a:cubicBezTo>
                  <a:cubicBezTo>
                    <a:pt x="214388" y="90787"/>
                    <a:pt x="220543" y="122117"/>
                    <a:pt x="233752" y="149501"/>
                  </a:cubicBezTo>
                  <a:cubicBezTo>
                    <a:pt x="246962" y="176850"/>
                    <a:pt x="248518" y="258620"/>
                    <a:pt x="248518" y="258620"/>
                  </a:cubicBezTo>
                  <a:cubicBezTo>
                    <a:pt x="248518" y="258620"/>
                    <a:pt x="217154" y="193744"/>
                    <a:pt x="210722" y="176538"/>
                  </a:cubicBezTo>
                  <a:cubicBezTo>
                    <a:pt x="203944" y="159333"/>
                    <a:pt x="172027" y="112597"/>
                    <a:pt x="149585" y="96603"/>
                  </a:cubicBezTo>
                  <a:cubicBezTo>
                    <a:pt x="129010" y="82167"/>
                    <a:pt x="95848" y="88017"/>
                    <a:pt x="56220" y="111385"/>
                  </a:cubicBezTo>
                  <a:cubicBezTo>
                    <a:pt x="52209" y="108304"/>
                    <a:pt x="46088" y="107058"/>
                    <a:pt x="36544" y="113843"/>
                  </a:cubicBezTo>
                  <a:cubicBezTo>
                    <a:pt x="16281" y="128279"/>
                    <a:pt x="8293" y="139946"/>
                    <a:pt x="1550" y="168230"/>
                  </a:cubicBezTo>
                  <a:cubicBezTo>
                    <a:pt x="-3983" y="191909"/>
                    <a:pt x="5838" y="179308"/>
                    <a:pt x="22436" y="167641"/>
                  </a:cubicBezTo>
                  <a:cubicBezTo>
                    <a:pt x="26724" y="172557"/>
                    <a:pt x="32568" y="175915"/>
                    <a:pt x="38100" y="176850"/>
                  </a:cubicBezTo>
                  <a:cubicBezTo>
                    <a:pt x="55287" y="179931"/>
                    <a:pt x="86616" y="141815"/>
                    <a:pt x="117945" y="165149"/>
                  </a:cubicBezTo>
                  <a:cubicBezTo>
                    <a:pt x="149274" y="188517"/>
                    <a:pt x="172339" y="287181"/>
                    <a:pt x="172339" y="287181"/>
                  </a:cubicBezTo>
                  <a:cubicBezTo>
                    <a:pt x="172339" y="287181"/>
                    <a:pt x="142842" y="220816"/>
                    <a:pt x="111202" y="206969"/>
                  </a:cubicBezTo>
                  <a:cubicBezTo>
                    <a:pt x="90627" y="197760"/>
                    <a:pt x="59298" y="203576"/>
                    <a:pt x="36233" y="218047"/>
                  </a:cubicBezTo>
                  <a:cubicBezTo>
                    <a:pt x="29490" y="232171"/>
                    <a:pt x="21502" y="245396"/>
                    <a:pt x="12892" y="258620"/>
                  </a:cubicBezTo>
                  <a:cubicBezTo>
                    <a:pt x="9538" y="274891"/>
                    <a:pt x="6771" y="291197"/>
                    <a:pt x="4005" y="307468"/>
                  </a:cubicBezTo>
                  <a:cubicBezTo>
                    <a:pt x="5838" y="317611"/>
                    <a:pt x="9538" y="326231"/>
                    <a:pt x="13825" y="332082"/>
                  </a:cubicBezTo>
                  <a:cubicBezTo>
                    <a:pt x="14759" y="333294"/>
                    <a:pt x="15658" y="334228"/>
                    <a:pt x="16592" y="335440"/>
                  </a:cubicBezTo>
                  <a:cubicBezTo>
                    <a:pt x="28556" y="356350"/>
                    <a:pt x="49754" y="376637"/>
                    <a:pt x="51621" y="363724"/>
                  </a:cubicBezTo>
                  <a:cubicBezTo>
                    <a:pt x="52831" y="355138"/>
                    <a:pt x="53454" y="344683"/>
                    <a:pt x="53143" y="333917"/>
                  </a:cubicBezTo>
                  <a:cubicBezTo>
                    <a:pt x="53765" y="332982"/>
                    <a:pt x="54353" y="332082"/>
                    <a:pt x="54664" y="330836"/>
                  </a:cubicBezTo>
                  <a:cubicBezTo>
                    <a:pt x="60197" y="316400"/>
                    <a:pt x="62963" y="279496"/>
                    <a:pt x="85094" y="283200"/>
                  </a:cubicBezTo>
                  <a:cubicBezTo>
                    <a:pt x="118256" y="289050"/>
                    <a:pt x="120400" y="297047"/>
                    <a:pt x="126866" y="354515"/>
                  </a:cubicBezTo>
                  <a:cubicBezTo>
                    <a:pt x="129010" y="373244"/>
                    <a:pt x="131154" y="394777"/>
                    <a:pt x="133609" y="415687"/>
                  </a:cubicBezTo>
                  <a:cubicBezTo>
                    <a:pt x="144052" y="453803"/>
                    <a:pt x="155429" y="491295"/>
                    <a:pt x="163728" y="529722"/>
                  </a:cubicBezTo>
                  <a:cubicBezTo>
                    <a:pt x="178148" y="551532"/>
                    <a:pt x="197513" y="578881"/>
                    <a:pt x="201801" y="581339"/>
                  </a:cubicBezTo>
                  <a:cubicBezTo>
                    <a:pt x="203045" y="622536"/>
                    <a:pt x="204256" y="687412"/>
                    <a:pt x="202734" y="730132"/>
                  </a:cubicBezTo>
                  <a:cubicBezTo>
                    <a:pt x="200901" y="785142"/>
                    <a:pt x="200590" y="814672"/>
                    <a:pt x="200590" y="823569"/>
                  </a:cubicBezTo>
                  <a:cubicBezTo>
                    <a:pt x="200901" y="823569"/>
                    <a:pt x="200901" y="823569"/>
                    <a:pt x="201213" y="823258"/>
                  </a:cubicBezTo>
                  <a:cubicBezTo>
                    <a:pt x="201213" y="823881"/>
                    <a:pt x="201489" y="824504"/>
                    <a:pt x="201213" y="824815"/>
                  </a:cubicBezTo>
                  <a:cubicBezTo>
                    <a:pt x="201213" y="824815"/>
                    <a:pt x="200901" y="824815"/>
                    <a:pt x="200590" y="824815"/>
                  </a:cubicBezTo>
                  <a:cubicBezTo>
                    <a:pt x="200590" y="825715"/>
                    <a:pt x="200590" y="826339"/>
                    <a:pt x="200590" y="826339"/>
                  </a:cubicBezTo>
                  <a:cubicBezTo>
                    <a:pt x="200590" y="826339"/>
                    <a:pt x="229153" y="810656"/>
                    <a:pt x="248794" y="817407"/>
                  </a:cubicBezTo>
                  <a:cubicBezTo>
                    <a:pt x="268470" y="824192"/>
                    <a:pt x="285967" y="837694"/>
                    <a:pt x="297033" y="833089"/>
                  </a:cubicBezTo>
                  <a:cubicBezTo>
                    <a:pt x="308098" y="828485"/>
                    <a:pt x="328984" y="809445"/>
                    <a:pt x="351392" y="817718"/>
                  </a:cubicBezTo>
                  <a:cubicBezTo>
                    <a:pt x="369823" y="824815"/>
                    <a:pt x="395931" y="817718"/>
                    <a:pt x="404541" y="814949"/>
                  </a:cubicBezTo>
                  <a:cubicBezTo>
                    <a:pt x="404852" y="811279"/>
                    <a:pt x="405475" y="807575"/>
                    <a:pt x="405786" y="803905"/>
                  </a:cubicBezTo>
                  <a:cubicBezTo>
                    <a:pt x="403919" y="791616"/>
                    <a:pt x="400564" y="769148"/>
                    <a:pt x="397798" y="738718"/>
                  </a:cubicBezTo>
                  <a:cubicBezTo>
                    <a:pt x="396864" y="728886"/>
                    <a:pt x="396864" y="715696"/>
                    <a:pt x="397176" y="700914"/>
                  </a:cubicBezTo>
                  <a:cubicBezTo>
                    <a:pt x="396242" y="701225"/>
                    <a:pt x="395343" y="701537"/>
                    <a:pt x="394409" y="702160"/>
                  </a:cubicBezTo>
                  <a:cubicBezTo>
                    <a:pt x="392888" y="700602"/>
                    <a:pt x="391020" y="699702"/>
                    <a:pt x="389188" y="699390"/>
                  </a:cubicBezTo>
                  <a:cubicBezTo>
                    <a:pt x="388254" y="699079"/>
                    <a:pt x="387044" y="698767"/>
                    <a:pt x="387355" y="697244"/>
                  </a:cubicBezTo>
                  <a:cubicBezTo>
                    <a:pt x="387943" y="697244"/>
                    <a:pt x="388254" y="696932"/>
                    <a:pt x="388876" y="696932"/>
                  </a:cubicBezTo>
                  <a:cubicBezTo>
                    <a:pt x="389499" y="697244"/>
                    <a:pt x="390398" y="697556"/>
                    <a:pt x="391020" y="697867"/>
                  </a:cubicBezTo>
                  <a:cubicBezTo>
                    <a:pt x="392888" y="699079"/>
                    <a:pt x="395032" y="699702"/>
                    <a:pt x="397176" y="698767"/>
                  </a:cubicBezTo>
                  <a:cubicBezTo>
                    <a:pt x="397176" y="698767"/>
                    <a:pt x="397487" y="698767"/>
                    <a:pt x="397487" y="698767"/>
                  </a:cubicBezTo>
                  <a:cubicBezTo>
                    <a:pt x="398386" y="663421"/>
                    <a:pt x="401463" y="619455"/>
                    <a:pt x="399008" y="588125"/>
                  </a:cubicBezTo>
                  <a:cubicBezTo>
                    <a:pt x="408829" y="576147"/>
                    <a:pt x="413463" y="566903"/>
                    <a:pt x="418373" y="556760"/>
                  </a:cubicBezTo>
                  <a:cubicBezTo>
                    <a:pt x="417750" y="557071"/>
                    <a:pt x="417128" y="556760"/>
                    <a:pt x="416540" y="556448"/>
                  </a:cubicBezTo>
                  <a:cubicBezTo>
                    <a:pt x="416229" y="556137"/>
                    <a:pt x="415607" y="555860"/>
                    <a:pt x="415295" y="555548"/>
                  </a:cubicBezTo>
                  <a:cubicBezTo>
                    <a:pt x="414984" y="555237"/>
                    <a:pt x="414984" y="554613"/>
                    <a:pt x="415295" y="554302"/>
                  </a:cubicBezTo>
                  <a:cubicBezTo>
                    <a:pt x="415295" y="553990"/>
                    <a:pt x="415918" y="553679"/>
                    <a:pt x="416229" y="553679"/>
                  </a:cubicBezTo>
                  <a:cubicBezTo>
                    <a:pt x="416817" y="553679"/>
                    <a:pt x="417128" y="553990"/>
                    <a:pt x="417439" y="553990"/>
                  </a:cubicBezTo>
                  <a:cubicBezTo>
                    <a:pt x="418373" y="554302"/>
                    <a:pt x="418995" y="554925"/>
                    <a:pt x="419272" y="555237"/>
                  </a:cubicBezTo>
                  <a:cubicBezTo>
                    <a:pt x="425738" y="542635"/>
                    <a:pt x="433415" y="528476"/>
                    <a:pt x="453990" y="506354"/>
                  </a:cubicBezTo>
                  <a:cubicBezTo>
                    <a:pt x="453990" y="506043"/>
                    <a:pt x="453990" y="506043"/>
                    <a:pt x="453679" y="506043"/>
                  </a:cubicBezTo>
                  <a:cubicBezTo>
                    <a:pt x="453990" y="506043"/>
                    <a:pt x="454301" y="505731"/>
                    <a:pt x="454612" y="505731"/>
                  </a:cubicBezTo>
                  <a:cubicBezTo>
                    <a:pt x="457068" y="502962"/>
                    <a:pt x="459834" y="500192"/>
                    <a:pt x="462911" y="497146"/>
                  </a:cubicBezTo>
                  <a:cubicBezTo>
                    <a:pt x="462911" y="497146"/>
                    <a:pt x="463223" y="496834"/>
                    <a:pt x="463223" y="496834"/>
                  </a:cubicBezTo>
                  <a:cubicBezTo>
                    <a:pt x="473355" y="473778"/>
                    <a:pt x="483486" y="450098"/>
                    <a:pt x="494863" y="427665"/>
                  </a:cubicBezTo>
                  <a:cubicBezTo>
                    <a:pt x="498529" y="415687"/>
                    <a:pt x="502229" y="403674"/>
                    <a:pt x="505894" y="391696"/>
                  </a:cubicBezTo>
                  <a:cubicBezTo>
                    <a:pt x="506516" y="388338"/>
                    <a:pt x="507139" y="384945"/>
                    <a:pt x="507450" y="381553"/>
                  </a:cubicBezTo>
                  <a:cubicBezTo>
                    <a:pt x="509594" y="337309"/>
                    <a:pt x="511116" y="293032"/>
                    <a:pt x="513294" y="248477"/>
                  </a:cubicBezTo>
                  <a:cubicBezTo>
                    <a:pt x="511116" y="234318"/>
                    <a:pt x="508972" y="219258"/>
                    <a:pt x="506205" y="204199"/>
                  </a:cubicBezTo>
                  <a:close/>
                  <a:moveTo>
                    <a:pt x="402086" y="210673"/>
                  </a:moveTo>
                  <a:cubicBezTo>
                    <a:pt x="402397" y="209738"/>
                    <a:pt x="403607" y="209115"/>
                    <a:pt x="404541" y="209738"/>
                  </a:cubicBezTo>
                  <a:cubicBezTo>
                    <a:pt x="405475" y="210361"/>
                    <a:pt x="405786" y="211261"/>
                    <a:pt x="405475" y="212508"/>
                  </a:cubicBezTo>
                  <a:cubicBezTo>
                    <a:pt x="405163" y="213408"/>
                    <a:pt x="404230" y="213719"/>
                    <a:pt x="403331" y="213408"/>
                  </a:cubicBezTo>
                  <a:cubicBezTo>
                    <a:pt x="402086" y="212819"/>
                    <a:pt x="401775" y="211884"/>
                    <a:pt x="402086" y="210673"/>
                  </a:cubicBezTo>
                  <a:close/>
                  <a:moveTo>
                    <a:pt x="144364" y="395712"/>
                  </a:moveTo>
                  <a:cubicBezTo>
                    <a:pt x="143741" y="395400"/>
                    <a:pt x="143465" y="395089"/>
                    <a:pt x="143741" y="394466"/>
                  </a:cubicBezTo>
                  <a:cubicBezTo>
                    <a:pt x="144052" y="393531"/>
                    <a:pt x="144675" y="393254"/>
                    <a:pt x="145920" y="393531"/>
                  </a:cubicBezTo>
                  <a:cubicBezTo>
                    <a:pt x="145920" y="393842"/>
                    <a:pt x="146196" y="394154"/>
                    <a:pt x="146196" y="394777"/>
                  </a:cubicBezTo>
                  <a:cubicBezTo>
                    <a:pt x="145920" y="395400"/>
                    <a:pt x="145297" y="396023"/>
                    <a:pt x="144364" y="395712"/>
                  </a:cubicBezTo>
                  <a:close/>
                  <a:moveTo>
                    <a:pt x="176315" y="440267"/>
                  </a:moveTo>
                  <a:cubicBezTo>
                    <a:pt x="175693" y="441513"/>
                    <a:pt x="173860" y="442101"/>
                    <a:pt x="172615" y="441513"/>
                  </a:cubicBezTo>
                  <a:cubicBezTo>
                    <a:pt x="171716" y="440890"/>
                    <a:pt x="171405" y="439955"/>
                    <a:pt x="172027" y="438743"/>
                  </a:cubicBezTo>
                  <a:cubicBezTo>
                    <a:pt x="172615" y="437497"/>
                    <a:pt x="173860" y="437185"/>
                    <a:pt x="175382" y="437809"/>
                  </a:cubicBezTo>
                  <a:cubicBezTo>
                    <a:pt x="176315" y="438120"/>
                    <a:pt x="176627" y="439332"/>
                    <a:pt x="176315" y="440267"/>
                  </a:cubicBezTo>
                  <a:close/>
                  <a:moveTo>
                    <a:pt x="180015" y="490984"/>
                  </a:moveTo>
                  <a:cubicBezTo>
                    <a:pt x="179704" y="491607"/>
                    <a:pt x="178770" y="492230"/>
                    <a:pt x="178148" y="491918"/>
                  </a:cubicBezTo>
                  <a:cubicBezTo>
                    <a:pt x="177560" y="491607"/>
                    <a:pt x="176938" y="490672"/>
                    <a:pt x="177249" y="490049"/>
                  </a:cubicBezTo>
                  <a:cubicBezTo>
                    <a:pt x="177560" y="489460"/>
                    <a:pt x="178459" y="488837"/>
                    <a:pt x="179082" y="489149"/>
                  </a:cubicBezTo>
                  <a:cubicBezTo>
                    <a:pt x="179704" y="489149"/>
                    <a:pt x="180292" y="490049"/>
                    <a:pt x="180015" y="490984"/>
                  </a:cubicBezTo>
                  <a:close/>
                  <a:moveTo>
                    <a:pt x="186136" y="542324"/>
                  </a:moveTo>
                  <a:cubicBezTo>
                    <a:pt x="185825" y="543258"/>
                    <a:pt x="184926" y="543535"/>
                    <a:pt x="184303" y="543258"/>
                  </a:cubicBezTo>
                  <a:cubicBezTo>
                    <a:pt x="183681" y="542947"/>
                    <a:pt x="183370" y="542012"/>
                    <a:pt x="183681" y="541389"/>
                  </a:cubicBezTo>
                  <a:cubicBezTo>
                    <a:pt x="183992" y="540766"/>
                    <a:pt x="184926" y="540489"/>
                    <a:pt x="185513" y="540766"/>
                  </a:cubicBezTo>
                  <a:cubicBezTo>
                    <a:pt x="186136" y="541077"/>
                    <a:pt x="186447" y="541701"/>
                    <a:pt x="186136" y="542324"/>
                  </a:cubicBezTo>
                  <a:close/>
                  <a:moveTo>
                    <a:pt x="197513" y="532803"/>
                  </a:moveTo>
                  <a:cubicBezTo>
                    <a:pt x="197201" y="533115"/>
                    <a:pt x="196579" y="533115"/>
                    <a:pt x="196579" y="532803"/>
                  </a:cubicBezTo>
                  <a:cubicBezTo>
                    <a:pt x="195369" y="532180"/>
                    <a:pt x="195057" y="530622"/>
                    <a:pt x="195991" y="529411"/>
                  </a:cubicBezTo>
                  <a:cubicBezTo>
                    <a:pt x="196268" y="529099"/>
                    <a:pt x="196890" y="529099"/>
                    <a:pt x="197201" y="529099"/>
                  </a:cubicBezTo>
                  <a:cubicBezTo>
                    <a:pt x="198723" y="530034"/>
                    <a:pt x="199034" y="531869"/>
                    <a:pt x="197513" y="532803"/>
                  </a:cubicBezTo>
                  <a:close/>
                  <a:moveTo>
                    <a:pt x="401775" y="789435"/>
                  </a:moveTo>
                  <a:cubicBezTo>
                    <a:pt x="402086" y="790058"/>
                    <a:pt x="402397" y="790681"/>
                    <a:pt x="402397" y="790993"/>
                  </a:cubicBezTo>
                  <a:cubicBezTo>
                    <a:pt x="402397" y="791616"/>
                    <a:pt x="401775" y="791616"/>
                    <a:pt x="401152" y="791616"/>
                  </a:cubicBezTo>
                  <a:cubicBezTo>
                    <a:pt x="400564" y="791304"/>
                    <a:pt x="400253" y="790993"/>
                    <a:pt x="400564" y="790369"/>
                  </a:cubicBezTo>
                  <a:cubicBezTo>
                    <a:pt x="400564" y="790058"/>
                    <a:pt x="401152" y="789746"/>
                    <a:pt x="401775" y="789435"/>
                  </a:cubicBezTo>
                  <a:close/>
                  <a:moveTo>
                    <a:pt x="390709" y="796532"/>
                  </a:moveTo>
                  <a:cubicBezTo>
                    <a:pt x="391332" y="795285"/>
                    <a:pt x="392265" y="794974"/>
                    <a:pt x="393164" y="795285"/>
                  </a:cubicBezTo>
                  <a:cubicBezTo>
                    <a:pt x="394409" y="795597"/>
                    <a:pt x="394720" y="796843"/>
                    <a:pt x="394409" y="798055"/>
                  </a:cubicBezTo>
                  <a:cubicBezTo>
                    <a:pt x="394098" y="798990"/>
                    <a:pt x="392888" y="799301"/>
                    <a:pt x="391954" y="798990"/>
                  </a:cubicBezTo>
                  <a:cubicBezTo>
                    <a:pt x="390709" y="798678"/>
                    <a:pt x="390121" y="797432"/>
                    <a:pt x="390709" y="796532"/>
                  </a:cubicBezTo>
                  <a:close/>
                  <a:moveTo>
                    <a:pt x="388876" y="461177"/>
                  </a:moveTo>
                  <a:cubicBezTo>
                    <a:pt x="389499" y="461488"/>
                    <a:pt x="389810" y="462700"/>
                    <a:pt x="389499" y="463634"/>
                  </a:cubicBezTo>
                  <a:cubicBezTo>
                    <a:pt x="388876" y="464846"/>
                    <a:pt x="387943" y="465158"/>
                    <a:pt x="387044" y="464569"/>
                  </a:cubicBezTo>
                  <a:cubicBezTo>
                    <a:pt x="386110" y="464258"/>
                    <a:pt x="385799" y="463011"/>
                    <a:pt x="386421" y="462077"/>
                  </a:cubicBezTo>
                  <a:cubicBezTo>
                    <a:pt x="386733" y="461177"/>
                    <a:pt x="387943" y="460553"/>
                    <a:pt x="388876" y="461177"/>
                  </a:cubicBezTo>
                  <a:close/>
                  <a:moveTo>
                    <a:pt x="389499" y="545716"/>
                  </a:moveTo>
                  <a:cubicBezTo>
                    <a:pt x="388254" y="546616"/>
                    <a:pt x="386733" y="547551"/>
                    <a:pt x="385488" y="548451"/>
                  </a:cubicBezTo>
                  <a:cubicBezTo>
                    <a:pt x="384900" y="548763"/>
                    <a:pt x="383655" y="548451"/>
                    <a:pt x="383344" y="547863"/>
                  </a:cubicBezTo>
                  <a:cubicBezTo>
                    <a:pt x="382721" y="546616"/>
                    <a:pt x="382721" y="545716"/>
                    <a:pt x="383344" y="544470"/>
                  </a:cubicBezTo>
                  <a:cubicBezTo>
                    <a:pt x="383344" y="544158"/>
                    <a:pt x="383655" y="543847"/>
                    <a:pt x="383966" y="543535"/>
                  </a:cubicBezTo>
                  <a:cubicBezTo>
                    <a:pt x="385176" y="542635"/>
                    <a:pt x="387044" y="542324"/>
                    <a:pt x="388876" y="543258"/>
                  </a:cubicBezTo>
                  <a:cubicBezTo>
                    <a:pt x="389188" y="543535"/>
                    <a:pt x="389188" y="543535"/>
                    <a:pt x="389499" y="543535"/>
                  </a:cubicBezTo>
                  <a:cubicBezTo>
                    <a:pt x="390121" y="544158"/>
                    <a:pt x="390398" y="545093"/>
                    <a:pt x="389499" y="545716"/>
                  </a:cubicBezTo>
                  <a:close/>
                  <a:moveTo>
                    <a:pt x="386110" y="411983"/>
                  </a:moveTo>
                  <a:cubicBezTo>
                    <a:pt x="387632" y="413818"/>
                    <a:pt x="387355" y="415687"/>
                    <a:pt x="386110" y="417210"/>
                  </a:cubicBezTo>
                  <a:cubicBezTo>
                    <a:pt x="385799" y="417522"/>
                    <a:pt x="385488" y="417522"/>
                    <a:pt x="385176" y="417522"/>
                  </a:cubicBezTo>
                  <a:cubicBezTo>
                    <a:pt x="384900" y="417522"/>
                    <a:pt x="384589" y="417210"/>
                    <a:pt x="384277" y="416899"/>
                  </a:cubicBezTo>
                  <a:cubicBezTo>
                    <a:pt x="383966" y="415687"/>
                    <a:pt x="383966" y="414129"/>
                    <a:pt x="384589" y="412606"/>
                  </a:cubicBezTo>
                  <a:cubicBezTo>
                    <a:pt x="384589" y="411983"/>
                    <a:pt x="385488" y="411671"/>
                    <a:pt x="386110" y="411983"/>
                  </a:cubicBezTo>
                  <a:close/>
                  <a:moveTo>
                    <a:pt x="382133" y="63438"/>
                  </a:moveTo>
                  <a:cubicBezTo>
                    <a:pt x="382410" y="63126"/>
                    <a:pt x="383032" y="62815"/>
                    <a:pt x="383655" y="62192"/>
                  </a:cubicBezTo>
                  <a:cubicBezTo>
                    <a:pt x="383966" y="62815"/>
                    <a:pt x="384277" y="63438"/>
                    <a:pt x="384277" y="63715"/>
                  </a:cubicBezTo>
                  <a:cubicBezTo>
                    <a:pt x="384277" y="64650"/>
                    <a:pt x="383344" y="65273"/>
                    <a:pt x="382721" y="64961"/>
                  </a:cubicBezTo>
                  <a:cubicBezTo>
                    <a:pt x="382133" y="64650"/>
                    <a:pt x="381822" y="63715"/>
                    <a:pt x="382133" y="63438"/>
                  </a:cubicBezTo>
                  <a:close/>
                  <a:moveTo>
                    <a:pt x="376912" y="372656"/>
                  </a:moveTo>
                  <a:cubicBezTo>
                    <a:pt x="377189" y="372967"/>
                    <a:pt x="376912" y="373244"/>
                    <a:pt x="376912" y="373556"/>
                  </a:cubicBezTo>
                  <a:cubicBezTo>
                    <a:pt x="376912" y="373556"/>
                    <a:pt x="376289" y="373867"/>
                    <a:pt x="376289" y="373556"/>
                  </a:cubicBezTo>
                  <a:cubicBezTo>
                    <a:pt x="375978" y="373244"/>
                    <a:pt x="375978" y="372967"/>
                    <a:pt x="375667" y="372656"/>
                  </a:cubicBezTo>
                  <a:cubicBezTo>
                    <a:pt x="375978" y="372656"/>
                    <a:pt x="376601" y="372656"/>
                    <a:pt x="376912" y="372656"/>
                  </a:cubicBezTo>
                  <a:close/>
                  <a:moveTo>
                    <a:pt x="368613" y="540766"/>
                  </a:moveTo>
                  <a:cubicBezTo>
                    <a:pt x="369823" y="539554"/>
                    <a:pt x="371379" y="539554"/>
                    <a:pt x="372901" y="539866"/>
                  </a:cubicBezTo>
                  <a:cubicBezTo>
                    <a:pt x="373212" y="540177"/>
                    <a:pt x="373523" y="540177"/>
                    <a:pt x="373834" y="540489"/>
                  </a:cubicBezTo>
                  <a:cubicBezTo>
                    <a:pt x="374457" y="540766"/>
                    <a:pt x="374733" y="541389"/>
                    <a:pt x="374733" y="542012"/>
                  </a:cubicBezTo>
                  <a:cubicBezTo>
                    <a:pt x="374733" y="542635"/>
                    <a:pt x="373834" y="542947"/>
                    <a:pt x="373212" y="542947"/>
                  </a:cubicBezTo>
                  <a:cubicBezTo>
                    <a:pt x="372278" y="542947"/>
                    <a:pt x="371068" y="542947"/>
                    <a:pt x="370134" y="542947"/>
                  </a:cubicBezTo>
                  <a:cubicBezTo>
                    <a:pt x="369512" y="542947"/>
                    <a:pt x="369235" y="542635"/>
                    <a:pt x="368613" y="542324"/>
                  </a:cubicBezTo>
                  <a:cubicBezTo>
                    <a:pt x="367990" y="542324"/>
                    <a:pt x="367990" y="541389"/>
                    <a:pt x="368613" y="540766"/>
                  </a:cubicBezTo>
                  <a:close/>
                  <a:moveTo>
                    <a:pt x="372589" y="669272"/>
                  </a:moveTo>
                  <a:cubicBezTo>
                    <a:pt x="373523" y="669583"/>
                    <a:pt x="373834" y="670484"/>
                    <a:pt x="373212" y="671418"/>
                  </a:cubicBezTo>
                  <a:cubicBezTo>
                    <a:pt x="372589" y="672353"/>
                    <a:pt x="371967" y="672665"/>
                    <a:pt x="371068" y="672353"/>
                  </a:cubicBezTo>
                  <a:cubicBezTo>
                    <a:pt x="370134" y="672041"/>
                    <a:pt x="369823" y="671107"/>
                    <a:pt x="370134" y="670172"/>
                  </a:cubicBezTo>
                  <a:cubicBezTo>
                    <a:pt x="370445" y="669272"/>
                    <a:pt x="371690" y="668960"/>
                    <a:pt x="372589" y="669272"/>
                  </a:cubicBezTo>
                  <a:close/>
                  <a:moveTo>
                    <a:pt x="355715" y="68665"/>
                  </a:moveTo>
                  <a:cubicBezTo>
                    <a:pt x="355092" y="69254"/>
                    <a:pt x="354470" y="69565"/>
                    <a:pt x="353536" y="69254"/>
                  </a:cubicBezTo>
                  <a:cubicBezTo>
                    <a:pt x="352948" y="68942"/>
                    <a:pt x="352637" y="67731"/>
                    <a:pt x="353259" y="66796"/>
                  </a:cubicBezTo>
                  <a:cubicBezTo>
                    <a:pt x="353536" y="66173"/>
                    <a:pt x="354470" y="65896"/>
                    <a:pt x="355092" y="66484"/>
                  </a:cubicBezTo>
                  <a:cubicBezTo>
                    <a:pt x="355715" y="66796"/>
                    <a:pt x="356026" y="67731"/>
                    <a:pt x="355715" y="68665"/>
                  </a:cubicBezTo>
                  <a:close/>
                  <a:moveTo>
                    <a:pt x="363391" y="116890"/>
                  </a:moveTo>
                  <a:cubicBezTo>
                    <a:pt x="362769" y="116613"/>
                    <a:pt x="362146" y="115678"/>
                    <a:pt x="362458" y="115055"/>
                  </a:cubicBezTo>
                  <a:cubicBezTo>
                    <a:pt x="362769" y="114155"/>
                    <a:pt x="363702" y="113532"/>
                    <a:pt x="364602" y="113843"/>
                  </a:cubicBezTo>
                  <a:cubicBezTo>
                    <a:pt x="365535" y="114155"/>
                    <a:pt x="366158" y="115055"/>
                    <a:pt x="365535" y="115990"/>
                  </a:cubicBezTo>
                  <a:cubicBezTo>
                    <a:pt x="365224" y="116890"/>
                    <a:pt x="364290" y="117513"/>
                    <a:pt x="363391" y="116890"/>
                  </a:cubicBezTo>
                  <a:close/>
                  <a:moveTo>
                    <a:pt x="349559" y="674499"/>
                  </a:moveTo>
                  <a:cubicBezTo>
                    <a:pt x="349871" y="673876"/>
                    <a:pt x="350493" y="673565"/>
                    <a:pt x="351081" y="673876"/>
                  </a:cubicBezTo>
                  <a:cubicBezTo>
                    <a:pt x="351392" y="673876"/>
                    <a:pt x="351703" y="674188"/>
                    <a:pt x="351703" y="674188"/>
                  </a:cubicBezTo>
                  <a:cubicBezTo>
                    <a:pt x="352015" y="674188"/>
                    <a:pt x="352326" y="674499"/>
                    <a:pt x="352326" y="674499"/>
                  </a:cubicBezTo>
                  <a:cubicBezTo>
                    <a:pt x="352637" y="674811"/>
                    <a:pt x="352948" y="675122"/>
                    <a:pt x="352637" y="675399"/>
                  </a:cubicBezTo>
                  <a:cubicBezTo>
                    <a:pt x="352637" y="675711"/>
                    <a:pt x="352015" y="676023"/>
                    <a:pt x="352015" y="676023"/>
                  </a:cubicBezTo>
                  <a:cubicBezTo>
                    <a:pt x="351392" y="676023"/>
                    <a:pt x="350804" y="676023"/>
                    <a:pt x="350182" y="675711"/>
                  </a:cubicBezTo>
                  <a:cubicBezTo>
                    <a:pt x="349559" y="675711"/>
                    <a:pt x="349248" y="675122"/>
                    <a:pt x="349559" y="674499"/>
                  </a:cubicBezTo>
                  <a:close/>
                  <a:moveTo>
                    <a:pt x="349559" y="701848"/>
                  </a:moveTo>
                  <a:cubicBezTo>
                    <a:pt x="349871" y="701225"/>
                    <a:pt x="350493" y="701225"/>
                    <a:pt x="351081" y="701225"/>
                  </a:cubicBezTo>
                  <a:cubicBezTo>
                    <a:pt x="351703" y="701225"/>
                    <a:pt x="352015" y="702160"/>
                    <a:pt x="351703" y="702783"/>
                  </a:cubicBezTo>
                  <a:cubicBezTo>
                    <a:pt x="351392" y="703372"/>
                    <a:pt x="350804" y="703683"/>
                    <a:pt x="350182" y="703372"/>
                  </a:cubicBezTo>
                  <a:cubicBezTo>
                    <a:pt x="349559" y="703095"/>
                    <a:pt x="349248" y="702472"/>
                    <a:pt x="349559" y="701848"/>
                  </a:cubicBezTo>
                  <a:close/>
                  <a:moveTo>
                    <a:pt x="338805" y="656982"/>
                  </a:moveTo>
                  <a:cubicBezTo>
                    <a:pt x="338494" y="657571"/>
                    <a:pt x="338183" y="658194"/>
                    <a:pt x="337284" y="657882"/>
                  </a:cubicBezTo>
                  <a:cubicBezTo>
                    <a:pt x="336661" y="657882"/>
                    <a:pt x="336039" y="656670"/>
                    <a:pt x="336661" y="655736"/>
                  </a:cubicBezTo>
                  <a:cubicBezTo>
                    <a:pt x="336972" y="655736"/>
                    <a:pt x="337595" y="655424"/>
                    <a:pt x="338183" y="655424"/>
                  </a:cubicBezTo>
                  <a:cubicBezTo>
                    <a:pt x="338805" y="655424"/>
                    <a:pt x="339116" y="656359"/>
                    <a:pt x="338805" y="656982"/>
                  </a:cubicBezTo>
                  <a:close/>
                  <a:moveTo>
                    <a:pt x="336039" y="411083"/>
                  </a:moveTo>
                  <a:cubicBezTo>
                    <a:pt x="335728" y="411083"/>
                    <a:pt x="335416" y="411083"/>
                    <a:pt x="335416" y="411083"/>
                  </a:cubicBezTo>
                  <a:cubicBezTo>
                    <a:pt x="334828" y="410771"/>
                    <a:pt x="334206" y="410148"/>
                    <a:pt x="334206" y="409525"/>
                  </a:cubicBezTo>
                  <a:cubicBezTo>
                    <a:pt x="334206" y="408902"/>
                    <a:pt x="334517" y="408313"/>
                    <a:pt x="334828" y="407690"/>
                  </a:cubicBezTo>
                  <a:cubicBezTo>
                    <a:pt x="335140" y="407378"/>
                    <a:pt x="335416" y="407378"/>
                    <a:pt x="336039" y="407378"/>
                  </a:cubicBezTo>
                  <a:cubicBezTo>
                    <a:pt x="336350" y="408002"/>
                    <a:pt x="336661" y="408625"/>
                    <a:pt x="336661" y="409213"/>
                  </a:cubicBezTo>
                  <a:cubicBezTo>
                    <a:pt x="336972" y="409836"/>
                    <a:pt x="336972" y="410771"/>
                    <a:pt x="336039" y="411083"/>
                  </a:cubicBezTo>
                  <a:close/>
                  <a:moveTo>
                    <a:pt x="334206" y="370509"/>
                  </a:moveTo>
                  <a:cubicBezTo>
                    <a:pt x="334517" y="370198"/>
                    <a:pt x="335140" y="369886"/>
                    <a:pt x="335728" y="369574"/>
                  </a:cubicBezTo>
                  <a:cubicBezTo>
                    <a:pt x="336039" y="370198"/>
                    <a:pt x="336350" y="370786"/>
                    <a:pt x="336350" y="371098"/>
                  </a:cubicBezTo>
                  <a:cubicBezTo>
                    <a:pt x="336350" y="371721"/>
                    <a:pt x="335140" y="372344"/>
                    <a:pt x="334517" y="371721"/>
                  </a:cubicBezTo>
                  <a:cubicBezTo>
                    <a:pt x="334517" y="371409"/>
                    <a:pt x="334206" y="370786"/>
                    <a:pt x="334206" y="370509"/>
                  </a:cubicBezTo>
                  <a:close/>
                  <a:moveTo>
                    <a:pt x="330817" y="649297"/>
                  </a:moveTo>
                  <a:cubicBezTo>
                    <a:pt x="331128" y="648985"/>
                    <a:pt x="331440" y="648362"/>
                    <a:pt x="331751" y="648050"/>
                  </a:cubicBezTo>
                  <a:cubicBezTo>
                    <a:pt x="332373" y="647739"/>
                    <a:pt x="332961" y="647427"/>
                    <a:pt x="333584" y="647427"/>
                  </a:cubicBezTo>
                  <a:cubicBezTo>
                    <a:pt x="334517" y="647427"/>
                    <a:pt x="335728" y="648050"/>
                    <a:pt x="336039" y="649297"/>
                  </a:cubicBezTo>
                  <a:cubicBezTo>
                    <a:pt x="336350" y="649885"/>
                    <a:pt x="336039" y="650508"/>
                    <a:pt x="336039" y="650820"/>
                  </a:cubicBezTo>
                  <a:cubicBezTo>
                    <a:pt x="335140" y="652966"/>
                    <a:pt x="334206" y="653589"/>
                    <a:pt x="332650" y="652966"/>
                  </a:cubicBezTo>
                  <a:cubicBezTo>
                    <a:pt x="330817" y="652066"/>
                    <a:pt x="330195" y="650820"/>
                    <a:pt x="330817" y="649297"/>
                  </a:cubicBezTo>
                  <a:close/>
                  <a:moveTo>
                    <a:pt x="320374" y="479905"/>
                  </a:moveTo>
                  <a:cubicBezTo>
                    <a:pt x="321308" y="480217"/>
                    <a:pt x="321619" y="481152"/>
                    <a:pt x="321308" y="482086"/>
                  </a:cubicBezTo>
                  <a:cubicBezTo>
                    <a:pt x="320685" y="483298"/>
                    <a:pt x="319752" y="483921"/>
                    <a:pt x="318541" y="483298"/>
                  </a:cubicBezTo>
                  <a:cubicBezTo>
                    <a:pt x="317608" y="482987"/>
                    <a:pt x="317297" y="482086"/>
                    <a:pt x="317608" y="481152"/>
                  </a:cubicBezTo>
                  <a:cubicBezTo>
                    <a:pt x="318230" y="479905"/>
                    <a:pt x="319164" y="479628"/>
                    <a:pt x="320374" y="479905"/>
                  </a:cubicBezTo>
                  <a:close/>
                  <a:moveTo>
                    <a:pt x="317608" y="731967"/>
                  </a:moveTo>
                  <a:cubicBezTo>
                    <a:pt x="318230" y="731344"/>
                    <a:pt x="319441" y="731344"/>
                    <a:pt x="320063" y="731967"/>
                  </a:cubicBezTo>
                  <a:cubicBezTo>
                    <a:pt x="320685" y="732279"/>
                    <a:pt x="321308" y="732902"/>
                    <a:pt x="321308" y="733802"/>
                  </a:cubicBezTo>
                  <a:cubicBezTo>
                    <a:pt x="321308" y="734425"/>
                    <a:pt x="320997" y="735048"/>
                    <a:pt x="320997" y="735360"/>
                  </a:cubicBezTo>
                  <a:cubicBezTo>
                    <a:pt x="320374" y="736883"/>
                    <a:pt x="318853" y="737194"/>
                    <a:pt x="317608" y="736571"/>
                  </a:cubicBezTo>
                  <a:cubicBezTo>
                    <a:pt x="316397" y="735360"/>
                    <a:pt x="316397" y="733213"/>
                    <a:pt x="317608" y="731967"/>
                  </a:cubicBezTo>
                  <a:close/>
                  <a:moveTo>
                    <a:pt x="316086" y="709534"/>
                  </a:moveTo>
                  <a:cubicBezTo>
                    <a:pt x="315464" y="709222"/>
                    <a:pt x="315464" y="708599"/>
                    <a:pt x="315464" y="708011"/>
                  </a:cubicBezTo>
                  <a:cubicBezTo>
                    <a:pt x="315775" y="707076"/>
                    <a:pt x="316709" y="706764"/>
                    <a:pt x="317297" y="707076"/>
                  </a:cubicBezTo>
                  <a:cubicBezTo>
                    <a:pt x="317919" y="707387"/>
                    <a:pt x="318230" y="708288"/>
                    <a:pt x="317919" y="708911"/>
                  </a:cubicBezTo>
                  <a:cubicBezTo>
                    <a:pt x="317919" y="709534"/>
                    <a:pt x="316985" y="709845"/>
                    <a:pt x="316086" y="709534"/>
                  </a:cubicBezTo>
                  <a:close/>
                  <a:moveTo>
                    <a:pt x="318230" y="692017"/>
                  </a:moveTo>
                  <a:cubicBezTo>
                    <a:pt x="318541" y="691393"/>
                    <a:pt x="319164" y="691082"/>
                    <a:pt x="319752" y="691393"/>
                  </a:cubicBezTo>
                  <a:cubicBezTo>
                    <a:pt x="320374" y="691705"/>
                    <a:pt x="320374" y="692328"/>
                    <a:pt x="320063" y="692640"/>
                  </a:cubicBezTo>
                  <a:cubicBezTo>
                    <a:pt x="319752" y="692951"/>
                    <a:pt x="319164" y="693228"/>
                    <a:pt x="318853" y="693228"/>
                  </a:cubicBezTo>
                  <a:cubicBezTo>
                    <a:pt x="318541" y="693228"/>
                    <a:pt x="318230" y="692951"/>
                    <a:pt x="318230" y="692017"/>
                  </a:cubicBezTo>
                  <a:close/>
                  <a:moveTo>
                    <a:pt x="316086" y="368328"/>
                  </a:moveTo>
                  <a:cubicBezTo>
                    <a:pt x="316397" y="367740"/>
                    <a:pt x="317297" y="367116"/>
                    <a:pt x="317919" y="367428"/>
                  </a:cubicBezTo>
                  <a:cubicBezTo>
                    <a:pt x="318541" y="367740"/>
                    <a:pt x="318853" y="368640"/>
                    <a:pt x="318541" y="369263"/>
                  </a:cubicBezTo>
                  <a:cubicBezTo>
                    <a:pt x="318230" y="369886"/>
                    <a:pt x="317608" y="370198"/>
                    <a:pt x="316985" y="369886"/>
                  </a:cubicBezTo>
                  <a:cubicBezTo>
                    <a:pt x="316086" y="370198"/>
                    <a:pt x="315775" y="369263"/>
                    <a:pt x="316086" y="368328"/>
                  </a:cubicBezTo>
                  <a:close/>
                  <a:moveTo>
                    <a:pt x="292434" y="668026"/>
                  </a:moveTo>
                  <a:cubicBezTo>
                    <a:pt x="292123" y="668649"/>
                    <a:pt x="291189" y="669272"/>
                    <a:pt x="290566" y="668960"/>
                  </a:cubicBezTo>
                  <a:cubicBezTo>
                    <a:pt x="289979" y="668649"/>
                    <a:pt x="289667" y="667714"/>
                    <a:pt x="289979" y="667437"/>
                  </a:cubicBezTo>
                  <a:cubicBezTo>
                    <a:pt x="290290" y="666814"/>
                    <a:pt x="291189" y="666502"/>
                    <a:pt x="291811" y="666814"/>
                  </a:cubicBezTo>
                  <a:cubicBezTo>
                    <a:pt x="292434" y="666814"/>
                    <a:pt x="292745" y="667437"/>
                    <a:pt x="292434" y="668026"/>
                  </a:cubicBezTo>
                  <a:close/>
                  <a:moveTo>
                    <a:pt x="289356" y="197448"/>
                  </a:moveTo>
                  <a:cubicBezTo>
                    <a:pt x="289667" y="196825"/>
                    <a:pt x="290566" y="196514"/>
                    <a:pt x="291500" y="197137"/>
                  </a:cubicBezTo>
                  <a:cubicBezTo>
                    <a:pt x="291500" y="197448"/>
                    <a:pt x="291811" y="198071"/>
                    <a:pt x="291811" y="198660"/>
                  </a:cubicBezTo>
                  <a:cubicBezTo>
                    <a:pt x="291811" y="199283"/>
                    <a:pt x="290878" y="199595"/>
                    <a:pt x="289979" y="199283"/>
                  </a:cubicBezTo>
                  <a:cubicBezTo>
                    <a:pt x="289356" y="198660"/>
                    <a:pt x="289045" y="198071"/>
                    <a:pt x="289356" y="197448"/>
                  </a:cubicBezTo>
                  <a:close/>
                  <a:moveTo>
                    <a:pt x="288111" y="756270"/>
                  </a:moveTo>
                  <a:cubicBezTo>
                    <a:pt x="288423" y="755335"/>
                    <a:pt x="289356" y="755023"/>
                    <a:pt x="289979" y="755646"/>
                  </a:cubicBezTo>
                  <a:cubicBezTo>
                    <a:pt x="290566" y="755958"/>
                    <a:pt x="290878" y="756858"/>
                    <a:pt x="290566" y="757170"/>
                  </a:cubicBezTo>
                  <a:cubicBezTo>
                    <a:pt x="289979" y="758104"/>
                    <a:pt x="289045" y="758728"/>
                    <a:pt x="288423" y="758416"/>
                  </a:cubicBezTo>
                  <a:cubicBezTo>
                    <a:pt x="287835" y="758104"/>
                    <a:pt x="287523" y="757170"/>
                    <a:pt x="288111" y="756270"/>
                  </a:cubicBezTo>
                  <a:close/>
                  <a:moveTo>
                    <a:pt x="290290" y="789746"/>
                  </a:moveTo>
                  <a:cubicBezTo>
                    <a:pt x="289979" y="790369"/>
                    <a:pt x="289356" y="790681"/>
                    <a:pt x="288734" y="790369"/>
                  </a:cubicBezTo>
                  <a:cubicBezTo>
                    <a:pt x="288111" y="790058"/>
                    <a:pt x="287835" y="789435"/>
                    <a:pt x="288111" y="788846"/>
                  </a:cubicBezTo>
                  <a:cubicBezTo>
                    <a:pt x="288423" y="787911"/>
                    <a:pt x="289356" y="787600"/>
                    <a:pt x="289979" y="788223"/>
                  </a:cubicBezTo>
                  <a:cubicBezTo>
                    <a:pt x="290566" y="788535"/>
                    <a:pt x="290566" y="789158"/>
                    <a:pt x="290290" y="789746"/>
                  </a:cubicBezTo>
                  <a:close/>
                  <a:moveTo>
                    <a:pt x="262626" y="322250"/>
                  </a:moveTo>
                  <a:cubicBezTo>
                    <a:pt x="262937" y="321627"/>
                    <a:pt x="263871" y="321315"/>
                    <a:pt x="264459" y="321315"/>
                  </a:cubicBezTo>
                  <a:cubicBezTo>
                    <a:pt x="265081" y="321627"/>
                    <a:pt x="265393" y="322250"/>
                    <a:pt x="265081" y="322839"/>
                  </a:cubicBezTo>
                  <a:cubicBezTo>
                    <a:pt x="264770" y="323773"/>
                    <a:pt x="263871" y="324085"/>
                    <a:pt x="263249" y="323773"/>
                  </a:cubicBezTo>
                  <a:cubicBezTo>
                    <a:pt x="262626" y="323462"/>
                    <a:pt x="262315" y="322839"/>
                    <a:pt x="262626" y="322250"/>
                  </a:cubicBezTo>
                  <a:close/>
                  <a:moveTo>
                    <a:pt x="246028" y="534327"/>
                  </a:moveTo>
                  <a:cubicBezTo>
                    <a:pt x="246339" y="533704"/>
                    <a:pt x="247273" y="533704"/>
                    <a:pt x="247584" y="534015"/>
                  </a:cubicBezTo>
                  <a:cubicBezTo>
                    <a:pt x="247895" y="534327"/>
                    <a:pt x="248206" y="534950"/>
                    <a:pt x="248206" y="535261"/>
                  </a:cubicBezTo>
                  <a:cubicBezTo>
                    <a:pt x="248206" y="535850"/>
                    <a:pt x="247895" y="536473"/>
                    <a:pt x="247895" y="536785"/>
                  </a:cubicBezTo>
                  <a:cubicBezTo>
                    <a:pt x="247584" y="537096"/>
                    <a:pt x="247584" y="537408"/>
                    <a:pt x="247273" y="537719"/>
                  </a:cubicBezTo>
                  <a:cubicBezTo>
                    <a:pt x="246962" y="538308"/>
                    <a:pt x="246028" y="538619"/>
                    <a:pt x="245751" y="538308"/>
                  </a:cubicBezTo>
                  <a:cubicBezTo>
                    <a:pt x="245440" y="538031"/>
                    <a:pt x="244818" y="537408"/>
                    <a:pt x="245129" y="537096"/>
                  </a:cubicBezTo>
                  <a:cubicBezTo>
                    <a:pt x="245440" y="536161"/>
                    <a:pt x="245751" y="535261"/>
                    <a:pt x="246028" y="534327"/>
                  </a:cubicBezTo>
                  <a:close/>
                  <a:moveTo>
                    <a:pt x="247895" y="694475"/>
                  </a:moveTo>
                  <a:cubicBezTo>
                    <a:pt x="247273" y="695686"/>
                    <a:pt x="246339" y="695998"/>
                    <a:pt x="245440" y="695409"/>
                  </a:cubicBezTo>
                  <a:cubicBezTo>
                    <a:pt x="244506" y="694786"/>
                    <a:pt x="243884" y="693540"/>
                    <a:pt x="244506" y="692640"/>
                  </a:cubicBezTo>
                  <a:cubicBezTo>
                    <a:pt x="245129" y="691705"/>
                    <a:pt x="246028" y="691393"/>
                    <a:pt x="247273" y="692017"/>
                  </a:cubicBezTo>
                  <a:cubicBezTo>
                    <a:pt x="248206" y="692640"/>
                    <a:pt x="248206" y="693540"/>
                    <a:pt x="247895" y="694475"/>
                  </a:cubicBezTo>
                  <a:close/>
                  <a:moveTo>
                    <a:pt x="235585" y="713238"/>
                  </a:moveTo>
                  <a:cubicBezTo>
                    <a:pt x="235896" y="712615"/>
                    <a:pt x="237141" y="712303"/>
                    <a:pt x="238040" y="712615"/>
                  </a:cubicBezTo>
                  <a:cubicBezTo>
                    <a:pt x="238351" y="712927"/>
                    <a:pt x="238662" y="712927"/>
                    <a:pt x="238662" y="713238"/>
                  </a:cubicBezTo>
                  <a:cubicBezTo>
                    <a:pt x="239285" y="713827"/>
                    <a:pt x="238662" y="715073"/>
                    <a:pt x="238040" y="715073"/>
                  </a:cubicBezTo>
                  <a:cubicBezTo>
                    <a:pt x="237763" y="715073"/>
                    <a:pt x="237141" y="715073"/>
                    <a:pt x="236830" y="715073"/>
                  </a:cubicBezTo>
                  <a:cubicBezTo>
                    <a:pt x="235585" y="714761"/>
                    <a:pt x="234997" y="713827"/>
                    <a:pt x="235585" y="713238"/>
                  </a:cubicBezTo>
                  <a:close/>
                  <a:moveTo>
                    <a:pt x="227908" y="495588"/>
                  </a:moveTo>
                  <a:cubicBezTo>
                    <a:pt x="228219" y="494688"/>
                    <a:pt x="229153" y="494376"/>
                    <a:pt x="230087" y="494688"/>
                  </a:cubicBezTo>
                  <a:cubicBezTo>
                    <a:pt x="230675" y="494999"/>
                    <a:pt x="230986" y="495899"/>
                    <a:pt x="230675" y="496523"/>
                  </a:cubicBezTo>
                  <a:cubicBezTo>
                    <a:pt x="230087" y="497457"/>
                    <a:pt x="229153" y="497734"/>
                    <a:pt x="228219" y="497146"/>
                  </a:cubicBezTo>
                  <a:cubicBezTo>
                    <a:pt x="227597" y="496834"/>
                    <a:pt x="227597" y="496211"/>
                    <a:pt x="227908" y="495588"/>
                  </a:cubicBezTo>
                  <a:close/>
                  <a:moveTo>
                    <a:pt x="225142" y="536785"/>
                  </a:moveTo>
                  <a:cubicBezTo>
                    <a:pt x="225453" y="535850"/>
                    <a:pt x="226387" y="535573"/>
                    <a:pt x="227320" y="535850"/>
                  </a:cubicBezTo>
                  <a:cubicBezTo>
                    <a:pt x="228219" y="536473"/>
                    <a:pt x="228842" y="537408"/>
                    <a:pt x="228219" y="538308"/>
                  </a:cubicBezTo>
                  <a:cubicBezTo>
                    <a:pt x="227908" y="538931"/>
                    <a:pt x="227009" y="539243"/>
                    <a:pt x="226075" y="538619"/>
                  </a:cubicBezTo>
                  <a:cubicBezTo>
                    <a:pt x="225142" y="538619"/>
                    <a:pt x="224865" y="537719"/>
                    <a:pt x="225142" y="536785"/>
                  </a:cubicBezTo>
                  <a:close/>
                  <a:moveTo>
                    <a:pt x="223620" y="671418"/>
                  </a:moveTo>
                  <a:cubicBezTo>
                    <a:pt x="223931" y="671730"/>
                    <a:pt x="224243" y="672353"/>
                    <a:pt x="224243" y="672665"/>
                  </a:cubicBezTo>
                  <a:cubicBezTo>
                    <a:pt x="223620" y="673876"/>
                    <a:pt x="222687" y="674499"/>
                    <a:pt x="222099" y="673876"/>
                  </a:cubicBezTo>
                  <a:cubicBezTo>
                    <a:pt x="221476" y="673565"/>
                    <a:pt x="221165" y="672941"/>
                    <a:pt x="221476" y="672353"/>
                  </a:cubicBezTo>
                  <a:cubicBezTo>
                    <a:pt x="221788" y="671418"/>
                    <a:pt x="222998" y="670795"/>
                    <a:pt x="223620" y="671418"/>
                  </a:cubicBezTo>
                  <a:close/>
                  <a:moveTo>
                    <a:pt x="206434" y="501750"/>
                  </a:moveTo>
                  <a:cubicBezTo>
                    <a:pt x="206434" y="502062"/>
                    <a:pt x="206711" y="502373"/>
                    <a:pt x="206711" y="502650"/>
                  </a:cubicBezTo>
                  <a:cubicBezTo>
                    <a:pt x="206711" y="503273"/>
                    <a:pt x="206123" y="503585"/>
                    <a:pt x="205501" y="503273"/>
                  </a:cubicBezTo>
                  <a:cubicBezTo>
                    <a:pt x="205189" y="503273"/>
                    <a:pt x="205189" y="502650"/>
                    <a:pt x="205189" y="502373"/>
                  </a:cubicBezTo>
                  <a:cubicBezTo>
                    <a:pt x="205189" y="501750"/>
                    <a:pt x="205812" y="501439"/>
                    <a:pt x="206434" y="501750"/>
                  </a:cubicBezTo>
                  <a:close/>
                  <a:moveTo>
                    <a:pt x="201489" y="467927"/>
                  </a:moveTo>
                  <a:cubicBezTo>
                    <a:pt x="200901" y="467927"/>
                    <a:pt x="200901" y="467304"/>
                    <a:pt x="200901" y="466716"/>
                  </a:cubicBezTo>
                  <a:cubicBezTo>
                    <a:pt x="201213" y="466092"/>
                    <a:pt x="201801" y="465781"/>
                    <a:pt x="202423" y="466092"/>
                  </a:cubicBezTo>
                  <a:cubicBezTo>
                    <a:pt x="202734" y="466404"/>
                    <a:pt x="203045" y="466716"/>
                    <a:pt x="203357" y="467304"/>
                  </a:cubicBezTo>
                  <a:cubicBezTo>
                    <a:pt x="202734" y="467616"/>
                    <a:pt x="202112" y="467927"/>
                    <a:pt x="201489" y="467927"/>
                  </a:cubicBezTo>
                  <a:close/>
                  <a:moveTo>
                    <a:pt x="210411" y="689247"/>
                  </a:moveTo>
                  <a:cubicBezTo>
                    <a:pt x="209166" y="690459"/>
                    <a:pt x="208889" y="692017"/>
                    <a:pt x="209166" y="693540"/>
                  </a:cubicBezTo>
                  <a:cubicBezTo>
                    <a:pt x="209166" y="694163"/>
                    <a:pt x="208889" y="694786"/>
                    <a:pt x="208578" y="695409"/>
                  </a:cubicBezTo>
                  <a:cubicBezTo>
                    <a:pt x="207956" y="695998"/>
                    <a:pt x="207022" y="696309"/>
                    <a:pt x="206123" y="695998"/>
                  </a:cubicBezTo>
                  <a:cubicBezTo>
                    <a:pt x="205189" y="695686"/>
                    <a:pt x="204256" y="694163"/>
                    <a:pt x="204567" y="693228"/>
                  </a:cubicBezTo>
                  <a:cubicBezTo>
                    <a:pt x="204878" y="692017"/>
                    <a:pt x="205501" y="691082"/>
                    <a:pt x="205501" y="690770"/>
                  </a:cubicBezTo>
                  <a:cubicBezTo>
                    <a:pt x="206123" y="689247"/>
                    <a:pt x="206123" y="688312"/>
                    <a:pt x="206434" y="687724"/>
                  </a:cubicBezTo>
                  <a:cubicBezTo>
                    <a:pt x="206711" y="686789"/>
                    <a:pt x="207956" y="686166"/>
                    <a:pt x="208889" y="686478"/>
                  </a:cubicBezTo>
                  <a:cubicBezTo>
                    <a:pt x="210411" y="686478"/>
                    <a:pt x="211344" y="688312"/>
                    <a:pt x="210411" y="689247"/>
                  </a:cubicBezTo>
                  <a:close/>
                  <a:moveTo>
                    <a:pt x="212244" y="796843"/>
                  </a:moveTo>
                  <a:cubicBezTo>
                    <a:pt x="211932" y="797120"/>
                    <a:pt x="211656" y="797120"/>
                    <a:pt x="211344" y="796843"/>
                  </a:cubicBezTo>
                  <a:cubicBezTo>
                    <a:pt x="211344" y="796843"/>
                    <a:pt x="211033" y="796220"/>
                    <a:pt x="211033" y="796220"/>
                  </a:cubicBezTo>
                  <a:cubicBezTo>
                    <a:pt x="211344" y="795908"/>
                    <a:pt x="211656" y="795908"/>
                    <a:pt x="211932" y="795597"/>
                  </a:cubicBezTo>
                  <a:cubicBezTo>
                    <a:pt x="211932" y="796220"/>
                    <a:pt x="212244" y="796532"/>
                    <a:pt x="212244" y="796843"/>
                  </a:cubicBezTo>
                  <a:close/>
                  <a:moveTo>
                    <a:pt x="211932" y="582897"/>
                  </a:moveTo>
                  <a:cubicBezTo>
                    <a:pt x="211344" y="584420"/>
                    <a:pt x="209477" y="585355"/>
                    <a:pt x="208267" y="584732"/>
                  </a:cubicBezTo>
                  <a:cubicBezTo>
                    <a:pt x="206434" y="584109"/>
                    <a:pt x="205812" y="582897"/>
                    <a:pt x="205812" y="581062"/>
                  </a:cubicBezTo>
                  <a:cubicBezTo>
                    <a:pt x="205812" y="580439"/>
                    <a:pt x="206123" y="579816"/>
                    <a:pt x="206123" y="579505"/>
                  </a:cubicBezTo>
                  <a:cubicBezTo>
                    <a:pt x="206711" y="578293"/>
                    <a:pt x="207644" y="577358"/>
                    <a:pt x="208889" y="577358"/>
                  </a:cubicBezTo>
                  <a:cubicBezTo>
                    <a:pt x="210411" y="577358"/>
                    <a:pt x="211344" y="577981"/>
                    <a:pt x="211932" y="579505"/>
                  </a:cubicBezTo>
                  <a:cubicBezTo>
                    <a:pt x="212244" y="580751"/>
                    <a:pt x="212244" y="581963"/>
                    <a:pt x="211932" y="582897"/>
                  </a:cubicBezTo>
                  <a:close/>
                  <a:moveTo>
                    <a:pt x="214699" y="684020"/>
                  </a:moveTo>
                  <a:cubicBezTo>
                    <a:pt x="214111" y="684020"/>
                    <a:pt x="213800" y="683708"/>
                    <a:pt x="213177" y="683396"/>
                  </a:cubicBezTo>
                  <a:cubicBezTo>
                    <a:pt x="212244" y="682496"/>
                    <a:pt x="212244" y="681250"/>
                    <a:pt x="212555" y="680315"/>
                  </a:cubicBezTo>
                  <a:cubicBezTo>
                    <a:pt x="213177" y="679104"/>
                    <a:pt x="214388" y="678481"/>
                    <a:pt x="215321" y="678792"/>
                  </a:cubicBezTo>
                  <a:cubicBezTo>
                    <a:pt x="216255" y="679104"/>
                    <a:pt x="216877" y="680038"/>
                    <a:pt x="216877" y="681250"/>
                  </a:cubicBezTo>
                  <a:cubicBezTo>
                    <a:pt x="216566" y="682808"/>
                    <a:pt x="215944" y="683708"/>
                    <a:pt x="214699" y="684020"/>
                  </a:cubicBezTo>
                  <a:close/>
                  <a:moveTo>
                    <a:pt x="220543" y="590894"/>
                  </a:moveTo>
                  <a:cubicBezTo>
                    <a:pt x="219920" y="592106"/>
                    <a:pt x="219021" y="592729"/>
                    <a:pt x="217776" y="592417"/>
                  </a:cubicBezTo>
                  <a:cubicBezTo>
                    <a:pt x="216877" y="592106"/>
                    <a:pt x="216255" y="590894"/>
                    <a:pt x="216566" y="589960"/>
                  </a:cubicBezTo>
                  <a:cubicBezTo>
                    <a:pt x="217154" y="588436"/>
                    <a:pt x="218399" y="587813"/>
                    <a:pt x="219644" y="588436"/>
                  </a:cubicBezTo>
                  <a:cubicBezTo>
                    <a:pt x="220543" y="588748"/>
                    <a:pt x="221165" y="589960"/>
                    <a:pt x="220543" y="590894"/>
                  </a:cubicBezTo>
                  <a:close/>
                  <a:moveTo>
                    <a:pt x="221165" y="426454"/>
                  </a:moveTo>
                  <a:cubicBezTo>
                    <a:pt x="221165" y="426142"/>
                    <a:pt x="221788" y="426142"/>
                    <a:pt x="221788" y="426142"/>
                  </a:cubicBezTo>
                  <a:cubicBezTo>
                    <a:pt x="222099" y="426454"/>
                    <a:pt x="222099" y="426731"/>
                    <a:pt x="222375" y="427042"/>
                  </a:cubicBezTo>
                  <a:cubicBezTo>
                    <a:pt x="221788" y="427354"/>
                    <a:pt x="221476" y="427354"/>
                    <a:pt x="221165" y="427354"/>
                  </a:cubicBezTo>
                  <a:cubicBezTo>
                    <a:pt x="221476" y="427042"/>
                    <a:pt x="221165" y="426731"/>
                    <a:pt x="221165" y="426454"/>
                  </a:cubicBezTo>
                  <a:close/>
                  <a:moveTo>
                    <a:pt x="226075" y="707076"/>
                  </a:moveTo>
                  <a:cubicBezTo>
                    <a:pt x="224554" y="707387"/>
                    <a:pt x="222998" y="707076"/>
                    <a:pt x="222099" y="705830"/>
                  </a:cubicBezTo>
                  <a:cubicBezTo>
                    <a:pt x="221476" y="704930"/>
                    <a:pt x="221476" y="703995"/>
                    <a:pt x="221788" y="702783"/>
                  </a:cubicBezTo>
                  <a:cubicBezTo>
                    <a:pt x="222099" y="702160"/>
                    <a:pt x="222998" y="701848"/>
                    <a:pt x="224243" y="702160"/>
                  </a:cubicBezTo>
                  <a:cubicBezTo>
                    <a:pt x="224865" y="702472"/>
                    <a:pt x="225142" y="702472"/>
                    <a:pt x="225453" y="702472"/>
                  </a:cubicBezTo>
                  <a:cubicBezTo>
                    <a:pt x="226075" y="702783"/>
                    <a:pt x="226075" y="702783"/>
                    <a:pt x="226387" y="703095"/>
                  </a:cubicBezTo>
                  <a:cubicBezTo>
                    <a:pt x="227009" y="703372"/>
                    <a:pt x="227597" y="703995"/>
                    <a:pt x="227597" y="704930"/>
                  </a:cubicBezTo>
                  <a:cubicBezTo>
                    <a:pt x="227597" y="706141"/>
                    <a:pt x="227009" y="706764"/>
                    <a:pt x="226075" y="707076"/>
                  </a:cubicBezTo>
                  <a:close/>
                  <a:moveTo>
                    <a:pt x="231297" y="659752"/>
                  </a:moveTo>
                  <a:cubicBezTo>
                    <a:pt x="230087" y="660029"/>
                    <a:pt x="228842" y="660029"/>
                    <a:pt x="227597" y="658817"/>
                  </a:cubicBezTo>
                  <a:cubicBezTo>
                    <a:pt x="226387" y="657571"/>
                    <a:pt x="226387" y="656047"/>
                    <a:pt x="227009" y="654524"/>
                  </a:cubicBezTo>
                  <a:cubicBezTo>
                    <a:pt x="227908" y="652655"/>
                    <a:pt x="230675" y="651443"/>
                    <a:pt x="232231" y="652066"/>
                  </a:cubicBezTo>
                  <a:cubicBezTo>
                    <a:pt x="233752" y="652655"/>
                    <a:pt x="234686" y="654524"/>
                    <a:pt x="234375" y="656359"/>
                  </a:cubicBezTo>
                  <a:cubicBezTo>
                    <a:pt x="234063" y="657882"/>
                    <a:pt x="232818" y="659440"/>
                    <a:pt x="231297" y="659752"/>
                  </a:cubicBezTo>
                  <a:close/>
                  <a:moveTo>
                    <a:pt x="236518" y="771329"/>
                  </a:moveTo>
                  <a:cubicBezTo>
                    <a:pt x="235896" y="771017"/>
                    <a:pt x="235585" y="770706"/>
                    <a:pt x="235308" y="770083"/>
                  </a:cubicBezTo>
                  <a:cubicBezTo>
                    <a:pt x="234997" y="769459"/>
                    <a:pt x="235308" y="768871"/>
                    <a:pt x="235896" y="768559"/>
                  </a:cubicBezTo>
                  <a:cubicBezTo>
                    <a:pt x="236830" y="767936"/>
                    <a:pt x="237452" y="767936"/>
                    <a:pt x="238662" y="768248"/>
                  </a:cubicBezTo>
                  <a:cubicBezTo>
                    <a:pt x="238662" y="768559"/>
                    <a:pt x="238974" y="768871"/>
                    <a:pt x="239285" y="769148"/>
                  </a:cubicBezTo>
                  <a:cubicBezTo>
                    <a:pt x="239285" y="770394"/>
                    <a:pt x="238040" y="771917"/>
                    <a:pt x="236518" y="771329"/>
                  </a:cubicBezTo>
                  <a:close/>
                  <a:moveTo>
                    <a:pt x="240530" y="605954"/>
                  </a:moveTo>
                  <a:cubicBezTo>
                    <a:pt x="240219" y="606577"/>
                    <a:pt x="239285" y="606577"/>
                    <a:pt x="238974" y="605954"/>
                  </a:cubicBezTo>
                  <a:cubicBezTo>
                    <a:pt x="238662" y="605642"/>
                    <a:pt x="238662" y="605330"/>
                    <a:pt x="238662" y="605019"/>
                  </a:cubicBezTo>
                  <a:cubicBezTo>
                    <a:pt x="239285" y="604396"/>
                    <a:pt x="239907" y="604396"/>
                    <a:pt x="240530" y="605019"/>
                  </a:cubicBezTo>
                  <a:cubicBezTo>
                    <a:pt x="240530" y="605330"/>
                    <a:pt x="240530" y="605954"/>
                    <a:pt x="240530" y="605954"/>
                  </a:cubicBezTo>
                  <a:close/>
                  <a:moveTo>
                    <a:pt x="242362" y="576147"/>
                  </a:moveTo>
                  <a:cubicBezTo>
                    <a:pt x="241429" y="575835"/>
                    <a:pt x="240219" y="574900"/>
                    <a:pt x="240219" y="573689"/>
                  </a:cubicBezTo>
                  <a:cubicBezTo>
                    <a:pt x="240219" y="573065"/>
                    <a:pt x="240530" y="572131"/>
                    <a:pt x="240806" y="571508"/>
                  </a:cubicBezTo>
                  <a:cubicBezTo>
                    <a:pt x="241429" y="570296"/>
                    <a:pt x="242674" y="569984"/>
                    <a:pt x="243884" y="570296"/>
                  </a:cubicBezTo>
                  <a:cubicBezTo>
                    <a:pt x="245129" y="570607"/>
                    <a:pt x="245751" y="571819"/>
                    <a:pt x="245440" y="573065"/>
                  </a:cubicBezTo>
                  <a:cubicBezTo>
                    <a:pt x="245440" y="573377"/>
                    <a:pt x="245129" y="573689"/>
                    <a:pt x="245129" y="573966"/>
                  </a:cubicBezTo>
                  <a:cubicBezTo>
                    <a:pt x="244818" y="574277"/>
                    <a:pt x="244818" y="574589"/>
                    <a:pt x="244818" y="574900"/>
                  </a:cubicBezTo>
                  <a:cubicBezTo>
                    <a:pt x="244506" y="575835"/>
                    <a:pt x="243573" y="576147"/>
                    <a:pt x="242362" y="576147"/>
                  </a:cubicBezTo>
                  <a:close/>
                  <a:moveTo>
                    <a:pt x="250662" y="806052"/>
                  </a:moveTo>
                  <a:cubicBezTo>
                    <a:pt x="250350" y="806987"/>
                    <a:pt x="250039" y="807264"/>
                    <a:pt x="249728" y="807575"/>
                  </a:cubicBezTo>
                  <a:cubicBezTo>
                    <a:pt x="248206" y="810033"/>
                    <a:pt x="245440" y="809756"/>
                    <a:pt x="243884" y="807264"/>
                  </a:cubicBezTo>
                  <a:cubicBezTo>
                    <a:pt x="242674" y="804806"/>
                    <a:pt x="243573" y="801759"/>
                    <a:pt x="246028" y="800513"/>
                  </a:cubicBezTo>
                  <a:cubicBezTo>
                    <a:pt x="247895" y="799578"/>
                    <a:pt x="250350" y="800824"/>
                    <a:pt x="250662" y="802971"/>
                  </a:cubicBezTo>
                  <a:cubicBezTo>
                    <a:pt x="250973" y="804217"/>
                    <a:pt x="250662" y="805429"/>
                    <a:pt x="250662" y="806052"/>
                  </a:cubicBezTo>
                  <a:close/>
                  <a:moveTo>
                    <a:pt x="250973" y="779603"/>
                  </a:moveTo>
                  <a:cubicBezTo>
                    <a:pt x="250973" y="779914"/>
                    <a:pt x="250662" y="779914"/>
                    <a:pt x="250350" y="779914"/>
                  </a:cubicBezTo>
                  <a:cubicBezTo>
                    <a:pt x="250039" y="779914"/>
                    <a:pt x="249728" y="779603"/>
                    <a:pt x="249728" y="779603"/>
                  </a:cubicBezTo>
                  <a:cubicBezTo>
                    <a:pt x="249417" y="778703"/>
                    <a:pt x="249105" y="777768"/>
                    <a:pt x="250350" y="777456"/>
                  </a:cubicBezTo>
                  <a:cubicBezTo>
                    <a:pt x="250973" y="778080"/>
                    <a:pt x="251249" y="778703"/>
                    <a:pt x="250973" y="779603"/>
                  </a:cubicBezTo>
                  <a:close/>
                  <a:moveTo>
                    <a:pt x="250039" y="705241"/>
                  </a:moveTo>
                  <a:cubicBezTo>
                    <a:pt x="250039" y="704930"/>
                    <a:pt x="249728" y="704618"/>
                    <a:pt x="249728" y="704306"/>
                  </a:cubicBezTo>
                  <a:cubicBezTo>
                    <a:pt x="250039" y="703995"/>
                    <a:pt x="250350" y="703995"/>
                    <a:pt x="250662" y="703995"/>
                  </a:cubicBezTo>
                  <a:cubicBezTo>
                    <a:pt x="250662" y="704306"/>
                    <a:pt x="250973" y="704618"/>
                    <a:pt x="250973" y="704930"/>
                  </a:cubicBezTo>
                  <a:cubicBezTo>
                    <a:pt x="250973" y="704930"/>
                    <a:pt x="250662" y="705241"/>
                    <a:pt x="250039" y="705241"/>
                  </a:cubicBezTo>
                  <a:close/>
                  <a:moveTo>
                    <a:pt x="251561" y="424584"/>
                  </a:moveTo>
                  <a:cubicBezTo>
                    <a:pt x="251249" y="424584"/>
                    <a:pt x="250973" y="423961"/>
                    <a:pt x="251249" y="423684"/>
                  </a:cubicBezTo>
                  <a:cubicBezTo>
                    <a:pt x="251561" y="423372"/>
                    <a:pt x="251872" y="423061"/>
                    <a:pt x="252494" y="422749"/>
                  </a:cubicBezTo>
                  <a:cubicBezTo>
                    <a:pt x="252806" y="423372"/>
                    <a:pt x="252806" y="423684"/>
                    <a:pt x="252806" y="423961"/>
                  </a:cubicBezTo>
                  <a:cubicBezTo>
                    <a:pt x="252494" y="424584"/>
                    <a:pt x="252183" y="424896"/>
                    <a:pt x="251561" y="424584"/>
                  </a:cubicBezTo>
                  <a:close/>
                  <a:moveTo>
                    <a:pt x="255883" y="468239"/>
                  </a:moveTo>
                  <a:cubicBezTo>
                    <a:pt x="255261" y="467927"/>
                    <a:pt x="255261" y="467616"/>
                    <a:pt x="255261" y="467027"/>
                  </a:cubicBezTo>
                  <a:cubicBezTo>
                    <a:pt x="255572" y="466716"/>
                    <a:pt x="255883" y="466404"/>
                    <a:pt x="256471" y="465781"/>
                  </a:cubicBezTo>
                  <a:cubicBezTo>
                    <a:pt x="256782" y="466404"/>
                    <a:pt x="257093" y="467027"/>
                    <a:pt x="257093" y="467304"/>
                  </a:cubicBezTo>
                  <a:cubicBezTo>
                    <a:pt x="257405" y="467927"/>
                    <a:pt x="256471" y="468550"/>
                    <a:pt x="255883" y="468239"/>
                  </a:cubicBezTo>
                  <a:close/>
                  <a:moveTo>
                    <a:pt x="260171" y="337898"/>
                  </a:moveTo>
                  <a:cubicBezTo>
                    <a:pt x="259860" y="338521"/>
                    <a:pt x="259549" y="338833"/>
                    <a:pt x="258961" y="338521"/>
                  </a:cubicBezTo>
                  <a:cubicBezTo>
                    <a:pt x="258338" y="338521"/>
                    <a:pt x="257716" y="337898"/>
                    <a:pt x="258027" y="336998"/>
                  </a:cubicBezTo>
                  <a:cubicBezTo>
                    <a:pt x="258338" y="336998"/>
                    <a:pt x="258649" y="336686"/>
                    <a:pt x="259237" y="336686"/>
                  </a:cubicBezTo>
                  <a:cubicBezTo>
                    <a:pt x="259860" y="336686"/>
                    <a:pt x="260482" y="337309"/>
                    <a:pt x="260171" y="337898"/>
                  </a:cubicBezTo>
                  <a:close/>
                  <a:moveTo>
                    <a:pt x="262626" y="373867"/>
                  </a:moveTo>
                  <a:cubicBezTo>
                    <a:pt x="262004" y="373556"/>
                    <a:pt x="262004" y="372656"/>
                    <a:pt x="262315" y="371721"/>
                  </a:cubicBezTo>
                  <a:cubicBezTo>
                    <a:pt x="262626" y="371098"/>
                    <a:pt x="263560" y="370786"/>
                    <a:pt x="264182" y="371098"/>
                  </a:cubicBezTo>
                  <a:cubicBezTo>
                    <a:pt x="265081" y="371721"/>
                    <a:pt x="265393" y="372656"/>
                    <a:pt x="264770" y="373556"/>
                  </a:cubicBezTo>
                  <a:cubicBezTo>
                    <a:pt x="264459" y="374490"/>
                    <a:pt x="263560" y="374490"/>
                    <a:pt x="262626" y="373867"/>
                  </a:cubicBezTo>
                  <a:close/>
                  <a:moveTo>
                    <a:pt x="267848" y="700014"/>
                  </a:moveTo>
                  <a:cubicBezTo>
                    <a:pt x="267225" y="700602"/>
                    <a:pt x="266326" y="700914"/>
                    <a:pt x="265081" y="701848"/>
                  </a:cubicBezTo>
                  <a:cubicBezTo>
                    <a:pt x="265081" y="700325"/>
                    <a:pt x="264770" y="699390"/>
                    <a:pt x="265081" y="698767"/>
                  </a:cubicBezTo>
                  <a:cubicBezTo>
                    <a:pt x="265081" y="697867"/>
                    <a:pt x="265704" y="697556"/>
                    <a:pt x="266637" y="697244"/>
                  </a:cubicBezTo>
                  <a:cubicBezTo>
                    <a:pt x="266914" y="697244"/>
                    <a:pt x="267536" y="697556"/>
                    <a:pt x="267848" y="697867"/>
                  </a:cubicBezTo>
                  <a:cubicBezTo>
                    <a:pt x="268159" y="698456"/>
                    <a:pt x="268470" y="699390"/>
                    <a:pt x="267848" y="700014"/>
                  </a:cubicBezTo>
                  <a:close/>
                  <a:moveTo>
                    <a:pt x="268159" y="636695"/>
                  </a:moveTo>
                  <a:cubicBezTo>
                    <a:pt x="267536" y="637595"/>
                    <a:pt x="266326" y="638219"/>
                    <a:pt x="265704" y="637595"/>
                  </a:cubicBezTo>
                  <a:cubicBezTo>
                    <a:pt x="264770" y="637284"/>
                    <a:pt x="264459" y="636072"/>
                    <a:pt x="264770" y="634826"/>
                  </a:cubicBezTo>
                  <a:cubicBezTo>
                    <a:pt x="265393" y="633926"/>
                    <a:pt x="266326" y="633614"/>
                    <a:pt x="267536" y="634237"/>
                  </a:cubicBezTo>
                  <a:cubicBezTo>
                    <a:pt x="268159" y="634826"/>
                    <a:pt x="268470" y="636072"/>
                    <a:pt x="268159" y="636695"/>
                  </a:cubicBezTo>
                  <a:close/>
                  <a:moveTo>
                    <a:pt x="274003" y="390484"/>
                  </a:moveTo>
                  <a:cubicBezTo>
                    <a:pt x="273380" y="392008"/>
                    <a:pt x="271548" y="392319"/>
                    <a:pt x="270303" y="391073"/>
                  </a:cubicBezTo>
                  <a:cubicBezTo>
                    <a:pt x="269093" y="389861"/>
                    <a:pt x="269680" y="387403"/>
                    <a:pt x="271236" y="386780"/>
                  </a:cubicBezTo>
                  <a:cubicBezTo>
                    <a:pt x="271859" y="386469"/>
                    <a:pt x="272447" y="386469"/>
                    <a:pt x="273069" y="387092"/>
                  </a:cubicBezTo>
                  <a:cubicBezTo>
                    <a:pt x="274314" y="387715"/>
                    <a:pt x="274625" y="389238"/>
                    <a:pt x="274003" y="390484"/>
                  </a:cubicBezTo>
                  <a:close/>
                  <a:moveTo>
                    <a:pt x="274902" y="801759"/>
                  </a:moveTo>
                  <a:cubicBezTo>
                    <a:pt x="274314" y="801448"/>
                    <a:pt x="274314" y="800824"/>
                    <a:pt x="274625" y="800513"/>
                  </a:cubicBezTo>
                  <a:cubicBezTo>
                    <a:pt x="274902" y="800201"/>
                    <a:pt x="275213" y="799890"/>
                    <a:pt x="275836" y="799301"/>
                  </a:cubicBezTo>
                  <a:cubicBezTo>
                    <a:pt x="275836" y="800201"/>
                    <a:pt x="276147" y="800824"/>
                    <a:pt x="276147" y="801448"/>
                  </a:cubicBezTo>
                  <a:cubicBezTo>
                    <a:pt x="276147" y="802071"/>
                    <a:pt x="275524" y="802071"/>
                    <a:pt x="274902" y="801759"/>
                  </a:cubicBezTo>
                  <a:close/>
                  <a:moveTo>
                    <a:pt x="276147" y="758728"/>
                  </a:moveTo>
                  <a:cubicBezTo>
                    <a:pt x="275524" y="758416"/>
                    <a:pt x="275524" y="758104"/>
                    <a:pt x="275524" y="757481"/>
                  </a:cubicBezTo>
                  <a:cubicBezTo>
                    <a:pt x="275836" y="757170"/>
                    <a:pt x="276147" y="756858"/>
                    <a:pt x="276769" y="756547"/>
                  </a:cubicBezTo>
                  <a:cubicBezTo>
                    <a:pt x="277080" y="757170"/>
                    <a:pt x="277080" y="757793"/>
                    <a:pt x="277080" y="758104"/>
                  </a:cubicBezTo>
                  <a:cubicBezTo>
                    <a:pt x="277080" y="758728"/>
                    <a:pt x="276769" y="759005"/>
                    <a:pt x="276147" y="758728"/>
                  </a:cubicBezTo>
                  <a:close/>
                  <a:moveTo>
                    <a:pt x="291811" y="822046"/>
                  </a:moveTo>
                  <a:cubicBezTo>
                    <a:pt x="291189" y="823569"/>
                    <a:pt x="289667" y="824192"/>
                    <a:pt x="288423" y="823569"/>
                  </a:cubicBezTo>
                  <a:cubicBezTo>
                    <a:pt x="287212" y="822946"/>
                    <a:pt x="286279" y="821423"/>
                    <a:pt x="286901" y="819865"/>
                  </a:cubicBezTo>
                  <a:cubicBezTo>
                    <a:pt x="287523" y="818653"/>
                    <a:pt x="289045" y="818030"/>
                    <a:pt x="290566" y="818653"/>
                  </a:cubicBezTo>
                  <a:cubicBezTo>
                    <a:pt x="291811" y="819588"/>
                    <a:pt x="292434" y="820800"/>
                    <a:pt x="291811" y="822046"/>
                  </a:cubicBezTo>
                  <a:close/>
                  <a:moveTo>
                    <a:pt x="293955" y="742110"/>
                  </a:moveTo>
                  <a:cubicBezTo>
                    <a:pt x="293644" y="742734"/>
                    <a:pt x="293333" y="743357"/>
                    <a:pt x="292745" y="743357"/>
                  </a:cubicBezTo>
                  <a:cubicBezTo>
                    <a:pt x="291811" y="743357"/>
                    <a:pt x="291189" y="741799"/>
                    <a:pt x="291811" y="740899"/>
                  </a:cubicBezTo>
                  <a:cubicBezTo>
                    <a:pt x="292123" y="740587"/>
                    <a:pt x="292434" y="740587"/>
                    <a:pt x="292745" y="740276"/>
                  </a:cubicBezTo>
                  <a:cubicBezTo>
                    <a:pt x="293644" y="740587"/>
                    <a:pt x="293955" y="741487"/>
                    <a:pt x="293955" y="742110"/>
                  </a:cubicBezTo>
                  <a:close/>
                  <a:moveTo>
                    <a:pt x="295788" y="711680"/>
                  </a:moveTo>
                  <a:cubicBezTo>
                    <a:pt x="295200" y="711680"/>
                    <a:pt x="294889" y="711057"/>
                    <a:pt x="295200" y="710469"/>
                  </a:cubicBezTo>
                  <a:cubicBezTo>
                    <a:pt x="295511" y="710157"/>
                    <a:pt x="295788" y="710157"/>
                    <a:pt x="296099" y="709845"/>
                  </a:cubicBezTo>
                  <a:cubicBezTo>
                    <a:pt x="296410" y="710157"/>
                    <a:pt x="296410" y="710746"/>
                    <a:pt x="296410" y="711057"/>
                  </a:cubicBezTo>
                  <a:cubicBezTo>
                    <a:pt x="296410" y="711369"/>
                    <a:pt x="296099" y="711680"/>
                    <a:pt x="295788" y="711680"/>
                  </a:cubicBezTo>
                  <a:close/>
                  <a:moveTo>
                    <a:pt x="297655" y="790993"/>
                  </a:moveTo>
                  <a:cubicBezTo>
                    <a:pt x="297344" y="790681"/>
                    <a:pt x="297344" y="790681"/>
                    <a:pt x="297033" y="790058"/>
                  </a:cubicBezTo>
                  <a:cubicBezTo>
                    <a:pt x="297655" y="789746"/>
                    <a:pt x="297655" y="789746"/>
                    <a:pt x="297967" y="789746"/>
                  </a:cubicBezTo>
                  <a:cubicBezTo>
                    <a:pt x="297967" y="790058"/>
                    <a:pt x="298278" y="790369"/>
                    <a:pt x="298278" y="790681"/>
                  </a:cubicBezTo>
                  <a:cubicBezTo>
                    <a:pt x="297967" y="790681"/>
                    <a:pt x="297655" y="790993"/>
                    <a:pt x="297655" y="790993"/>
                  </a:cubicBezTo>
                  <a:close/>
                  <a:moveTo>
                    <a:pt x="297967" y="617309"/>
                  </a:moveTo>
                  <a:cubicBezTo>
                    <a:pt x="297344" y="618243"/>
                    <a:pt x="296410" y="618866"/>
                    <a:pt x="295511" y="618555"/>
                  </a:cubicBezTo>
                  <a:cubicBezTo>
                    <a:pt x="294267" y="617932"/>
                    <a:pt x="293955" y="616720"/>
                    <a:pt x="294578" y="615474"/>
                  </a:cubicBezTo>
                  <a:cubicBezTo>
                    <a:pt x="295200" y="614539"/>
                    <a:pt x="296099" y="614262"/>
                    <a:pt x="297033" y="614851"/>
                  </a:cubicBezTo>
                  <a:cubicBezTo>
                    <a:pt x="298278" y="615162"/>
                    <a:pt x="298554" y="616409"/>
                    <a:pt x="297967" y="617309"/>
                  </a:cubicBezTo>
                  <a:close/>
                  <a:moveTo>
                    <a:pt x="303776" y="775622"/>
                  </a:moveTo>
                  <a:cubicBezTo>
                    <a:pt x="303499" y="775622"/>
                    <a:pt x="303188" y="776245"/>
                    <a:pt x="302877" y="775933"/>
                  </a:cubicBezTo>
                  <a:cubicBezTo>
                    <a:pt x="302566" y="775622"/>
                    <a:pt x="302254" y="774999"/>
                    <a:pt x="302254" y="774687"/>
                  </a:cubicBezTo>
                  <a:cubicBezTo>
                    <a:pt x="302254" y="774375"/>
                    <a:pt x="302877" y="774098"/>
                    <a:pt x="303499" y="774098"/>
                  </a:cubicBezTo>
                  <a:cubicBezTo>
                    <a:pt x="303776" y="774375"/>
                    <a:pt x="304087" y="774687"/>
                    <a:pt x="303776" y="775622"/>
                  </a:cubicBezTo>
                  <a:close/>
                  <a:moveTo>
                    <a:pt x="304398" y="627452"/>
                  </a:moveTo>
                  <a:cubicBezTo>
                    <a:pt x="304087" y="627140"/>
                    <a:pt x="304087" y="626552"/>
                    <a:pt x="304398" y="626240"/>
                  </a:cubicBezTo>
                  <a:cubicBezTo>
                    <a:pt x="304710" y="625617"/>
                    <a:pt x="305332" y="625617"/>
                    <a:pt x="305643" y="625929"/>
                  </a:cubicBezTo>
                  <a:cubicBezTo>
                    <a:pt x="305954" y="626240"/>
                    <a:pt x="305954" y="626552"/>
                    <a:pt x="306266" y="626863"/>
                  </a:cubicBezTo>
                  <a:cubicBezTo>
                    <a:pt x="305643" y="627764"/>
                    <a:pt x="304710" y="627764"/>
                    <a:pt x="304398" y="627452"/>
                  </a:cubicBezTo>
                  <a:close/>
                  <a:moveTo>
                    <a:pt x="304398" y="322250"/>
                  </a:moveTo>
                  <a:cubicBezTo>
                    <a:pt x="304087" y="321939"/>
                    <a:pt x="303776" y="321627"/>
                    <a:pt x="303499" y="321315"/>
                  </a:cubicBezTo>
                  <a:cubicBezTo>
                    <a:pt x="303776" y="320069"/>
                    <a:pt x="304710" y="319481"/>
                    <a:pt x="305643" y="320069"/>
                  </a:cubicBezTo>
                  <a:cubicBezTo>
                    <a:pt x="305954" y="320381"/>
                    <a:pt x="306266" y="321004"/>
                    <a:pt x="306266" y="321315"/>
                  </a:cubicBezTo>
                  <a:cubicBezTo>
                    <a:pt x="306266" y="322250"/>
                    <a:pt x="305021" y="322839"/>
                    <a:pt x="304398" y="322250"/>
                  </a:cubicBezTo>
                  <a:close/>
                  <a:moveTo>
                    <a:pt x="305954" y="289050"/>
                  </a:moveTo>
                  <a:cubicBezTo>
                    <a:pt x="304710" y="288739"/>
                    <a:pt x="304087" y="287493"/>
                    <a:pt x="304710" y="286281"/>
                  </a:cubicBezTo>
                  <a:cubicBezTo>
                    <a:pt x="305021" y="285346"/>
                    <a:pt x="306266" y="284723"/>
                    <a:pt x="307165" y="285035"/>
                  </a:cubicBezTo>
                  <a:cubicBezTo>
                    <a:pt x="308098" y="285346"/>
                    <a:pt x="308721" y="286281"/>
                    <a:pt x="308410" y="287493"/>
                  </a:cubicBezTo>
                  <a:cubicBezTo>
                    <a:pt x="307787" y="288739"/>
                    <a:pt x="306854" y="289362"/>
                    <a:pt x="305954" y="289050"/>
                  </a:cubicBezTo>
                  <a:close/>
                  <a:moveTo>
                    <a:pt x="311176" y="642511"/>
                  </a:moveTo>
                  <a:cubicBezTo>
                    <a:pt x="310554" y="641923"/>
                    <a:pt x="309620" y="641300"/>
                    <a:pt x="308997" y="640676"/>
                  </a:cubicBezTo>
                  <a:cubicBezTo>
                    <a:pt x="307476" y="639465"/>
                    <a:pt x="306542" y="637907"/>
                    <a:pt x="307165" y="635449"/>
                  </a:cubicBezTo>
                  <a:cubicBezTo>
                    <a:pt x="307476" y="635137"/>
                    <a:pt x="307476" y="635137"/>
                    <a:pt x="307787" y="634826"/>
                  </a:cubicBezTo>
                  <a:cubicBezTo>
                    <a:pt x="309620" y="633614"/>
                    <a:pt x="310242" y="631779"/>
                    <a:pt x="309620" y="629598"/>
                  </a:cubicBezTo>
                  <a:cubicBezTo>
                    <a:pt x="309309" y="628387"/>
                    <a:pt x="309309" y="627140"/>
                    <a:pt x="309931" y="626240"/>
                  </a:cubicBezTo>
                  <a:cubicBezTo>
                    <a:pt x="310865" y="624406"/>
                    <a:pt x="312697" y="624094"/>
                    <a:pt x="314219" y="624994"/>
                  </a:cubicBezTo>
                  <a:cubicBezTo>
                    <a:pt x="314530" y="625306"/>
                    <a:pt x="314841" y="625617"/>
                    <a:pt x="315153" y="625617"/>
                  </a:cubicBezTo>
                  <a:cubicBezTo>
                    <a:pt x="317297" y="627764"/>
                    <a:pt x="317297" y="628075"/>
                    <a:pt x="315464" y="630845"/>
                  </a:cubicBezTo>
                  <a:cubicBezTo>
                    <a:pt x="315153" y="631156"/>
                    <a:pt x="315153" y="631468"/>
                    <a:pt x="314841" y="632091"/>
                  </a:cubicBezTo>
                  <a:cubicBezTo>
                    <a:pt x="314841" y="632368"/>
                    <a:pt x="314841" y="632991"/>
                    <a:pt x="315153" y="633614"/>
                  </a:cubicBezTo>
                  <a:cubicBezTo>
                    <a:pt x="316985" y="636695"/>
                    <a:pt x="315464" y="639465"/>
                    <a:pt x="313942" y="641923"/>
                  </a:cubicBezTo>
                  <a:cubicBezTo>
                    <a:pt x="313009" y="642823"/>
                    <a:pt x="311764" y="642823"/>
                    <a:pt x="311176" y="642511"/>
                  </a:cubicBezTo>
                  <a:close/>
                  <a:moveTo>
                    <a:pt x="317608" y="758416"/>
                  </a:moveTo>
                  <a:cubicBezTo>
                    <a:pt x="316985" y="758416"/>
                    <a:pt x="316397" y="758728"/>
                    <a:pt x="315775" y="758416"/>
                  </a:cubicBezTo>
                  <a:cubicBezTo>
                    <a:pt x="315464" y="758416"/>
                    <a:pt x="315464" y="757793"/>
                    <a:pt x="315153" y="757481"/>
                  </a:cubicBezTo>
                  <a:cubicBezTo>
                    <a:pt x="315464" y="757170"/>
                    <a:pt x="315775" y="756858"/>
                    <a:pt x="316086" y="756858"/>
                  </a:cubicBezTo>
                  <a:cubicBezTo>
                    <a:pt x="316709" y="756858"/>
                    <a:pt x="317297" y="757170"/>
                    <a:pt x="317919" y="757481"/>
                  </a:cubicBezTo>
                  <a:cubicBezTo>
                    <a:pt x="317919" y="757481"/>
                    <a:pt x="317919" y="758416"/>
                    <a:pt x="317608" y="758416"/>
                  </a:cubicBezTo>
                  <a:close/>
                  <a:moveTo>
                    <a:pt x="324074" y="764855"/>
                  </a:moveTo>
                  <a:cubicBezTo>
                    <a:pt x="323452" y="766413"/>
                    <a:pt x="321930" y="767313"/>
                    <a:pt x="320685" y="766690"/>
                  </a:cubicBezTo>
                  <a:cubicBezTo>
                    <a:pt x="318853" y="766101"/>
                    <a:pt x="318230" y="764232"/>
                    <a:pt x="319164" y="762397"/>
                  </a:cubicBezTo>
                  <a:cubicBezTo>
                    <a:pt x="319752" y="761186"/>
                    <a:pt x="321308" y="760562"/>
                    <a:pt x="322829" y="761497"/>
                  </a:cubicBezTo>
                  <a:cubicBezTo>
                    <a:pt x="324074" y="762086"/>
                    <a:pt x="324662" y="763643"/>
                    <a:pt x="324074" y="764855"/>
                  </a:cubicBezTo>
                  <a:close/>
                  <a:moveTo>
                    <a:pt x="324973" y="750107"/>
                  </a:moveTo>
                  <a:cubicBezTo>
                    <a:pt x="324385" y="751354"/>
                    <a:pt x="323141" y="752254"/>
                    <a:pt x="321930" y="751631"/>
                  </a:cubicBezTo>
                  <a:cubicBezTo>
                    <a:pt x="320685" y="751042"/>
                    <a:pt x="320374" y="750107"/>
                    <a:pt x="320997" y="748861"/>
                  </a:cubicBezTo>
                  <a:cubicBezTo>
                    <a:pt x="321619" y="747338"/>
                    <a:pt x="322518" y="747026"/>
                    <a:pt x="323763" y="747338"/>
                  </a:cubicBezTo>
                  <a:cubicBezTo>
                    <a:pt x="324662" y="747649"/>
                    <a:pt x="325284" y="748861"/>
                    <a:pt x="324973" y="750107"/>
                  </a:cubicBezTo>
                  <a:close/>
                  <a:moveTo>
                    <a:pt x="324385" y="455014"/>
                  </a:moveTo>
                  <a:cubicBezTo>
                    <a:pt x="326529" y="455014"/>
                    <a:pt x="327740" y="455637"/>
                    <a:pt x="328984" y="456572"/>
                  </a:cubicBezTo>
                  <a:cubicBezTo>
                    <a:pt x="329296" y="456884"/>
                    <a:pt x="329296" y="457161"/>
                    <a:pt x="328984" y="457161"/>
                  </a:cubicBezTo>
                  <a:cubicBezTo>
                    <a:pt x="328673" y="457472"/>
                    <a:pt x="328362" y="457784"/>
                    <a:pt x="328051" y="457784"/>
                  </a:cubicBezTo>
                  <a:cubicBezTo>
                    <a:pt x="326841" y="457472"/>
                    <a:pt x="325596" y="456884"/>
                    <a:pt x="324385" y="455014"/>
                  </a:cubicBezTo>
                  <a:close/>
                  <a:moveTo>
                    <a:pt x="329884" y="809721"/>
                  </a:moveTo>
                  <a:cubicBezTo>
                    <a:pt x="329296" y="810968"/>
                    <a:pt x="328051" y="811591"/>
                    <a:pt x="326529" y="811279"/>
                  </a:cubicBezTo>
                  <a:cubicBezTo>
                    <a:pt x="325596" y="810968"/>
                    <a:pt x="324973" y="809445"/>
                    <a:pt x="325284" y="808198"/>
                  </a:cubicBezTo>
                  <a:cubicBezTo>
                    <a:pt x="325907" y="806675"/>
                    <a:pt x="327740" y="806052"/>
                    <a:pt x="328984" y="806675"/>
                  </a:cubicBezTo>
                  <a:cubicBezTo>
                    <a:pt x="330195" y="807264"/>
                    <a:pt x="330506" y="808821"/>
                    <a:pt x="329884" y="809721"/>
                  </a:cubicBezTo>
                  <a:close/>
                  <a:moveTo>
                    <a:pt x="332650" y="731967"/>
                  </a:moveTo>
                  <a:cubicBezTo>
                    <a:pt x="331128" y="731967"/>
                    <a:pt x="329296" y="730755"/>
                    <a:pt x="329296" y="729509"/>
                  </a:cubicBezTo>
                  <a:cubicBezTo>
                    <a:pt x="329296" y="728574"/>
                    <a:pt x="329296" y="727674"/>
                    <a:pt x="329607" y="726740"/>
                  </a:cubicBezTo>
                  <a:cubicBezTo>
                    <a:pt x="330195" y="725216"/>
                    <a:pt x="331440" y="724593"/>
                    <a:pt x="332961" y="725216"/>
                  </a:cubicBezTo>
                  <a:cubicBezTo>
                    <a:pt x="335140" y="726116"/>
                    <a:pt x="336039" y="727363"/>
                    <a:pt x="335416" y="729509"/>
                  </a:cubicBezTo>
                  <a:cubicBezTo>
                    <a:pt x="335140" y="731067"/>
                    <a:pt x="333895" y="731967"/>
                    <a:pt x="332650" y="731967"/>
                  </a:cubicBezTo>
                  <a:close/>
                  <a:moveTo>
                    <a:pt x="336350" y="739652"/>
                  </a:moveTo>
                  <a:cubicBezTo>
                    <a:pt x="335416" y="739341"/>
                    <a:pt x="335140" y="738441"/>
                    <a:pt x="335140" y="737506"/>
                  </a:cubicBezTo>
                  <a:cubicBezTo>
                    <a:pt x="335416" y="736571"/>
                    <a:pt x="336661" y="736260"/>
                    <a:pt x="337595" y="736571"/>
                  </a:cubicBezTo>
                  <a:cubicBezTo>
                    <a:pt x="338494" y="736883"/>
                    <a:pt x="338805" y="737818"/>
                    <a:pt x="338494" y="738441"/>
                  </a:cubicBezTo>
                  <a:cubicBezTo>
                    <a:pt x="338494" y="739341"/>
                    <a:pt x="337284" y="739964"/>
                    <a:pt x="336350" y="739652"/>
                  </a:cubicBezTo>
                  <a:close/>
                  <a:moveTo>
                    <a:pt x="341883" y="795285"/>
                  </a:moveTo>
                  <a:cubicBezTo>
                    <a:pt x="341260" y="796220"/>
                    <a:pt x="340361" y="796220"/>
                    <a:pt x="339428" y="795597"/>
                  </a:cubicBezTo>
                  <a:cubicBezTo>
                    <a:pt x="338805" y="794974"/>
                    <a:pt x="338494" y="794074"/>
                    <a:pt x="339116" y="793139"/>
                  </a:cubicBezTo>
                  <a:cubicBezTo>
                    <a:pt x="339739" y="792204"/>
                    <a:pt x="340949" y="792204"/>
                    <a:pt x="341571" y="792516"/>
                  </a:cubicBezTo>
                  <a:cubicBezTo>
                    <a:pt x="342194" y="793450"/>
                    <a:pt x="342505" y="794385"/>
                    <a:pt x="341883" y="795285"/>
                  </a:cubicBezTo>
                  <a:close/>
                  <a:moveTo>
                    <a:pt x="343715" y="517433"/>
                  </a:moveTo>
                  <a:cubicBezTo>
                    <a:pt x="343404" y="517433"/>
                    <a:pt x="342816" y="517744"/>
                    <a:pt x="342194" y="517433"/>
                  </a:cubicBezTo>
                  <a:cubicBezTo>
                    <a:pt x="341571" y="517121"/>
                    <a:pt x="341260" y="515875"/>
                    <a:pt x="341571" y="515563"/>
                  </a:cubicBezTo>
                  <a:cubicBezTo>
                    <a:pt x="341883" y="514975"/>
                    <a:pt x="343093" y="514663"/>
                    <a:pt x="343715" y="514663"/>
                  </a:cubicBezTo>
                  <a:cubicBezTo>
                    <a:pt x="344027" y="514975"/>
                    <a:pt x="344338" y="516498"/>
                    <a:pt x="343715" y="517433"/>
                  </a:cubicBezTo>
                  <a:close/>
                  <a:moveTo>
                    <a:pt x="344960" y="381553"/>
                  </a:moveTo>
                  <a:cubicBezTo>
                    <a:pt x="344649" y="381241"/>
                    <a:pt x="344338" y="380929"/>
                    <a:pt x="344338" y="380653"/>
                  </a:cubicBezTo>
                  <a:cubicBezTo>
                    <a:pt x="344338" y="380341"/>
                    <a:pt x="344960" y="380029"/>
                    <a:pt x="344960" y="380029"/>
                  </a:cubicBezTo>
                  <a:cubicBezTo>
                    <a:pt x="345272" y="380341"/>
                    <a:pt x="345272" y="380653"/>
                    <a:pt x="345583" y="380929"/>
                  </a:cubicBezTo>
                  <a:cubicBezTo>
                    <a:pt x="345272" y="381241"/>
                    <a:pt x="344960" y="381553"/>
                    <a:pt x="344960" y="381553"/>
                  </a:cubicBezTo>
                  <a:close/>
                  <a:moveTo>
                    <a:pt x="344960" y="242626"/>
                  </a:moveTo>
                  <a:cubicBezTo>
                    <a:pt x="344027" y="243561"/>
                    <a:pt x="343404" y="244773"/>
                    <a:pt x="341571" y="244461"/>
                  </a:cubicBezTo>
                  <a:cubicBezTo>
                    <a:pt x="341260" y="243838"/>
                    <a:pt x="340638" y="243249"/>
                    <a:pt x="340361" y="242626"/>
                  </a:cubicBezTo>
                  <a:cubicBezTo>
                    <a:pt x="339116" y="240168"/>
                    <a:pt x="340050" y="238022"/>
                    <a:pt x="342816" y="237087"/>
                  </a:cubicBezTo>
                  <a:cubicBezTo>
                    <a:pt x="342816" y="237087"/>
                    <a:pt x="343093" y="237087"/>
                    <a:pt x="343093" y="237087"/>
                  </a:cubicBezTo>
                  <a:cubicBezTo>
                    <a:pt x="344649" y="236776"/>
                    <a:pt x="346793" y="238922"/>
                    <a:pt x="346482" y="240168"/>
                  </a:cubicBezTo>
                  <a:cubicBezTo>
                    <a:pt x="346171" y="241103"/>
                    <a:pt x="345859" y="242003"/>
                    <a:pt x="344960" y="242626"/>
                  </a:cubicBezTo>
                  <a:close/>
                  <a:moveTo>
                    <a:pt x="347727" y="772229"/>
                  </a:moveTo>
                  <a:cubicBezTo>
                    <a:pt x="346793" y="771640"/>
                    <a:pt x="346482" y="770706"/>
                    <a:pt x="347104" y="769459"/>
                  </a:cubicBezTo>
                  <a:cubicBezTo>
                    <a:pt x="347727" y="768559"/>
                    <a:pt x="348626" y="768248"/>
                    <a:pt x="349559" y="768871"/>
                  </a:cubicBezTo>
                  <a:cubicBezTo>
                    <a:pt x="350493" y="769459"/>
                    <a:pt x="350804" y="770394"/>
                    <a:pt x="350493" y="771640"/>
                  </a:cubicBezTo>
                  <a:cubicBezTo>
                    <a:pt x="349871" y="772852"/>
                    <a:pt x="348626" y="772852"/>
                    <a:pt x="347727" y="772229"/>
                  </a:cubicBezTo>
                  <a:close/>
                  <a:moveTo>
                    <a:pt x="352637" y="778703"/>
                  </a:moveTo>
                  <a:cubicBezTo>
                    <a:pt x="352326" y="779603"/>
                    <a:pt x="351081" y="780226"/>
                    <a:pt x="350182" y="779603"/>
                  </a:cubicBezTo>
                  <a:cubicBezTo>
                    <a:pt x="349559" y="779291"/>
                    <a:pt x="349248" y="778391"/>
                    <a:pt x="349559" y="777456"/>
                  </a:cubicBezTo>
                  <a:cubicBezTo>
                    <a:pt x="350182" y="776556"/>
                    <a:pt x="350804" y="776245"/>
                    <a:pt x="351703" y="776556"/>
                  </a:cubicBezTo>
                  <a:cubicBezTo>
                    <a:pt x="352637" y="777145"/>
                    <a:pt x="352948" y="778080"/>
                    <a:pt x="352637" y="778703"/>
                  </a:cubicBezTo>
                  <a:close/>
                  <a:moveTo>
                    <a:pt x="354470" y="710157"/>
                  </a:moveTo>
                  <a:cubicBezTo>
                    <a:pt x="354158" y="710469"/>
                    <a:pt x="353847" y="710746"/>
                    <a:pt x="353536" y="710746"/>
                  </a:cubicBezTo>
                  <a:cubicBezTo>
                    <a:pt x="352948" y="710746"/>
                    <a:pt x="352637" y="710469"/>
                    <a:pt x="352326" y="710157"/>
                  </a:cubicBezTo>
                  <a:cubicBezTo>
                    <a:pt x="351703" y="708911"/>
                    <a:pt x="351703" y="707387"/>
                    <a:pt x="352948" y="706764"/>
                  </a:cubicBezTo>
                  <a:cubicBezTo>
                    <a:pt x="353259" y="706453"/>
                    <a:pt x="353847" y="706453"/>
                    <a:pt x="353847" y="706764"/>
                  </a:cubicBezTo>
                  <a:cubicBezTo>
                    <a:pt x="355092" y="707387"/>
                    <a:pt x="355403" y="708599"/>
                    <a:pt x="354470" y="710157"/>
                  </a:cubicBezTo>
                  <a:close/>
                  <a:moveTo>
                    <a:pt x="355403" y="560464"/>
                  </a:moveTo>
                  <a:cubicBezTo>
                    <a:pt x="354781" y="561676"/>
                    <a:pt x="353847" y="562299"/>
                    <a:pt x="352948" y="561987"/>
                  </a:cubicBezTo>
                  <a:cubicBezTo>
                    <a:pt x="351703" y="561676"/>
                    <a:pt x="351081" y="560464"/>
                    <a:pt x="351703" y="558906"/>
                  </a:cubicBezTo>
                  <a:cubicBezTo>
                    <a:pt x="352326" y="557695"/>
                    <a:pt x="353259" y="557071"/>
                    <a:pt x="354470" y="557695"/>
                  </a:cubicBezTo>
                  <a:cubicBezTo>
                    <a:pt x="355715" y="558006"/>
                    <a:pt x="356026" y="559218"/>
                    <a:pt x="355403" y="560464"/>
                  </a:cubicBezTo>
                  <a:close/>
                  <a:moveTo>
                    <a:pt x="356614" y="806052"/>
                  </a:moveTo>
                  <a:cubicBezTo>
                    <a:pt x="356925" y="805740"/>
                    <a:pt x="357236" y="805740"/>
                    <a:pt x="357547" y="805429"/>
                  </a:cubicBezTo>
                  <a:cubicBezTo>
                    <a:pt x="357547" y="806052"/>
                    <a:pt x="357859" y="806363"/>
                    <a:pt x="357547" y="806675"/>
                  </a:cubicBezTo>
                  <a:cubicBezTo>
                    <a:pt x="357236" y="806987"/>
                    <a:pt x="356925" y="806675"/>
                    <a:pt x="356614" y="806675"/>
                  </a:cubicBezTo>
                  <a:cubicBezTo>
                    <a:pt x="356925" y="806363"/>
                    <a:pt x="356614" y="806052"/>
                    <a:pt x="356614" y="806052"/>
                  </a:cubicBezTo>
                  <a:close/>
                  <a:moveTo>
                    <a:pt x="359691" y="814672"/>
                  </a:moveTo>
                  <a:cubicBezTo>
                    <a:pt x="359380" y="815261"/>
                    <a:pt x="358758" y="815572"/>
                    <a:pt x="358170" y="815572"/>
                  </a:cubicBezTo>
                  <a:cubicBezTo>
                    <a:pt x="357547" y="815261"/>
                    <a:pt x="356925" y="814360"/>
                    <a:pt x="357236" y="813426"/>
                  </a:cubicBezTo>
                  <a:cubicBezTo>
                    <a:pt x="357547" y="813426"/>
                    <a:pt x="358170" y="812803"/>
                    <a:pt x="358758" y="812803"/>
                  </a:cubicBezTo>
                  <a:cubicBezTo>
                    <a:pt x="359380" y="812803"/>
                    <a:pt x="360002" y="813737"/>
                    <a:pt x="359691" y="814672"/>
                  </a:cubicBezTo>
                  <a:close/>
                  <a:moveTo>
                    <a:pt x="360314" y="540766"/>
                  </a:moveTo>
                  <a:cubicBezTo>
                    <a:pt x="360314" y="540489"/>
                    <a:pt x="360314" y="540177"/>
                    <a:pt x="360314" y="540177"/>
                  </a:cubicBezTo>
                  <a:cubicBezTo>
                    <a:pt x="360625" y="539866"/>
                    <a:pt x="360936" y="539554"/>
                    <a:pt x="361247" y="539866"/>
                  </a:cubicBezTo>
                  <a:cubicBezTo>
                    <a:pt x="361835" y="539866"/>
                    <a:pt x="362458" y="540177"/>
                    <a:pt x="363080" y="540489"/>
                  </a:cubicBezTo>
                  <a:cubicBezTo>
                    <a:pt x="363702" y="540766"/>
                    <a:pt x="364290" y="541077"/>
                    <a:pt x="364602" y="541389"/>
                  </a:cubicBezTo>
                  <a:cubicBezTo>
                    <a:pt x="364913" y="541701"/>
                    <a:pt x="365224" y="542324"/>
                    <a:pt x="364913" y="542635"/>
                  </a:cubicBezTo>
                  <a:cubicBezTo>
                    <a:pt x="364602" y="542947"/>
                    <a:pt x="364014" y="543258"/>
                    <a:pt x="363702" y="543258"/>
                  </a:cubicBezTo>
                  <a:cubicBezTo>
                    <a:pt x="362146" y="542947"/>
                    <a:pt x="360936" y="542324"/>
                    <a:pt x="360314" y="540766"/>
                  </a:cubicBezTo>
                  <a:close/>
                  <a:moveTo>
                    <a:pt x="361835" y="709222"/>
                  </a:moveTo>
                  <a:cubicBezTo>
                    <a:pt x="362146" y="708288"/>
                    <a:pt x="363391" y="708011"/>
                    <a:pt x="364014" y="708288"/>
                  </a:cubicBezTo>
                  <a:cubicBezTo>
                    <a:pt x="364602" y="708599"/>
                    <a:pt x="364913" y="709534"/>
                    <a:pt x="364602" y="710469"/>
                  </a:cubicBezTo>
                  <a:cubicBezTo>
                    <a:pt x="364290" y="711057"/>
                    <a:pt x="363391" y="711680"/>
                    <a:pt x="362769" y="711369"/>
                  </a:cubicBezTo>
                  <a:cubicBezTo>
                    <a:pt x="362146" y="710746"/>
                    <a:pt x="361835" y="709845"/>
                    <a:pt x="361835" y="709222"/>
                  </a:cubicBezTo>
                  <a:close/>
                  <a:moveTo>
                    <a:pt x="363080" y="732590"/>
                  </a:moveTo>
                  <a:cubicBezTo>
                    <a:pt x="364290" y="731344"/>
                    <a:pt x="365224" y="730444"/>
                    <a:pt x="366158" y="729197"/>
                  </a:cubicBezTo>
                  <a:cubicBezTo>
                    <a:pt x="366469" y="728886"/>
                    <a:pt x="366469" y="728886"/>
                    <a:pt x="366745" y="728574"/>
                  </a:cubicBezTo>
                  <a:cubicBezTo>
                    <a:pt x="367990" y="727363"/>
                    <a:pt x="369235" y="726740"/>
                    <a:pt x="371068" y="727051"/>
                  </a:cubicBezTo>
                  <a:cubicBezTo>
                    <a:pt x="372278" y="727363"/>
                    <a:pt x="373523" y="729197"/>
                    <a:pt x="373523" y="731344"/>
                  </a:cubicBezTo>
                  <a:cubicBezTo>
                    <a:pt x="373523" y="732902"/>
                    <a:pt x="372589" y="734425"/>
                    <a:pt x="371068" y="735048"/>
                  </a:cubicBezTo>
                  <a:cubicBezTo>
                    <a:pt x="370445" y="735360"/>
                    <a:pt x="369512" y="735360"/>
                    <a:pt x="368613" y="735360"/>
                  </a:cubicBezTo>
                  <a:cubicBezTo>
                    <a:pt x="367057" y="735360"/>
                    <a:pt x="365846" y="735048"/>
                    <a:pt x="364014" y="735048"/>
                  </a:cubicBezTo>
                  <a:cubicBezTo>
                    <a:pt x="363391" y="733802"/>
                    <a:pt x="363080" y="733213"/>
                    <a:pt x="363080" y="732590"/>
                  </a:cubicBezTo>
                  <a:close/>
                  <a:moveTo>
                    <a:pt x="371690" y="797743"/>
                  </a:moveTo>
                  <a:cubicBezTo>
                    <a:pt x="370134" y="797743"/>
                    <a:pt x="368613" y="798055"/>
                    <a:pt x="367057" y="798055"/>
                  </a:cubicBezTo>
                  <a:cubicBezTo>
                    <a:pt x="366158" y="798055"/>
                    <a:pt x="365535" y="797120"/>
                    <a:pt x="365846" y="796220"/>
                  </a:cubicBezTo>
                  <a:cubicBezTo>
                    <a:pt x="366158" y="795908"/>
                    <a:pt x="366158" y="795597"/>
                    <a:pt x="366469" y="795597"/>
                  </a:cubicBezTo>
                  <a:cubicBezTo>
                    <a:pt x="368302" y="795285"/>
                    <a:pt x="369512" y="794662"/>
                    <a:pt x="371068" y="793762"/>
                  </a:cubicBezTo>
                  <a:cubicBezTo>
                    <a:pt x="371690" y="793450"/>
                    <a:pt x="372589" y="793450"/>
                    <a:pt x="373212" y="794074"/>
                  </a:cubicBezTo>
                  <a:cubicBezTo>
                    <a:pt x="373523" y="794385"/>
                    <a:pt x="373834" y="794662"/>
                    <a:pt x="373834" y="794974"/>
                  </a:cubicBezTo>
                  <a:cubicBezTo>
                    <a:pt x="374146" y="796220"/>
                    <a:pt x="372901" y="797432"/>
                    <a:pt x="371690" y="797743"/>
                  </a:cubicBezTo>
                  <a:close/>
                  <a:moveTo>
                    <a:pt x="374457" y="655424"/>
                  </a:moveTo>
                  <a:cubicBezTo>
                    <a:pt x="374146" y="655736"/>
                    <a:pt x="373212" y="656047"/>
                    <a:pt x="372589" y="656047"/>
                  </a:cubicBezTo>
                  <a:cubicBezTo>
                    <a:pt x="371967" y="656047"/>
                    <a:pt x="371379" y="655424"/>
                    <a:pt x="371379" y="654836"/>
                  </a:cubicBezTo>
                  <a:cubicBezTo>
                    <a:pt x="371379" y="654213"/>
                    <a:pt x="371690" y="653278"/>
                    <a:pt x="371967" y="652655"/>
                  </a:cubicBezTo>
                  <a:cubicBezTo>
                    <a:pt x="371967" y="652378"/>
                    <a:pt x="372589" y="652378"/>
                    <a:pt x="372901" y="652378"/>
                  </a:cubicBezTo>
                  <a:cubicBezTo>
                    <a:pt x="374457" y="652655"/>
                    <a:pt x="375356" y="654524"/>
                    <a:pt x="374457" y="655424"/>
                  </a:cubicBezTo>
                  <a:close/>
                  <a:moveTo>
                    <a:pt x="374733" y="601626"/>
                  </a:moveTo>
                  <a:cubicBezTo>
                    <a:pt x="374457" y="602249"/>
                    <a:pt x="373523" y="602561"/>
                    <a:pt x="372901" y="602249"/>
                  </a:cubicBezTo>
                  <a:cubicBezTo>
                    <a:pt x="371967" y="601938"/>
                    <a:pt x="371690" y="600726"/>
                    <a:pt x="371967" y="600103"/>
                  </a:cubicBezTo>
                  <a:cubicBezTo>
                    <a:pt x="372278" y="599480"/>
                    <a:pt x="373212" y="599168"/>
                    <a:pt x="373834" y="599480"/>
                  </a:cubicBezTo>
                  <a:cubicBezTo>
                    <a:pt x="374733" y="599791"/>
                    <a:pt x="375045" y="600726"/>
                    <a:pt x="374733" y="601626"/>
                  </a:cubicBezTo>
                  <a:close/>
                  <a:moveTo>
                    <a:pt x="377500" y="386469"/>
                  </a:moveTo>
                  <a:cubicBezTo>
                    <a:pt x="376912" y="387715"/>
                    <a:pt x="375978" y="388026"/>
                    <a:pt x="374457" y="387715"/>
                  </a:cubicBezTo>
                  <a:cubicBezTo>
                    <a:pt x="373212" y="387092"/>
                    <a:pt x="372589" y="386469"/>
                    <a:pt x="373212" y="385257"/>
                  </a:cubicBezTo>
                  <a:cubicBezTo>
                    <a:pt x="373834" y="383699"/>
                    <a:pt x="375045" y="383110"/>
                    <a:pt x="376289" y="383699"/>
                  </a:cubicBezTo>
                  <a:cubicBezTo>
                    <a:pt x="377500" y="384011"/>
                    <a:pt x="378122" y="385257"/>
                    <a:pt x="377500" y="386469"/>
                  </a:cubicBezTo>
                  <a:close/>
                  <a:moveTo>
                    <a:pt x="379678" y="450410"/>
                  </a:moveTo>
                  <a:cubicBezTo>
                    <a:pt x="380266" y="448887"/>
                    <a:pt x="381200" y="447952"/>
                    <a:pt x="382410" y="448264"/>
                  </a:cubicBezTo>
                  <a:cubicBezTo>
                    <a:pt x="383032" y="448264"/>
                    <a:pt x="383344" y="448575"/>
                    <a:pt x="383655" y="448887"/>
                  </a:cubicBezTo>
                  <a:cubicBezTo>
                    <a:pt x="384589" y="450098"/>
                    <a:pt x="384900" y="451033"/>
                    <a:pt x="383966" y="452556"/>
                  </a:cubicBezTo>
                  <a:cubicBezTo>
                    <a:pt x="383966" y="452868"/>
                    <a:pt x="383655" y="453180"/>
                    <a:pt x="383344" y="453491"/>
                  </a:cubicBezTo>
                  <a:cubicBezTo>
                    <a:pt x="382721" y="454426"/>
                    <a:pt x="381200" y="454703"/>
                    <a:pt x="380266" y="453803"/>
                  </a:cubicBezTo>
                  <a:cubicBezTo>
                    <a:pt x="379367" y="453180"/>
                    <a:pt x="379056" y="451933"/>
                    <a:pt x="379678" y="450410"/>
                  </a:cubicBezTo>
                  <a:close/>
                  <a:moveTo>
                    <a:pt x="383032" y="722758"/>
                  </a:moveTo>
                  <a:cubicBezTo>
                    <a:pt x="382133" y="722135"/>
                    <a:pt x="381822" y="721200"/>
                    <a:pt x="382410" y="719989"/>
                  </a:cubicBezTo>
                  <a:cubicBezTo>
                    <a:pt x="382721" y="719366"/>
                    <a:pt x="383655" y="719054"/>
                    <a:pt x="384277" y="719366"/>
                  </a:cubicBezTo>
                  <a:cubicBezTo>
                    <a:pt x="385176" y="719989"/>
                    <a:pt x="385799" y="721200"/>
                    <a:pt x="385176" y="721824"/>
                  </a:cubicBezTo>
                  <a:cubicBezTo>
                    <a:pt x="384900" y="722758"/>
                    <a:pt x="383655" y="723070"/>
                    <a:pt x="383032" y="722758"/>
                  </a:cubicBezTo>
                  <a:close/>
                  <a:moveTo>
                    <a:pt x="387943" y="808510"/>
                  </a:moveTo>
                  <a:cubicBezTo>
                    <a:pt x="387666" y="808510"/>
                    <a:pt x="387355" y="809133"/>
                    <a:pt x="387044" y="809133"/>
                  </a:cubicBezTo>
                  <a:cubicBezTo>
                    <a:pt x="386110" y="809133"/>
                    <a:pt x="385488" y="808198"/>
                    <a:pt x="386110" y="807575"/>
                  </a:cubicBezTo>
                  <a:cubicBezTo>
                    <a:pt x="386421" y="807264"/>
                    <a:pt x="387044" y="806987"/>
                    <a:pt x="387355" y="806987"/>
                  </a:cubicBezTo>
                  <a:cubicBezTo>
                    <a:pt x="387943" y="806675"/>
                    <a:pt x="388254" y="807575"/>
                    <a:pt x="387943" y="808510"/>
                  </a:cubicBezTo>
                  <a:close/>
                  <a:moveTo>
                    <a:pt x="387943" y="775622"/>
                  </a:moveTo>
                  <a:cubicBezTo>
                    <a:pt x="387943" y="775933"/>
                    <a:pt x="387666" y="776245"/>
                    <a:pt x="387666" y="776245"/>
                  </a:cubicBezTo>
                  <a:cubicBezTo>
                    <a:pt x="387044" y="776833"/>
                    <a:pt x="386110" y="776556"/>
                    <a:pt x="385176" y="775622"/>
                  </a:cubicBezTo>
                  <a:cubicBezTo>
                    <a:pt x="384589" y="774999"/>
                    <a:pt x="384589" y="774098"/>
                    <a:pt x="385176" y="773475"/>
                  </a:cubicBezTo>
                  <a:cubicBezTo>
                    <a:pt x="385488" y="773164"/>
                    <a:pt x="385799" y="773164"/>
                    <a:pt x="386110" y="773164"/>
                  </a:cubicBezTo>
                  <a:cubicBezTo>
                    <a:pt x="387355" y="773475"/>
                    <a:pt x="387943" y="774375"/>
                    <a:pt x="387943" y="775622"/>
                  </a:cubicBezTo>
                  <a:close/>
                  <a:moveTo>
                    <a:pt x="385799" y="574900"/>
                  </a:moveTo>
                  <a:cubicBezTo>
                    <a:pt x="385176" y="574277"/>
                    <a:pt x="385176" y="573689"/>
                    <a:pt x="385488" y="573065"/>
                  </a:cubicBezTo>
                  <a:cubicBezTo>
                    <a:pt x="385799" y="572754"/>
                    <a:pt x="386421" y="572754"/>
                    <a:pt x="387355" y="572442"/>
                  </a:cubicBezTo>
                  <a:cubicBezTo>
                    <a:pt x="387943" y="573377"/>
                    <a:pt x="388254" y="573966"/>
                    <a:pt x="388565" y="574589"/>
                  </a:cubicBezTo>
                  <a:cubicBezTo>
                    <a:pt x="388565" y="574900"/>
                    <a:pt x="388254" y="575212"/>
                    <a:pt x="387943" y="575523"/>
                  </a:cubicBezTo>
                  <a:cubicBezTo>
                    <a:pt x="387044" y="575835"/>
                    <a:pt x="386421" y="575523"/>
                    <a:pt x="385799" y="574900"/>
                  </a:cubicBezTo>
                  <a:close/>
                  <a:moveTo>
                    <a:pt x="390709" y="649885"/>
                  </a:moveTo>
                  <a:cubicBezTo>
                    <a:pt x="389810" y="649885"/>
                    <a:pt x="388876" y="649885"/>
                    <a:pt x="388254" y="649297"/>
                  </a:cubicBezTo>
                  <a:cubicBezTo>
                    <a:pt x="387044" y="648050"/>
                    <a:pt x="387355" y="645904"/>
                    <a:pt x="389188" y="645592"/>
                  </a:cubicBezTo>
                  <a:cubicBezTo>
                    <a:pt x="390121" y="645281"/>
                    <a:pt x="391020" y="645592"/>
                    <a:pt x="391643" y="645592"/>
                  </a:cubicBezTo>
                  <a:cubicBezTo>
                    <a:pt x="392888" y="646216"/>
                    <a:pt x="393476" y="647427"/>
                    <a:pt x="393476" y="648362"/>
                  </a:cubicBezTo>
                  <a:cubicBezTo>
                    <a:pt x="392576" y="648985"/>
                    <a:pt x="391643" y="649885"/>
                    <a:pt x="390709" y="649885"/>
                  </a:cubicBezTo>
                  <a:close/>
                  <a:moveTo>
                    <a:pt x="391643" y="539866"/>
                  </a:moveTo>
                  <a:cubicBezTo>
                    <a:pt x="391020" y="539554"/>
                    <a:pt x="391020" y="538931"/>
                    <a:pt x="391332" y="538619"/>
                  </a:cubicBezTo>
                  <a:cubicBezTo>
                    <a:pt x="391643" y="538308"/>
                    <a:pt x="392265" y="538308"/>
                    <a:pt x="392265" y="538308"/>
                  </a:cubicBezTo>
                  <a:cubicBezTo>
                    <a:pt x="392576" y="538619"/>
                    <a:pt x="392576" y="538931"/>
                    <a:pt x="392888" y="539554"/>
                  </a:cubicBezTo>
                  <a:cubicBezTo>
                    <a:pt x="392265" y="539554"/>
                    <a:pt x="391954" y="539866"/>
                    <a:pt x="391643" y="539866"/>
                  </a:cubicBezTo>
                  <a:close/>
                  <a:moveTo>
                    <a:pt x="396242" y="105223"/>
                  </a:moveTo>
                  <a:cubicBezTo>
                    <a:pt x="395619" y="106469"/>
                    <a:pt x="393787" y="107058"/>
                    <a:pt x="392576" y="106469"/>
                  </a:cubicBezTo>
                  <a:cubicBezTo>
                    <a:pt x="391332" y="105846"/>
                    <a:pt x="391020" y="104288"/>
                    <a:pt x="391643" y="103077"/>
                  </a:cubicBezTo>
                  <a:cubicBezTo>
                    <a:pt x="392265" y="101830"/>
                    <a:pt x="394098" y="101553"/>
                    <a:pt x="395343" y="102142"/>
                  </a:cubicBezTo>
                  <a:cubicBezTo>
                    <a:pt x="395931" y="102765"/>
                    <a:pt x="396553" y="104288"/>
                    <a:pt x="396242" y="105223"/>
                  </a:cubicBezTo>
                  <a:close/>
                  <a:moveTo>
                    <a:pt x="398697" y="126133"/>
                  </a:moveTo>
                  <a:cubicBezTo>
                    <a:pt x="398386" y="125821"/>
                    <a:pt x="398109" y="125198"/>
                    <a:pt x="398109" y="124887"/>
                  </a:cubicBezTo>
                  <a:cubicBezTo>
                    <a:pt x="398109" y="124575"/>
                    <a:pt x="398697" y="124298"/>
                    <a:pt x="399320" y="123987"/>
                  </a:cubicBezTo>
                  <a:cubicBezTo>
                    <a:pt x="399631" y="124887"/>
                    <a:pt x="399631" y="125198"/>
                    <a:pt x="399631" y="125821"/>
                  </a:cubicBezTo>
                  <a:cubicBezTo>
                    <a:pt x="399631" y="125821"/>
                    <a:pt x="399008" y="126445"/>
                    <a:pt x="398697" y="126133"/>
                  </a:cubicBezTo>
                  <a:close/>
                  <a:moveTo>
                    <a:pt x="400253" y="100930"/>
                  </a:moveTo>
                  <a:cubicBezTo>
                    <a:pt x="399942" y="101242"/>
                    <a:pt x="399631" y="101242"/>
                    <a:pt x="399320" y="101242"/>
                  </a:cubicBezTo>
                  <a:cubicBezTo>
                    <a:pt x="399008" y="101242"/>
                    <a:pt x="399008" y="100619"/>
                    <a:pt x="398697" y="100307"/>
                  </a:cubicBezTo>
                  <a:cubicBezTo>
                    <a:pt x="399008" y="99996"/>
                    <a:pt x="399320" y="99684"/>
                    <a:pt x="399942" y="99684"/>
                  </a:cubicBezTo>
                  <a:cubicBezTo>
                    <a:pt x="400253" y="99684"/>
                    <a:pt x="400564" y="100619"/>
                    <a:pt x="400253" y="100930"/>
                  </a:cubicBezTo>
                  <a:close/>
                  <a:moveTo>
                    <a:pt x="411007" y="555237"/>
                  </a:moveTo>
                  <a:cubicBezTo>
                    <a:pt x="410696" y="555860"/>
                    <a:pt x="409763" y="555860"/>
                    <a:pt x="409140" y="555548"/>
                  </a:cubicBezTo>
                  <a:cubicBezTo>
                    <a:pt x="408829" y="554925"/>
                    <a:pt x="408552" y="554302"/>
                    <a:pt x="408241" y="553990"/>
                  </a:cubicBezTo>
                  <a:cubicBezTo>
                    <a:pt x="407930" y="553090"/>
                    <a:pt x="408829" y="552155"/>
                    <a:pt x="410074" y="552467"/>
                  </a:cubicBezTo>
                  <a:cubicBezTo>
                    <a:pt x="411284" y="552779"/>
                    <a:pt x="411595" y="553990"/>
                    <a:pt x="411007" y="555237"/>
                  </a:cubicBezTo>
                  <a:close/>
                  <a:moveTo>
                    <a:pt x="413151" y="511893"/>
                  </a:moveTo>
                  <a:cubicBezTo>
                    <a:pt x="412840" y="512517"/>
                    <a:pt x="412529" y="512794"/>
                    <a:pt x="411907" y="512517"/>
                  </a:cubicBezTo>
                  <a:cubicBezTo>
                    <a:pt x="411284" y="512205"/>
                    <a:pt x="411007" y="511893"/>
                    <a:pt x="411284" y="510647"/>
                  </a:cubicBezTo>
                  <a:cubicBezTo>
                    <a:pt x="411595" y="510647"/>
                    <a:pt x="411907" y="510336"/>
                    <a:pt x="412529" y="510336"/>
                  </a:cubicBezTo>
                  <a:cubicBezTo>
                    <a:pt x="412840" y="510336"/>
                    <a:pt x="413463" y="510959"/>
                    <a:pt x="413151" y="511893"/>
                  </a:cubicBezTo>
                  <a:close/>
                  <a:moveTo>
                    <a:pt x="416229" y="479628"/>
                  </a:moveTo>
                  <a:cubicBezTo>
                    <a:pt x="415607" y="481775"/>
                    <a:pt x="413463" y="482987"/>
                    <a:pt x="411284" y="482363"/>
                  </a:cubicBezTo>
                  <a:cubicBezTo>
                    <a:pt x="409451" y="481775"/>
                    <a:pt x="407930" y="479905"/>
                    <a:pt x="408552" y="478071"/>
                  </a:cubicBezTo>
                  <a:cubicBezTo>
                    <a:pt x="409140" y="475924"/>
                    <a:pt x="411907" y="474401"/>
                    <a:pt x="413774" y="474990"/>
                  </a:cubicBezTo>
                  <a:cubicBezTo>
                    <a:pt x="415295" y="475613"/>
                    <a:pt x="416540" y="478071"/>
                    <a:pt x="416229" y="479628"/>
                  </a:cubicBezTo>
                  <a:close/>
                  <a:moveTo>
                    <a:pt x="422661" y="465781"/>
                  </a:moveTo>
                  <a:cubicBezTo>
                    <a:pt x="422972" y="464846"/>
                    <a:pt x="423906" y="464569"/>
                    <a:pt x="424494" y="465158"/>
                  </a:cubicBezTo>
                  <a:cubicBezTo>
                    <a:pt x="424805" y="465469"/>
                    <a:pt x="425116" y="466092"/>
                    <a:pt x="425116" y="466092"/>
                  </a:cubicBezTo>
                  <a:cubicBezTo>
                    <a:pt x="424805" y="467027"/>
                    <a:pt x="423906" y="467616"/>
                    <a:pt x="423283" y="467304"/>
                  </a:cubicBezTo>
                  <a:cubicBezTo>
                    <a:pt x="422661" y="467304"/>
                    <a:pt x="422350" y="466716"/>
                    <a:pt x="422661" y="465781"/>
                  </a:cubicBezTo>
                  <a:close/>
                  <a:moveTo>
                    <a:pt x="418373" y="412606"/>
                  </a:moveTo>
                  <a:cubicBezTo>
                    <a:pt x="417750" y="412606"/>
                    <a:pt x="417439" y="411983"/>
                    <a:pt x="418062" y="411360"/>
                  </a:cubicBezTo>
                  <a:cubicBezTo>
                    <a:pt x="418373" y="411083"/>
                    <a:pt x="418684" y="411083"/>
                    <a:pt x="418995" y="411083"/>
                  </a:cubicBezTo>
                  <a:cubicBezTo>
                    <a:pt x="419272" y="411083"/>
                    <a:pt x="419272" y="411671"/>
                    <a:pt x="419583" y="411983"/>
                  </a:cubicBezTo>
                  <a:cubicBezTo>
                    <a:pt x="419272" y="412294"/>
                    <a:pt x="418995" y="412606"/>
                    <a:pt x="418373" y="412606"/>
                  </a:cubicBezTo>
                  <a:close/>
                  <a:moveTo>
                    <a:pt x="426361" y="536785"/>
                  </a:moveTo>
                  <a:cubicBezTo>
                    <a:pt x="426050" y="537096"/>
                    <a:pt x="425738" y="537408"/>
                    <a:pt x="425738" y="537408"/>
                  </a:cubicBezTo>
                  <a:cubicBezTo>
                    <a:pt x="424494" y="537408"/>
                    <a:pt x="423283" y="537096"/>
                    <a:pt x="422350" y="536785"/>
                  </a:cubicBezTo>
                  <a:cubicBezTo>
                    <a:pt x="422038" y="536473"/>
                    <a:pt x="421450" y="535850"/>
                    <a:pt x="421450" y="535261"/>
                  </a:cubicBezTo>
                  <a:cubicBezTo>
                    <a:pt x="421139" y="534327"/>
                    <a:pt x="422038" y="533704"/>
                    <a:pt x="422661" y="534015"/>
                  </a:cubicBezTo>
                  <a:cubicBezTo>
                    <a:pt x="423283" y="534327"/>
                    <a:pt x="423594" y="534327"/>
                    <a:pt x="424494" y="534638"/>
                  </a:cubicBezTo>
                  <a:cubicBezTo>
                    <a:pt x="425116" y="534950"/>
                    <a:pt x="425738" y="535573"/>
                    <a:pt x="426361" y="535850"/>
                  </a:cubicBezTo>
                  <a:cubicBezTo>
                    <a:pt x="426361" y="536473"/>
                    <a:pt x="426361" y="536785"/>
                    <a:pt x="426361" y="536785"/>
                  </a:cubicBezTo>
                  <a:close/>
                  <a:moveTo>
                    <a:pt x="434660" y="499292"/>
                  </a:moveTo>
                  <a:cubicBezTo>
                    <a:pt x="434349" y="500192"/>
                    <a:pt x="433415" y="500504"/>
                    <a:pt x="432481" y="500504"/>
                  </a:cubicBezTo>
                  <a:cubicBezTo>
                    <a:pt x="431271" y="500192"/>
                    <a:pt x="430649" y="498981"/>
                    <a:pt x="430960" y="497734"/>
                  </a:cubicBezTo>
                  <a:cubicBezTo>
                    <a:pt x="431271" y="496834"/>
                    <a:pt x="432481" y="496211"/>
                    <a:pt x="433415" y="496834"/>
                  </a:cubicBezTo>
                  <a:cubicBezTo>
                    <a:pt x="434349" y="497146"/>
                    <a:pt x="434937" y="498046"/>
                    <a:pt x="434660" y="499292"/>
                  </a:cubicBezTo>
                  <a:close/>
                  <a:moveTo>
                    <a:pt x="443236" y="506043"/>
                  </a:moveTo>
                  <a:cubicBezTo>
                    <a:pt x="442648" y="505731"/>
                    <a:pt x="442025" y="505143"/>
                    <a:pt x="442337" y="504520"/>
                  </a:cubicBezTo>
                  <a:cubicBezTo>
                    <a:pt x="442648" y="503585"/>
                    <a:pt x="443236" y="503273"/>
                    <a:pt x="444481" y="503896"/>
                  </a:cubicBezTo>
                  <a:cubicBezTo>
                    <a:pt x="444481" y="504208"/>
                    <a:pt x="445103" y="504831"/>
                    <a:pt x="445103" y="505143"/>
                  </a:cubicBezTo>
                  <a:cubicBezTo>
                    <a:pt x="445103" y="506043"/>
                    <a:pt x="444169" y="506354"/>
                    <a:pt x="443236" y="506043"/>
                  </a:cubicBezTo>
                  <a:close/>
                  <a:moveTo>
                    <a:pt x="487463" y="310860"/>
                  </a:moveTo>
                  <a:cubicBezTo>
                    <a:pt x="487774" y="311484"/>
                    <a:pt x="488085" y="311795"/>
                    <a:pt x="487774" y="312107"/>
                  </a:cubicBezTo>
                  <a:cubicBezTo>
                    <a:pt x="487774" y="312695"/>
                    <a:pt x="487463" y="313007"/>
                    <a:pt x="486875" y="312695"/>
                  </a:cubicBezTo>
                  <a:cubicBezTo>
                    <a:pt x="486564" y="312695"/>
                    <a:pt x="486564" y="312107"/>
                    <a:pt x="486564" y="312107"/>
                  </a:cubicBezTo>
                  <a:cubicBezTo>
                    <a:pt x="486875" y="311484"/>
                    <a:pt x="487186" y="311172"/>
                    <a:pt x="487463" y="310860"/>
                  </a:cubicBezTo>
                  <a:close/>
                  <a:moveTo>
                    <a:pt x="465367" y="347141"/>
                  </a:moveTo>
                  <a:cubicBezTo>
                    <a:pt x="466300" y="347453"/>
                    <a:pt x="466577" y="348664"/>
                    <a:pt x="466300" y="349599"/>
                  </a:cubicBezTo>
                  <a:cubicBezTo>
                    <a:pt x="465989" y="350499"/>
                    <a:pt x="464744" y="350811"/>
                    <a:pt x="463534" y="350222"/>
                  </a:cubicBezTo>
                  <a:cubicBezTo>
                    <a:pt x="462600" y="349599"/>
                    <a:pt x="462289" y="348664"/>
                    <a:pt x="462600" y="347764"/>
                  </a:cubicBezTo>
                  <a:cubicBezTo>
                    <a:pt x="462911" y="347141"/>
                    <a:pt x="464433" y="346830"/>
                    <a:pt x="465367" y="347141"/>
                  </a:cubicBezTo>
                  <a:close/>
                  <a:moveTo>
                    <a:pt x="453368" y="448887"/>
                  </a:moveTo>
                  <a:cubicBezTo>
                    <a:pt x="453679" y="448264"/>
                    <a:pt x="454612" y="447952"/>
                    <a:pt x="455546" y="448575"/>
                  </a:cubicBezTo>
                  <a:cubicBezTo>
                    <a:pt x="455857" y="448887"/>
                    <a:pt x="456134" y="448887"/>
                    <a:pt x="456134" y="449198"/>
                  </a:cubicBezTo>
                  <a:cubicBezTo>
                    <a:pt x="456445" y="449475"/>
                    <a:pt x="456445" y="450410"/>
                    <a:pt x="456134" y="450722"/>
                  </a:cubicBezTo>
                  <a:cubicBezTo>
                    <a:pt x="455857" y="451033"/>
                    <a:pt x="455235" y="451033"/>
                    <a:pt x="454924" y="451033"/>
                  </a:cubicBezTo>
                  <a:cubicBezTo>
                    <a:pt x="454612" y="451033"/>
                    <a:pt x="454301" y="450722"/>
                    <a:pt x="453990" y="450722"/>
                  </a:cubicBezTo>
                  <a:cubicBezTo>
                    <a:pt x="453368" y="450098"/>
                    <a:pt x="453091" y="449475"/>
                    <a:pt x="453368" y="448887"/>
                  </a:cubicBezTo>
                  <a:close/>
                  <a:moveTo>
                    <a:pt x="452780" y="468550"/>
                  </a:moveTo>
                  <a:cubicBezTo>
                    <a:pt x="451846" y="468239"/>
                    <a:pt x="451224" y="467027"/>
                    <a:pt x="451846" y="466404"/>
                  </a:cubicBezTo>
                  <a:cubicBezTo>
                    <a:pt x="452157" y="465781"/>
                    <a:pt x="453091" y="465781"/>
                    <a:pt x="453679" y="466092"/>
                  </a:cubicBezTo>
                  <a:cubicBezTo>
                    <a:pt x="454612" y="466404"/>
                    <a:pt x="454924" y="467304"/>
                    <a:pt x="454301" y="468239"/>
                  </a:cubicBezTo>
                  <a:cubicBezTo>
                    <a:pt x="453990" y="468239"/>
                    <a:pt x="453368" y="468550"/>
                    <a:pt x="452780" y="468550"/>
                  </a:cubicBezTo>
                  <a:close/>
                  <a:moveTo>
                    <a:pt x="457068" y="473466"/>
                  </a:moveTo>
                  <a:cubicBezTo>
                    <a:pt x="456756" y="474089"/>
                    <a:pt x="455857" y="474713"/>
                    <a:pt x="455235" y="474713"/>
                  </a:cubicBezTo>
                  <a:cubicBezTo>
                    <a:pt x="454301" y="474401"/>
                    <a:pt x="453679" y="473155"/>
                    <a:pt x="453990" y="472220"/>
                  </a:cubicBezTo>
                  <a:cubicBezTo>
                    <a:pt x="454301" y="471631"/>
                    <a:pt x="455235" y="471008"/>
                    <a:pt x="455857" y="471320"/>
                  </a:cubicBezTo>
                  <a:cubicBezTo>
                    <a:pt x="457068" y="471320"/>
                    <a:pt x="457379" y="472220"/>
                    <a:pt x="457068" y="473466"/>
                  </a:cubicBezTo>
                  <a:close/>
                  <a:moveTo>
                    <a:pt x="461355" y="342537"/>
                  </a:moveTo>
                  <a:cubicBezTo>
                    <a:pt x="461355" y="342225"/>
                    <a:pt x="461978" y="341914"/>
                    <a:pt x="462600" y="341291"/>
                  </a:cubicBezTo>
                  <a:cubicBezTo>
                    <a:pt x="462911" y="342225"/>
                    <a:pt x="463223" y="342537"/>
                    <a:pt x="463223" y="343125"/>
                  </a:cubicBezTo>
                  <a:cubicBezTo>
                    <a:pt x="463223" y="343125"/>
                    <a:pt x="462600" y="343749"/>
                    <a:pt x="462289" y="343437"/>
                  </a:cubicBezTo>
                  <a:cubicBezTo>
                    <a:pt x="461667" y="343749"/>
                    <a:pt x="461079" y="343125"/>
                    <a:pt x="461355" y="342537"/>
                  </a:cubicBezTo>
                  <a:close/>
                  <a:moveTo>
                    <a:pt x="462289" y="427977"/>
                  </a:moveTo>
                  <a:cubicBezTo>
                    <a:pt x="462600" y="427042"/>
                    <a:pt x="463534" y="426454"/>
                    <a:pt x="464433" y="426731"/>
                  </a:cubicBezTo>
                  <a:cubicBezTo>
                    <a:pt x="465055" y="427042"/>
                    <a:pt x="465367" y="427977"/>
                    <a:pt x="465055" y="428600"/>
                  </a:cubicBezTo>
                  <a:cubicBezTo>
                    <a:pt x="464744" y="429500"/>
                    <a:pt x="464122" y="430123"/>
                    <a:pt x="463223" y="429812"/>
                  </a:cubicBezTo>
                  <a:cubicBezTo>
                    <a:pt x="462600" y="429812"/>
                    <a:pt x="461978" y="428912"/>
                    <a:pt x="462289" y="427977"/>
                  </a:cubicBezTo>
                  <a:close/>
                  <a:moveTo>
                    <a:pt x="466300" y="479005"/>
                  </a:moveTo>
                  <a:cubicBezTo>
                    <a:pt x="465989" y="479905"/>
                    <a:pt x="464744" y="480529"/>
                    <a:pt x="463811" y="479905"/>
                  </a:cubicBezTo>
                  <a:cubicBezTo>
                    <a:pt x="463223" y="479628"/>
                    <a:pt x="462911" y="478382"/>
                    <a:pt x="463223" y="477447"/>
                  </a:cubicBezTo>
                  <a:cubicBezTo>
                    <a:pt x="463534" y="476547"/>
                    <a:pt x="464433" y="476236"/>
                    <a:pt x="465367" y="476547"/>
                  </a:cubicBezTo>
                  <a:cubicBezTo>
                    <a:pt x="466300" y="477171"/>
                    <a:pt x="466577" y="478071"/>
                    <a:pt x="466300" y="479005"/>
                  </a:cubicBezTo>
                  <a:close/>
                  <a:moveTo>
                    <a:pt x="469343" y="434728"/>
                  </a:moveTo>
                  <a:cubicBezTo>
                    <a:pt x="469032" y="435351"/>
                    <a:pt x="468444" y="435351"/>
                    <a:pt x="468133" y="435039"/>
                  </a:cubicBezTo>
                  <a:cubicBezTo>
                    <a:pt x="467822" y="434728"/>
                    <a:pt x="467511" y="434139"/>
                    <a:pt x="467511" y="433827"/>
                  </a:cubicBezTo>
                  <a:cubicBezTo>
                    <a:pt x="467511" y="433516"/>
                    <a:pt x="468133" y="433204"/>
                    <a:pt x="468755" y="433204"/>
                  </a:cubicBezTo>
                  <a:cubicBezTo>
                    <a:pt x="469343" y="433516"/>
                    <a:pt x="469655" y="434139"/>
                    <a:pt x="469343" y="434728"/>
                  </a:cubicBezTo>
                  <a:close/>
                  <a:moveTo>
                    <a:pt x="470899" y="464846"/>
                  </a:moveTo>
                  <a:cubicBezTo>
                    <a:pt x="470277" y="464569"/>
                    <a:pt x="470277" y="463946"/>
                    <a:pt x="470588" y="463634"/>
                  </a:cubicBezTo>
                  <a:cubicBezTo>
                    <a:pt x="470899" y="463011"/>
                    <a:pt x="471522" y="463011"/>
                    <a:pt x="471798" y="463323"/>
                  </a:cubicBezTo>
                  <a:cubicBezTo>
                    <a:pt x="472110" y="463634"/>
                    <a:pt x="472110" y="464258"/>
                    <a:pt x="472421" y="464846"/>
                  </a:cubicBezTo>
                  <a:cubicBezTo>
                    <a:pt x="471798" y="464846"/>
                    <a:pt x="471211" y="465158"/>
                    <a:pt x="470899" y="464846"/>
                  </a:cubicBezTo>
                  <a:close/>
                  <a:moveTo>
                    <a:pt x="473666" y="420291"/>
                  </a:moveTo>
                  <a:cubicBezTo>
                    <a:pt x="473043" y="420915"/>
                    <a:pt x="472110" y="420915"/>
                    <a:pt x="471522" y="420603"/>
                  </a:cubicBezTo>
                  <a:cubicBezTo>
                    <a:pt x="470588" y="420291"/>
                    <a:pt x="470277" y="419668"/>
                    <a:pt x="470277" y="418768"/>
                  </a:cubicBezTo>
                  <a:cubicBezTo>
                    <a:pt x="470277" y="418457"/>
                    <a:pt x="470588" y="418145"/>
                    <a:pt x="470588" y="417833"/>
                  </a:cubicBezTo>
                  <a:cubicBezTo>
                    <a:pt x="470899" y="416899"/>
                    <a:pt x="471211" y="416310"/>
                    <a:pt x="472421" y="416310"/>
                  </a:cubicBezTo>
                  <a:cubicBezTo>
                    <a:pt x="473355" y="416310"/>
                    <a:pt x="473977" y="416899"/>
                    <a:pt x="474288" y="418145"/>
                  </a:cubicBezTo>
                  <a:cubicBezTo>
                    <a:pt x="474288" y="418768"/>
                    <a:pt x="474288" y="419668"/>
                    <a:pt x="473666" y="420291"/>
                  </a:cubicBezTo>
                  <a:close/>
                  <a:moveTo>
                    <a:pt x="478887" y="307779"/>
                  </a:moveTo>
                  <a:cubicBezTo>
                    <a:pt x="478265" y="308402"/>
                    <a:pt x="476743" y="308402"/>
                    <a:pt x="476121" y="307779"/>
                  </a:cubicBezTo>
                  <a:cubicBezTo>
                    <a:pt x="476121" y="307779"/>
                    <a:pt x="475810" y="307468"/>
                    <a:pt x="476121" y="307468"/>
                  </a:cubicBezTo>
                  <a:cubicBezTo>
                    <a:pt x="476432" y="307191"/>
                    <a:pt x="476432" y="306568"/>
                    <a:pt x="477020" y="306256"/>
                  </a:cubicBezTo>
                  <a:cubicBezTo>
                    <a:pt x="477642" y="305945"/>
                    <a:pt x="478265" y="305945"/>
                    <a:pt x="478887" y="306568"/>
                  </a:cubicBezTo>
                  <a:cubicBezTo>
                    <a:pt x="479199" y="306879"/>
                    <a:pt x="479199" y="307191"/>
                    <a:pt x="479199" y="307468"/>
                  </a:cubicBezTo>
                  <a:cubicBezTo>
                    <a:pt x="479199" y="307468"/>
                    <a:pt x="479199" y="307779"/>
                    <a:pt x="478887" y="307779"/>
                  </a:cubicBezTo>
                  <a:close/>
                  <a:moveTo>
                    <a:pt x="483175" y="378195"/>
                  </a:moveTo>
                  <a:cubicBezTo>
                    <a:pt x="482864" y="378472"/>
                    <a:pt x="482242" y="378783"/>
                    <a:pt x="481965" y="378472"/>
                  </a:cubicBezTo>
                  <a:cubicBezTo>
                    <a:pt x="481342" y="378472"/>
                    <a:pt x="481031" y="377571"/>
                    <a:pt x="481654" y="376637"/>
                  </a:cubicBezTo>
                  <a:cubicBezTo>
                    <a:pt x="481965" y="376637"/>
                    <a:pt x="482242" y="376325"/>
                    <a:pt x="482864" y="376637"/>
                  </a:cubicBezTo>
                  <a:cubicBezTo>
                    <a:pt x="483486" y="376948"/>
                    <a:pt x="483486" y="377883"/>
                    <a:pt x="483175" y="378195"/>
                  </a:cubicBezTo>
                  <a:close/>
                  <a:moveTo>
                    <a:pt x="489330" y="333294"/>
                  </a:moveTo>
                  <a:cubicBezTo>
                    <a:pt x="489019" y="333917"/>
                    <a:pt x="488085" y="334228"/>
                    <a:pt x="487463" y="334228"/>
                  </a:cubicBezTo>
                  <a:cubicBezTo>
                    <a:pt x="486875" y="333917"/>
                    <a:pt x="486564" y="333294"/>
                    <a:pt x="486875" y="332670"/>
                  </a:cubicBezTo>
                  <a:cubicBezTo>
                    <a:pt x="487186" y="331770"/>
                    <a:pt x="487774" y="331459"/>
                    <a:pt x="488708" y="331770"/>
                  </a:cubicBezTo>
                  <a:cubicBezTo>
                    <a:pt x="489019" y="332082"/>
                    <a:pt x="489642" y="332670"/>
                    <a:pt x="489330" y="333294"/>
                  </a:cubicBezTo>
                  <a:close/>
                  <a:moveTo>
                    <a:pt x="492996" y="285658"/>
                  </a:moveTo>
                  <a:cubicBezTo>
                    <a:pt x="492685" y="286592"/>
                    <a:pt x="491474" y="286904"/>
                    <a:pt x="490852" y="286592"/>
                  </a:cubicBezTo>
                  <a:cubicBezTo>
                    <a:pt x="489953" y="285969"/>
                    <a:pt x="489330" y="285035"/>
                    <a:pt x="489642" y="284135"/>
                  </a:cubicBezTo>
                  <a:cubicBezTo>
                    <a:pt x="489953" y="283200"/>
                    <a:pt x="490852" y="283200"/>
                    <a:pt x="492097" y="283511"/>
                  </a:cubicBezTo>
                  <a:cubicBezTo>
                    <a:pt x="492996" y="283823"/>
                    <a:pt x="493618" y="284723"/>
                    <a:pt x="492996" y="285658"/>
                  </a:cubicBezTo>
                  <a:close/>
                  <a:moveTo>
                    <a:pt x="497629" y="311795"/>
                  </a:moveTo>
                  <a:cubicBezTo>
                    <a:pt x="497318" y="312695"/>
                    <a:pt x="496073" y="313007"/>
                    <a:pt x="495174" y="312384"/>
                  </a:cubicBezTo>
                  <a:cubicBezTo>
                    <a:pt x="494241" y="312107"/>
                    <a:pt x="493929" y="310860"/>
                    <a:pt x="494241" y="310237"/>
                  </a:cubicBezTo>
                  <a:cubicBezTo>
                    <a:pt x="494552" y="309337"/>
                    <a:pt x="495762" y="309337"/>
                    <a:pt x="496696" y="309649"/>
                  </a:cubicBezTo>
                  <a:cubicBezTo>
                    <a:pt x="497629" y="309926"/>
                    <a:pt x="498217" y="310860"/>
                    <a:pt x="497629" y="311795"/>
                  </a:cubicBezTo>
                  <a:close/>
                  <a:moveTo>
                    <a:pt x="500984" y="350811"/>
                  </a:moveTo>
                  <a:cubicBezTo>
                    <a:pt x="500672" y="351122"/>
                    <a:pt x="500085" y="351122"/>
                    <a:pt x="499773" y="350811"/>
                  </a:cubicBezTo>
                  <a:cubicBezTo>
                    <a:pt x="499462" y="350499"/>
                    <a:pt x="499462" y="349911"/>
                    <a:pt x="499462" y="349599"/>
                  </a:cubicBezTo>
                  <a:cubicBezTo>
                    <a:pt x="499773" y="348976"/>
                    <a:pt x="500672" y="348976"/>
                    <a:pt x="500984" y="349288"/>
                  </a:cubicBezTo>
                  <a:cubicBezTo>
                    <a:pt x="501606" y="349599"/>
                    <a:pt x="501295" y="350222"/>
                    <a:pt x="500984" y="350811"/>
                  </a:cubicBezTo>
                  <a:close/>
                  <a:moveTo>
                    <a:pt x="504373" y="269975"/>
                  </a:moveTo>
                  <a:cubicBezTo>
                    <a:pt x="504061" y="269975"/>
                    <a:pt x="503750" y="269975"/>
                    <a:pt x="503439" y="269975"/>
                  </a:cubicBezTo>
                  <a:cubicBezTo>
                    <a:pt x="503162" y="269664"/>
                    <a:pt x="503162" y="269352"/>
                    <a:pt x="502851" y="268764"/>
                  </a:cubicBezTo>
                  <a:cubicBezTo>
                    <a:pt x="503439" y="269075"/>
                    <a:pt x="504061" y="269075"/>
                    <a:pt x="504373" y="269075"/>
                  </a:cubicBezTo>
                  <a:cubicBezTo>
                    <a:pt x="504373" y="269075"/>
                    <a:pt x="504373" y="269664"/>
                    <a:pt x="504373" y="269975"/>
                  </a:cubicBezTo>
                  <a:close/>
                  <a:moveTo>
                    <a:pt x="508972" y="263225"/>
                  </a:moveTo>
                  <a:cubicBezTo>
                    <a:pt x="508972" y="262913"/>
                    <a:pt x="509594" y="262913"/>
                    <a:pt x="509905" y="262601"/>
                  </a:cubicBezTo>
                  <a:cubicBezTo>
                    <a:pt x="509905" y="263225"/>
                    <a:pt x="510216" y="263536"/>
                    <a:pt x="510216" y="263848"/>
                  </a:cubicBezTo>
                  <a:cubicBezTo>
                    <a:pt x="510216" y="264125"/>
                    <a:pt x="509594" y="264125"/>
                    <a:pt x="509283" y="264125"/>
                  </a:cubicBezTo>
                  <a:cubicBezTo>
                    <a:pt x="508972" y="263848"/>
                    <a:pt x="508660" y="263536"/>
                    <a:pt x="508972" y="263225"/>
                  </a:cubicBezTo>
                  <a:close/>
                  <a:moveTo>
                    <a:pt x="473355" y="388615"/>
                  </a:moveTo>
                  <a:cubicBezTo>
                    <a:pt x="473355" y="388615"/>
                    <a:pt x="473355" y="388926"/>
                    <a:pt x="473355" y="388615"/>
                  </a:cubicBezTo>
                  <a:cubicBezTo>
                    <a:pt x="473355" y="388926"/>
                    <a:pt x="473043" y="389238"/>
                    <a:pt x="473043" y="389238"/>
                  </a:cubicBezTo>
                  <a:cubicBezTo>
                    <a:pt x="473043" y="388926"/>
                    <a:pt x="473043" y="388926"/>
                    <a:pt x="472732" y="388615"/>
                  </a:cubicBezTo>
                  <a:cubicBezTo>
                    <a:pt x="472732" y="388615"/>
                    <a:pt x="473043" y="388615"/>
                    <a:pt x="473355" y="388615"/>
                  </a:cubicBezTo>
                  <a:close/>
                  <a:moveTo>
                    <a:pt x="460768" y="456884"/>
                  </a:moveTo>
                  <a:cubicBezTo>
                    <a:pt x="460768" y="456884"/>
                    <a:pt x="461079" y="457161"/>
                    <a:pt x="460768" y="456884"/>
                  </a:cubicBezTo>
                  <a:cubicBezTo>
                    <a:pt x="461079" y="457161"/>
                    <a:pt x="460768" y="457161"/>
                    <a:pt x="460768" y="457472"/>
                  </a:cubicBezTo>
                  <a:cubicBezTo>
                    <a:pt x="460768" y="457472"/>
                    <a:pt x="460456" y="457161"/>
                    <a:pt x="460768" y="456884"/>
                  </a:cubicBezTo>
                  <a:cubicBezTo>
                    <a:pt x="460456" y="457161"/>
                    <a:pt x="460768" y="456884"/>
                    <a:pt x="460768" y="456884"/>
                  </a:cubicBezTo>
                  <a:close/>
                  <a:moveTo>
                    <a:pt x="450325" y="455014"/>
                  </a:moveTo>
                  <a:cubicBezTo>
                    <a:pt x="450636" y="455326"/>
                    <a:pt x="450636" y="455326"/>
                    <a:pt x="450325" y="455014"/>
                  </a:cubicBezTo>
                  <a:cubicBezTo>
                    <a:pt x="450636" y="455326"/>
                    <a:pt x="450325" y="455326"/>
                    <a:pt x="450325" y="455637"/>
                  </a:cubicBezTo>
                  <a:cubicBezTo>
                    <a:pt x="450325" y="455637"/>
                    <a:pt x="450325" y="455326"/>
                    <a:pt x="450325" y="455014"/>
                  </a:cubicBezTo>
                  <a:cubicBezTo>
                    <a:pt x="450325" y="455326"/>
                    <a:pt x="450325" y="455014"/>
                    <a:pt x="450325" y="455014"/>
                  </a:cubicBezTo>
                  <a:close/>
                  <a:moveTo>
                    <a:pt x="448146" y="287493"/>
                  </a:moveTo>
                  <a:cubicBezTo>
                    <a:pt x="448457" y="287804"/>
                    <a:pt x="448457" y="287804"/>
                    <a:pt x="448457" y="288116"/>
                  </a:cubicBezTo>
                  <a:cubicBezTo>
                    <a:pt x="448146" y="288116"/>
                    <a:pt x="448146" y="288427"/>
                    <a:pt x="447869" y="288427"/>
                  </a:cubicBezTo>
                  <a:cubicBezTo>
                    <a:pt x="447869" y="288427"/>
                    <a:pt x="447558" y="288116"/>
                    <a:pt x="447558" y="288116"/>
                  </a:cubicBezTo>
                  <a:cubicBezTo>
                    <a:pt x="447869" y="287804"/>
                    <a:pt x="448146" y="287493"/>
                    <a:pt x="448146" y="287493"/>
                  </a:cubicBezTo>
                  <a:close/>
                  <a:moveTo>
                    <a:pt x="439259" y="451933"/>
                  </a:moveTo>
                  <a:cubicBezTo>
                    <a:pt x="439259" y="451933"/>
                    <a:pt x="439570" y="451656"/>
                    <a:pt x="439881" y="451656"/>
                  </a:cubicBezTo>
                  <a:cubicBezTo>
                    <a:pt x="439881" y="451933"/>
                    <a:pt x="440158" y="452245"/>
                    <a:pt x="439881" y="452556"/>
                  </a:cubicBezTo>
                  <a:cubicBezTo>
                    <a:pt x="439881" y="452868"/>
                    <a:pt x="439259" y="452868"/>
                    <a:pt x="438948" y="452868"/>
                  </a:cubicBezTo>
                  <a:cubicBezTo>
                    <a:pt x="439259" y="452556"/>
                    <a:pt x="439259" y="452245"/>
                    <a:pt x="439259" y="451933"/>
                  </a:cubicBezTo>
                  <a:close/>
                  <a:moveTo>
                    <a:pt x="428194" y="487314"/>
                  </a:moveTo>
                  <a:cubicBezTo>
                    <a:pt x="428505" y="487314"/>
                    <a:pt x="428505" y="487314"/>
                    <a:pt x="428816" y="487591"/>
                  </a:cubicBezTo>
                  <a:cubicBezTo>
                    <a:pt x="428816" y="487591"/>
                    <a:pt x="428816" y="487902"/>
                    <a:pt x="428816" y="487902"/>
                  </a:cubicBezTo>
                  <a:cubicBezTo>
                    <a:pt x="428505" y="487902"/>
                    <a:pt x="428505" y="487902"/>
                    <a:pt x="428194" y="487591"/>
                  </a:cubicBezTo>
                  <a:cubicBezTo>
                    <a:pt x="428194" y="487591"/>
                    <a:pt x="428194" y="487314"/>
                    <a:pt x="428194" y="487314"/>
                  </a:cubicBezTo>
                  <a:close/>
                  <a:moveTo>
                    <a:pt x="411907" y="104600"/>
                  </a:moveTo>
                  <a:cubicBezTo>
                    <a:pt x="411907" y="104600"/>
                    <a:pt x="412218" y="104912"/>
                    <a:pt x="412218" y="105223"/>
                  </a:cubicBezTo>
                  <a:cubicBezTo>
                    <a:pt x="412218" y="105223"/>
                    <a:pt x="411907" y="105223"/>
                    <a:pt x="411907" y="105535"/>
                  </a:cubicBezTo>
                  <a:cubicBezTo>
                    <a:pt x="411907" y="105223"/>
                    <a:pt x="411595" y="105223"/>
                    <a:pt x="411907" y="104600"/>
                  </a:cubicBezTo>
                  <a:cubicBezTo>
                    <a:pt x="411595" y="104912"/>
                    <a:pt x="411907" y="104912"/>
                    <a:pt x="411907" y="104600"/>
                  </a:cubicBezTo>
                  <a:close/>
                  <a:moveTo>
                    <a:pt x="245129" y="172557"/>
                  </a:moveTo>
                  <a:cubicBezTo>
                    <a:pt x="245129" y="172246"/>
                    <a:pt x="245129" y="172246"/>
                    <a:pt x="245129" y="172557"/>
                  </a:cubicBezTo>
                  <a:cubicBezTo>
                    <a:pt x="245129" y="172246"/>
                    <a:pt x="245440" y="172246"/>
                    <a:pt x="245751" y="172246"/>
                  </a:cubicBezTo>
                  <a:cubicBezTo>
                    <a:pt x="245751" y="172246"/>
                    <a:pt x="245751" y="172557"/>
                    <a:pt x="245751" y="172557"/>
                  </a:cubicBezTo>
                  <a:cubicBezTo>
                    <a:pt x="245440" y="172557"/>
                    <a:pt x="245129" y="172557"/>
                    <a:pt x="245129" y="172557"/>
                  </a:cubicBezTo>
                  <a:close/>
                  <a:moveTo>
                    <a:pt x="391020" y="206034"/>
                  </a:moveTo>
                  <a:cubicBezTo>
                    <a:pt x="391020" y="206345"/>
                    <a:pt x="391020" y="206657"/>
                    <a:pt x="391020" y="206969"/>
                  </a:cubicBezTo>
                  <a:cubicBezTo>
                    <a:pt x="390709" y="206969"/>
                    <a:pt x="390398" y="206969"/>
                    <a:pt x="390398" y="206969"/>
                  </a:cubicBezTo>
                  <a:cubicBezTo>
                    <a:pt x="390398" y="206969"/>
                    <a:pt x="390398" y="206657"/>
                    <a:pt x="390398" y="206345"/>
                  </a:cubicBezTo>
                  <a:cubicBezTo>
                    <a:pt x="390398" y="206034"/>
                    <a:pt x="390709" y="206034"/>
                    <a:pt x="391020" y="206034"/>
                  </a:cubicBezTo>
                  <a:close/>
                  <a:moveTo>
                    <a:pt x="384589" y="611770"/>
                  </a:moveTo>
                  <a:cubicBezTo>
                    <a:pt x="384589" y="612081"/>
                    <a:pt x="384277" y="612081"/>
                    <a:pt x="383966" y="612393"/>
                  </a:cubicBezTo>
                  <a:cubicBezTo>
                    <a:pt x="383655" y="612081"/>
                    <a:pt x="383655" y="612081"/>
                    <a:pt x="383655" y="611770"/>
                  </a:cubicBezTo>
                  <a:cubicBezTo>
                    <a:pt x="383655" y="611493"/>
                    <a:pt x="383966" y="611493"/>
                    <a:pt x="384277" y="611181"/>
                  </a:cubicBezTo>
                  <a:cubicBezTo>
                    <a:pt x="384277" y="611493"/>
                    <a:pt x="384589" y="611493"/>
                    <a:pt x="384589" y="611770"/>
                  </a:cubicBezTo>
                  <a:close/>
                  <a:moveTo>
                    <a:pt x="364913" y="399381"/>
                  </a:moveTo>
                  <a:cubicBezTo>
                    <a:pt x="364913" y="399381"/>
                    <a:pt x="364913" y="399693"/>
                    <a:pt x="364913" y="399381"/>
                  </a:cubicBezTo>
                  <a:cubicBezTo>
                    <a:pt x="364290" y="399381"/>
                    <a:pt x="364290" y="399070"/>
                    <a:pt x="364290" y="399070"/>
                  </a:cubicBezTo>
                  <a:cubicBezTo>
                    <a:pt x="364290" y="399070"/>
                    <a:pt x="364602" y="399070"/>
                    <a:pt x="364602" y="399070"/>
                  </a:cubicBezTo>
                  <a:cubicBezTo>
                    <a:pt x="364913" y="399070"/>
                    <a:pt x="364913" y="399381"/>
                    <a:pt x="364913" y="399381"/>
                  </a:cubicBezTo>
                  <a:close/>
                  <a:moveTo>
                    <a:pt x="359380" y="393531"/>
                  </a:moveTo>
                  <a:cubicBezTo>
                    <a:pt x="359380" y="393531"/>
                    <a:pt x="359380" y="393842"/>
                    <a:pt x="359380" y="394154"/>
                  </a:cubicBezTo>
                  <a:cubicBezTo>
                    <a:pt x="359069" y="394154"/>
                    <a:pt x="359069" y="394466"/>
                    <a:pt x="358758" y="394466"/>
                  </a:cubicBezTo>
                  <a:cubicBezTo>
                    <a:pt x="358758" y="394154"/>
                    <a:pt x="358758" y="393842"/>
                    <a:pt x="358758" y="393531"/>
                  </a:cubicBezTo>
                  <a:cubicBezTo>
                    <a:pt x="359069" y="393531"/>
                    <a:pt x="359380" y="393531"/>
                    <a:pt x="359380" y="393531"/>
                  </a:cubicBezTo>
                  <a:close/>
                  <a:moveTo>
                    <a:pt x="352948" y="278595"/>
                  </a:moveTo>
                  <a:cubicBezTo>
                    <a:pt x="353259" y="278907"/>
                    <a:pt x="353259" y="279219"/>
                    <a:pt x="353536" y="279496"/>
                  </a:cubicBezTo>
                  <a:cubicBezTo>
                    <a:pt x="353259" y="279807"/>
                    <a:pt x="352948" y="279807"/>
                    <a:pt x="352948" y="279807"/>
                  </a:cubicBezTo>
                  <a:cubicBezTo>
                    <a:pt x="352948" y="279496"/>
                    <a:pt x="352637" y="279219"/>
                    <a:pt x="352637" y="278907"/>
                  </a:cubicBezTo>
                  <a:cubicBezTo>
                    <a:pt x="352326" y="278907"/>
                    <a:pt x="352637" y="278595"/>
                    <a:pt x="352948" y="278595"/>
                  </a:cubicBezTo>
                  <a:close/>
                  <a:moveTo>
                    <a:pt x="351081" y="573065"/>
                  </a:moveTo>
                  <a:cubicBezTo>
                    <a:pt x="351392" y="573065"/>
                    <a:pt x="351703" y="573065"/>
                    <a:pt x="352015" y="573065"/>
                  </a:cubicBezTo>
                  <a:cubicBezTo>
                    <a:pt x="352015" y="573065"/>
                    <a:pt x="352326" y="573689"/>
                    <a:pt x="352015" y="573689"/>
                  </a:cubicBezTo>
                  <a:cubicBezTo>
                    <a:pt x="351703" y="573966"/>
                    <a:pt x="351392" y="573966"/>
                    <a:pt x="351081" y="573966"/>
                  </a:cubicBezTo>
                  <a:cubicBezTo>
                    <a:pt x="351081" y="573689"/>
                    <a:pt x="351081" y="573377"/>
                    <a:pt x="351081" y="573065"/>
                  </a:cubicBezTo>
                  <a:close/>
                  <a:moveTo>
                    <a:pt x="352637" y="647427"/>
                  </a:moveTo>
                  <a:cubicBezTo>
                    <a:pt x="352637" y="647427"/>
                    <a:pt x="352948" y="647427"/>
                    <a:pt x="352637" y="647427"/>
                  </a:cubicBezTo>
                  <a:cubicBezTo>
                    <a:pt x="352948" y="647427"/>
                    <a:pt x="352948" y="647427"/>
                    <a:pt x="352948" y="647427"/>
                  </a:cubicBezTo>
                  <a:cubicBezTo>
                    <a:pt x="352948" y="647427"/>
                    <a:pt x="352948" y="647739"/>
                    <a:pt x="352637" y="647427"/>
                  </a:cubicBezTo>
                  <a:cubicBezTo>
                    <a:pt x="352948" y="647427"/>
                    <a:pt x="352637" y="647427"/>
                    <a:pt x="352637" y="647427"/>
                  </a:cubicBezTo>
                  <a:close/>
                  <a:moveTo>
                    <a:pt x="245751" y="733213"/>
                  </a:moveTo>
                  <a:cubicBezTo>
                    <a:pt x="245751" y="733525"/>
                    <a:pt x="245440" y="733525"/>
                    <a:pt x="245129" y="733525"/>
                  </a:cubicBezTo>
                  <a:cubicBezTo>
                    <a:pt x="245129" y="733213"/>
                    <a:pt x="244818" y="733213"/>
                    <a:pt x="244818" y="732902"/>
                  </a:cubicBezTo>
                  <a:cubicBezTo>
                    <a:pt x="245129" y="732590"/>
                    <a:pt x="245129" y="732590"/>
                    <a:pt x="245440" y="732590"/>
                  </a:cubicBezTo>
                  <a:cubicBezTo>
                    <a:pt x="245440" y="732902"/>
                    <a:pt x="245751" y="733213"/>
                    <a:pt x="245751" y="733213"/>
                  </a:cubicBezTo>
                  <a:close/>
                  <a:moveTo>
                    <a:pt x="242362" y="504520"/>
                  </a:moveTo>
                  <a:cubicBezTo>
                    <a:pt x="242362" y="504520"/>
                    <a:pt x="242362" y="504831"/>
                    <a:pt x="242362" y="504831"/>
                  </a:cubicBezTo>
                  <a:cubicBezTo>
                    <a:pt x="242051" y="505143"/>
                    <a:pt x="242051" y="505143"/>
                    <a:pt x="241740" y="505143"/>
                  </a:cubicBezTo>
                  <a:cubicBezTo>
                    <a:pt x="241740" y="504831"/>
                    <a:pt x="241740" y="504831"/>
                    <a:pt x="241429" y="504520"/>
                  </a:cubicBezTo>
                  <a:cubicBezTo>
                    <a:pt x="241740" y="504520"/>
                    <a:pt x="242051" y="504520"/>
                    <a:pt x="242362" y="504520"/>
                  </a:cubicBezTo>
                  <a:close/>
                  <a:moveTo>
                    <a:pt x="232542" y="540489"/>
                  </a:moveTo>
                  <a:cubicBezTo>
                    <a:pt x="232542" y="540489"/>
                    <a:pt x="232542" y="540766"/>
                    <a:pt x="232818" y="541077"/>
                  </a:cubicBezTo>
                  <a:cubicBezTo>
                    <a:pt x="232542" y="541077"/>
                    <a:pt x="232231" y="541389"/>
                    <a:pt x="232231" y="541077"/>
                  </a:cubicBezTo>
                  <a:cubicBezTo>
                    <a:pt x="232231" y="541077"/>
                    <a:pt x="232231" y="540766"/>
                    <a:pt x="231919" y="540489"/>
                  </a:cubicBezTo>
                  <a:cubicBezTo>
                    <a:pt x="231919" y="540489"/>
                    <a:pt x="232231" y="540177"/>
                    <a:pt x="232542" y="540489"/>
                  </a:cubicBezTo>
                  <a:close/>
                  <a:moveTo>
                    <a:pt x="232231" y="602249"/>
                  </a:moveTo>
                  <a:cubicBezTo>
                    <a:pt x="232231" y="602249"/>
                    <a:pt x="232231" y="602561"/>
                    <a:pt x="232542" y="602872"/>
                  </a:cubicBezTo>
                  <a:cubicBezTo>
                    <a:pt x="232231" y="602872"/>
                    <a:pt x="231919" y="602872"/>
                    <a:pt x="231608" y="602872"/>
                  </a:cubicBezTo>
                  <a:cubicBezTo>
                    <a:pt x="231608" y="602872"/>
                    <a:pt x="231608" y="602561"/>
                    <a:pt x="231297" y="602249"/>
                  </a:cubicBezTo>
                  <a:cubicBezTo>
                    <a:pt x="231608" y="602249"/>
                    <a:pt x="231919" y="602249"/>
                    <a:pt x="232231" y="602249"/>
                  </a:cubicBezTo>
                  <a:close/>
                  <a:moveTo>
                    <a:pt x="212244" y="548763"/>
                  </a:moveTo>
                  <a:cubicBezTo>
                    <a:pt x="212555" y="548763"/>
                    <a:pt x="212555" y="548451"/>
                    <a:pt x="212866" y="548451"/>
                  </a:cubicBezTo>
                  <a:cubicBezTo>
                    <a:pt x="212866" y="548451"/>
                    <a:pt x="212866" y="548763"/>
                    <a:pt x="213177" y="548763"/>
                  </a:cubicBezTo>
                  <a:cubicBezTo>
                    <a:pt x="212866" y="548763"/>
                    <a:pt x="212555" y="549074"/>
                    <a:pt x="212244" y="548763"/>
                  </a:cubicBezTo>
                  <a:cubicBezTo>
                    <a:pt x="212555" y="549074"/>
                    <a:pt x="212244" y="548763"/>
                    <a:pt x="212244" y="548763"/>
                  </a:cubicBezTo>
                  <a:close/>
                  <a:moveTo>
                    <a:pt x="241429" y="751631"/>
                  </a:moveTo>
                  <a:lnTo>
                    <a:pt x="241740" y="751631"/>
                  </a:lnTo>
                  <a:close/>
                  <a:moveTo>
                    <a:pt x="252494" y="818342"/>
                  </a:moveTo>
                  <a:cubicBezTo>
                    <a:pt x="252183" y="818030"/>
                    <a:pt x="252183" y="817718"/>
                    <a:pt x="252183" y="817407"/>
                  </a:cubicBezTo>
                  <a:cubicBezTo>
                    <a:pt x="252183" y="817407"/>
                    <a:pt x="252494" y="817130"/>
                    <a:pt x="252806" y="817130"/>
                  </a:cubicBezTo>
                  <a:cubicBezTo>
                    <a:pt x="252806" y="817407"/>
                    <a:pt x="253117" y="817718"/>
                    <a:pt x="253117" y="818030"/>
                  </a:cubicBezTo>
                  <a:cubicBezTo>
                    <a:pt x="253117" y="818030"/>
                    <a:pt x="252494" y="818342"/>
                    <a:pt x="252494" y="818342"/>
                  </a:cubicBezTo>
                  <a:close/>
                  <a:moveTo>
                    <a:pt x="255572" y="819588"/>
                  </a:moveTo>
                  <a:cubicBezTo>
                    <a:pt x="255572" y="819588"/>
                    <a:pt x="255572" y="819276"/>
                    <a:pt x="255572" y="819588"/>
                  </a:cubicBezTo>
                  <a:cubicBezTo>
                    <a:pt x="255572" y="819276"/>
                    <a:pt x="255883" y="819276"/>
                    <a:pt x="255883" y="818965"/>
                  </a:cubicBezTo>
                  <a:cubicBezTo>
                    <a:pt x="255883" y="818965"/>
                    <a:pt x="255883" y="818965"/>
                    <a:pt x="256194" y="819276"/>
                  </a:cubicBezTo>
                  <a:cubicBezTo>
                    <a:pt x="256194" y="819276"/>
                    <a:pt x="255883" y="819588"/>
                    <a:pt x="255572" y="819588"/>
                  </a:cubicBezTo>
                  <a:close/>
                  <a:moveTo>
                    <a:pt x="268470" y="662798"/>
                  </a:moveTo>
                  <a:cubicBezTo>
                    <a:pt x="268470" y="662798"/>
                    <a:pt x="268470" y="662521"/>
                    <a:pt x="268470" y="662798"/>
                  </a:cubicBezTo>
                  <a:cubicBezTo>
                    <a:pt x="268470" y="662521"/>
                    <a:pt x="268470" y="662210"/>
                    <a:pt x="268470" y="662210"/>
                  </a:cubicBezTo>
                  <a:cubicBezTo>
                    <a:pt x="268781" y="662210"/>
                    <a:pt x="268781" y="662521"/>
                    <a:pt x="268470" y="662798"/>
                  </a:cubicBezTo>
                  <a:cubicBezTo>
                    <a:pt x="268781" y="662521"/>
                    <a:pt x="268781" y="662798"/>
                    <a:pt x="268470" y="662798"/>
                  </a:cubicBezTo>
                  <a:close/>
                  <a:moveTo>
                    <a:pt x="270303" y="522660"/>
                  </a:moveTo>
                  <a:lnTo>
                    <a:pt x="270614" y="522660"/>
                  </a:lnTo>
                  <a:close/>
                  <a:moveTo>
                    <a:pt x="272136" y="418457"/>
                  </a:moveTo>
                  <a:cubicBezTo>
                    <a:pt x="271859" y="418457"/>
                    <a:pt x="271859" y="418145"/>
                    <a:pt x="271859" y="417833"/>
                  </a:cubicBezTo>
                  <a:cubicBezTo>
                    <a:pt x="272136" y="417833"/>
                    <a:pt x="272136" y="417522"/>
                    <a:pt x="272447" y="417522"/>
                  </a:cubicBezTo>
                  <a:cubicBezTo>
                    <a:pt x="272447" y="417833"/>
                    <a:pt x="272758" y="418145"/>
                    <a:pt x="272758" y="418457"/>
                  </a:cubicBezTo>
                  <a:cubicBezTo>
                    <a:pt x="272758" y="418457"/>
                    <a:pt x="272447" y="418457"/>
                    <a:pt x="272136" y="418457"/>
                  </a:cubicBezTo>
                  <a:close/>
                  <a:moveTo>
                    <a:pt x="326841" y="616720"/>
                  </a:moveTo>
                  <a:cubicBezTo>
                    <a:pt x="326529" y="616720"/>
                    <a:pt x="326218" y="616720"/>
                    <a:pt x="325907" y="616720"/>
                  </a:cubicBezTo>
                  <a:cubicBezTo>
                    <a:pt x="325907" y="616720"/>
                    <a:pt x="325596" y="616097"/>
                    <a:pt x="325907" y="616097"/>
                  </a:cubicBezTo>
                  <a:cubicBezTo>
                    <a:pt x="326218" y="616097"/>
                    <a:pt x="326529" y="615785"/>
                    <a:pt x="326841" y="615785"/>
                  </a:cubicBezTo>
                  <a:cubicBezTo>
                    <a:pt x="326841" y="616097"/>
                    <a:pt x="326841" y="616097"/>
                    <a:pt x="326841" y="616720"/>
                  </a:cubicBezTo>
                  <a:close/>
                  <a:moveTo>
                    <a:pt x="379955" y="744257"/>
                  </a:moveTo>
                  <a:cubicBezTo>
                    <a:pt x="379678" y="744257"/>
                    <a:pt x="379678" y="743945"/>
                    <a:pt x="379367" y="743668"/>
                  </a:cubicBezTo>
                  <a:cubicBezTo>
                    <a:pt x="379678" y="743668"/>
                    <a:pt x="379678" y="743357"/>
                    <a:pt x="379955" y="743357"/>
                  </a:cubicBezTo>
                  <a:cubicBezTo>
                    <a:pt x="380266" y="743668"/>
                    <a:pt x="380266" y="743668"/>
                    <a:pt x="380577" y="743945"/>
                  </a:cubicBezTo>
                  <a:cubicBezTo>
                    <a:pt x="380266" y="744257"/>
                    <a:pt x="380266" y="744257"/>
                    <a:pt x="379955" y="744257"/>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81" name="Google Shape;881;p38"/>
          <p:cNvGrpSpPr/>
          <p:nvPr/>
        </p:nvGrpSpPr>
        <p:grpSpPr>
          <a:xfrm>
            <a:off x="8142833" y="4854244"/>
            <a:ext cx="1815254" cy="1695076"/>
            <a:chOff x="7666832" y="2402124"/>
            <a:chExt cx="2670539" cy="2493737"/>
          </a:xfrm>
        </p:grpSpPr>
        <p:sp>
          <p:nvSpPr>
            <p:cNvPr id="882" name="Google Shape;882;p38"/>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3" name="Google Shape;883;p38"/>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4" name="Google Shape;884;p38"/>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5" name="Google Shape;885;p38"/>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86" name="Google Shape;886;p38"/>
            <p:cNvGrpSpPr/>
            <p:nvPr/>
          </p:nvGrpSpPr>
          <p:grpSpPr>
            <a:xfrm>
              <a:off x="7666832" y="2739507"/>
              <a:ext cx="2670539" cy="2156355"/>
              <a:chOff x="7666832" y="2739507"/>
              <a:chExt cx="2670539" cy="2156355"/>
            </a:xfrm>
          </p:grpSpPr>
          <p:grpSp>
            <p:nvGrpSpPr>
              <p:cNvPr id="887" name="Google Shape;887;p38"/>
              <p:cNvGrpSpPr/>
              <p:nvPr/>
            </p:nvGrpSpPr>
            <p:grpSpPr>
              <a:xfrm>
                <a:off x="7666832" y="2739507"/>
                <a:ext cx="2670539" cy="2156355"/>
                <a:chOff x="7666832" y="2739507"/>
                <a:chExt cx="2670539" cy="2156355"/>
              </a:xfrm>
            </p:grpSpPr>
            <p:grpSp>
              <p:nvGrpSpPr>
                <p:cNvPr id="888" name="Google Shape;888;p38"/>
                <p:cNvGrpSpPr/>
                <p:nvPr/>
              </p:nvGrpSpPr>
              <p:grpSpPr>
                <a:xfrm>
                  <a:off x="7666832" y="2739507"/>
                  <a:ext cx="2670539" cy="2156355"/>
                  <a:chOff x="7666832" y="2739507"/>
                  <a:chExt cx="2670539" cy="2156355"/>
                </a:xfrm>
              </p:grpSpPr>
              <p:sp>
                <p:nvSpPr>
                  <p:cNvPr id="889" name="Google Shape;889;p38"/>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0" name="Google Shape;890;p38"/>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91" name="Google Shape;891;p38"/>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92" name="Google Shape;892;p38"/>
                <p:cNvGrpSpPr/>
                <p:nvPr/>
              </p:nvGrpSpPr>
              <p:grpSpPr>
                <a:xfrm>
                  <a:off x="8104798" y="3901461"/>
                  <a:ext cx="1687926" cy="691103"/>
                  <a:chOff x="8104798" y="3901461"/>
                  <a:chExt cx="1687926" cy="691103"/>
                </a:xfrm>
              </p:grpSpPr>
              <p:sp>
                <p:nvSpPr>
                  <p:cNvPr id="893" name="Google Shape;893;p38"/>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4" name="Google Shape;894;p38"/>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895" name="Google Shape;895;p38"/>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896" name="Google Shape;896;p38"/>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897" name="Google Shape;897;p38"/>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98" name="Google Shape;898;p38"/>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99" name="Google Shape;899;p38"/>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900" name="Google Shape;900;p38"/>
          <p:cNvSpPr txBox="1"/>
          <p:nvPr/>
        </p:nvSpPr>
        <p:spPr>
          <a:xfrm>
            <a:off x="4535526" y="1568131"/>
            <a:ext cx="6603688" cy="156874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2"/>
              </a:buClr>
              <a:buSzPts val="16600"/>
              <a:buFont typeface="Flavors"/>
              <a:buNone/>
            </a:pPr>
            <a:r>
              <a:rPr b="0" lang="en-US" sz="16600">
                <a:solidFill>
                  <a:schemeClr val="accent2"/>
                </a:solidFill>
                <a:latin typeface="Flavors"/>
                <a:ea typeface="Flavors"/>
                <a:cs typeface="Flavors"/>
                <a:sym typeface="Flavors"/>
              </a:rPr>
              <a:t>Trick</a:t>
            </a:r>
            <a:endParaRPr/>
          </a:p>
        </p:txBody>
      </p:sp>
      <p:sp>
        <p:nvSpPr>
          <p:cNvPr id="901" name="Google Shape;901;p38"/>
          <p:cNvSpPr txBox="1"/>
          <p:nvPr/>
        </p:nvSpPr>
        <p:spPr>
          <a:xfrm>
            <a:off x="5553425" y="2871106"/>
            <a:ext cx="6245545" cy="144229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11500"/>
              <a:buFont typeface="Flavors"/>
              <a:buNone/>
            </a:pPr>
            <a:r>
              <a:rPr b="0" lang="en-US" sz="11500">
                <a:solidFill>
                  <a:schemeClr val="accent3"/>
                </a:solidFill>
                <a:latin typeface="Flavors"/>
                <a:ea typeface="Flavors"/>
                <a:cs typeface="Flavors"/>
                <a:sym typeface="Flavors"/>
              </a:rPr>
              <a:t>Treats</a:t>
            </a:r>
            <a:endParaRPr/>
          </a:p>
        </p:txBody>
      </p:sp>
      <p:sp>
        <p:nvSpPr>
          <p:cNvPr id="902" name="Google Shape;902;p38"/>
          <p:cNvSpPr/>
          <p:nvPr/>
        </p:nvSpPr>
        <p:spPr>
          <a:xfrm rot="5400000">
            <a:off x="9875876"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3" name="Google Shape;903;p38"/>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4" name="Google Shape;904;p38"/>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5" name="Google Shape;905;p38"/>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6" name="Google Shape;906;p38"/>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7" name="Google Shape;907;p38"/>
          <p:cNvSpPr/>
          <p:nvPr/>
        </p:nvSpPr>
        <p:spPr>
          <a:xfrm>
            <a:off x="9537924" y="417693"/>
            <a:ext cx="972037" cy="62545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8" name="Google Shape;908;p38"/>
          <p:cNvSpPr/>
          <p:nvPr/>
        </p:nvSpPr>
        <p:spPr>
          <a:xfrm>
            <a:off x="1971279" y="3543694"/>
            <a:ext cx="985998" cy="1211393"/>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9" name="Google Shape;909;p38"/>
          <p:cNvSpPr/>
          <p:nvPr/>
        </p:nvSpPr>
        <p:spPr>
          <a:xfrm rot="9000000">
            <a:off x="702425" y="3718037"/>
            <a:ext cx="576578" cy="576578"/>
          </a:xfrm>
          <a:prstGeom prst="ellipse">
            <a:avLst/>
          </a:prstGeom>
          <a:gradFill>
            <a:gsLst>
              <a:gs pos="0">
                <a:schemeClr val="accent6"/>
              </a:gs>
              <a:gs pos="37000">
                <a:schemeClr val="accent6"/>
              </a:gs>
              <a:gs pos="75000">
                <a:srgbClr val="3D1E66"/>
              </a:gs>
              <a:gs pos="100000">
                <a:srgbClr val="3D1E66"/>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0" name="Google Shape;910;p38"/>
          <p:cNvSpPr/>
          <p:nvPr/>
        </p:nvSpPr>
        <p:spPr>
          <a:xfrm rot="4500000">
            <a:off x="6697135" y="548929"/>
            <a:ext cx="362986" cy="362986"/>
          </a:xfrm>
          <a:prstGeom prst="ellipse">
            <a:avLst/>
          </a:prstGeom>
          <a:gradFill>
            <a:gsLst>
              <a:gs pos="0">
                <a:schemeClr val="accent2"/>
              </a:gs>
              <a:gs pos="8163">
                <a:schemeClr val="accent2"/>
              </a:gs>
              <a:gs pos="37000">
                <a:schemeClr val="accent3"/>
              </a:gs>
              <a:gs pos="68000">
                <a:srgbClr val="3D1E66"/>
              </a:gs>
              <a:gs pos="100000">
                <a:srgbClr val="3D1E66"/>
              </a:gs>
            </a:gsLst>
            <a:path path="circle">
              <a:fillToRect r="100%" t="100%"/>
            </a:path>
            <a:tileRect b="-100%" l="-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1" name="Google Shape;911;p38"/>
          <p:cNvSpPr/>
          <p:nvPr/>
        </p:nvSpPr>
        <p:spPr>
          <a:xfrm rot="900000">
            <a:off x="10658205" y="1924229"/>
            <a:ext cx="319698" cy="319698"/>
          </a:xfrm>
          <a:prstGeom prst="ellipse">
            <a:avLst/>
          </a:prstGeom>
          <a:gradFill>
            <a:gsLst>
              <a:gs pos="0">
                <a:schemeClr val="accent4"/>
              </a:gs>
              <a:gs pos="37000">
                <a:schemeClr val="accent4"/>
              </a:gs>
              <a:gs pos="75000">
                <a:srgbClr val="7F0000"/>
              </a:gs>
              <a:gs pos="100000">
                <a:srgbClr val="7F0000"/>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2" name="Google Shape;912;p38"/>
          <p:cNvSpPr/>
          <p:nvPr/>
        </p:nvSpPr>
        <p:spPr>
          <a:xfrm rot="900000">
            <a:off x="1887839" y="1712461"/>
            <a:ext cx="1208535" cy="1208535"/>
          </a:xfrm>
          <a:prstGeom prst="ellipse">
            <a:avLst/>
          </a:prstGeom>
          <a:gradFill>
            <a:gsLst>
              <a:gs pos="0">
                <a:srgbClr val="244150"/>
              </a:gs>
              <a:gs pos="37000">
                <a:srgbClr val="244150"/>
              </a:gs>
              <a:gs pos="75000">
                <a:srgbClr val="7F0000"/>
              </a:gs>
              <a:gs pos="100000">
                <a:srgbClr val="7F0000"/>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3" name="Google Shape;913;p38"/>
          <p:cNvSpPr/>
          <p:nvPr/>
        </p:nvSpPr>
        <p:spPr>
          <a:xfrm rot="9000000">
            <a:off x="7780914" y="4862720"/>
            <a:ext cx="576578" cy="576578"/>
          </a:xfrm>
          <a:prstGeom prst="ellipse">
            <a:avLst/>
          </a:prstGeom>
          <a:gradFill>
            <a:gsLst>
              <a:gs pos="0">
                <a:schemeClr val="accent6"/>
              </a:gs>
              <a:gs pos="37000">
                <a:schemeClr val="accent6"/>
              </a:gs>
              <a:gs pos="75000">
                <a:srgbClr val="3D1E66"/>
              </a:gs>
              <a:gs pos="100000">
                <a:srgbClr val="3D1E66"/>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914" name="Google Shape;914;p38"/>
          <p:cNvGrpSpPr/>
          <p:nvPr/>
        </p:nvGrpSpPr>
        <p:grpSpPr>
          <a:xfrm>
            <a:off x="9604664" y="4275946"/>
            <a:ext cx="2377073" cy="2407185"/>
            <a:chOff x="12693374" y="3659531"/>
            <a:chExt cx="2377073" cy="2407185"/>
          </a:xfrm>
        </p:grpSpPr>
        <p:sp>
          <p:nvSpPr>
            <p:cNvPr id="915" name="Google Shape;915;p38"/>
            <p:cNvSpPr/>
            <p:nvPr/>
          </p:nvSpPr>
          <p:spPr>
            <a:xfrm rot="-69371">
              <a:off x="13072599" y="4213956"/>
              <a:ext cx="1709449" cy="61250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6" name="Google Shape;916;p38"/>
            <p:cNvSpPr/>
            <p:nvPr/>
          </p:nvSpPr>
          <p:spPr>
            <a:xfrm rot="-69371">
              <a:off x="13470637" y="3667560"/>
              <a:ext cx="804572" cy="862195"/>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7" name="Google Shape;917;p38"/>
            <p:cNvSpPr/>
            <p:nvPr/>
          </p:nvSpPr>
          <p:spPr>
            <a:xfrm rot="-69371">
              <a:off x="13470637" y="3667560"/>
              <a:ext cx="804572" cy="862195"/>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8" name="Google Shape;918;p38"/>
            <p:cNvSpPr/>
            <p:nvPr/>
          </p:nvSpPr>
          <p:spPr>
            <a:xfrm rot="-69371">
              <a:off x="13470722" y="3676095"/>
              <a:ext cx="804572" cy="853658"/>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9" name="Google Shape;919;p38"/>
            <p:cNvSpPr/>
            <p:nvPr/>
          </p:nvSpPr>
          <p:spPr>
            <a:xfrm rot="-69371">
              <a:off x="13472902" y="3892062"/>
              <a:ext cx="655182" cy="639177"/>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0" name="Google Shape;920;p38"/>
            <p:cNvSpPr/>
            <p:nvPr/>
          </p:nvSpPr>
          <p:spPr>
            <a:xfrm rot="-69371">
              <a:off x="14237520" y="4409799"/>
              <a:ext cx="817377" cy="15493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1" name="Google Shape;921;p38"/>
            <p:cNvSpPr/>
            <p:nvPr/>
          </p:nvSpPr>
          <p:spPr>
            <a:xfrm rot="-69371">
              <a:off x="14515764" y="4407271"/>
              <a:ext cx="500457" cy="468445"/>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2" name="Google Shape;922;p38"/>
            <p:cNvSpPr/>
            <p:nvPr/>
          </p:nvSpPr>
          <p:spPr>
            <a:xfrm rot="-69371">
              <a:off x="14238641" y="4520763"/>
              <a:ext cx="817377" cy="1438414"/>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3" name="Google Shape;923;p38"/>
            <p:cNvSpPr/>
            <p:nvPr/>
          </p:nvSpPr>
          <p:spPr>
            <a:xfrm rot="-69371">
              <a:off x="14378716" y="5712756"/>
              <a:ext cx="542073" cy="246494"/>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4" name="Google Shape;924;p38"/>
            <p:cNvSpPr/>
            <p:nvPr/>
          </p:nvSpPr>
          <p:spPr>
            <a:xfrm rot="-69371">
              <a:off x="12708944" y="4397957"/>
              <a:ext cx="817377" cy="1551523"/>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5" name="Google Shape;925;p38"/>
            <p:cNvSpPr/>
            <p:nvPr/>
          </p:nvSpPr>
          <p:spPr>
            <a:xfrm rot="-69371">
              <a:off x="12725788" y="4400705"/>
              <a:ext cx="500457" cy="468445"/>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6" name="Google Shape;926;p38"/>
            <p:cNvSpPr/>
            <p:nvPr/>
          </p:nvSpPr>
          <p:spPr>
            <a:xfrm rot="-69371">
              <a:off x="12710063" y="4508921"/>
              <a:ext cx="817377" cy="1440548"/>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7" name="Google Shape;927;p38"/>
            <p:cNvSpPr/>
            <p:nvPr/>
          </p:nvSpPr>
          <p:spPr>
            <a:xfrm rot="-69371">
              <a:off x="12869343" y="5700525"/>
              <a:ext cx="542073" cy="248628"/>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8" name="Google Shape;928;p38"/>
            <p:cNvSpPr/>
            <p:nvPr/>
          </p:nvSpPr>
          <p:spPr>
            <a:xfrm rot="-69371">
              <a:off x="13075740" y="4386596"/>
              <a:ext cx="787499" cy="164542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9" name="Google Shape;929;p38"/>
            <p:cNvSpPr/>
            <p:nvPr/>
          </p:nvSpPr>
          <p:spPr>
            <a:xfrm rot="-69371">
              <a:off x="13081667" y="4388614"/>
              <a:ext cx="564481" cy="538872"/>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0" name="Google Shape;930;p38"/>
            <p:cNvSpPr/>
            <p:nvPr/>
          </p:nvSpPr>
          <p:spPr>
            <a:xfrm rot="-69371">
              <a:off x="13078430" y="4653338"/>
              <a:ext cx="787499" cy="1378658"/>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1" name="Google Shape;931;p38"/>
            <p:cNvSpPr/>
            <p:nvPr/>
          </p:nvSpPr>
          <p:spPr>
            <a:xfrm rot="-69371">
              <a:off x="13150105" y="5623056"/>
              <a:ext cx="678658" cy="408689"/>
            </a:xfrm>
            <a:custGeom>
              <a:rect b="b" l="l" r="r" t="t"/>
              <a:pathLst>
                <a:path extrusionOk="0" h="383" w="636">
                  <a:moveTo>
                    <a:pt x="543" y="251"/>
                  </a:moveTo>
                  <a:lnTo>
                    <a:pt x="543" y="251"/>
                  </a:lnTo>
                  <a:lnTo>
                    <a:pt x="537" y="251"/>
                  </a:lnTo>
                  <a:lnTo>
                    <a:pt x="533" y="249"/>
                  </a:lnTo>
                  <a:lnTo>
                    <a:pt x="519" y="239"/>
                  </a:lnTo>
                  <a:lnTo>
                    <a:pt x="505" y="226"/>
                  </a:lnTo>
                  <a:lnTo>
                    <a:pt x="489" y="206"/>
                  </a:lnTo>
                  <a:lnTo>
                    <a:pt x="455" y="164"/>
                  </a:lnTo>
                  <a:lnTo>
                    <a:pt x="423" y="122"/>
                  </a:lnTo>
                  <a:lnTo>
                    <a:pt x="423" y="122"/>
                  </a:lnTo>
                  <a:lnTo>
                    <a:pt x="417" y="138"/>
                  </a:lnTo>
                  <a:lnTo>
                    <a:pt x="407" y="158"/>
                  </a:lnTo>
                  <a:lnTo>
                    <a:pt x="395" y="180"/>
                  </a:lnTo>
                  <a:lnTo>
                    <a:pt x="383" y="202"/>
                  </a:lnTo>
                  <a:lnTo>
                    <a:pt x="367" y="224"/>
                  </a:lnTo>
                  <a:lnTo>
                    <a:pt x="353" y="243"/>
                  </a:lnTo>
                  <a:lnTo>
                    <a:pt x="337" y="259"/>
                  </a:lnTo>
                  <a:lnTo>
                    <a:pt x="331" y="263"/>
                  </a:lnTo>
                  <a:lnTo>
                    <a:pt x="323" y="267"/>
                  </a:lnTo>
                  <a:lnTo>
                    <a:pt x="323" y="267"/>
                  </a:lnTo>
                  <a:lnTo>
                    <a:pt x="311" y="271"/>
                  </a:lnTo>
                  <a:lnTo>
                    <a:pt x="297" y="273"/>
                  </a:lnTo>
                  <a:lnTo>
                    <a:pt x="283" y="271"/>
                  </a:lnTo>
                  <a:lnTo>
                    <a:pt x="269" y="269"/>
                  </a:lnTo>
                  <a:lnTo>
                    <a:pt x="255" y="263"/>
                  </a:lnTo>
                  <a:lnTo>
                    <a:pt x="241" y="257"/>
                  </a:lnTo>
                  <a:lnTo>
                    <a:pt x="217" y="243"/>
                  </a:lnTo>
                  <a:lnTo>
                    <a:pt x="217" y="243"/>
                  </a:lnTo>
                  <a:lnTo>
                    <a:pt x="178" y="218"/>
                  </a:lnTo>
                  <a:lnTo>
                    <a:pt x="142" y="190"/>
                  </a:lnTo>
                  <a:lnTo>
                    <a:pt x="110" y="160"/>
                  </a:lnTo>
                  <a:lnTo>
                    <a:pt x="78" y="126"/>
                  </a:lnTo>
                  <a:lnTo>
                    <a:pt x="78" y="126"/>
                  </a:lnTo>
                  <a:lnTo>
                    <a:pt x="58" y="100"/>
                  </a:lnTo>
                  <a:lnTo>
                    <a:pt x="38" y="74"/>
                  </a:lnTo>
                  <a:lnTo>
                    <a:pt x="22" y="44"/>
                  </a:lnTo>
                  <a:lnTo>
                    <a:pt x="8" y="14"/>
                  </a:lnTo>
                  <a:lnTo>
                    <a:pt x="8" y="14"/>
                  </a:lnTo>
                  <a:lnTo>
                    <a:pt x="0" y="0"/>
                  </a:lnTo>
                  <a:lnTo>
                    <a:pt x="0" y="0"/>
                  </a:lnTo>
                  <a:lnTo>
                    <a:pt x="4" y="12"/>
                  </a:lnTo>
                  <a:lnTo>
                    <a:pt x="4" y="12"/>
                  </a:lnTo>
                  <a:lnTo>
                    <a:pt x="16" y="46"/>
                  </a:lnTo>
                  <a:lnTo>
                    <a:pt x="30" y="80"/>
                  </a:lnTo>
                  <a:lnTo>
                    <a:pt x="46" y="110"/>
                  </a:lnTo>
                  <a:lnTo>
                    <a:pt x="62" y="142"/>
                  </a:lnTo>
                  <a:lnTo>
                    <a:pt x="80" y="170"/>
                  </a:lnTo>
                  <a:lnTo>
                    <a:pt x="98" y="196"/>
                  </a:lnTo>
                  <a:lnTo>
                    <a:pt x="118" y="222"/>
                  </a:lnTo>
                  <a:lnTo>
                    <a:pt x="140" y="245"/>
                  </a:lnTo>
                  <a:lnTo>
                    <a:pt x="164" y="267"/>
                  </a:lnTo>
                  <a:lnTo>
                    <a:pt x="188" y="287"/>
                  </a:lnTo>
                  <a:lnTo>
                    <a:pt x="215" y="305"/>
                  </a:lnTo>
                  <a:lnTo>
                    <a:pt x="243" y="323"/>
                  </a:lnTo>
                  <a:lnTo>
                    <a:pt x="273" y="339"/>
                  </a:lnTo>
                  <a:lnTo>
                    <a:pt x="303" y="353"/>
                  </a:lnTo>
                  <a:lnTo>
                    <a:pt x="337" y="365"/>
                  </a:lnTo>
                  <a:lnTo>
                    <a:pt x="371" y="375"/>
                  </a:lnTo>
                  <a:lnTo>
                    <a:pt x="371" y="375"/>
                  </a:lnTo>
                  <a:lnTo>
                    <a:pt x="373" y="375"/>
                  </a:lnTo>
                  <a:lnTo>
                    <a:pt x="373" y="375"/>
                  </a:lnTo>
                  <a:lnTo>
                    <a:pt x="397" y="381"/>
                  </a:lnTo>
                  <a:lnTo>
                    <a:pt x="421" y="383"/>
                  </a:lnTo>
                  <a:lnTo>
                    <a:pt x="443" y="381"/>
                  </a:lnTo>
                  <a:lnTo>
                    <a:pt x="465" y="375"/>
                  </a:lnTo>
                  <a:lnTo>
                    <a:pt x="485" y="369"/>
                  </a:lnTo>
                  <a:lnTo>
                    <a:pt x="503" y="359"/>
                  </a:lnTo>
                  <a:lnTo>
                    <a:pt x="521" y="345"/>
                  </a:lnTo>
                  <a:lnTo>
                    <a:pt x="539" y="331"/>
                  </a:lnTo>
                  <a:lnTo>
                    <a:pt x="556" y="315"/>
                  </a:lnTo>
                  <a:lnTo>
                    <a:pt x="570" y="297"/>
                  </a:lnTo>
                  <a:lnTo>
                    <a:pt x="584" y="277"/>
                  </a:lnTo>
                  <a:lnTo>
                    <a:pt x="596" y="257"/>
                  </a:lnTo>
                  <a:lnTo>
                    <a:pt x="608" y="237"/>
                  </a:lnTo>
                  <a:lnTo>
                    <a:pt x="618" y="216"/>
                  </a:lnTo>
                  <a:lnTo>
                    <a:pt x="636" y="172"/>
                  </a:lnTo>
                  <a:lnTo>
                    <a:pt x="636" y="172"/>
                  </a:lnTo>
                  <a:lnTo>
                    <a:pt x="618" y="198"/>
                  </a:lnTo>
                  <a:lnTo>
                    <a:pt x="596" y="222"/>
                  </a:lnTo>
                  <a:lnTo>
                    <a:pt x="584" y="231"/>
                  </a:lnTo>
                  <a:lnTo>
                    <a:pt x="572" y="239"/>
                  </a:lnTo>
                  <a:lnTo>
                    <a:pt x="558" y="245"/>
                  </a:lnTo>
                  <a:lnTo>
                    <a:pt x="543" y="251"/>
                  </a:lnTo>
                  <a:lnTo>
                    <a:pt x="543" y="25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2" name="Google Shape;932;p38"/>
            <p:cNvSpPr/>
            <p:nvPr/>
          </p:nvSpPr>
          <p:spPr>
            <a:xfrm rot="-69371">
              <a:off x="13969763" y="4368553"/>
              <a:ext cx="787499" cy="164542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3" name="Google Shape;933;p38"/>
            <p:cNvSpPr/>
            <p:nvPr/>
          </p:nvSpPr>
          <p:spPr>
            <a:xfrm rot="-69371">
              <a:off x="14164524" y="4366738"/>
              <a:ext cx="566616" cy="538872"/>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4" name="Google Shape;934;p38"/>
            <p:cNvSpPr/>
            <p:nvPr/>
          </p:nvSpPr>
          <p:spPr>
            <a:xfrm rot="-69371">
              <a:off x="13972454" y="4635293"/>
              <a:ext cx="787499" cy="1378658"/>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5" name="Google Shape;935;p38"/>
            <p:cNvSpPr/>
            <p:nvPr/>
          </p:nvSpPr>
          <p:spPr>
            <a:xfrm rot="-69371">
              <a:off x="14029193" y="5605315"/>
              <a:ext cx="678658" cy="408689"/>
            </a:xfrm>
            <a:custGeom>
              <a:rect b="b" l="l" r="r" t="t"/>
              <a:pathLst>
                <a:path extrusionOk="0" h="383" w="636">
                  <a:moveTo>
                    <a:pt x="93" y="251"/>
                  </a:moveTo>
                  <a:lnTo>
                    <a:pt x="93" y="251"/>
                  </a:lnTo>
                  <a:lnTo>
                    <a:pt x="99" y="251"/>
                  </a:lnTo>
                  <a:lnTo>
                    <a:pt x="105" y="249"/>
                  </a:lnTo>
                  <a:lnTo>
                    <a:pt x="117" y="239"/>
                  </a:lnTo>
                  <a:lnTo>
                    <a:pt x="131" y="226"/>
                  </a:lnTo>
                  <a:lnTo>
                    <a:pt x="147" y="206"/>
                  </a:lnTo>
                  <a:lnTo>
                    <a:pt x="181" y="164"/>
                  </a:lnTo>
                  <a:lnTo>
                    <a:pt x="213" y="122"/>
                  </a:lnTo>
                  <a:lnTo>
                    <a:pt x="213" y="122"/>
                  </a:lnTo>
                  <a:lnTo>
                    <a:pt x="219" y="138"/>
                  </a:lnTo>
                  <a:lnTo>
                    <a:pt x="229" y="158"/>
                  </a:lnTo>
                  <a:lnTo>
                    <a:pt x="241" y="180"/>
                  </a:lnTo>
                  <a:lnTo>
                    <a:pt x="255" y="202"/>
                  </a:lnTo>
                  <a:lnTo>
                    <a:pt x="269" y="224"/>
                  </a:lnTo>
                  <a:lnTo>
                    <a:pt x="285" y="243"/>
                  </a:lnTo>
                  <a:lnTo>
                    <a:pt x="299" y="259"/>
                  </a:lnTo>
                  <a:lnTo>
                    <a:pt x="305" y="263"/>
                  </a:lnTo>
                  <a:lnTo>
                    <a:pt x="313" y="267"/>
                  </a:lnTo>
                  <a:lnTo>
                    <a:pt x="313" y="267"/>
                  </a:lnTo>
                  <a:lnTo>
                    <a:pt x="327" y="271"/>
                  </a:lnTo>
                  <a:lnTo>
                    <a:pt x="341" y="273"/>
                  </a:lnTo>
                  <a:lnTo>
                    <a:pt x="355" y="271"/>
                  </a:lnTo>
                  <a:lnTo>
                    <a:pt x="369" y="269"/>
                  </a:lnTo>
                  <a:lnTo>
                    <a:pt x="381" y="263"/>
                  </a:lnTo>
                  <a:lnTo>
                    <a:pt x="395" y="257"/>
                  </a:lnTo>
                  <a:lnTo>
                    <a:pt x="419" y="243"/>
                  </a:lnTo>
                  <a:lnTo>
                    <a:pt x="419" y="243"/>
                  </a:lnTo>
                  <a:lnTo>
                    <a:pt x="458" y="218"/>
                  </a:lnTo>
                  <a:lnTo>
                    <a:pt x="494" y="190"/>
                  </a:lnTo>
                  <a:lnTo>
                    <a:pt x="528" y="160"/>
                  </a:lnTo>
                  <a:lnTo>
                    <a:pt x="558" y="126"/>
                  </a:lnTo>
                  <a:lnTo>
                    <a:pt x="558" y="126"/>
                  </a:lnTo>
                  <a:lnTo>
                    <a:pt x="580" y="100"/>
                  </a:lnTo>
                  <a:lnTo>
                    <a:pt x="598" y="74"/>
                  </a:lnTo>
                  <a:lnTo>
                    <a:pt x="616" y="44"/>
                  </a:lnTo>
                  <a:lnTo>
                    <a:pt x="628" y="14"/>
                  </a:lnTo>
                  <a:lnTo>
                    <a:pt x="628" y="14"/>
                  </a:lnTo>
                  <a:lnTo>
                    <a:pt x="636" y="0"/>
                  </a:lnTo>
                  <a:lnTo>
                    <a:pt x="636" y="0"/>
                  </a:lnTo>
                  <a:lnTo>
                    <a:pt x="632" y="12"/>
                  </a:lnTo>
                  <a:lnTo>
                    <a:pt x="632" y="12"/>
                  </a:lnTo>
                  <a:lnTo>
                    <a:pt x="620" y="46"/>
                  </a:lnTo>
                  <a:lnTo>
                    <a:pt x="606" y="80"/>
                  </a:lnTo>
                  <a:lnTo>
                    <a:pt x="590" y="110"/>
                  </a:lnTo>
                  <a:lnTo>
                    <a:pt x="574" y="142"/>
                  </a:lnTo>
                  <a:lnTo>
                    <a:pt x="556" y="170"/>
                  </a:lnTo>
                  <a:lnTo>
                    <a:pt x="538" y="196"/>
                  </a:lnTo>
                  <a:lnTo>
                    <a:pt x="518" y="222"/>
                  </a:lnTo>
                  <a:lnTo>
                    <a:pt x="496" y="245"/>
                  </a:lnTo>
                  <a:lnTo>
                    <a:pt x="474" y="267"/>
                  </a:lnTo>
                  <a:lnTo>
                    <a:pt x="448" y="287"/>
                  </a:lnTo>
                  <a:lnTo>
                    <a:pt x="421" y="305"/>
                  </a:lnTo>
                  <a:lnTo>
                    <a:pt x="393" y="323"/>
                  </a:lnTo>
                  <a:lnTo>
                    <a:pt x="363" y="339"/>
                  </a:lnTo>
                  <a:lnTo>
                    <a:pt x="333" y="353"/>
                  </a:lnTo>
                  <a:lnTo>
                    <a:pt x="299" y="365"/>
                  </a:lnTo>
                  <a:lnTo>
                    <a:pt x="265" y="375"/>
                  </a:lnTo>
                  <a:lnTo>
                    <a:pt x="265" y="375"/>
                  </a:lnTo>
                  <a:lnTo>
                    <a:pt x="265" y="375"/>
                  </a:lnTo>
                  <a:lnTo>
                    <a:pt x="265" y="375"/>
                  </a:lnTo>
                  <a:lnTo>
                    <a:pt x="239" y="381"/>
                  </a:lnTo>
                  <a:lnTo>
                    <a:pt x="215" y="383"/>
                  </a:lnTo>
                  <a:lnTo>
                    <a:pt x="193" y="381"/>
                  </a:lnTo>
                  <a:lnTo>
                    <a:pt x="171" y="375"/>
                  </a:lnTo>
                  <a:lnTo>
                    <a:pt x="151" y="369"/>
                  </a:lnTo>
                  <a:lnTo>
                    <a:pt x="133" y="359"/>
                  </a:lnTo>
                  <a:lnTo>
                    <a:pt x="115" y="345"/>
                  </a:lnTo>
                  <a:lnTo>
                    <a:pt x="97" y="331"/>
                  </a:lnTo>
                  <a:lnTo>
                    <a:pt x="80" y="315"/>
                  </a:lnTo>
                  <a:lnTo>
                    <a:pt x="66" y="297"/>
                  </a:lnTo>
                  <a:lnTo>
                    <a:pt x="52" y="277"/>
                  </a:lnTo>
                  <a:lnTo>
                    <a:pt x="40" y="257"/>
                  </a:lnTo>
                  <a:lnTo>
                    <a:pt x="28" y="237"/>
                  </a:lnTo>
                  <a:lnTo>
                    <a:pt x="18" y="216"/>
                  </a:lnTo>
                  <a:lnTo>
                    <a:pt x="0" y="172"/>
                  </a:lnTo>
                  <a:lnTo>
                    <a:pt x="0" y="172"/>
                  </a:lnTo>
                  <a:lnTo>
                    <a:pt x="20" y="198"/>
                  </a:lnTo>
                  <a:lnTo>
                    <a:pt x="40" y="222"/>
                  </a:lnTo>
                  <a:lnTo>
                    <a:pt x="52" y="231"/>
                  </a:lnTo>
                  <a:lnTo>
                    <a:pt x="64" y="239"/>
                  </a:lnTo>
                  <a:lnTo>
                    <a:pt x="78" y="245"/>
                  </a:lnTo>
                  <a:lnTo>
                    <a:pt x="93" y="251"/>
                  </a:lnTo>
                  <a:lnTo>
                    <a:pt x="93" y="25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6" name="Google Shape;936;p38"/>
            <p:cNvSpPr/>
            <p:nvPr/>
          </p:nvSpPr>
          <p:spPr>
            <a:xfrm rot="-69371">
              <a:off x="13450174" y="4345950"/>
              <a:ext cx="894206" cy="1707316"/>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7" name="Google Shape;937;p38"/>
            <p:cNvSpPr/>
            <p:nvPr/>
          </p:nvSpPr>
          <p:spPr>
            <a:xfrm rot="-69371">
              <a:off x="13530423" y="4345226"/>
              <a:ext cx="793901" cy="566616"/>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8" name="Google Shape;938;p38"/>
            <p:cNvSpPr/>
            <p:nvPr/>
          </p:nvSpPr>
          <p:spPr>
            <a:xfrm rot="-69371">
              <a:off x="12854678" y="4755415"/>
              <a:ext cx="102439" cy="690396"/>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9" name="Google Shape;939;p38"/>
            <p:cNvSpPr/>
            <p:nvPr/>
          </p:nvSpPr>
          <p:spPr>
            <a:xfrm rot="-69371">
              <a:off x="13257989" y="4871013"/>
              <a:ext cx="109909" cy="764024"/>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0" name="Google Shape;940;p38"/>
            <p:cNvSpPr/>
            <p:nvPr/>
          </p:nvSpPr>
          <p:spPr>
            <a:xfrm rot="-69371">
              <a:off x="14865872" y="4776749"/>
              <a:ext cx="100305" cy="689329"/>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1" name="Google Shape;941;p38"/>
            <p:cNvSpPr/>
            <p:nvPr/>
          </p:nvSpPr>
          <p:spPr>
            <a:xfrm rot="-69371">
              <a:off x="14459450" y="4908668"/>
              <a:ext cx="109909" cy="764024"/>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2" name="Google Shape;942;p38"/>
            <p:cNvSpPr/>
            <p:nvPr/>
          </p:nvSpPr>
          <p:spPr>
            <a:xfrm rot="-69371">
              <a:off x="13679918" y="4785802"/>
              <a:ext cx="94970" cy="757621"/>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3" name="Google Shape;943;p38"/>
            <p:cNvSpPr/>
            <p:nvPr/>
          </p:nvSpPr>
          <p:spPr>
            <a:xfrm rot="-69371">
              <a:off x="14050034" y="4778591"/>
              <a:ext cx="69360" cy="749085"/>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4" name="Google Shape;944;p38"/>
            <p:cNvSpPr/>
            <p:nvPr/>
          </p:nvSpPr>
          <p:spPr>
            <a:xfrm rot="-69371">
              <a:off x="13452004" y="4527591"/>
              <a:ext cx="868597" cy="1525915"/>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5" name="Google Shape;945;p38"/>
            <p:cNvSpPr/>
            <p:nvPr/>
          </p:nvSpPr>
          <p:spPr>
            <a:xfrm rot="-69371">
              <a:off x="13571088" y="5751516"/>
              <a:ext cx="678658" cy="308384"/>
            </a:xfrm>
            <a:custGeom>
              <a:rect b="b" l="l" r="r" t="t"/>
              <a:pathLst>
                <a:path extrusionOk="0" h="289" w="636">
                  <a:moveTo>
                    <a:pt x="584" y="68"/>
                  </a:moveTo>
                  <a:lnTo>
                    <a:pt x="584" y="68"/>
                  </a:lnTo>
                  <a:lnTo>
                    <a:pt x="570" y="82"/>
                  </a:lnTo>
                  <a:lnTo>
                    <a:pt x="554" y="94"/>
                  </a:lnTo>
                  <a:lnTo>
                    <a:pt x="536" y="105"/>
                  </a:lnTo>
                  <a:lnTo>
                    <a:pt x="520" y="115"/>
                  </a:lnTo>
                  <a:lnTo>
                    <a:pt x="501" y="123"/>
                  </a:lnTo>
                  <a:lnTo>
                    <a:pt x="481" y="129"/>
                  </a:lnTo>
                  <a:lnTo>
                    <a:pt x="463" y="133"/>
                  </a:lnTo>
                  <a:lnTo>
                    <a:pt x="441" y="137"/>
                  </a:lnTo>
                  <a:lnTo>
                    <a:pt x="441" y="137"/>
                  </a:lnTo>
                  <a:lnTo>
                    <a:pt x="423" y="139"/>
                  </a:lnTo>
                  <a:lnTo>
                    <a:pt x="407" y="137"/>
                  </a:lnTo>
                  <a:lnTo>
                    <a:pt x="389" y="133"/>
                  </a:lnTo>
                  <a:lnTo>
                    <a:pt x="373" y="123"/>
                  </a:lnTo>
                  <a:lnTo>
                    <a:pt x="373" y="123"/>
                  </a:lnTo>
                  <a:lnTo>
                    <a:pt x="361" y="113"/>
                  </a:lnTo>
                  <a:lnTo>
                    <a:pt x="353" y="102"/>
                  </a:lnTo>
                  <a:lnTo>
                    <a:pt x="345" y="88"/>
                  </a:lnTo>
                  <a:lnTo>
                    <a:pt x="339" y="74"/>
                  </a:lnTo>
                  <a:lnTo>
                    <a:pt x="339" y="74"/>
                  </a:lnTo>
                  <a:lnTo>
                    <a:pt x="321" y="98"/>
                  </a:lnTo>
                  <a:lnTo>
                    <a:pt x="303" y="119"/>
                  </a:lnTo>
                  <a:lnTo>
                    <a:pt x="293" y="131"/>
                  </a:lnTo>
                  <a:lnTo>
                    <a:pt x="281" y="141"/>
                  </a:lnTo>
                  <a:lnTo>
                    <a:pt x="271" y="149"/>
                  </a:lnTo>
                  <a:lnTo>
                    <a:pt x="257" y="157"/>
                  </a:lnTo>
                  <a:lnTo>
                    <a:pt x="257" y="157"/>
                  </a:lnTo>
                  <a:lnTo>
                    <a:pt x="245" y="161"/>
                  </a:lnTo>
                  <a:lnTo>
                    <a:pt x="231" y="163"/>
                  </a:lnTo>
                  <a:lnTo>
                    <a:pt x="217" y="165"/>
                  </a:lnTo>
                  <a:lnTo>
                    <a:pt x="203" y="163"/>
                  </a:lnTo>
                  <a:lnTo>
                    <a:pt x="189" y="159"/>
                  </a:lnTo>
                  <a:lnTo>
                    <a:pt x="175" y="155"/>
                  </a:lnTo>
                  <a:lnTo>
                    <a:pt x="148" y="141"/>
                  </a:lnTo>
                  <a:lnTo>
                    <a:pt x="148" y="141"/>
                  </a:lnTo>
                  <a:lnTo>
                    <a:pt x="128" y="129"/>
                  </a:lnTo>
                  <a:lnTo>
                    <a:pt x="106" y="115"/>
                  </a:lnTo>
                  <a:lnTo>
                    <a:pt x="86" y="100"/>
                  </a:lnTo>
                  <a:lnTo>
                    <a:pt x="68" y="84"/>
                  </a:lnTo>
                  <a:lnTo>
                    <a:pt x="48" y="66"/>
                  </a:lnTo>
                  <a:lnTo>
                    <a:pt x="32" y="46"/>
                  </a:lnTo>
                  <a:lnTo>
                    <a:pt x="16" y="26"/>
                  </a:lnTo>
                  <a:lnTo>
                    <a:pt x="0" y="6"/>
                  </a:lnTo>
                  <a:lnTo>
                    <a:pt x="0" y="6"/>
                  </a:lnTo>
                  <a:lnTo>
                    <a:pt x="26" y="60"/>
                  </a:lnTo>
                  <a:lnTo>
                    <a:pt x="40" y="88"/>
                  </a:lnTo>
                  <a:lnTo>
                    <a:pt x="54" y="111"/>
                  </a:lnTo>
                  <a:lnTo>
                    <a:pt x="70" y="135"/>
                  </a:lnTo>
                  <a:lnTo>
                    <a:pt x="86" y="159"/>
                  </a:lnTo>
                  <a:lnTo>
                    <a:pt x="104" y="179"/>
                  </a:lnTo>
                  <a:lnTo>
                    <a:pt x="124" y="199"/>
                  </a:lnTo>
                  <a:lnTo>
                    <a:pt x="142" y="217"/>
                  </a:lnTo>
                  <a:lnTo>
                    <a:pt x="165" y="235"/>
                  </a:lnTo>
                  <a:lnTo>
                    <a:pt x="187" y="249"/>
                  </a:lnTo>
                  <a:lnTo>
                    <a:pt x="211" y="261"/>
                  </a:lnTo>
                  <a:lnTo>
                    <a:pt x="235" y="271"/>
                  </a:lnTo>
                  <a:lnTo>
                    <a:pt x="261" y="279"/>
                  </a:lnTo>
                  <a:lnTo>
                    <a:pt x="289" y="285"/>
                  </a:lnTo>
                  <a:lnTo>
                    <a:pt x="317" y="289"/>
                  </a:lnTo>
                  <a:lnTo>
                    <a:pt x="317" y="289"/>
                  </a:lnTo>
                  <a:lnTo>
                    <a:pt x="347" y="285"/>
                  </a:lnTo>
                  <a:lnTo>
                    <a:pt x="373" y="279"/>
                  </a:lnTo>
                  <a:lnTo>
                    <a:pt x="401" y="271"/>
                  </a:lnTo>
                  <a:lnTo>
                    <a:pt x="425" y="261"/>
                  </a:lnTo>
                  <a:lnTo>
                    <a:pt x="449" y="249"/>
                  </a:lnTo>
                  <a:lnTo>
                    <a:pt x="471" y="233"/>
                  </a:lnTo>
                  <a:lnTo>
                    <a:pt x="493" y="217"/>
                  </a:lnTo>
                  <a:lnTo>
                    <a:pt x="514" y="199"/>
                  </a:lnTo>
                  <a:lnTo>
                    <a:pt x="532" y="179"/>
                  </a:lnTo>
                  <a:lnTo>
                    <a:pt x="550" y="157"/>
                  </a:lnTo>
                  <a:lnTo>
                    <a:pt x="568" y="133"/>
                  </a:lnTo>
                  <a:lnTo>
                    <a:pt x="582" y="109"/>
                  </a:lnTo>
                  <a:lnTo>
                    <a:pt x="598" y="84"/>
                  </a:lnTo>
                  <a:lnTo>
                    <a:pt x="612" y="58"/>
                  </a:lnTo>
                  <a:lnTo>
                    <a:pt x="624" y="30"/>
                  </a:lnTo>
                  <a:lnTo>
                    <a:pt x="636" y="0"/>
                  </a:lnTo>
                  <a:lnTo>
                    <a:pt x="636" y="0"/>
                  </a:lnTo>
                  <a:lnTo>
                    <a:pt x="612" y="36"/>
                  </a:lnTo>
                  <a:lnTo>
                    <a:pt x="598" y="52"/>
                  </a:lnTo>
                  <a:lnTo>
                    <a:pt x="584" y="68"/>
                  </a:lnTo>
                  <a:lnTo>
                    <a:pt x="584" y="6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6" name="Google Shape;946;p38"/>
            <p:cNvSpPr/>
            <p:nvPr/>
          </p:nvSpPr>
          <p:spPr>
            <a:xfrm rot="-69371">
              <a:off x="13787413" y="5148442"/>
              <a:ext cx="215549" cy="213414"/>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7" name="Google Shape;947;p38"/>
            <p:cNvSpPr/>
            <p:nvPr/>
          </p:nvSpPr>
          <p:spPr>
            <a:xfrm rot="-69371">
              <a:off x="13305298" y="5344964"/>
              <a:ext cx="1168443" cy="474848"/>
            </a:xfrm>
            <a:custGeom>
              <a:rect b="b" l="l" r="r" t="t"/>
              <a:pathLst>
                <a:path extrusionOk="0" h="445" w="1095">
                  <a:moveTo>
                    <a:pt x="261" y="281"/>
                  </a:moveTo>
                  <a:lnTo>
                    <a:pt x="289" y="387"/>
                  </a:lnTo>
                  <a:lnTo>
                    <a:pt x="289" y="387"/>
                  </a:lnTo>
                  <a:lnTo>
                    <a:pt x="335" y="407"/>
                  </a:lnTo>
                  <a:lnTo>
                    <a:pt x="385" y="423"/>
                  </a:lnTo>
                  <a:lnTo>
                    <a:pt x="414" y="429"/>
                  </a:lnTo>
                  <a:lnTo>
                    <a:pt x="442" y="435"/>
                  </a:lnTo>
                  <a:lnTo>
                    <a:pt x="472" y="441"/>
                  </a:lnTo>
                  <a:lnTo>
                    <a:pt x="502" y="443"/>
                  </a:lnTo>
                  <a:lnTo>
                    <a:pt x="552" y="335"/>
                  </a:lnTo>
                  <a:lnTo>
                    <a:pt x="612" y="445"/>
                  </a:lnTo>
                  <a:lnTo>
                    <a:pt x="612" y="445"/>
                  </a:lnTo>
                  <a:lnTo>
                    <a:pt x="642" y="443"/>
                  </a:lnTo>
                  <a:lnTo>
                    <a:pt x="678" y="435"/>
                  </a:lnTo>
                  <a:lnTo>
                    <a:pt x="720" y="425"/>
                  </a:lnTo>
                  <a:lnTo>
                    <a:pt x="765" y="413"/>
                  </a:lnTo>
                  <a:lnTo>
                    <a:pt x="785" y="319"/>
                  </a:lnTo>
                  <a:lnTo>
                    <a:pt x="849" y="375"/>
                  </a:lnTo>
                  <a:lnTo>
                    <a:pt x="849" y="375"/>
                  </a:lnTo>
                  <a:lnTo>
                    <a:pt x="877" y="359"/>
                  </a:lnTo>
                  <a:lnTo>
                    <a:pt x="905" y="339"/>
                  </a:lnTo>
                  <a:lnTo>
                    <a:pt x="933" y="317"/>
                  </a:lnTo>
                  <a:lnTo>
                    <a:pt x="959" y="293"/>
                  </a:lnTo>
                  <a:lnTo>
                    <a:pt x="957" y="193"/>
                  </a:lnTo>
                  <a:lnTo>
                    <a:pt x="1023" y="215"/>
                  </a:lnTo>
                  <a:lnTo>
                    <a:pt x="1023" y="215"/>
                  </a:lnTo>
                  <a:lnTo>
                    <a:pt x="1035" y="193"/>
                  </a:lnTo>
                  <a:lnTo>
                    <a:pt x="1047" y="169"/>
                  </a:lnTo>
                  <a:lnTo>
                    <a:pt x="1057" y="145"/>
                  </a:lnTo>
                  <a:lnTo>
                    <a:pt x="1067" y="117"/>
                  </a:lnTo>
                  <a:lnTo>
                    <a:pt x="1077" y="92"/>
                  </a:lnTo>
                  <a:lnTo>
                    <a:pt x="1085" y="62"/>
                  </a:lnTo>
                  <a:lnTo>
                    <a:pt x="1091" y="32"/>
                  </a:lnTo>
                  <a:lnTo>
                    <a:pt x="1095" y="0"/>
                  </a:lnTo>
                  <a:lnTo>
                    <a:pt x="1095" y="0"/>
                  </a:lnTo>
                  <a:lnTo>
                    <a:pt x="1045" y="18"/>
                  </a:lnTo>
                  <a:lnTo>
                    <a:pt x="995" y="36"/>
                  </a:lnTo>
                  <a:lnTo>
                    <a:pt x="945" y="52"/>
                  </a:lnTo>
                  <a:lnTo>
                    <a:pt x="895" y="64"/>
                  </a:lnTo>
                  <a:lnTo>
                    <a:pt x="853" y="193"/>
                  </a:lnTo>
                  <a:lnTo>
                    <a:pt x="767" y="90"/>
                  </a:lnTo>
                  <a:lnTo>
                    <a:pt x="767" y="90"/>
                  </a:lnTo>
                  <a:lnTo>
                    <a:pt x="702" y="98"/>
                  </a:lnTo>
                  <a:lnTo>
                    <a:pt x="642" y="104"/>
                  </a:lnTo>
                  <a:lnTo>
                    <a:pt x="576" y="219"/>
                  </a:lnTo>
                  <a:lnTo>
                    <a:pt x="514" y="109"/>
                  </a:lnTo>
                  <a:lnTo>
                    <a:pt x="514" y="109"/>
                  </a:lnTo>
                  <a:lnTo>
                    <a:pt x="440" y="108"/>
                  </a:lnTo>
                  <a:lnTo>
                    <a:pt x="381" y="233"/>
                  </a:lnTo>
                  <a:lnTo>
                    <a:pt x="319" y="98"/>
                  </a:lnTo>
                  <a:lnTo>
                    <a:pt x="319" y="98"/>
                  </a:lnTo>
                  <a:lnTo>
                    <a:pt x="243" y="86"/>
                  </a:lnTo>
                  <a:lnTo>
                    <a:pt x="171" y="173"/>
                  </a:lnTo>
                  <a:lnTo>
                    <a:pt x="137" y="66"/>
                  </a:lnTo>
                  <a:lnTo>
                    <a:pt x="137" y="66"/>
                  </a:lnTo>
                  <a:lnTo>
                    <a:pt x="79" y="52"/>
                  </a:lnTo>
                  <a:lnTo>
                    <a:pt x="36" y="40"/>
                  </a:lnTo>
                  <a:lnTo>
                    <a:pt x="0" y="28"/>
                  </a:lnTo>
                  <a:lnTo>
                    <a:pt x="0" y="28"/>
                  </a:lnTo>
                  <a:lnTo>
                    <a:pt x="2" y="36"/>
                  </a:lnTo>
                  <a:lnTo>
                    <a:pt x="8" y="60"/>
                  </a:lnTo>
                  <a:lnTo>
                    <a:pt x="18" y="94"/>
                  </a:lnTo>
                  <a:lnTo>
                    <a:pt x="38" y="135"/>
                  </a:lnTo>
                  <a:lnTo>
                    <a:pt x="51" y="159"/>
                  </a:lnTo>
                  <a:lnTo>
                    <a:pt x="65" y="185"/>
                  </a:lnTo>
                  <a:lnTo>
                    <a:pt x="81" y="211"/>
                  </a:lnTo>
                  <a:lnTo>
                    <a:pt x="101" y="237"/>
                  </a:lnTo>
                  <a:lnTo>
                    <a:pt x="123" y="263"/>
                  </a:lnTo>
                  <a:lnTo>
                    <a:pt x="147" y="289"/>
                  </a:lnTo>
                  <a:lnTo>
                    <a:pt x="175" y="313"/>
                  </a:lnTo>
                  <a:lnTo>
                    <a:pt x="205" y="337"/>
                  </a:lnTo>
                  <a:lnTo>
                    <a:pt x="261" y="28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8" name="Google Shape;948;p38"/>
            <p:cNvSpPr/>
            <p:nvPr/>
          </p:nvSpPr>
          <p:spPr>
            <a:xfrm rot="-69371">
              <a:off x="14212958" y="5335807"/>
              <a:ext cx="258231" cy="231555"/>
            </a:xfrm>
            <a:custGeom>
              <a:rect b="b" l="l" r="r" t="t"/>
              <a:pathLst>
                <a:path extrusionOk="0" h="217" w="242">
                  <a:moveTo>
                    <a:pt x="0" y="193"/>
                  </a:moveTo>
                  <a:lnTo>
                    <a:pt x="42" y="64"/>
                  </a:lnTo>
                  <a:lnTo>
                    <a:pt x="42" y="64"/>
                  </a:lnTo>
                  <a:lnTo>
                    <a:pt x="92" y="52"/>
                  </a:lnTo>
                  <a:lnTo>
                    <a:pt x="142" y="36"/>
                  </a:lnTo>
                  <a:lnTo>
                    <a:pt x="192" y="18"/>
                  </a:lnTo>
                  <a:lnTo>
                    <a:pt x="242" y="0"/>
                  </a:lnTo>
                  <a:lnTo>
                    <a:pt x="242" y="0"/>
                  </a:lnTo>
                  <a:lnTo>
                    <a:pt x="234" y="50"/>
                  </a:lnTo>
                  <a:lnTo>
                    <a:pt x="234" y="50"/>
                  </a:lnTo>
                  <a:lnTo>
                    <a:pt x="190" y="68"/>
                  </a:lnTo>
                  <a:lnTo>
                    <a:pt x="140" y="88"/>
                  </a:lnTo>
                  <a:lnTo>
                    <a:pt x="72" y="108"/>
                  </a:lnTo>
                  <a:lnTo>
                    <a:pt x="26" y="217"/>
                  </a:lnTo>
                  <a:lnTo>
                    <a:pt x="0" y="193"/>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9" name="Google Shape;949;p38"/>
            <p:cNvSpPr/>
            <p:nvPr/>
          </p:nvSpPr>
          <p:spPr>
            <a:xfrm rot="-69371">
              <a:off x="13918714" y="5438107"/>
              <a:ext cx="227287" cy="165397"/>
            </a:xfrm>
            <a:custGeom>
              <a:rect b="b" l="l" r="r" t="t"/>
              <a:pathLst>
                <a:path extrusionOk="0" h="155" w="213">
                  <a:moveTo>
                    <a:pt x="0" y="129"/>
                  </a:moveTo>
                  <a:lnTo>
                    <a:pt x="66" y="14"/>
                  </a:lnTo>
                  <a:lnTo>
                    <a:pt x="66" y="14"/>
                  </a:lnTo>
                  <a:lnTo>
                    <a:pt x="126" y="8"/>
                  </a:lnTo>
                  <a:lnTo>
                    <a:pt x="191" y="0"/>
                  </a:lnTo>
                  <a:lnTo>
                    <a:pt x="213" y="25"/>
                  </a:lnTo>
                  <a:lnTo>
                    <a:pt x="84" y="39"/>
                  </a:lnTo>
                  <a:lnTo>
                    <a:pt x="20" y="155"/>
                  </a:lnTo>
                  <a:lnTo>
                    <a:pt x="0" y="12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0" name="Google Shape;950;p38"/>
            <p:cNvSpPr/>
            <p:nvPr/>
          </p:nvSpPr>
          <p:spPr>
            <a:xfrm rot="-69371">
              <a:off x="13713312" y="5462175"/>
              <a:ext cx="156860" cy="176067"/>
            </a:xfrm>
            <a:custGeom>
              <a:rect b="b" l="l" r="r" t="t"/>
              <a:pathLst>
                <a:path extrusionOk="0" h="165" w="147">
                  <a:moveTo>
                    <a:pt x="57" y="0"/>
                  </a:moveTo>
                  <a:lnTo>
                    <a:pt x="57" y="0"/>
                  </a:lnTo>
                  <a:lnTo>
                    <a:pt x="131" y="1"/>
                  </a:lnTo>
                  <a:lnTo>
                    <a:pt x="147" y="29"/>
                  </a:lnTo>
                  <a:lnTo>
                    <a:pt x="77" y="27"/>
                  </a:lnTo>
                  <a:lnTo>
                    <a:pt x="12" y="165"/>
                  </a:lnTo>
                  <a:lnTo>
                    <a:pt x="0" y="121"/>
                  </a:lnTo>
                  <a:lnTo>
                    <a:pt x="57"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1" name="Google Shape;951;p38"/>
            <p:cNvSpPr/>
            <p:nvPr/>
          </p:nvSpPr>
          <p:spPr>
            <a:xfrm rot="-69371">
              <a:off x="13486234" y="5443069"/>
              <a:ext cx="177134" cy="133384"/>
            </a:xfrm>
            <a:custGeom>
              <a:rect b="b" l="l" r="r" t="t"/>
              <a:pathLst>
                <a:path extrusionOk="0" h="125" w="166">
                  <a:moveTo>
                    <a:pt x="6" y="125"/>
                  </a:moveTo>
                  <a:lnTo>
                    <a:pt x="86" y="31"/>
                  </a:lnTo>
                  <a:lnTo>
                    <a:pt x="166" y="47"/>
                  </a:lnTo>
                  <a:lnTo>
                    <a:pt x="148" y="12"/>
                  </a:lnTo>
                  <a:lnTo>
                    <a:pt x="148" y="12"/>
                  </a:lnTo>
                  <a:lnTo>
                    <a:pt x="72" y="0"/>
                  </a:lnTo>
                  <a:lnTo>
                    <a:pt x="0" y="87"/>
                  </a:lnTo>
                  <a:lnTo>
                    <a:pt x="6" y="125"/>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2" name="Google Shape;952;p38"/>
            <p:cNvSpPr/>
            <p:nvPr/>
          </p:nvSpPr>
          <p:spPr>
            <a:xfrm rot="-69371">
              <a:off x="13304525" y="5384089"/>
              <a:ext cx="252896" cy="329726"/>
            </a:xfrm>
            <a:custGeom>
              <a:rect b="b" l="l" r="r" t="t"/>
              <a:pathLst>
                <a:path extrusionOk="0" h="309" w="237">
                  <a:moveTo>
                    <a:pt x="237" y="277"/>
                  </a:moveTo>
                  <a:lnTo>
                    <a:pt x="205" y="309"/>
                  </a:lnTo>
                  <a:lnTo>
                    <a:pt x="205" y="309"/>
                  </a:lnTo>
                  <a:lnTo>
                    <a:pt x="175" y="285"/>
                  </a:lnTo>
                  <a:lnTo>
                    <a:pt x="147" y="261"/>
                  </a:lnTo>
                  <a:lnTo>
                    <a:pt x="123" y="235"/>
                  </a:lnTo>
                  <a:lnTo>
                    <a:pt x="101" y="209"/>
                  </a:lnTo>
                  <a:lnTo>
                    <a:pt x="81" y="183"/>
                  </a:lnTo>
                  <a:lnTo>
                    <a:pt x="65" y="157"/>
                  </a:lnTo>
                  <a:lnTo>
                    <a:pt x="51" y="131"/>
                  </a:lnTo>
                  <a:lnTo>
                    <a:pt x="38" y="107"/>
                  </a:lnTo>
                  <a:lnTo>
                    <a:pt x="18" y="66"/>
                  </a:lnTo>
                  <a:lnTo>
                    <a:pt x="8" y="32"/>
                  </a:lnTo>
                  <a:lnTo>
                    <a:pt x="2" y="8"/>
                  </a:lnTo>
                  <a:lnTo>
                    <a:pt x="0" y="0"/>
                  </a:lnTo>
                  <a:lnTo>
                    <a:pt x="0" y="0"/>
                  </a:lnTo>
                  <a:lnTo>
                    <a:pt x="40" y="14"/>
                  </a:lnTo>
                  <a:lnTo>
                    <a:pt x="40" y="14"/>
                  </a:lnTo>
                  <a:lnTo>
                    <a:pt x="55" y="46"/>
                  </a:lnTo>
                  <a:lnTo>
                    <a:pt x="73" y="78"/>
                  </a:lnTo>
                  <a:lnTo>
                    <a:pt x="95" y="119"/>
                  </a:lnTo>
                  <a:lnTo>
                    <a:pt x="123" y="163"/>
                  </a:lnTo>
                  <a:lnTo>
                    <a:pt x="141" y="185"/>
                  </a:lnTo>
                  <a:lnTo>
                    <a:pt x="157" y="207"/>
                  </a:lnTo>
                  <a:lnTo>
                    <a:pt x="175" y="227"/>
                  </a:lnTo>
                  <a:lnTo>
                    <a:pt x="195" y="245"/>
                  </a:lnTo>
                  <a:lnTo>
                    <a:pt x="217" y="263"/>
                  </a:lnTo>
                  <a:lnTo>
                    <a:pt x="237" y="277"/>
                  </a:lnTo>
                  <a:lnTo>
                    <a:pt x="237" y="277"/>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3" name="Google Shape;953;p38"/>
            <p:cNvSpPr/>
            <p:nvPr/>
          </p:nvSpPr>
          <p:spPr>
            <a:xfrm rot="-69371">
              <a:off x="13586836" y="5648269"/>
              <a:ext cx="265701" cy="172866"/>
            </a:xfrm>
            <a:custGeom>
              <a:rect b="b" l="l" r="r" t="t"/>
              <a:pathLst>
                <a:path extrusionOk="0" h="162" w="249">
                  <a:moveTo>
                    <a:pt x="64" y="102"/>
                  </a:moveTo>
                  <a:lnTo>
                    <a:pt x="40" y="4"/>
                  </a:lnTo>
                  <a:lnTo>
                    <a:pt x="0" y="0"/>
                  </a:lnTo>
                  <a:lnTo>
                    <a:pt x="28" y="106"/>
                  </a:lnTo>
                  <a:lnTo>
                    <a:pt x="28" y="106"/>
                  </a:lnTo>
                  <a:lnTo>
                    <a:pt x="74" y="126"/>
                  </a:lnTo>
                  <a:lnTo>
                    <a:pt x="124" y="142"/>
                  </a:lnTo>
                  <a:lnTo>
                    <a:pt x="153" y="148"/>
                  </a:lnTo>
                  <a:lnTo>
                    <a:pt x="181" y="154"/>
                  </a:lnTo>
                  <a:lnTo>
                    <a:pt x="211" y="160"/>
                  </a:lnTo>
                  <a:lnTo>
                    <a:pt x="241" y="162"/>
                  </a:lnTo>
                  <a:lnTo>
                    <a:pt x="249" y="146"/>
                  </a:lnTo>
                  <a:lnTo>
                    <a:pt x="249" y="146"/>
                  </a:lnTo>
                  <a:lnTo>
                    <a:pt x="233" y="144"/>
                  </a:lnTo>
                  <a:lnTo>
                    <a:pt x="189" y="136"/>
                  </a:lnTo>
                  <a:lnTo>
                    <a:pt x="130" y="122"/>
                  </a:lnTo>
                  <a:lnTo>
                    <a:pt x="96" y="112"/>
                  </a:lnTo>
                  <a:lnTo>
                    <a:pt x="64" y="102"/>
                  </a:lnTo>
                  <a:lnTo>
                    <a:pt x="64" y="102"/>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4" name="Google Shape;954;p38"/>
            <p:cNvSpPr/>
            <p:nvPr/>
          </p:nvSpPr>
          <p:spPr>
            <a:xfrm rot="-69371">
              <a:off x="13897768" y="5687139"/>
              <a:ext cx="233689" cy="130184"/>
            </a:xfrm>
            <a:custGeom>
              <a:rect b="b" l="l" r="r" t="t"/>
              <a:pathLst>
                <a:path extrusionOk="0" h="122" w="219">
                  <a:moveTo>
                    <a:pt x="219" y="60"/>
                  </a:moveTo>
                  <a:lnTo>
                    <a:pt x="213" y="90"/>
                  </a:lnTo>
                  <a:lnTo>
                    <a:pt x="213" y="90"/>
                  </a:lnTo>
                  <a:lnTo>
                    <a:pt x="168" y="102"/>
                  </a:lnTo>
                  <a:lnTo>
                    <a:pt x="126" y="112"/>
                  </a:lnTo>
                  <a:lnTo>
                    <a:pt x="90" y="120"/>
                  </a:lnTo>
                  <a:lnTo>
                    <a:pt x="60" y="122"/>
                  </a:lnTo>
                  <a:lnTo>
                    <a:pt x="0" y="12"/>
                  </a:lnTo>
                  <a:lnTo>
                    <a:pt x="38" y="0"/>
                  </a:lnTo>
                  <a:lnTo>
                    <a:pt x="86" y="98"/>
                  </a:lnTo>
                  <a:lnTo>
                    <a:pt x="86" y="98"/>
                  </a:lnTo>
                  <a:lnTo>
                    <a:pt x="102" y="96"/>
                  </a:lnTo>
                  <a:lnTo>
                    <a:pt x="138" y="88"/>
                  </a:lnTo>
                  <a:lnTo>
                    <a:pt x="182" y="76"/>
                  </a:lnTo>
                  <a:lnTo>
                    <a:pt x="202" y="68"/>
                  </a:lnTo>
                  <a:lnTo>
                    <a:pt x="219" y="60"/>
                  </a:lnTo>
                  <a:lnTo>
                    <a:pt x="219" y="6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5" name="Google Shape;955;p38"/>
            <p:cNvSpPr/>
            <p:nvPr/>
          </p:nvSpPr>
          <p:spPr>
            <a:xfrm rot="-69371">
              <a:off x="14145454" y="5668581"/>
              <a:ext cx="96036" cy="70427"/>
            </a:xfrm>
            <a:custGeom>
              <a:rect b="b" l="l" r="r" t="t"/>
              <a:pathLst>
                <a:path extrusionOk="0" h="66" w="90">
                  <a:moveTo>
                    <a:pt x="90" y="52"/>
                  </a:moveTo>
                  <a:lnTo>
                    <a:pt x="90" y="52"/>
                  </a:lnTo>
                  <a:lnTo>
                    <a:pt x="76" y="60"/>
                  </a:lnTo>
                  <a:lnTo>
                    <a:pt x="64" y="66"/>
                  </a:lnTo>
                  <a:lnTo>
                    <a:pt x="0" y="10"/>
                  </a:lnTo>
                  <a:lnTo>
                    <a:pt x="40" y="0"/>
                  </a:lnTo>
                  <a:lnTo>
                    <a:pt x="90" y="52"/>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6" name="Google Shape;956;p38"/>
            <p:cNvSpPr/>
            <p:nvPr/>
          </p:nvSpPr>
          <p:spPr>
            <a:xfrm rot="-69371">
              <a:off x="14325749" y="5517740"/>
              <a:ext cx="87500" cy="46951"/>
            </a:xfrm>
            <a:custGeom>
              <a:rect b="b" l="l" r="r" t="t"/>
              <a:pathLst>
                <a:path extrusionOk="0" h="44" w="82">
                  <a:moveTo>
                    <a:pt x="0" y="22"/>
                  </a:moveTo>
                  <a:lnTo>
                    <a:pt x="66" y="44"/>
                  </a:lnTo>
                  <a:lnTo>
                    <a:pt x="66" y="44"/>
                  </a:lnTo>
                  <a:lnTo>
                    <a:pt x="70" y="36"/>
                  </a:lnTo>
                  <a:lnTo>
                    <a:pt x="82" y="14"/>
                  </a:lnTo>
                  <a:lnTo>
                    <a:pt x="30" y="0"/>
                  </a:lnTo>
                  <a:lnTo>
                    <a:pt x="0" y="22"/>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7" name="Google Shape;957;p38"/>
            <p:cNvSpPr/>
            <p:nvPr/>
          </p:nvSpPr>
          <p:spPr>
            <a:xfrm rot="-848505">
              <a:off x="14099892" y="4838849"/>
              <a:ext cx="212474" cy="242564"/>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958" name="Google Shape;958;p38"/>
            <p:cNvSpPr/>
            <p:nvPr/>
          </p:nvSpPr>
          <p:spPr>
            <a:xfrm rot="-848505">
              <a:off x="13440368" y="4858200"/>
              <a:ext cx="200595" cy="239891"/>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grpSp>
      <p:grpSp>
        <p:nvGrpSpPr>
          <p:cNvPr id="959" name="Google Shape;959;p38"/>
          <p:cNvGrpSpPr/>
          <p:nvPr/>
        </p:nvGrpSpPr>
        <p:grpSpPr>
          <a:xfrm>
            <a:off x="10436077" y="3932764"/>
            <a:ext cx="593288" cy="774545"/>
            <a:chOff x="-450979" y="159052"/>
            <a:chExt cx="5010096" cy="6540747"/>
          </a:xfrm>
        </p:grpSpPr>
        <p:sp>
          <p:nvSpPr>
            <p:cNvPr id="960" name="Google Shape;960;p38"/>
            <p:cNvSpPr/>
            <p:nvPr/>
          </p:nvSpPr>
          <p:spPr>
            <a:xfrm>
              <a:off x="-450979" y="159052"/>
              <a:ext cx="5010096" cy="6540747"/>
            </a:xfrm>
            <a:custGeom>
              <a:rect b="b" l="l" r="r" t="t"/>
              <a:pathLst>
                <a:path extrusionOk="0" h="6540747" w="5010096">
                  <a:moveTo>
                    <a:pt x="4947448" y="1938810"/>
                  </a:moveTo>
                  <a:cubicBezTo>
                    <a:pt x="4692331" y="689282"/>
                    <a:pt x="3499038" y="-221803"/>
                    <a:pt x="2072917" y="47374"/>
                  </a:cubicBezTo>
                  <a:cubicBezTo>
                    <a:pt x="818589" y="283975"/>
                    <a:pt x="325499" y="819241"/>
                    <a:pt x="230173" y="1478981"/>
                  </a:cubicBezTo>
                  <a:cubicBezTo>
                    <a:pt x="193825" y="1731013"/>
                    <a:pt x="308011" y="1889775"/>
                    <a:pt x="324813" y="2322515"/>
                  </a:cubicBezTo>
                  <a:cubicBezTo>
                    <a:pt x="341615" y="2755255"/>
                    <a:pt x="-63693" y="2777544"/>
                    <a:pt x="8659" y="3293265"/>
                  </a:cubicBezTo>
                  <a:cubicBezTo>
                    <a:pt x="81011" y="3809330"/>
                    <a:pt x="635823" y="3594331"/>
                    <a:pt x="802130" y="3821331"/>
                  </a:cubicBezTo>
                  <a:cubicBezTo>
                    <a:pt x="957121" y="4032558"/>
                    <a:pt x="655369" y="4412491"/>
                    <a:pt x="671142" y="4535935"/>
                  </a:cubicBezTo>
                  <a:lnTo>
                    <a:pt x="671142" y="4536278"/>
                  </a:lnTo>
                  <a:cubicBezTo>
                    <a:pt x="672514" y="4545536"/>
                    <a:pt x="674914" y="4553080"/>
                    <a:pt x="680058" y="4559252"/>
                  </a:cubicBezTo>
                  <a:cubicBezTo>
                    <a:pt x="680058" y="4559252"/>
                    <a:pt x="902257" y="4930956"/>
                    <a:pt x="968436" y="4955987"/>
                  </a:cubicBezTo>
                  <a:cubicBezTo>
                    <a:pt x="1035302" y="4980676"/>
                    <a:pt x="1147430" y="5001936"/>
                    <a:pt x="1180692" y="4955987"/>
                  </a:cubicBezTo>
                  <a:cubicBezTo>
                    <a:pt x="1193722" y="4938499"/>
                    <a:pt x="1207095" y="4885007"/>
                    <a:pt x="1219096" y="4826371"/>
                  </a:cubicBezTo>
                  <a:cubicBezTo>
                    <a:pt x="1219096" y="4826371"/>
                    <a:pt x="1219096" y="4826371"/>
                    <a:pt x="1219096" y="4826028"/>
                  </a:cubicBezTo>
                  <a:cubicBezTo>
                    <a:pt x="1235213" y="4758134"/>
                    <a:pt x="1244471" y="4684411"/>
                    <a:pt x="1281847" y="4677553"/>
                  </a:cubicBezTo>
                  <a:cubicBezTo>
                    <a:pt x="1317166" y="4671380"/>
                    <a:pt x="1331225" y="4810941"/>
                    <a:pt x="1351456" y="4815055"/>
                  </a:cubicBezTo>
                  <a:cubicBezTo>
                    <a:pt x="1367229" y="4855518"/>
                    <a:pt x="1386774" y="4892208"/>
                    <a:pt x="1409749" y="4909696"/>
                  </a:cubicBezTo>
                  <a:cubicBezTo>
                    <a:pt x="1476614" y="4959759"/>
                    <a:pt x="1576055" y="4980333"/>
                    <a:pt x="1642921" y="4980333"/>
                  </a:cubicBezTo>
                  <a:cubicBezTo>
                    <a:pt x="1709786" y="4980333"/>
                    <a:pt x="1788310" y="4892894"/>
                    <a:pt x="1813685" y="4876435"/>
                  </a:cubicBezTo>
                  <a:cubicBezTo>
                    <a:pt x="1816428" y="4874720"/>
                    <a:pt x="1818486" y="4868891"/>
                    <a:pt x="1821229" y="4859290"/>
                  </a:cubicBezTo>
                  <a:cubicBezTo>
                    <a:pt x="1834602" y="4831515"/>
                    <a:pt x="1865120" y="4779394"/>
                    <a:pt x="1903182" y="4781794"/>
                  </a:cubicBezTo>
                  <a:cubicBezTo>
                    <a:pt x="1922384" y="4783166"/>
                    <a:pt x="1943644" y="4848660"/>
                    <a:pt x="1965933" y="4865805"/>
                  </a:cubicBezTo>
                  <a:cubicBezTo>
                    <a:pt x="1993022" y="4918611"/>
                    <a:pt x="2023540" y="4963874"/>
                    <a:pt x="2053715" y="4980333"/>
                  </a:cubicBezTo>
                  <a:cubicBezTo>
                    <a:pt x="2085605" y="4997821"/>
                    <a:pt x="2297860" y="4961131"/>
                    <a:pt x="2350666" y="4952558"/>
                  </a:cubicBezTo>
                  <a:cubicBezTo>
                    <a:pt x="2362325" y="4950501"/>
                    <a:pt x="2377413" y="4923755"/>
                    <a:pt x="2393186" y="4883635"/>
                  </a:cubicBezTo>
                  <a:cubicBezTo>
                    <a:pt x="2405873" y="4850717"/>
                    <a:pt x="2419589" y="4808540"/>
                    <a:pt x="2432619" y="4763620"/>
                  </a:cubicBezTo>
                  <a:cubicBezTo>
                    <a:pt x="2449079" y="4727616"/>
                    <a:pt x="2469996" y="4697098"/>
                    <a:pt x="2493313" y="4696069"/>
                  </a:cubicBezTo>
                  <a:cubicBezTo>
                    <a:pt x="2513544" y="4695040"/>
                    <a:pt x="2533775" y="4779051"/>
                    <a:pt x="2558121" y="4812312"/>
                  </a:cubicBezTo>
                  <a:cubicBezTo>
                    <a:pt x="2568751" y="4855175"/>
                    <a:pt x="2579038" y="4888779"/>
                    <a:pt x="2588639" y="4900438"/>
                  </a:cubicBezTo>
                  <a:cubicBezTo>
                    <a:pt x="2622929" y="4941928"/>
                    <a:pt x="2808781" y="5012223"/>
                    <a:pt x="2892105" y="4985477"/>
                  </a:cubicBezTo>
                  <a:cubicBezTo>
                    <a:pt x="2945255" y="4968332"/>
                    <a:pt x="2970287" y="4943986"/>
                    <a:pt x="2994290" y="4915525"/>
                  </a:cubicBezTo>
                  <a:cubicBezTo>
                    <a:pt x="3007663" y="4899409"/>
                    <a:pt x="3021036" y="4882264"/>
                    <a:pt x="3039210" y="4864090"/>
                  </a:cubicBezTo>
                  <a:cubicBezTo>
                    <a:pt x="3049839" y="4853460"/>
                    <a:pt x="3064584" y="4833915"/>
                    <a:pt x="3082072" y="4810255"/>
                  </a:cubicBezTo>
                  <a:cubicBezTo>
                    <a:pt x="3101617" y="4793796"/>
                    <a:pt x="3121848" y="4783852"/>
                    <a:pt x="3138993" y="4787966"/>
                  </a:cubicBezTo>
                  <a:cubicBezTo>
                    <a:pt x="3172598" y="4796196"/>
                    <a:pt x="3182542" y="4926841"/>
                    <a:pt x="3190086" y="4991306"/>
                  </a:cubicBezTo>
                  <a:cubicBezTo>
                    <a:pt x="3177399" y="5136010"/>
                    <a:pt x="3165397" y="5262540"/>
                    <a:pt x="3139336" y="5335921"/>
                  </a:cubicBezTo>
                  <a:cubicBezTo>
                    <a:pt x="3126992" y="5371582"/>
                    <a:pt x="3107447" y="5406215"/>
                    <a:pt x="3082072" y="5439819"/>
                  </a:cubicBezTo>
                  <a:cubicBezTo>
                    <a:pt x="3067327" y="5383584"/>
                    <a:pt x="3051211" y="5323576"/>
                    <a:pt x="3045725" y="5308146"/>
                  </a:cubicBezTo>
                  <a:cubicBezTo>
                    <a:pt x="3034752" y="5277628"/>
                    <a:pt x="2838956" y="5158298"/>
                    <a:pt x="2791979" y="5166528"/>
                  </a:cubicBezTo>
                  <a:cubicBezTo>
                    <a:pt x="2745001" y="5174758"/>
                    <a:pt x="2577666" y="5394899"/>
                    <a:pt x="2572180" y="5439133"/>
                  </a:cubicBezTo>
                  <a:cubicBezTo>
                    <a:pt x="2569094" y="5462451"/>
                    <a:pt x="2567379" y="5562577"/>
                    <a:pt x="2566350" y="5653789"/>
                  </a:cubicBezTo>
                  <a:cubicBezTo>
                    <a:pt x="2563264" y="5617441"/>
                    <a:pt x="2558464" y="5581094"/>
                    <a:pt x="2551606" y="5555377"/>
                  </a:cubicBezTo>
                  <a:cubicBezTo>
                    <a:pt x="2546805" y="5537546"/>
                    <a:pt x="2533775" y="5509085"/>
                    <a:pt x="2515601" y="5476167"/>
                  </a:cubicBezTo>
                  <a:cubicBezTo>
                    <a:pt x="2456965" y="5368839"/>
                    <a:pt x="2347580" y="5215220"/>
                    <a:pt x="2309175" y="5225164"/>
                  </a:cubicBezTo>
                  <a:cubicBezTo>
                    <a:pt x="2259112" y="5238194"/>
                    <a:pt x="2097606" y="5432618"/>
                    <a:pt x="2064688" y="5484396"/>
                  </a:cubicBezTo>
                  <a:cubicBezTo>
                    <a:pt x="2050629" y="5506685"/>
                    <a:pt x="2038627" y="5586923"/>
                    <a:pt x="2029712" y="5671963"/>
                  </a:cubicBezTo>
                  <a:cubicBezTo>
                    <a:pt x="2021139" y="5752544"/>
                    <a:pt x="2015310" y="5837240"/>
                    <a:pt x="2012224" y="5880103"/>
                  </a:cubicBezTo>
                  <a:cubicBezTo>
                    <a:pt x="1999880" y="5827639"/>
                    <a:pt x="1974848" y="5751515"/>
                    <a:pt x="1945359" y="5671963"/>
                  </a:cubicBezTo>
                  <a:cubicBezTo>
                    <a:pt x="1883294" y="5506685"/>
                    <a:pt x="1798940" y="5327005"/>
                    <a:pt x="1758135" y="5312603"/>
                  </a:cubicBezTo>
                  <a:cubicBezTo>
                    <a:pt x="1687498" y="5287915"/>
                    <a:pt x="1565425" y="5272484"/>
                    <a:pt x="1482101" y="5409644"/>
                  </a:cubicBezTo>
                  <a:cubicBezTo>
                    <a:pt x="1452611" y="5458336"/>
                    <a:pt x="1432380" y="5530002"/>
                    <a:pt x="1418321" y="5602697"/>
                  </a:cubicBezTo>
                  <a:cubicBezTo>
                    <a:pt x="1392947" y="5734713"/>
                    <a:pt x="1388146" y="5869130"/>
                    <a:pt x="1388146" y="5869816"/>
                  </a:cubicBezTo>
                  <a:cubicBezTo>
                    <a:pt x="1386432" y="5869473"/>
                    <a:pt x="1385060" y="5869130"/>
                    <a:pt x="1383688" y="5868787"/>
                  </a:cubicBezTo>
                  <a:cubicBezTo>
                    <a:pt x="1371687" y="5818381"/>
                    <a:pt x="1338426" y="5681564"/>
                    <a:pt x="1309279" y="5588638"/>
                  </a:cubicBezTo>
                  <a:cubicBezTo>
                    <a:pt x="1296592" y="5548861"/>
                    <a:pt x="1284590" y="5516972"/>
                    <a:pt x="1275675" y="5503942"/>
                  </a:cubicBezTo>
                  <a:cubicBezTo>
                    <a:pt x="1240356" y="5452849"/>
                    <a:pt x="1067192" y="5216591"/>
                    <a:pt x="1019186" y="5225164"/>
                  </a:cubicBezTo>
                  <a:cubicBezTo>
                    <a:pt x="971523" y="5233393"/>
                    <a:pt x="768869" y="5429189"/>
                    <a:pt x="752067" y="5477195"/>
                  </a:cubicBezTo>
                  <a:cubicBezTo>
                    <a:pt x="735264" y="5524858"/>
                    <a:pt x="730121" y="5804665"/>
                    <a:pt x="730121" y="5804665"/>
                  </a:cubicBezTo>
                  <a:cubicBezTo>
                    <a:pt x="715719" y="5984344"/>
                    <a:pt x="1079879" y="6307013"/>
                    <a:pt x="1486558" y="6502123"/>
                  </a:cubicBezTo>
                  <a:cubicBezTo>
                    <a:pt x="1902839" y="6702034"/>
                    <a:pt x="3328960" y="6069041"/>
                    <a:pt x="3495267" y="5902734"/>
                  </a:cubicBezTo>
                  <a:cubicBezTo>
                    <a:pt x="3661573" y="5736428"/>
                    <a:pt x="3861484" y="5064687"/>
                    <a:pt x="3728439" y="4692983"/>
                  </a:cubicBezTo>
                  <a:cubicBezTo>
                    <a:pt x="3595393" y="4321279"/>
                    <a:pt x="3939322" y="3904999"/>
                    <a:pt x="4277764" y="3716061"/>
                  </a:cubicBezTo>
                  <a:cubicBezTo>
                    <a:pt x="4614835" y="3526780"/>
                    <a:pt x="5203252" y="3187995"/>
                    <a:pt x="4947448" y="1938810"/>
                  </a:cubicBez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1" name="Google Shape;961;p38"/>
            <p:cNvSpPr/>
            <p:nvPr/>
          </p:nvSpPr>
          <p:spPr>
            <a:xfrm>
              <a:off x="68449" y="1654755"/>
              <a:ext cx="3143049" cy="2480602"/>
            </a:xfrm>
            <a:custGeom>
              <a:rect b="b" l="l" r="r" t="t"/>
              <a:pathLst>
                <a:path extrusionOk="0" h="2480602" w="3143049">
                  <a:moveTo>
                    <a:pt x="3142830" y="930025"/>
                  </a:moveTo>
                  <a:lnTo>
                    <a:pt x="3142830" y="928996"/>
                  </a:lnTo>
                  <a:cubicBezTo>
                    <a:pt x="3130829" y="510315"/>
                    <a:pt x="2744723" y="30598"/>
                    <a:pt x="2487548" y="2823"/>
                  </a:cubicBezTo>
                  <a:cubicBezTo>
                    <a:pt x="2128189" y="-35582"/>
                    <a:pt x="1948853" y="323778"/>
                    <a:pt x="1896046" y="718455"/>
                  </a:cubicBezTo>
                  <a:cubicBezTo>
                    <a:pt x="1879930" y="837442"/>
                    <a:pt x="1887816" y="950942"/>
                    <a:pt x="1915591" y="1053126"/>
                  </a:cubicBezTo>
                  <a:cubicBezTo>
                    <a:pt x="2032177" y="1489638"/>
                    <a:pt x="2500922" y="1724867"/>
                    <a:pt x="2950121" y="1365165"/>
                  </a:cubicBezTo>
                  <a:cubicBezTo>
                    <a:pt x="3093453" y="1250636"/>
                    <a:pt x="3146945" y="1094960"/>
                    <a:pt x="3142830" y="930025"/>
                  </a:cubicBezTo>
                  <a:close/>
                  <a:moveTo>
                    <a:pt x="2680258" y="910479"/>
                  </a:moveTo>
                  <a:cubicBezTo>
                    <a:pt x="2660027" y="936883"/>
                    <a:pt x="2631566" y="953342"/>
                    <a:pt x="2600020" y="953342"/>
                  </a:cubicBezTo>
                  <a:cubicBezTo>
                    <a:pt x="2537955" y="953342"/>
                    <a:pt x="2487891" y="889563"/>
                    <a:pt x="2487891" y="810696"/>
                  </a:cubicBezTo>
                  <a:cubicBezTo>
                    <a:pt x="2487891" y="770919"/>
                    <a:pt x="2500922" y="734915"/>
                    <a:pt x="2521496" y="708512"/>
                  </a:cubicBezTo>
                  <a:cubicBezTo>
                    <a:pt x="2541727" y="683480"/>
                    <a:pt x="2569502" y="667706"/>
                    <a:pt x="2600020" y="667706"/>
                  </a:cubicBezTo>
                  <a:cubicBezTo>
                    <a:pt x="2662085" y="667706"/>
                    <a:pt x="2712148" y="731486"/>
                    <a:pt x="2712148" y="810353"/>
                  </a:cubicBezTo>
                  <a:cubicBezTo>
                    <a:pt x="2712491" y="849786"/>
                    <a:pt x="2699804" y="885105"/>
                    <a:pt x="2680258" y="910479"/>
                  </a:cubicBezTo>
                  <a:close/>
                  <a:moveTo>
                    <a:pt x="1380667" y="1597994"/>
                  </a:moveTo>
                  <a:cubicBezTo>
                    <a:pt x="1300086" y="1545873"/>
                    <a:pt x="1143723" y="1737212"/>
                    <a:pt x="1122806" y="1828766"/>
                  </a:cubicBezTo>
                  <a:cubicBezTo>
                    <a:pt x="1101890" y="1920320"/>
                    <a:pt x="931468" y="2481990"/>
                    <a:pt x="1048054" y="2448729"/>
                  </a:cubicBezTo>
                  <a:cubicBezTo>
                    <a:pt x="1164297" y="2415468"/>
                    <a:pt x="1342262" y="2223787"/>
                    <a:pt x="1413586" y="2273850"/>
                  </a:cubicBezTo>
                  <a:cubicBezTo>
                    <a:pt x="1484909" y="2323914"/>
                    <a:pt x="1717395" y="2519367"/>
                    <a:pt x="1753057" y="2473761"/>
                  </a:cubicBezTo>
                  <a:cubicBezTo>
                    <a:pt x="1788375" y="2427812"/>
                    <a:pt x="1705051" y="1808192"/>
                    <a:pt x="1380667" y="1597994"/>
                  </a:cubicBezTo>
                  <a:close/>
                  <a:moveTo>
                    <a:pt x="1040167" y="621415"/>
                  </a:moveTo>
                  <a:cubicBezTo>
                    <a:pt x="929754" y="77575"/>
                    <a:pt x="409917" y="-30438"/>
                    <a:pt x="249783" y="122152"/>
                  </a:cubicBezTo>
                  <a:cubicBezTo>
                    <a:pt x="139026" y="227423"/>
                    <a:pt x="-5335" y="521631"/>
                    <a:pt x="152" y="1004434"/>
                  </a:cubicBezTo>
                  <a:cubicBezTo>
                    <a:pt x="5638" y="1487237"/>
                    <a:pt x="627316" y="1553760"/>
                    <a:pt x="876947" y="1481408"/>
                  </a:cubicBezTo>
                  <a:cubicBezTo>
                    <a:pt x="1126235" y="1409742"/>
                    <a:pt x="1151267" y="1165254"/>
                    <a:pt x="1040167" y="621415"/>
                  </a:cubicBezTo>
                  <a:close/>
                  <a:moveTo>
                    <a:pt x="857059" y="980088"/>
                  </a:moveTo>
                  <a:cubicBezTo>
                    <a:pt x="835799" y="1007863"/>
                    <a:pt x="805624" y="1025351"/>
                    <a:pt x="772705" y="1025351"/>
                  </a:cubicBezTo>
                  <a:cubicBezTo>
                    <a:pt x="707554" y="1025351"/>
                    <a:pt x="654748" y="958485"/>
                    <a:pt x="654748" y="875504"/>
                  </a:cubicBezTo>
                  <a:cubicBezTo>
                    <a:pt x="654748" y="833670"/>
                    <a:pt x="668464" y="795608"/>
                    <a:pt x="690067" y="768519"/>
                  </a:cubicBezTo>
                  <a:cubicBezTo>
                    <a:pt x="711326" y="742116"/>
                    <a:pt x="740473" y="725657"/>
                    <a:pt x="772363" y="725657"/>
                  </a:cubicBezTo>
                  <a:cubicBezTo>
                    <a:pt x="837514" y="725657"/>
                    <a:pt x="890320" y="792522"/>
                    <a:pt x="890320" y="875504"/>
                  </a:cubicBezTo>
                  <a:cubicBezTo>
                    <a:pt x="891006" y="916309"/>
                    <a:pt x="877976" y="952999"/>
                    <a:pt x="857059" y="980088"/>
                  </a:cubicBezTo>
                  <a:close/>
                </a:path>
              </a:pathLst>
            </a:custGeom>
            <a:solidFill>
              <a:srgbClr val="F2F2F2"/>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62" name="Google Shape;962;p38"/>
          <p:cNvSpPr/>
          <p:nvPr/>
        </p:nvSpPr>
        <p:spPr>
          <a:xfrm>
            <a:off x="3426950" y="1362353"/>
            <a:ext cx="1627902" cy="70788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sp>
        <p:nvSpPr>
          <p:cNvPr id="963" name="Google Shape;963;p38"/>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7" name="Shape 967"/>
        <p:cNvGrpSpPr/>
        <p:nvPr/>
      </p:nvGrpSpPr>
      <p:grpSpPr>
        <a:xfrm>
          <a:off x="0" y="0"/>
          <a:ext cx="0" cy="0"/>
          <a:chOff x="0" y="0"/>
          <a:chExt cx="0" cy="0"/>
        </a:xfrm>
      </p:grpSpPr>
      <p:grpSp>
        <p:nvGrpSpPr>
          <p:cNvPr id="968" name="Google Shape;968;p39"/>
          <p:cNvGrpSpPr/>
          <p:nvPr/>
        </p:nvGrpSpPr>
        <p:grpSpPr>
          <a:xfrm>
            <a:off x="2202079" y="5464709"/>
            <a:ext cx="3383668" cy="1379260"/>
            <a:chOff x="3721269" y="5372208"/>
            <a:chExt cx="3383668" cy="1379260"/>
          </a:xfrm>
        </p:grpSpPr>
        <p:sp>
          <p:nvSpPr>
            <p:cNvPr id="969" name="Google Shape;969;p39"/>
            <p:cNvSpPr/>
            <p:nvPr/>
          </p:nvSpPr>
          <p:spPr>
            <a:xfrm>
              <a:off x="3721269" y="5372208"/>
              <a:ext cx="3383668" cy="1379260"/>
            </a:xfrm>
            <a:custGeom>
              <a:rect b="b" l="l" r="r" t="t"/>
              <a:pathLst>
                <a:path extrusionOk="0" h="169333" w="415416">
                  <a:moveTo>
                    <a:pt x="415417" y="169333"/>
                  </a:moveTo>
                  <a:lnTo>
                    <a:pt x="1298" y="169333"/>
                  </a:lnTo>
                  <a:cubicBezTo>
                    <a:pt x="428" y="164714"/>
                    <a:pt x="-8" y="160020"/>
                    <a:pt x="0" y="155319"/>
                  </a:cubicBezTo>
                  <a:cubicBezTo>
                    <a:pt x="-25" y="112500"/>
                    <a:pt x="34666" y="77770"/>
                    <a:pt x="77485" y="77746"/>
                  </a:cubicBezTo>
                  <a:lnTo>
                    <a:pt x="77522" y="77746"/>
                  </a:lnTo>
                  <a:cubicBezTo>
                    <a:pt x="77906" y="77740"/>
                    <a:pt x="78290" y="77757"/>
                    <a:pt x="78672" y="77797"/>
                  </a:cubicBezTo>
                  <a:cubicBezTo>
                    <a:pt x="95845" y="20179"/>
                    <a:pt x="156474" y="-12609"/>
                    <a:pt x="214093" y="4564"/>
                  </a:cubicBezTo>
                  <a:cubicBezTo>
                    <a:pt x="248168" y="14720"/>
                    <a:pt x="275136" y="40877"/>
                    <a:pt x="286328" y="74625"/>
                  </a:cubicBezTo>
                  <a:cubicBezTo>
                    <a:pt x="287958" y="74479"/>
                    <a:pt x="289544" y="74434"/>
                    <a:pt x="291174" y="74434"/>
                  </a:cubicBezTo>
                  <a:cubicBezTo>
                    <a:pt x="325798" y="74429"/>
                    <a:pt x="355948" y="98073"/>
                    <a:pt x="364196" y="131701"/>
                  </a:cubicBezTo>
                  <a:cubicBezTo>
                    <a:pt x="364933" y="131650"/>
                    <a:pt x="365672" y="131650"/>
                    <a:pt x="366357" y="131650"/>
                  </a:cubicBezTo>
                  <a:cubicBezTo>
                    <a:pt x="389356" y="131662"/>
                    <a:pt x="409477" y="147118"/>
                    <a:pt x="415417" y="169333"/>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970" name="Google Shape;970;p39"/>
            <p:cNvGrpSpPr/>
            <p:nvPr/>
          </p:nvGrpSpPr>
          <p:grpSpPr>
            <a:xfrm>
              <a:off x="4060215" y="5845431"/>
              <a:ext cx="2137998" cy="715650"/>
              <a:chOff x="2446740" y="5312446"/>
              <a:chExt cx="262484" cy="87861"/>
            </a:xfrm>
          </p:grpSpPr>
          <p:sp>
            <p:nvSpPr>
              <p:cNvPr id="971" name="Google Shape;971;p39"/>
              <p:cNvSpPr/>
              <p:nvPr/>
            </p:nvSpPr>
            <p:spPr>
              <a:xfrm>
                <a:off x="2528565" y="5312446"/>
                <a:ext cx="64378" cy="31336"/>
              </a:xfrm>
              <a:custGeom>
                <a:rect b="b" l="l" r="r" t="t"/>
                <a:pathLst>
                  <a:path extrusionOk="0" h="31336" w="64378">
                    <a:moveTo>
                      <a:pt x="4800" y="31336"/>
                    </a:moveTo>
                    <a:cubicBezTo>
                      <a:pt x="4175" y="31338"/>
                      <a:pt x="3556" y="31214"/>
                      <a:pt x="2979" y="30974"/>
                    </a:cubicBezTo>
                    <a:cubicBezTo>
                      <a:pt x="533" y="29974"/>
                      <a:pt x="-640" y="27182"/>
                      <a:pt x="354" y="24734"/>
                    </a:cubicBezTo>
                    <a:cubicBezTo>
                      <a:pt x="502" y="24372"/>
                      <a:pt x="15843" y="-11763"/>
                      <a:pt x="60977" y="3962"/>
                    </a:cubicBezTo>
                    <a:cubicBezTo>
                      <a:pt x="63514" y="4737"/>
                      <a:pt x="64942" y="7420"/>
                      <a:pt x="64168" y="9958"/>
                    </a:cubicBezTo>
                    <a:cubicBezTo>
                      <a:pt x="63393" y="12494"/>
                      <a:pt x="60710" y="13922"/>
                      <a:pt x="58173" y="13148"/>
                    </a:cubicBezTo>
                    <a:cubicBezTo>
                      <a:pt x="58056" y="13113"/>
                      <a:pt x="57942" y="13072"/>
                      <a:pt x="57828" y="13029"/>
                    </a:cubicBezTo>
                    <a:cubicBezTo>
                      <a:pt x="21398" y="364"/>
                      <a:pt x="9722" y="27220"/>
                      <a:pt x="9242" y="28371"/>
                    </a:cubicBezTo>
                    <a:cubicBezTo>
                      <a:pt x="8493" y="30164"/>
                      <a:pt x="6742" y="31332"/>
                      <a:pt x="4800" y="31336"/>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2" name="Google Shape;972;p39"/>
              <p:cNvSpPr/>
              <p:nvPr/>
            </p:nvSpPr>
            <p:spPr>
              <a:xfrm>
                <a:off x="2678757"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3" y="9730"/>
                      <a:pt x="222" y="7747"/>
                      <a:pt x="11" y="5129"/>
                    </a:cubicBezTo>
                    <a:cubicBezTo>
                      <a:pt x="-166" y="2504"/>
                      <a:pt x="1811" y="229"/>
                      <a:pt x="4437" y="40"/>
                    </a:cubicBezTo>
                    <a:cubicBezTo>
                      <a:pt x="12263" y="-491"/>
                      <a:pt x="27774" y="4053"/>
                      <a:pt x="30430" y="25435"/>
                    </a:cubicBezTo>
                    <a:cubicBezTo>
                      <a:pt x="30759" y="28063"/>
                      <a:pt x="28897" y="30460"/>
                      <a:pt x="26270" y="30789"/>
                    </a:cubicBezTo>
                    <a:cubicBezTo>
                      <a:pt x="26268" y="30789"/>
                      <a:pt x="26265" y="30789"/>
                      <a:pt x="26262" y="30791"/>
                    </a:cubicBezTo>
                    <a:cubicBezTo>
                      <a:pt x="26062" y="30803"/>
                      <a:pt x="25860"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3" name="Google Shape;973;p39"/>
              <p:cNvSpPr/>
              <p:nvPr/>
            </p:nvSpPr>
            <p:spPr>
              <a:xfrm>
                <a:off x="2597526"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6" y="9722"/>
                      <a:pt x="230" y="7743"/>
                      <a:pt x="11" y="5129"/>
                    </a:cubicBezTo>
                    <a:cubicBezTo>
                      <a:pt x="-166" y="2504"/>
                      <a:pt x="1811" y="229"/>
                      <a:pt x="4437" y="40"/>
                    </a:cubicBezTo>
                    <a:cubicBezTo>
                      <a:pt x="12271" y="-491"/>
                      <a:pt x="27767" y="4053"/>
                      <a:pt x="30430" y="25435"/>
                    </a:cubicBezTo>
                    <a:cubicBezTo>
                      <a:pt x="30759" y="28063"/>
                      <a:pt x="28897" y="30460"/>
                      <a:pt x="26270" y="30789"/>
                    </a:cubicBezTo>
                    <a:cubicBezTo>
                      <a:pt x="26268" y="30789"/>
                      <a:pt x="26265" y="30789"/>
                      <a:pt x="26262" y="30791"/>
                    </a:cubicBezTo>
                    <a:cubicBezTo>
                      <a:pt x="26061" y="30803"/>
                      <a:pt x="25859"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4" name="Google Shape;974;p39"/>
              <p:cNvSpPr/>
              <p:nvPr/>
            </p:nvSpPr>
            <p:spPr>
              <a:xfrm>
                <a:off x="2446740" y="5369825"/>
                <a:ext cx="30644" cy="30482"/>
              </a:xfrm>
              <a:custGeom>
                <a:rect b="b" l="l" r="r" t="t"/>
                <a:pathLst>
                  <a:path extrusionOk="0" h="30482" w="30644">
                    <a:moveTo>
                      <a:pt x="4826" y="30436"/>
                    </a:moveTo>
                    <a:cubicBezTo>
                      <a:pt x="2323" y="30432"/>
                      <a:pt x="243" y="28506"/>
                      <a:pt x="46" y="26011"/>
                    </a:cubicBezTo>
                    <a:cubicBezTo>
                      <a:pt x="-529" y="18185"/>
                      <a:pt x="4051" y="2681"/>
                      <a:pt x="25435" y="17"/>
                    </a:cubicBezTo>
                    <a:cubicBezTo>
                      <a:pt x="28077" y="-207"/>
                      <a:pt x="30402" y="1752"/>
                      <a:pt x="30627" y="4395"/>
                    </a:cubicBezTo>
                    <a:cubicBezTo>
                      <a:pt x="30839" y="6891"/>
                      <a:pt x="29095" y="9133"/>
                      <a:pt x="26623" y="9540"/>
                    </a:cubicBezTo>
                    <a:cubicBezTo>
                      <a:pt x="8840" y="11753"/>
                      <a:pt x="9577" y="24765"/>
                      <a:pt x="9614" y="25318"/>
                    </a:cubicBezTo>
                    <a:cubicBezTo>
                      <a:pt x="9821" y="27962"/>
                      <a:pt x="7846" y="30274"/>
                      <a:pt x="5201" y="30481"/>
                    </a:cubicBezTo>
                    <a:cubicBezTo>
                      <a:pt x="5197" y="30481"/>
                      <a:pt x="5192" y="30482"/>
                      <a:pt x="5188" y="3048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nvGrpSpPr>
          <p:cNvPr id="975" name="Google Shape;975;p39"/>
          <p:cNvGrpSpPr/>
          <p:nvPr/>
        </p:nvGrpSpPr>
        <p:grpSpPr>
          <a:xfrm>
            <a:off x="4790029" y="5826738"/>
            <a:ext cx="2495519" cy="1017231"/>
            <a:chOff x="3721269" y="5372208"/>
            <a:chExt cx="3383668" cy="1379260"/>
          </a:xfrm>
        </p:grpSpPr>
        <p:sp>
          <p:nvSpPr>
            <p:cNvPr id="976" name="Google Shape;976;p39"/>
            <p:cNvSpPr/>
            <p:nvPr/>
          </p:nvSpPr>
          <p:spPr>
            <a:xfrm>
              <a:off x="3721269" y="5372208"/>
              <a:ext cx="3383668" cy="1379260"/>
            </a:xfrm>
            <a:custGeom>
              <a:rect b="b" l="l" r="r" t="t"/>
              <a:pathLst>
                <a:path extrusionOk="0" h="169333" w="415416">
                  <a:moveTo>
                    <a:pt x="415417" y="169333"/>
                  </a:moveTo>
                  <a:lnTo>
                    <a:pt x="1298" y="169333"/>
                  </a:lnTo>
                  <a:cubicBezTo>
                    <a:pt x="428" y="164714"/>
                    <a:pt x="-8" y="160020"/>
                    <a:pt x="0" y="155319"/>
                  </a:cubicBezTo>
                  <a:cubicBezTo>
                    <a:pt x="-25" y="112500"/>
                    <a:pt x="34666" y="77770"/>
                    <a:pt x="77485" y="77746"/>
                  </a:cubicBezTo>
                  <a:lnTo>
                    <a:pt x="77522" y="77746"/>
                  </a:lnTo>
                  <a:cubicBezTo>
                    <a:pt x="77906" y="77740"/>
                    <a:pt x="78290" y="77757"/>
                    <a:pt x="78672" y="77797"/>
                  </a:cubicBezTo>
                  <a:cubicBezTo>
                    <a:pt x="95845" y="20179"/>
                    <a:pt x="156474" y="-12609"/>
                    <a:pt x="214093" y="4564"/>
                  </a:cubicBezTo>
                  <a:cubicBezTo>
                    <a:pt x="248168" y="14720"/>
                    <a:pt x="275136" y="40877"/>
                    <a:pt x="286328" y="74625"/>
                  </a:cubicBezTo>
                  <a:cubicBezTo>
                    <a:pt x="287958" y="74479"/>
                    <a:pt x="289544" y="74434"/>
                    <a:pt x="291174" y="74434"/>
                  </a:cubicBezTo>
                  <a:cubicBezTo>
                    <a:pt x="325798" y="74429"/>
                    <a:pt x="355948" y="98073"/>
                    <a:pt x="364196" y="131701"/>
                  </a:cubicBezTo>
                  <a:cubicBezTo>
                    <a:pt x="364933" y="131650"/>
                    <a:pt x="365672" y="131650"/>
                    <a:pt x="366357" y="131650"/>
                  </a:cubicBezTo>
                  <a:cubicBezTo>
                    <a:pt x="389356" y="131662"/>
                    <a:pt x="409477" y="147118"/>
                    <a:pt x="415417" y="169333"/>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977" name="Google Shape;977;p39"/>
            <p:cNvGrpSpPr/>
            <p:nvPr/>
          </p:nvGrpSpPr>
          <p:grpSpPr>
            <a:xfrm>
              <a:off x="4060215" y="5845431"/>
              <a:ext cx="2137998" cy="715650"/>
              <a:chOff x="2446740" y="5312446"/>
              <a:chExt cx="262484" cy="87861"/>
            </a:xfrm>
          </p:grpSpPr>
          <p:sp>
            <p:nvSpPr>
              <p:cNvPr id="978" name="Google Shape;978;p39"/>
              <p:cNvSpPr/>
              <p:nvPr/>
            </p:nvSpPr>
            <p:spPr>
              <a:xfrm>
                <a:off x="2528565" y="5312446"/>
                <a:ext cx="64378" cy="31336"/>
              </a:xfrm>
              <a:custGeom>
                <a:rect b="b" l="l" r="r" t="t"/>
                <a:pathLst>
                  <a:path extrusionOk="0" h="31336" w="64378">
                    <a:moveTo>
                      <a:pt x="4800" y="31336"/>
                    </a:moveTo>
                    <a:cubicBezTo>
                      <a:pt x="4175" y="31338"/>
                      <a:pt x="3556" y="31214"/>
                      <a:pt x="2979" y="30974"/>
                    </a:cubicBezTo>
                    <a:cubicBezTo>
                      <a:pt x="533" y="29974"/>
                      <a:pt x="-640" y="27182"/>
                      <a:pt x="354" y="24734"/>
                    </a:cubicBezTo>
                    <a:cubicBezTo>
                      <a:pt x="502" y="24372"/>
                      <a:pt x="15843" y="-11763"/>
                      <a:pt x="60977" y="3962"/>
                    </a:cubicBezTo>
                    <a:cubicBezTo>
                      <a:pt x="63514" y="4737"/>
                      <a:pt x="64942" y="7420"/>
                      <a:pt x="64168" y="9958"/>
                    </a:cubicBezTo>
                    <a:cubicBezTo>
                      <a:pt x="63393" y="12494"/>
                      <a:pt x="60710" y="13922"/>
                      <a:pt x="58173" y="13148"/>
                    </a:cubicBezTo>
                    <a:cubicBezTo>
                      <a:pt x="58056" y="13113"/>
                      <a:pt x="57942" y="13072"/>
                      <a:pt x="57828" y="13029"/>
                    </a:cubicBezTo>
                    <a:cubicBezTo>
                      <a:pt x="21398" y="364"/>
                      <a:pt x="9722" y="27220"/>
                      <a:pt x="9242" y="28371"/>
                    </a:cubicBezTo>
                    <a:cubicBezTo>
                      <a:pt x="8493" y="30164"/>
                      <a:pt x="6742" y="31332"/>
                      <a:pt x="4800" y="31336"/>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9" name="Google Shape;979;p39"/>
              <p:cNvSpPr/>
              <p:nvPr/>
            </p:nvSpPr>
            <p:spPr>
              <a:xfrm>
                <a:off x="2678757"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3" y="9730"/>
                      <a:pt x="222" y="7747"/>
                      <a:pt x="11" y="5129"/>
                    </a:cubicBezTo>
                    <a:cubicBezTo>
                      <a:pt x="-166" y="2504"/>
                      <a:pt x="1811" y="229"/>
                      <a:pt x="4437" y="40"/>
                    </a:cubicBezTo>
                    <a:cubicBezTo>
                      <a:pt x="12263" y="-491"/>
                      <a:pt x="27774" y="4053"/>
                      <a:pt x="30430" y="25435"/>
                    </a:cubicBezTo>
                    <a:cubicBezTo>
                      <a:pt x="30759" y="28063"/>
                      <a:pt x="28897" y="30460"/>
                      <a:pt x="26270" y="30789"/>
                    </a:cubicBezTo>
                    <a:cubicBezTo>
                      <a:pt x="26268" y="30789"/>
                      <a:pt x="26265" y="30789"/>
                      <a:pt x="26262" y="30791"/>
                    </a:cubicBezTo>
                    <a:cubicBezTo>
                      <a:pt x="26062" y="30803"/>
                      <a:pt x="25860"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0" name="Google Shape;980;p39"/>
              <p:cNvSpPr/>
              <p:nvPr/>
            </p:nvSpPr>
            <p:spPr>
              <a:xfrm>
                <a:off x="2597526"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6" y="9722"/>
                      <a:pt x="230" y="7743"/>
                      <a:pt x="11" y="5129"/>
                    </a:cubicBezTo>
                    <a:cubicBezTo>
                      <a:pt x="-166" y="2504"/>
                      <a:pt x="1811" y="229"/>
                      <a:pt x="4437" y="40"/>
                    </a:cubicBezTo>
                    <a:cubicBezTo>
                      <a:pt x="12271" y="-491"/>
                      <a:pt x="27767" y="4053"/>
                      <a:pt x="30430" y="25435"/>
                    </a:cubicBezTo>
                    <a:cubicBezTo>
                      <a:pt x="30759" y="28063"/>
                      <a:pt x="28897" y="30460"/>
                      <a:pt x="26270" y="30789"/>
                    </a:cubicBezTo>
                    <a:cubicBezTo>
                      <a:pt x="26268" y="30789"/>
                      <a:pt x="26265" y="30789"/>
                      <a:pt x="26262" y="30791"/>
                    </a:cubicBezTo>
                    <a:cubicBezTo>
                      <a:pt x="26061" y="30803"/>
                      <a:pt x="25859"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1" name="Google Shape;981;p39"/>
              <p:cNvSpPr/>
              <p:nvPr/>
            </p:nvSpPr>
            <p:spPr>
              <a:xfrm>
                <a:off x="2446740" y="5369825"/>
                <a:ext cx="30644" cy="30482"/>
              </a:xfrm>
              <a:custGeom>
                <a:rect b="b" l="l" r="r" t="t"/>
                <a:pathLst>
                  <a:path extrusionOk="0" h="30482" w="30644">
                    <a:moveTo>
                      <a:pt x="4826" y="30436"/>
                    </a:moveTo>
                    <a:cubicBezTo>
                      <a:pt x="2323" y="30432"/>
                      <a:pt x="243" y="28506"/>
                      <a:pt x="46" y="26011"/>
                    </a:cubicBezTo>
                    <a:cubicBezTo>
                      <a:pt x="-529" y="18185"/>
                      <a:pt x="4051" y="2681"/>
                      <a:pt x="25435" y="17"/>
                    </a:cubicBezTo>
                    <a:cubicBezTo>
                      <a:pt x="28077" y="-207"/>
                      <a:pt x="30402" y="1752"/>
                      <a:pt x="30627" y="4395"/>
                    </a:cubicBezTo>
                    <a:cubicBezTo>
                      <a:pt x="30839" y="6891"/>
                      <a:pt x="29095" y="9133"/>
                      <a:pt x="26623" y="9540"/>
                    </a:cubicBezTo>
                    <a:cubicBezTo>
                      <a:pt x="8840" y="11753"/>
                      <a:pt x="9577" y="24765"/>
                      <a:pt x="9614" y="25318"/>
                    </a:cubicBezTo>
                    <a:cubicBezTo>
                      <a:pt x="9821" y="27962"/>
                      <a:pt x="7846" y="30274"/>
                      <a:pt x="5201" y="30481"/>
                    </a:cubicBezTo>
                    <a:cubicBezTo>
                      <a:pt x="5197" y="30481"/>
                      <a:pt x="5192" y="30482"/>
                      <a:pt x="5188" y="3048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nvGrpSpPr>
          <p:cNvPr id="982" name="Google Shape;982;p39"/>
          <p:cNvGrpSpPr/>
          <p:nvPr/>
        </p:nvGrpSpPr>
        <p:grpSpPr>
          <a:xfrm>
            <a:off x="6328341" y="5563603"/>
            <a:ext cx="3141057" cy="1280366"/>
            <a:chOff x="3721269" y="5372208"/>
            <a:chExt cx="3383668" cy="1379260"/>
          </a:xfrm>
        </p:grpSpPr>
        <p:sp>
          <p:nvSpPr>
            <p:cNvPr id="983" name="Google Shape;983;p39"/>
            <p:cNvSpPr/>
            <p:nvPr/>
          </p:nvSpPr>
          <p:spPr>
            <a:xfrm>
              <a:off x="3721269" y="5372208"/>
              <a:ext cx="3383668" cy="1379260"/>
            </a:xfrm>
            <a:custGeom>
              <a:rect b="b" l="l" r="r" t="t"/>
              <a:pathLst>
                <a:path extrusionOk="0" h="169333" w="415416">
                  <a:moveTo>
                    <a:pt x="415417" y="169333"/>
                  </a:moveTo>
                  <a:lnTo>
                    <a:pt x="1298" y="169333"/>
                  </a:lnTo>
                  <a:cubicBezTo>
                    <a:pt x="428" y="164714"/>
                    <a:pt x="-8" y="160020"/>
                    <a:pt x="0" y="155319"/>
                  </a:cubicBezTo>
                  <a:cubicBezTo>
                    <a:pt x="-25" y="112500"/>
                    <a:pt x="34666" y="77770"/>
                    <a:pt x="77485" y="77746"/>
                  </a:cubicBezTo>
                  <a:lnTo>
                    <a:pt x="77522" y="77746"/>
                  </a:lnTo>
                  <a:cubicBezTo>
                    <a:pt x="77906" y="77740"/>
                    <a:pt x="78290" y="77757"/>
                    <a:pt x="78672" y="77797"/>
                  </a:cubicBezTo>
                  <a:cubicBezTo>
                    <a:pt x="95845" y="20179"/>
                    <a:pt x="156474" y="-12609"/>
                    <a:pt x="214093" y="4564"/>
                  </a:cubicBezTo>
                  <a:cubicBezTo>
                    <a:pt x="248168" y="14720"/>
                    <a:pt x="275136" y="40877"/>
                    <a:pt x="286328" y="74625"/>
                  </a:cubicBezTo>
                  <a:cubicBezTo>
                    <a:pt x="287958" y="74479"/>
                    <a:pt x="289544" y="74434"/>
                    <a:pt x="291174" y="74434"/>
                  </a:cubicBezTo>
                  <a:cubicBezTo>
                    <a:pt x="325798" y="74429"/>
                    <a:pt x="355948" y="98073"/>
                    <a:pt x="364196" y="131701"/>
                  </a:cubicBezTo>
                  <a:cubicBezTo>
                    <a:pt x="364933" y="131650"/>
                    <a:pt x="365672" y="131650"/>
                    <a:pt x="366357" y="131650"/>
                  </a:cubicBezTo>
                  <a:cubicBezTo>
                    <a:pt x="389356" y="131662"/>
                    <a:pt x="409477" y="147118"/>
                    <a:pt x="415417" y="169333"/>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984" name="Google Shape;984;p39"/>
            <p:cNvGrpSpPr/>
            <p:nvPr/>
          </p:nvGrpSpPr>
          <p:grpSpPr>
            <a:xfrm>
              <a:off x="4060215" y="5845431"/>
              <a:ext cx="2137998" cy="715650"/>
              <a:chOff x="2446740" y="5312446"/>
              <a:chExt cx="262484" cy="87861"/>
            </a:xfrm>
          </p:grpSpPr>
          <p:sp>
            <p:nvSpPr>
              <p:cNvPr id="985" name="Google Shape;985;p39"/>
              <p:cNvSpPr/>
              <p:nvPr/>
            </p:nvSpPr>
            <p:spPr>
              <a:xfrm>
                <a:off x="2528565" y="5312446"/>
                <a:ext cx="64378" cy="31336"/>
              </a:xfrm>
              <a:custGeom>
                <a:rect b="b" l="l" r="r" t="t"/>
                <a:pathLst>
                  <a:path extrusionOk="0" h="31336" w="64378">
                    <a:moveTo>
                      <a:pt x="4800" y="31336"/>
                    </a:moveTo>
                    <a:cubicBezTo>
                      <a:pt x="4175" y="31338"/>
                      <a:pt x="3556" y="31214"/>
                      <a:pt x="2979" y="30974"/>
                    </a:cubicBezTo>
                    <a:cubicBezTo>
                      <a:pt x="533" y="29974"/>
                      <a:pt x="-640" y="27182"/>
                      <a:pt x="354" y="24734"/>
                    </a:cubicBezTo>
                    <a:cubicBezTo>
                      <a:pt x="502" y="24372"/>
                      <a:pt x="15843" y="-11763"/>
                      <a:pt x="60977" y="3962"/>
                    </a:cubicBezTo>
                    <a:cubicBezTo>
                      <a:pt x="63514" y="4737"/>
                      <a:pt x="64942" y="7420"/>
                      <a:pt x="64168" y="9958"/>
                    </a:cubicBezTo>
                    <a:cubicBezTo>
                      <a:pt x="63393" y="12494"/>
                      <a:pt x="60710" y="13922"/>
                      <a:pt x="58173" y="13148"/>
                    </a:cubicBezTo>
                    <a:cubicBezTo>
                      <a:pt x="58056" y="13113"/>
                      <a:pt x="57942" y="13072"/>
                      <a:pt x="57828" y="13029"/>
                    </a:cubicBezTo>
                    <a:cubicBezTo>
                      <a:pt x="21398" y="364"/>
                      <a:pt x="9722" y="27220"/>
                      <a:pt x="9242" y="28371"/>
                    </a:cubicBezTo>
                    <a:cubicBezTo>
                      <a:pt x="8493" y="30164"/>
                      <a:pt x="6742" y="31332"/>
                      <a:pt x="4800" y="31336"/>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6" name="Google Shape;986;p39"/>
              <p:cNvSpPr/>
              <p:nvPr/>
            </p:nvSpPr>
            <p:spPr>
              <a:xfrm>
                <a:off x="2678757"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3" y="9730"/>
                      <a:pt x="222" y="7747"/>
                      <a:pt x="11" y="5129"/>
                    </a:cubicBezTo>
                    <a:cubicBezTo>
                      <a:pt x="-166" y="2504"/>
                      <a:pt x="1811" y="229"/>
                      <a:pt x="4437" y="40"/>
                    </a:cubicBezTo>
                    <a:cubicBezTo>
                      <a:pt x="12263" y="-491"/>
                      <a:pt x="27774" y="4053"/>
                      <a:pt x="30430" y="25435"/>
                    </a:cubicBezTo>
                    <a:cubicBezTo>
                      <a:pt x="30759" y="28063"/>
                      <a:pt x="28897" y="30460"/>
                      <a:pt x="26270" y="30789"/>
                    </a:cubicBezTo>
                    <a:cubicBezTo>
                      <a:pt x="26268" y="30789"/>
                      <a:pt x="26265" y="30789"/>
                      <a:pt x="26262" y="30791"/>
                    </a:cubicBezTo>
                    <a:cubicBezTo>
                      <a:pt x="26062" y="30803"/>
                      <a:pt x="25860"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7" name="Google Shape;987;p39"/>
              <p:cNvSpPr/>
              <p:nvPr/>
            </p:nvSpPr>
            <p:spPr>
              <a:xfrm>
                <a:off x="2597526"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6" y="9722"/>
                      <a:pt x="230" y="7743"/>
                      <a:pt x="11" y="5129"/>
                    </a:cubicBezTo>
                    <a:cubicBezTo>
                      <a:pt x="-166" y="2504"/>
                      <a:pt x="1811" y="229"/>
                      <a:pt x="4437" y="40"/>
                    </a:cubicBezTo>
                    <a:cubicBezTo>
                      <a:pt x="12271" y="-491"/>
                      <a:pt x="27767" y="4053"/>
                      <a:pt x="30430" y="25435"/>
                    </a:cubicBezTo>
                    <a:cubicBezTo>
                      <a:pt x="30759" y="28063"/>
                      <a:pt x="28897" y="30460"/>
                      <a:pt x="26270" y="30789"/>
                    </a:cubicBezTo>
                    <a:cubicBezTo>
                      <a:pt x="26268" y="30789"/>
                      <a:pt x="26265" y="30789"/>
                      <a:pt x="26262" y="30791"/>
                    </a:cubicBezTo>
                    <a:cubicBezTo>
                      <a:pt x="26061" y="30803"/>
                      <a:pt x="25859"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8" name="Google Shape;988;p39"/>
              <p:cNvSpPr/>
              <p:nvPr/>
            </p:nvSpPr>
            <p:spPr>
              <a:xfrm>
                <a:off x="2446740" y="5369825"/>
                <a:ext cx="30644" cy="30482"/>
              </a:xfrm>
              <a:custGeom>
                <a:rect b="b" l="l" r="r" t="t"/>
                <a:pathLst>
                  <a:path extrusionOk="0" h="30482" w="30644">
                    <a:moveTo>
                      <a:pt x="4826" y="30436"/>
                    </a:moveTo>
                    <a:cubicBezTo>
                      <a:pt x="2323" y="30432"/>
                      <a:pt x="243" y="28506"/>
                      <a:pt x="46" y="26011"/>
                    </a:cubicBezTo>
                    <a:cubicBezTo>
                      <a:pt x="-529" y="18185"/>
                      <a:pt x="4051" y="2681"/>
                      <a:pt x="25435" y="17"/>
                    </a:cubicBezTo>
                    <a:cubicBezTo>
                      <a:pt x="28077" y="-207"/>
                      <a:pt x="30402" y="1752"/>
                      <a:pt x="30627" y="4395"/>
                    </a:cubicBezTo>
                    <a:cubicBezTo>
                      <a:pt x="30839" y="6891"/>
                      <a:pt x="29095" y="9133"/>
                      <a:pt x="26623" y="9540"/>
                    </a:cubicBezTo>
                    <a:cubicBezTo>
                      <a:pt x="8840" y="11753"/>
                      <a:pt x="9577" y="24765"/>
                      <a:pt x="9614" y="25318"/>
                    </a:cubicBezTo>
                    <a:cubicBezTo>
                      <a:pt x="9821" y="27962"/>
                      <a:pt x="7846" y="30274"/>
                      <a:pt x="5201" y="30481"/>
                    </a:cubicBezTo>
                    <a:cubicBezTo>
                      <a:pt x="5197" y="30481"/>
                      <a:pt x="5192" y="30482"/>
                      <a:pt x="5188" y="3048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nvGrpSpPr>
          <p:cNvPr id="989" name="Google Shape;989;p39"/>
          <p:cNvGrpSpPr/>
          <p:nvPr/>
        </p:nvGrpSpPr>
        <p:grpSpPr>
          <a:xfrm>
            <a:off x="8539837" y="6135830"/>
            <a:ext cx="1737241" cy="708139"/>
            <a:chOff x="3721269" y="5372208"/>
            <a:chExt cx="3383668" cy="1379260"/>
          </a:xfrm>
        </p:grpSpPr>
        <p:sp>
          <p:nvSpPr>
            <p:cNvPr id="990" name="Google Shape;990;p39"/>
            <p:cNvSpPr/>
            <p:nvPr/>
          </p:nvSpPr>
          <p:spPr>
            <a:xfrm>
              <a:off x="3721269" y="5372208"/>
              <a:ext cx="3383668" cy="1379260"/>
            </a:xfrm>
            <a:custGeom>
              <a:rect b="b" l="l" r="r" t="t"/>
              <a:pathLst>
                <a:path extrusionOk="0" h="169333" w="415416">
                  <a:moveTo>
                    <a:pt x="415417" y="169333"/>
                  </a:moveTo>
                  <a:lnTo>
                    <a:pt x="1298" y="169333"/>
                  </a:lnTo>
                  <a:cubicBezTo>
                    <a:pt x="428" y="164714"/>
                    <a:pt x="-8" y="160020"/>
                    <a:pt x="0" y="155319"/>
                  </a:cubicBezTo>
                  <a:cubicBezTo>
                    <a:pt x="-25" y="112500"/>
                    <a:pt x="34666" y="77770"/>
                    <a:pt x="77485" y="77746"/>
                  </a:cubicBezTo>
                  <a:lnTo>
                    <a:pt x="77522" y="77746"/>
                  </a:lnTo>
                  <a:cubicBezTo>
                    <a:pt x="77906" y="77740"/>
                    <a:pt x="78290" y="77757"/>
                    <a:pt x="78672" y="77797"/>
                  </a:cubicBezTo>
                  <a:cubicBezTo>
                    <a:pt x="95845" y="20179"/>
                    <a:pt x="156474" y="-12609"/>
                    <a:pt x="214093" y="4564"/>
                  </a:cubicBezTo>
                  <a:cubicBezTo>
                    <a:pt x="248168" y="14720"/>
                    <a:pt x="275136" y="40877"/>
                    <a:pt x="286328" y="74625"/>
                  </a:cubicBezTo>
                  <a:cubicBezTo>
                    <a:pt x="287958" y="74479"/>
                    <a:pt x="289544" y="74434"/>
                    <a:pt x="291174" y="74434"/>
                  </a:cubicBezTo>
                  <a:cubicBezTo>
                    <a:pt x="325798" y="74429"/>
                    <a:pt x="355948" y="98073"/>
                    <a:pt x="364196" y="131701"/>
                  </a:cubicBezTo>
                  <a:cubicBezTo>
                    <a:pt x="364933" y="131650"/>
                    <a:pt x="365672" y="131650"/>
                    <a:pt x="366357" y="131650"/>
                  </a:cubicBezTo>
                  <a:cubicBezTo>
                    <a:pt x="389356" y="131662"/>
                    <a:pt x="409477" y="147118"/>
                    <a:pt x="415417" y="169333"/>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991" name="Google Shape;991;p39"/>
            <p:cNvGrpSpPr/>
            <p:nvPr/>
          </p:nvGrpSpPr>
          <p:grpSpPr>
            <a:xfrm>
              <a:off x="4060215" y="5845431"/>
              <a:ext cx="2137998" cy="715650"/>
              <a:chOff x="2446740" y="5312446"/>
              <a:chExt cx="262484" cy="87861"/>
            </a:xfrm>
          </p:grpSpPr>
          <p:sp>
            <p:nvSpPr>
              <p:cNvPr id="992" name="Google Shape;992;p39"/>
              <p:cNvSpPr/>
              <p:nvPr/>
            </p:nvSpPr>
            <p:spPr>
              <a:xfrm>
                <a:off x="2528565" y="5312446"/>
                <a:ext cx="64378" cy="31336"/>
              </a:xfrm>
              <a:custGeom>
                <a:rect b="b" l="l" r="r" t="t"/>
                <a:pathLst>
                  <a:path extrusionOk="0" h="31336" w="64378">
                    <a:moveTo>
                      <a:pt x="4800" y="31336"/>
                    </a:moveTo>
                    <a:cubicBezTo>
                      <a:pt x="4175" y="31338"/>
                      <a:pt x="3556" y="31214"/>
                      <a:pt x="2979" y="30974"/>
                    </a:cubicBezTo>
                    <a:cubicBezTo>
                      <a:pt x="533" y="29974"/>
                      <a:pt x="-640" y="27182"/>
                      <a:pt x="354" y="24734"/>
                    </a:cubicBezTo>
                    <a:cubicBezTo>
                      <a:pt x="502" y="24372"/>
                      <a:pt x="15843" y="-11763"/>
                      <a:pt x="60977" y="3962"/>
                    </a:cubicBezTo>
                    <a:cubicBezTo>
                      <a:pt x="63514" y="4737"/>
                      <a:pt x="64942" y="7420"/>
                      <a:pt x="64168" y="9958"/>
                    </a:cubicBezTo>
                    <a:cubicBezTo>
                      <a:pt x="63393" y="12494"/>
                      <a:pt x="60710" y="13922"/>
                      <a:pt x="58173" y="13148"/>
                    </a:cubicBezTo>
                    <a:cubicBezTo>
                      <a:pt x="58056" y="13113"/>
                      <a:pt x="57942" y="13072"/>
                      <a:pt x="57828" y="13029"/>
                    </a:cubicBezTo>
                    <a:cubicBezTo>
                      <a:pt x="21398" y="364"/>
                      <a:pt x="9722" y="27220"/>
                      <a:pt x="9242" y="28371"/>
                    </a:cubicBezTo>
                    <a:cubicBezTo>
                      <a:pt x="8493" y="30164"/>
                      <a:pt x="6742" y="31332"/>
                      <a:pt x="4800" y="31336"/>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3" name="Google Shape;993;p39"/>
              <p:cNvSpPr/>
              <p:nvPr/>
            </p:nvSpPr>
            <p:spPr>
              <a:xfrm>
                <a:off x="2678757"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3" y="9730"/>
                      <a:pt x="222" y="7747"/>
                      <a:pt x="11" y="5129"/>
                    </a:cubicBezTo>
                    <a:cubicBezTo>
                      <a:pt x="-166" y="2504"/>
                      <a:pt x="1811" y="229"/>
                      <a:pt x="4437" y="40"/>
                    </a:cubicBezTo>
                    <a:cubicBezTo>
                      <a:pt x="12263" y="-491"/>
                      <a:pt x="27774" y="4053"/>
                      <a:pt x="30430" y="25435"/>
                    </a:cubicBezTo>
                    <a:cubicBezTo>
                      <a:pt x="30759" y="28063"/>
                      <a:pt x="28897" y="30460"/>
                      <a:pt x="26270" y="30789"/>
                    </a:cubicBezTo>
                    <a:cubicBezTo>
                      <a:pt x="26268" y="30789"/>
                      <a:pt x="26265" y="30789"/>
                      <a:pt x="26262" y="30791"/>
                    </a:cubicBezTo>
                    <a:cubicBezTo>
                      <a:pt x="26062" y="30803"/>
                      <a:pt x="25860"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4" name="Google Shape;994;p39"/>
              <p:cNvSpPr/>
              <p:nvPr/>
            </p:nvSpPr>
            <p:spPr>
              <a:xfrm>
                <a:off x="2597526"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6" y="9722"/>
                      <a:pt x="230" y="7743"/>
                      <a:pt x="11" y="5129"/>
                    </a:cubicBezTo>
                    <a:cubicBezTo>
                      <a:pt x="-166" y="2504"/>
                      <a:pt x="1811" y="229"/>
                      <a:pt x="4437" y="40"/>
                    </a:cubicBezTo>
                    <a:cubicBezTo>
                      <a:pt x="12271" y="-491"/>
                      <a:pt x="27767" y="4053"/>
                      <a:pt x="30430" y="25435"/>
                    </a:cubicBezTo>
                    <a:cubicBezTo>
                      <a:pt x="30759" y="28063"/>
                      <a:pt x="28897" y="30460"/>
                      <a:pt x="26270" y="30789"/>
                    </a:cubicBezTo>
                    <a:cubicBezTo>
                      <a:pt x="26268" y="30789"/>
                      <a:pt x="26265" y="30789"/>
                      <a:pt x="26262" y="30791"/>
                    </a:cubicBezTo>
                    <a:cubicBezTo>
                      <a:pt x="26061" y="30803"/>
                      <a:pt x="25859"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5" name="Google Shape;995;p39"/>
              <p:cNvSpPr/>
              <p:nvPr/>
            </p:nvSpPr>
            <p:spPr>
              <a:xfrm>
                <a:off x="2446740" y="5369825"/>
                <a:ext cx="30644" cy="30482"/>
              </a:xfrm>
              <a:custGeom>
                <a:rect b="b" l="l" r="r" t="t"/>
                <a:pathLst>
                  <a:path extrusionOk="0" h="30482" w="30644">
                    <a:moveTo>
                      <a:pt x="4826" y="30436"/>
                    </a:moveTo>
                    <a:cubicBezTo>
                      <a:pt x="2323" y="30432"/>
                      <a:pt x="243" y="28506"/>
                      <a:pt x="46" y="26011"/>
                    </a:cubicBezTo>
                    <a:cubicBezTo>
                      <a:pt x="-529" y="18185"/>
                      <a:pt x="4051" y="2681"/>
                      <a:pt x="25435" y="17"/>
                    </a:cubicBezTo>
                    <a:cubicBezTo>
                      <a:pt x="28077" y="-207"/>
                      <a:pt x="30402" y="1752"/>
                      <a:pt x="30627" y="4395"/>
                    </a:cubicBezTo>
                    <a:cubicBezTo>
                      <a:pt x="30839" y="6891"/>
                      <a:pt x="29095" y="9133"/>
                      <a:pt x="26623" y="9540"/>
                    </a:cubicBezTo>
                    <a:cubicBezTo>
                      <a:pt x="8840" y="11753"/>
                      <a:pt x="9577" y="24765"/>
                      <a:pt x="9614" y="25318"/>
                    </a:cubicBezTo>
                    <a:cubicBezTo>
                      <a:pt x="9821" y="27962"/>
                      <a:pt x="7846" y="30274"/>
                      <a:pt x="5201" y="30481"/>
                    </a:cubicBezTo>
                    <a:cubicBezTo>
                      <a:pt x="5197" y="30481"/>
                      <a:pt x="5192" y="30482"/>
                      <a:pt x="5188" y="3048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996" name="Google Shape;996;p39"/>
          <p:cNvSpPr/>
          <p:nvPr/>
        </p:nvSpPr>
        <p:spPr>
          <a:xfrm flipH="1">
            <a:off x="0" y="451536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solidFill>
            <a:srgbClr val="262626"/>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997" name="Google Shape;997;p39"/>
          <p:cNvGrpSpPr/>
          <p:nvPr/>
        </p:nvGrpSpPr>
        <p:grpSpPr>
          <a:xfrm rot="1120880">
            <a:off x="3540623" y="1889240"/>
            <a:ext cx="1535258" cy="1551733"/>
            <a:chOff x="676140" y="1878696"/>
            <a:chExt cx="1535258" cy="1551733"/>
          </a:xfrm>
        </p:grpSpPr>
        <p:sp>
          <p:nvSpPr>
            <p:cNvPr id="998" name="Google Shape;998;p39"/>
            <p:cNvSpPr/>
            <p:nvPr/>
          </p:nvSpPr>
          <p:spPr>
            <a:xfrm rot="-69371">
              <a:off x="921066" y="2236778"/>
              <a:ext cx="1104066" cy="39559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9" name="Google Shape;999;p39"/>
            <p:cNvSpPr/>
            <p:nvPr/>
          </p:nvSpPr>
          <p:spPr>
            <a:xfrm rot="-69371">
              <a:off x="1178144" y="1883882"/>
              <a:ext cx="519641" cy="556858"/>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0" name="Google Shape;1000;p39"/>
            <p:cNvSpPr/>
            <p:nvPr/>
          </p:nvSpPr>
          <p:spPr>
            <a:xfrm rot="-69371">
              <a:off x="1178144" y="1883882"/>
              <a:ext cx="519641" cy="556858"/>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1" name="Google Shape;1001;p39"/>
            <p:cNvSpPr/>
            <p:nvPr/>
          </p:nvSpPr>
          <p:spPr>
            <a:xfrm rot="-69371">
              <a:off x="1178199" y="1889394"/>
              <a:ext cx="519641" cy="551344"/>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2" name="Google Shape;1002;p39"/>
            <p:cNvSpPr/>
            <p:nvPr/>
          </p:nvSpPr>
          <p:spPr>
            <a:xfrm rot="-69371">
              <a:off x="1179606" y="2028879"/>
              <a:ext cx="423156" cy="412819"/>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3" name="Google Shape;1003;p39"/>
            <p:cNvSpPr/>
            <p:nvPr/>
          </p:nvSpPr>
          <p:spPr>
            <a:xfrm rot="-69371">
              <a:off x="1673443" y="2363265"/>
              <a:ext cx="527912" cy="10006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4" name="Google Shape;1004;p39"/>
            <p:cNvSpPr/>
            <p:nvPr/>
          </p:nvSpPr>
          <p:spPr>
            <a:xfrm rot="-69371">
              <a:off x="1853150" y="2361632"/>
              <a:ext cx="323226" cy="302550"/>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5" name="Google Shape;1005;p39"/>
            <p:cNvSpPr/>
            <p:nvPr/>
          </p:nvSpPr>
          <p:spPr>
            <a:xfrm rot="-69371">
              <a:off x="1674167" y="2434932"/>
              <a:ext cx="527912" cy="929015"/>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6" name="Google Shape;1006;p39"/>
            <p:cNvSpPr/>
            <p:nvPr/>
          </p:nvSpPr>
          <p:spPr>
            <a:xfrm rot="-69371">
              <a:off x="1764636" y="3204793"/>
              <a:ext cx="350104" cy="159201"/>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7" name="Google Shape;1007;p39"/>
            <p:cNvSpPr/>
            <p:nvPr/>
          </p:nvSpPr>
          <p:spPr>
            <a:xfrm rot="-69371">
              <a:off x="686196" y="2355617"/>
              <a:ext cx="527912" cy="1002067"/>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8" name="Google Shape;1008;p39"/>
            <p:cNvSpPr/>
            <p:nvPr/>
          </p:nvSpPr>
          <p:spPr>
            <a:xfrm rot="-69371">
              <a:off x="697075" y="2357391"/>
              <a:ext cx="323226" cy="302550"/>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9" name="Google Shape;1009;p39"/>
            <p:cNvSpPr/>
            <p:nvPr/>
          </p:nvSpPr>
          <p:spPr>
            <a:xfrm rot="-69371">
              <a:off x="686919" y="2427284"/>
              <a:ext cx="527912" cy="930393"/>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0" name="Google Shape;1010;p39"/>
            <p:cNvSpPr/>
            <p:nvPr/>
          </p:nvSpPr>
          <p:spPr>
            <a:xfrm rot="-69371">
              <a:off x="789791" y="3196894"/>
              <a:ext cx="350104" cy="160579"/>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1" name="Google Shape;1011;p39"/>
            <p:cNvSpPr/>
            <p:nvPr/>
          </p:nvSpPr>
          <p:spPr>
            <a:xfrm rot="-69371">
              <a:off x="923095" y="2348279"/>
              <a:ext cx="508615" cy="106271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2" name="Google Shape;1012;p39"/>
            <p:cNvSpPr/>
            <p:nvPr/>
          </p:nvSpPr>
          <p:spPr>
            <a:xfrm rot="-69371">
              <a:off x="926923" y="2349582"/>
              <a:ext cx="364576" cy="348036"/>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3" name="Google Shape;1013;p39"/>
            <p:cNvSpPr/>
            <p:nvPr/>
          </p:nvSpPr>
          <p:spPr>
            <a:xfrm rot="-69371">
              <a:off x="924833" y="2520557"/>
              <a:ext cx="508615" cy="890421"/>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4" name="Google Shape;1014;p39"/>
            <p:cNvSpPr/>
            <p:nvPr/>
          </p:nvSpPr>
          <p:spPr>
            <a:xfrm rot="-69371">
              <a:off x="1500510" y="2336626"/>
              <a:ext cx="508615" cy="106271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5" name="Google Shape;1015;p39"/>
            <p:cNvSpPr/>
            <p:nvPr/>
          </p:nvSpPr>
          <p:spPr>
            <a:xfrm rot="-69371">
              <a:off x="1626298" y="2335453"/>
              <a:ext cx="365955" cy="348036"/>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6" name="Google Shape;1016;p39"/>
            <p:cNvSpPr/>
            <p:nvPr/>
          </p:nvSpPr>
          <p:spPr>
            <a:xfrm rot="-69371">
              <a:off x="1502248" y="2508903"/>
              <a:ext cx="508615" cy="890421"/>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7" name="Google Shape;1017;p39"/>
            <p:cNvSpPr/>
            <p:nvPr/>
          </p:nvSpPr>
          <p:spPr>
            <a:xfrm rot="-69371">
              <a:off x="1164927" y="2322027"/>
              <a:ext cx="577533" cy="1102688"/>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8" name="Google Shape;1018;p39"/>
            <p:cNvSpPr/>
            <p:nvPr/>
          </p:nvSpPr>
          <p:spPr>
            <a:xfrm rot="-69371">
              <a:off x="1216757" y="2321560"/>
              <a:ext cx="512750" cy="365955"/>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9" name="Google Shape;1019;p39"/>
            <p:cNvSpPr/>
            <p:nvPr/>
          </p:nvSpPr>
          <p:spPr>
            <a:xfrm rot="-69371">
              <a:off x="780320" y="2586485"/>
              <a:ext cx="66161" cy="445900"/>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0" name="Google Shape;1020;p39"/>
            <p:cNvSpPr/>
            <p:nvPr/>
          </p:nvSpPr>
          <p:spPr>
            <a:xfrm rot="-69371">
              <a:off x="1040803" y="2661145"/>
              <a:ext cx="70986" cy="493453"/>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1" name="Google Shape;1021;p39"/>
            <p:cNvSpPr/>
            <p:nvPr/>
          </p:nvSpPr>
          <p:spPr>
            <a:xfrm rot="-69371">
              <a:off x="2079271" y="2600263"/>
              <a:ext cx="64783" cy="445210"/>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2" name="Google Shape;1022;p39"/>
            <p:cNvSpPr/>
            <p:nvPr/>
          </p:nvSpPr>
          <p:spPr>
            <a:xfrm rot="-69371">
              <a:off x="1816779" y="2685465"/>
              <a:ext cx="70986" cy="493453"/>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3" name="Google Shape;1023;p39"/>
            <p:cNvSpPr/>
            <p:nvPr/>
          </p:nvSpPr>
          <p:spPr>
            <a:xfrm rot="-69371">
              <a:off x="1313310" y="2606110"/>
              <a:ext cx="61337" cy="489318"/>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4" name="Google Shape;1024;p39"/>
            <p:cNvSpPr/>
            <p:nvPr/>
          </p:nvSpPr>
          <p:spPr>
            <a:xfrm rot="-69371">
              <a:off x="1552353" y="2601453"/>
              <a:ext cx="44797" cy="483804"/>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5" name="Google Shape;1025;p39"/>
            <p:cNvSpPr/>
            <p:nvPr/>
          </p:nvSpPr>
          <p:spPr>
            <a:xfrm rot="-69371">
              <a:off x="1166109" y="2439342"/>
              <a:ext cx="560993" cy="985528"/>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6" name="Google Shape;1026;p39"/>
            <p:cNvSpPr/>
            <p:nvPr/>
          </p:nvSpPr>
          <p:spPr>
            <a:xfrm rot="-69371">
              <a:off x="1382737" y="2840325"/>
              <a:ext cx="139215" cy="137836"/>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027" name="Google Shape;1027;p39"/>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1028" name="Google Shape;1028;p39"/>
          <p:cNvSpPr txBox="1"/>
          <p:nvPr/>
        </p:nvSpPr>
        <p:spPr>
          <a:xfrm>
            <a:off x="4155369" y="473734"/>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1029" name="Google Shape;1029;p39"/>
          <p:cNvSpPr txBox="1"/>
          <p:nvPr/>
        </p:nvSpPr>
        <p:spPr>
          <a:xfrm>
            <a:off x="2844800" y="830049"/>
            <a:ext cx="6502400" cy="87559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Contest Scream Party</a:t>
            </a:r>
            <a:endParaRPr/>
          </a:p>
        </p:txBody>
      </p:sp>
      <p:sp>
        <p:nvSpPr>
          <p:cNvPr id="1030" name="Google Shape;1030;p39"/>
          <p:cNvSpPr/>
          <p:nvPr/>
        </p:nvSpPr>
        <p:spPr>
          <a:xfrm>
            <a:off x="8876537" y="4631984"/>
            <a:ext cx="807603" cy="1685829"/>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chemeClr val="dk2"/>
              </a:gs>
              <a:gs pos="30000">
                <a:schemeClr val="dk2"/>
              </a:gs>
              <a:gs pos="100000">
                <a:srgbClr val="00B050"/>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1" name="Google Shape;1031;p39"/>
          <p:cNvSpPr/>
          <p:nvPr/>
        </p:nvSpPr>
        <p:spPr>
          <a:xfrm>
            <a:off x="6809212" y="2954598"/>
            <a:ext cx="1515883" cy="3164325"/>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rgbClr val="7030A0"/>
              </a:gs>
              <a:gs pos="30000">
                <a:srgbClr val="7030A0"/>
              </a:gs>
              <a:gs pos="100000">
                <a:schemeClr val="accent3"/>
              </a:gs>
            </a:gsLst>
            <a:lin ang="162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2" name="Google Shape;1032;p39"/>
          <p:cNvSpPr/>
          <p:nvPr/>
        </p:nvSpPr>
        <p:spPr>
          <a:xfrm>
            <a:off x="5357659" y="4022974"/>
            <a:ext cx="1094140" cy="2283959"/>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chemeClr val="accent2"/>
              </a:gs>
              <a:gs pos="66000">
                <a:schemeClr val="accent3"/>
              </a:gs>
              <a:gs pos="100000">
                <a:schemeClr val="accent3"/>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3" name="Google Shape;1033;p39"/>
          <p:cNvSpPr/>
          <p:nvPr/>
        </p:nvSpPr>
        <p:spPr>
          <a:xfrm flipH="1">
            <a:off x="2946379" y="2570433"/>
            <a:ext cx="1760472" cy="3674892"/>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chemeClr val="accent1"/>
              </a:gs>
              <a:gs pos="66000">
                <a:schemeClr val="accent2"/>
              </a:gs>
              <a:gs pos="100000">
                <a:schemeClr val="accent2"/>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034" name="Google Shape;1034;p39"/>
          <p:cNvGrpSpPr/>
          <p:nvPr/>
        </p:nvGrpSpPr>
        <p:grpSpPr>
          <a:xfrm rot="-1800000">
            <a:off x="5157556" y="3639643"/>
            <a:ext cx="908193" cy="917940"/>
            <a:chOff x="676140" y="1878696"/>
            <a:chExt cx="1535258" cy="1551733"/>
          </a:xfrm>
        </p:grpSpPr>
        <p:sp>
          <p:nvSpPr>
            <p:cNvPr id="1035" name="Google Shape;1035;p39"/>
            <p:cNvSpPr/>
            <p:nvPr/>
          </p:nvSpPr>
          <p:spPr>
            <a:xfrm rot="-69371">
              <a:off x="921066" y="2236778"/>
              <a:ext cx="1104066" cy="39559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6" name="Google Shape;1036;p39"/>
            <p:cNvSpPr/>
            <p:nvPr/>
          </p:nvSpPr>
          <p:spPr>
            <a:xfrm rot="-69371">
              <a:off x="1178144" y="1883882"/>
              <a:ext cx="519641" cy="556858"/>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7" name="Google Shape;1037;p39"/>
            <p:cNvSpPr/>
            <p:nvPr/>
          </p:nvSpPr>
          <p:spPr>
            <a:xfrm rot="-69371">
              <a:off x="1178144" y="1883882"/>
              <a:ext cx="519641" cy="556858"/>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8" name="Google Shape;1038;p39"/>
            <p:cNvSpPr/>
            <p:nvPr/>
          </p:nvSpPr>
          <p:spPr>
            <a:xfrm rot="-69371">
              <a:off x="1178199" y="1889394"/>
              <a:ext cx="519641" cy="551344"/>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9" name="Google Shape;1039;p39"/>
            <p:cNvSpPr/>
            <p:nvPr/>
          </p:nvSpPr>
          <p:spPr>
            <a:xfrm rot="-69371">
              <a:off x="1179606" y="2028879"/>
              <a:ext cx="423156" cy="412819"/>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0" name="Google Shape;1040;p39"/>
            <p:cNvSpPr/>
            <p:nvPr/>
          </p:nvSpPr>
          <p:spPr>
            <a:xfrm rot="-69371">
              <a:off x="1673443" y="2363265"/>
              <a:ext cx="527912" cy="10006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1" name="Google Shape;1041;p39"/>
            <p:cNvSpPr/>
            <p:nvPr/>
          </p:nvSpPr>
          <p:spPr>
            <a:xfrm rot="-69371">
              <a:off x="1853150" y="2361632"/>
              <a:ext cx="323226" cy="302550"/>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2" name="Google Shape;1042;p39"/>
            <p:cNvSpPr/>
            <p:nvPr/>
          </p:nvSpPr>
          <p:spPr>
            <a:xfrm rot="-69371">
              <a:off x="1674167" y="2434932"/>
              <a:ext cx="527912" cy="929015"/>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3" name="Google Shape;1043;p39"/>
            <p:cNvSpPr/>
            <p:nvPr/>
          </p:nvSpPr>
          <p:spPr>
            <a:xfrm rot="-69371">
              <a:off x="1764636" y="3204793"/>
              <a:ext cx="350104" cy="159201"/>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4" name="Google Shape;1044;p39"/>
            <p:cNvSpPr/>
            <p:nvPr/>
          </p:nvSpPr>
          <p:spPr>
            <a:xfrm rot="-69371">
              <a:off x="686196" y="2355617"/>
              <a:ext cx="527912" cy="1002067"/>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5" name="Google Shape;1045;p39"/>
            <p:cNvSpPr/>
            <p:nvPr/>
          </p:nvSpPr>
          <p:spPr>
            <a:xfrm rot="-69371">
              <a:off x="697075" y="2357391"/>
              <a:ext cx="323226" cy="302550"/>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6" name="Google Shape;1046;p39"/>
            <p:cNvSpPr/>
            <p:nvPr/>
          </p:nvSpPr>
          <p:spPr>
            <a:xfrm rot="-69371">
              <a:off x="686919" y="2427284"/>
              <a:ext cx="527912" cy="930393"/>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7" name="Google Shape;1047;p39"/>
            <p:cNvSpPr/>
            <p:nvPr/>
          </p:nvSpPr>
          <p:spPr>
            <a:xfrm rot="-69371">
              <a:off x="789791" y="3196894"/>
              <a:ext cx="350104" cy="160579"/>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8" name="Google Shape;1048;p39"/>
            <p:cNvSpPr/>
            <p:nvPr/>
          </p:nvSpPr>
          <p:spPr>
            <a:xfrm rot="-69371">
              <a:off x="923095" y="2348279"/>
              <a:ext cx="508615" cy="106271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9" name="Google Shape;1049;p39"/>
            <p:cNvSpPr/>
            <p:nvPr/>
          </p:nvSpPr>
          <p:spPr>
            <a:xfrm rot="-69371">
              <a:off x="926923" y="2349582"/>
              <a:ext cx="364576" cy="348036"/>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0" name="Google Shape;1050;p39"/>
            <p:cNvSpPr/>
            <p:nvPr/>
          </p:nvSpPr>
          <p:spPr>
            <a:xfrm rot="-69371">
              <a:off x="924833" y="2520557"/>
              <a:ext cx="508615" cy="890421"/>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1" name="Google Shape;1051;p39"/>
            <p:cNvSpPr/>
            <p:nvPr/>
          </p:nvSpPr>
          <p:spPr>
            <a:xfrm rot="-69371">
              <a:off x="1500510" y="2336626"/>
              <a:ext cx="508615" cy="106271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2" name="Google Shape;1052;p39"/>
            <p:cNvSpPr/>
            <p:nvPr/>
          </p:nvSpPr>
          <p:spPr>
            <a:xfrm rot="-69371">
              <a:off x="1626298" y="2335453"/>
              <a:ext cx="365955" cy="348036"/>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3" name="Google Shape;1053;p39"/>
            <p:cNvSpPr/>
            <p:nvPr/>
          </p:nvSpPr>
          <p:spPr>
            <a:xfrm rot="-69371">
              <a:off x="1502248" y="2508903"/>
              <a:ext cx="508615" cy="890421"/>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4" name="Google Shape;1054;p39"/>
            <p:cNvSpPr/>
            <p:nvPr/>
          </p:nvSpPr>
          <p:spPr>
            <a:xfrm rot="-69371">
              <a:off x="1164927" y="2322027"/>
              <a:ext cx="577533" cy="1102688"/>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5" name="Google Shape;1055;p39"/>
            <p:cNvSpPr/>
            <p:nvPr/>
          </p:nvSpPr>
          <p:spPr>
            <a:xfrm rot="-69371">
              <a:off x="1216757" y="2321560"/>
              <a:ext cx="512750" cy="365955"/>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6" name="Google Shape;1056;p39"/>
            <p:cNvSpPr/>
            <p:nvPr/>
          </p:nvSpPr>
          <p:spPr>
            <a:xfrm rot="-69371">
              <a:off x="780320" y="2586485"/>
              <a:ext cx="66161" cy="445900"/>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7" name="Google Shape;1057;p39"/>
            <p:cNvSpPr/>
            <p:nvPr/>
          </p:nvSpPr>
          <p:spPr>
            <a:xfrm rot="-69371">
              <a:off x="1040803" y="2661145"/>
              <a:ext cx="70986" cy="493453"/>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8" name="Google Shape;1058;p39"/>
            <p:cNvSpPr/>
            <p:nvPr/>
          </p:nvSpPr>
          <p:spPr>
            <a:xfrm rot="-69371">
              <a:off x="2079271" y="2600263"/>
              <a:ext cx="64783" cy="445210"/>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9" name="Google Shape;1059;p39"/>
            <p:cNvSpPr/>
            <p:nvPr/>
          </p:nvSpPr>
          <p:spPr>
            <a:xfrm rot="-69371">
              <a:off x="1816779" y="2685465"/>
              <a:ext cx="70986" cy="493453"/>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0" name="Google Shape;1060;p39"/>
            <p:cNvSpPr/>
            <p:nvPr/>
          </p:nvSpPr>
          <p:spPr>
            <a:xfrm rot="-69371">
              <a:off x="1313310" y="2606110"/>
              <a:ext cx="61337" cy="489318"/>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1" name="Google Shape;1061;p39"/>
            <p:cNvSpPr/>
            <p:nvPr/>
          </p:nvSpPr>
          <p:spPr>
            <a:xfrm rot="-69371">
              <a:off x="1552353" y="2601453"/>
              <a:ext cx="44797" cy="483804"/>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2" name="Google Shape;1062;p39"/>
            <p:cNvSpPr/>
            <p:nvPr/>
          </p:nvSpPr>
          <p:spPr>
            <a:xfrm rot="-69371">
              <a:off x="1166109" y="2439342"/>
              <a:ext cx="560993" cy="985528"/>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3" name="Google Shape;1063;p39"/>
            <p:cNvSpPr/>
            <p:nvPr/>
          </p:nvSpPr>
          <p:spPr>
            <a:xfrm rot="-69371">
              <a:off x="1382737" y="2840325"/>
              <a:ext cx="139215" cy="137836"/>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64" name="Google Shape;1064;p39"/>
          <p:cNvGrpSpPr/>
          <p:nvPr/>
        </p:nvGrpSpPr>
        <p:grpSpPr>
          <a:xfrm rot="-1800000">
            <a:off x="6413802" y="2226541"/>
            <a:ext cx="1338417" cy="1352780"/>
            <a:chOff x="676140" y="1878696"/>
            <a:chExt cx="1535258" cy="1551733"/>
          </a:xfrm>
        </p:grpSpPr>
        <p:sp>
          <p:nvSpPr>
            <p:cNvPr id="1065" name="Google Shape;1065;p39"/>
            <p:cNvSpPr/>
            <p:nvPr/>
          </p:nvSpPr>
          <p:spPr>
            <a:xfrm rot="-69371">
              <a:off x="921066" y="2236778"/>
              <a:ext cx="1104066" cy="39559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6" name="Google Shape;1066;p39"/>
            <p:cNvSpPr/>
            <p:nvPr/>
          </p:nvSpPr>
          <p:spPr>
            <a:xfrm rot="-69371">
              <a:off x="1178144" y="1883882"/>
              <a:ext cx="519641" cy="556858"/>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7" name="Google Shape;1067;p39"/>
            <p:cNvSpPr/>
            <p:nvPr/>
          </p:nvSpPr>
          <p:spPr>
            <a:xfrm rot="-69371">
              <a:off x="1178144" y="1883882"/>
              <a:ext cx="519641" cy="556858"/>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8" name="Google Shape;1068;p39"/>
            <p:cNvSpPr/>
            <p:nvPr/>
          </p:nvSpPr>
          <p:spPr>
            <a:xfrm rot="-69371">
              <a:off x="1178199" y="1889394"/>
              <a:ext cx="519641" cy="551344"/>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9" name="Google Shape;1069;p39"/>
            <p:cNvSpPr/>
            <p:nvPr/>
          </p:nvSpPr>
          <p:spPr>
            <a:xfrm rot="-69371">
              <a:off x="1179606" y="2028879"/>
              <a:ext cx="423156" cy="412819"/>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0" name="Google Shape;1070;p39"/>
            <p:cNvSpPr/>
            <p:nvPr/>
          </p:nvSpPr>
          <p:spPr>
            <a:xfrm rot="-69371">
              <a:off x="1673443" y="2363265"/>
              <a:ext cx="527912" cy="10006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1" name="Google Shape;1071;p39"/>
            <p:cNvSpPr/>
            <p:nvPr/>
          </p:nvSpPr>
          <p:spPr>
            <a:xfrm rot="-69371">
              <a:off x="1853150" y="2361632"/>
              <a:ext cx="323226" cy="302550"/>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2" name="Google Shape;1072;p39"/>
            <p:cNvSpPr/>
            <p:nvPr/>
          </p:nvSpPr>
          <p:spPr>
            <a:xfrm rot="-69371">
              <a:off x="1674167" y="2434932"/>
              <a:ext cx="527912" cy="929015"/>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3" name="Google Shape;1073;p39"/>
            <p:cNvSpPr/>
            <p:nvPr/>
          </p:nvSpPr>
          <p:spPr>
            <a:xfrm rot="-69371">
              <a:off x="1764636" y="3204793"/>
              <a:ext cx="350104" cy="159201"/>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4" name="Google Shape;1074;p39"/>
            <p:cNvSpPr/>
            <p:nvPr/>
          </p:nvSpPr>
          <p:spPr>
            <a:xfrm rot="-69371">
              <a:off x="686196" y="2355617"/>
              <a:ext cx="527912" cy="1002067"/>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5" name="Google Shape;1075;p39"/>
            <p:cNvSpPr/>
            <p:nvPr/>
          </p:nvSpPr>
          <p:spPr>
            <a:xfrm rot="-69371">
              <a:off x="697075" y="2357391"/>
              <a:ext cx="323226" cy="302550"/>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6" name="Google Shape;1076;p39"/>
            <p:cNvSpPr/>
            <p:nvPr/>
          </p:nvSpPr>
          <p:spPr>
            <a:xfrm rot="-69371">
              <a:off x="686919" y="2427284"/>
              <a:ext cx="527912" cy="930393"/>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7" name="Google Shape;1077;p39"/>
            <p:cNvSpPr/>
            <p:nvPr/>
          </p:nvSpPr>
          <p:spPr>
            <a:xfrm rot="-69371">
              <a:off x="789791" y="3196894"/>
              <a:ext cx="350104" cy="160579"/>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8" name="Google Shape;1078;p39"/>
            <p:cNvSpPr/>
            <p:nvPr/>
          </p:nvSpPr>
          <p:spPr>
            <a:xfrm rot="-69371">
              <a:off x="923095" y="2348279"/>
              <a:ext cx="508615" cy="106271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9" name="Google Shape;1079;p39"/>
            <p:cNvSpPr/>
            <p:nvPr/>
          </p:nvSpPr>
          <p:spPr>
            <a:xfrm rot="-69371">
              <a:off x="926923" y="2349582"/>
              <a:ext cx="364576" cy="348036"/>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0" name="Google Shape;1080;p39"/>
            <p:cNvSpPr/>
            <p:nvPr/>
          </p:nvSpPr>
          <p:spPr>
            <a:xfrm rot="-69371">
              <a:off x="924833" y="2520557"/>
              <a:ext cx="508615" cy="890421"/>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1" name="Google Shape;1081;p39"/>
            <p:cNvSpPr/>
            <p:nvPr/>
          </p:nvSpPr>
          <p:spPr>
            <a:xfrm rot="-69371">
              <a:off x="1500510" y="2336626"/>
              <a:ext cx="508615" cy="106271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2" name="Google Shape;1082;p39"/>
            <p:cNvSpPr/>
            <p:nvPr/>
          </p:nvSpPr>
          <p:spPr>
            <a:xfrm rot="-69371">
              <a:off x="1626298" y="2335453"/>
              <a:ext cx="365955" cy="348036"/>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3" name="Google Shape;1083;p39"/>
            <p:cNvSpPr/>
            <p:nvPr/>
          </p:nvSpPr>
          <p:spPr>
            <a:xfrm rot="-69371">
              <a:off x="1502248" y="2508903"/>
              <a:ext cx="508615" cy="890421"/>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4" name="Google Shape;1084;p39"/>
            <p:cNvSpPr/>
            <p:nvPr/>
          </p:nvSpPr>
          <p:spPr>
            <a:xfrm rot="-69371">
              <a:off x="1164927" y="2322027"/>
              <a:ext cx="577533" cy="1102688"/>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5" name="Google Shape;1085;p39"/>
            <p:cNvSpPr/>
            <p:nvPr/>
          </p:nvSpPr>
          <p:spPr>
            <a:xfrm rot="-69371">
              <a:off x="1216757" y="2321560"/>
              <a:ext cx="512750" cy="365955"/>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6" name="Google Shape;1086;p39"/>
            <p:cNvSpPr/>
            <p:nvPr/>
          </p:nvSpPr>
          <p:spPr>
            <a:xfrm rot="-69371">
              <a:off x="780320" y="2586485"/>
              <a:ext cx="66161" cy="445900"/>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7" name="Google Shape;1087;p39"/>
            <p:cNvSpPr/>
            <p:nvPr/>
          </p:nvSpPr>
          <p:spPr>
            <a:xfrm rot="-69371">
              <a:off x="1040803" y="2661145"/>
              <a:ext cx="70986" cy="493453"/>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8" name="Google Shape;1088;p39"/>
            <p:cNvSpPr/>
            <p:nvPr/>
          </p:nvSpPr>
          <p:spPr>
            <a:xfrm rot="-69371">
              <a:off x="2079271" y="2600263"/>
              <a:ext cx="64783" cy="445210"/>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9" name="Google Shape;1089;p39"/>
            <p:cNvSpPr/>
            <p:nvPr/>
          </p:nvSpPr>
          <p:spPr>
            <a:xfrm rot="-69371">
              <a:off x="1816779" y="2685465"/>
              <a:ext cx="70986" cy="493453"/>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0" name="Google Shape;1090;p39"/>
            <p:cNvSpPr/>
            <p:nvPr/>
          </p:nvSpPr>
          <p:spPr>
            <a:xfrm rot="-69371">
              <a:off x="1313310" y="2606110"/>
              <a:ext cx="61337" cy="489318"/>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1" name="Google Shape;1091;p39"/>
            <p:cNvSpPr/>
            <p:nvPr/>
          </p:nvSpPr>
          <p:spPr>
            <a:xfrm rot="-69371">
              <a:off x="1552353" y="2601453"/>
              <a:ext cx="44797" cy="483804"/>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2" name="Google Shape;1092;p39"/>
            <p:cNvSpPr/>
            <p:nvPr/>
          </p:nvSpPr>
          <p:spPr>
            <a:xfrm rot="-69371">
              <a:off x="1166109" y="2439342"/>
              <a:ext cx="560993" cy="985528"/>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3" name="Google Shape;1093;p39"/>
            <p:cNvSpPr/>
            <p:nvPr/>
          </p:nvSpPr>
          <p:spPr>
            <a:xfrm rot="-69371">
              <a:off x="1382737" y="2840325"/>
              <a:ext cx="139215" cy="137836"/>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94" name="Google Shape;1094;p39"/>
          <p:cNvGrpSpPr/>
          <p:nvPr/>
        </p:nvGrpSpPr>
        <p:grpSpPr>
          <a:xfrm rot="900000">
            <a:off x="8612892" y="4067729"/>
            <a:ext cx="908193" cy="917940"/>
            <a:chOff x="676140" y="1878696"/>
            <a:chExt cx="1535258" cy="1551733"/>
          </a:xfrm>
        </p:grpSpPr>
        <p:sp>
          <p:nvSpPr>
            <p:cNvPr id="1095" name="Google Shape;1095;p39"/>
            <p:cNvSpPr/>
            <p:nvPr/>
          </p:nvSpPr>
          <p:spPr>
            <a:xfrm rot="-69371">
              <a:off x="921066" y="2236778"/>
              <a:ext cx="1104066" cy="39559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6" name="Google Shape;1096;p39"/>
            <p:cNvSpPr/>
            <p:nvPr/>
          </p:nvSpPr>
          <p:spPr>
            <a:xfrm rot="-69371">
              <a:off x="1178144" y="1883882"/>
              <a:ext cx="519641" cy="556858"/>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7" name="Google Shape;1097;p39"/>
            <p:cNvSpPr/>
            <p:nvPr/>
          </p:nvSpPr>
          <p:spPr>
            <a:xfrm rot="-69371">
              <a:off x="1178144" y="1883882"/>
              <a:ext cx="519641" cy="556858"/>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8" name="Google Shape;1098;p39"/>
            <p:cNvSpPr/>
            <p:nvPr/>
          </p:nvSpPr>
          <p:spPr>
            <a:xfrm rot="-69371">
              <a:off x="1178199" y="1889394"/>
              <a:ext cx="519641" cy="551344"/>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9" name="Google Shape;1099;p39"/>
            <p:cNvSpPr/>
            <p:nvPr/>
          </p:nvSpPr>
          <p:spPr>
            <a:xfrm rot="-69371">
              <a:off x="1179606" y="2028879"/>
              <a:ext cx="423156" cy="412819"/>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0" name="Google Shape;1100;p39"/>
            <p:cNvSpPr/>
            <p:nvPr/>
          </p:nvSpPr>
          <p:spPr>
            <a:xfrm rot="-69371">
              <a:off x="1673443" y="2363265"/>
              <a:ext cx="527912" cy="10006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1" name="Google Shape;1101;p39"/>
            <p:cNvSpPr/>
            <p:nvPr/>
          </p:nvSpPr>
          <p:spPr>
            <a:xfrm rot="-69371">
              <a:off x="1853150" y="2361632"/>
              <a:ext cx="323226" cy="302550"/>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2" name="Google Shape;1102;p39"/>
            <p:cNvSpPr/>
            <p:nvPr/>
          </p:nvSpPr>
          <p:spPr>
            <a:xfrm rot="-69371">
              <a:off x="1674167" y="2434932"/>
              <a:ext cx="527912" cy="929015"/>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3" name="Google Shape;1103;p39"/>
            <p:cNvSpPr/>
            <p:nvPr/>
          </p:nvSpPr>
          <p:spPr>
            <a:xfrm rot="-69371">
              <a:off x="1764636" y="3204793"/>
              <a:ext cx="350104" cy="159201"/>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4" name="Google Shape;1104;p39"/>
            <p:cNvSpPr/>
            <p:nvPr/>
          </p:nvSpPr>
          <p:spPr>
            <a:xfrm rot="-69371">
              <a:off x="686196" y="2355617"/>
              <a:ext cx="527912" cy="1002067"/>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5" name="Google Shape;1105;p39"/>
            <p:cNvSpPr/>
            <p:nvPr/>
          </p:nvSpPr>
          <p:spPr>
            <a:xfrm rot="-69371">
              <a:off x="697075" y="2357391"/>
              <a:ext cx="323226" cy="302550"/>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6" name="Google Shape;1106;p39"/>
            <p:cNvSpPr/>
            <p:nvPr/>
          </p:nvSpPr>
          <p:spPr>
            <a:xfrm rot="-69371">
              <a:off x="686919" y="2427284"/>
              <a:ext cx="527912" cy="930393"/>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7" name="Google Shape;1107;p39"/>
            <p:cNvSpPr/>
            <p:nvPr/>
          </p:nvSpPr>
          <p:spPr>
            <a:xfrm rot="-69371">
              <a:off x="789791" y="3196894"/>
              <a:ext cx="350104" cy="160579"/>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8" name="Google Shape;1108;p39"/>
            <p:cNvSpPr/>
            <p:nvPr/>
          </p:nvSpPr>
          <p:spPr>
            <a:xfrm rot="-69371">
              <a:off x="923095" y="2348279"/>
              <a:ext cx="508615" cy="106271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9" name="Google Shape;1109;p39"/>
            <p:cNvSpPr/>
            <p:nvPr/>
          </p:nvSpPr>
          <p:spPr>
            <a:xfrm rot="-69371">
              <a:off x="926923" y="2349582"/>
              <a:ext cx="364576" cy="348036"/>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0" name="Google Shape;1110;p39"/>
            <p:cNvSpPr/>
            <p:nvPr/>
          </p:nvSpPr>
          <p:spPr>
            <a:xfrm rot="-69371">
              <a:off x="924833" y="2520557"/>
              <a:ext cx="508615" cy="890421"/>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1" name="Google Shape;1111;p39"/>
            <p:cNvSpPr/>
            <p:nvPr/>
          </p:nvSpPr>
          <p:spPr>
            <a:xfrm rot="-69371">
              <a:off x="1500510" y="2336626"/>
              <a:ext cx="508615" cy="106271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2" name="Google Shape;1112;p39"/>
            <p:cNvSpPr/>
            <p:nvPr/>
          </p:nvSpPr>
          <p:spPr>
            <a:xfrm rot="-69371">
              <a:off x="1626298" y="2335453"/>
              <a:ext cx="365955" cy="348036"/>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3" name="Google Shape;1113;p39"/>
            <p:cNvSpPr/>
            <p:nvPr/>
          </p:nvSpPr>
          <p:spPr>
            <a:xfrm rot="-69371">
              <a:off x="1502248" y="2508903"/>
              <a:ext cx="508615" cy="890421"/>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4" name="Google Shape;1114;p39"/>
            <p:cNvSpPr/>
            <p:nvPr/>
          </p:nvSpPr>
          <p:spPr>
            <a:xfrm rot="-69371">
              <a:off x="1164927" y="2322027"/>
              <a:ext cx="577533" cy="1102688"/>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5" name="Google Shape;1115;p39"/>
            <p:cNvSpPr/>
            <p:nvPr/>
          </p:nvSpPr>
          <p:spPr>
            <a:xfrm rot="-69371">
              <a:off x="1216757" y="2321560"/>
              <a:ext cx="512750" cy="365955"/>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6" name="Google Shape;1116;p39"/>
            <p:cNvSpPr/>
            <p:nvPr/>
          </p:nvSpPr>
          <p:spPr>
            <a:xfrm rot="-69371">
              <a:off x="780320" y="2586485"/>
              <a:ext cx="66161" cy="445900"/>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7" name="Google Shape;1117;p39"/>
            <p:cNvSpPr/>
            <p:nvPr/>
          </p:nvSpPr>
          <p:spPr>
            <a:xfrm rot="-69371">
              <a:off x="1040803" y="2661145"/>
              <a:ext cx="70986" cy="493453"/>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8" name="Google Shape;1118;p39"/>
            <p:cNvSpPr/>
            <p:nvPr/>
          </p:nvSpPr>
          <p:spPr>
            <a:xfrm rot="-69371">
              <a:off x="2079271" y="2600263"/>
              <a:ext cx="64783" cy="445210"/>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9" name="Google Shape;1119;p39"/>
            <p:cNvSpPr/>
            <p:nvPr/>
          </p:nvSpPr>
          <p:spPr>
            <a:xfrm rot="-69371">
              <a:off x="1816779" y="2685465"/>
              <a:ext cx="70986" cy="493453"/>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0" name="Google Shape;1120;p39"/>
            <p:cNvSpPr/>
            <p:nvPr/>
          </p:nvSpPr>
          <p:spPr>
            <a:xfrm rot="-69371">
              <a:off x="1313310" y="2606110"/>
              <a:ext cx="61337" cy="489318"/>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1" name="Google Shape;1121;p39"/>
            <p:cNvSpPr/>
            <p:nvPr/>
          </p:nvSpPr>
          <p:spPr>
            <a:xfrm rot="-69371">
              <a:off x="1552353" y="2601453"/>
              <a:ext cx="44797" cy="483804"/>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2" name="Google Shape;1122;p39"/>
            <p:cNvSpPr/>
            <p:nvPr/>
          </p:nvSpPr>
          <p:spPr>
            <a:xfrm rot="-69371">
              <a:off x="1166109" y="2439342"/>
              <a:ext cx="560993" cy="985528"/>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3" name="Google Shape;1123;p39"/>
            <p:cNvSpPr/>
            <p:nvPr/>
          </p:nvSpPr>
          <p:spPr>
            <a:xfrm rot="-69371">
              <a:off x="1382737" y="2840325"/>
              <a:ext cx="139215" cy="137836"/>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124" name="Google Shape;1124;p39"/>
          <p:cNvSpPr txBox="1"/>
          <p:nvPr/>
        </p:nvSpPr>
        <p:spPr>
          <a:xfrm rot="900000">
            <a:off x="3633926" y="2415249"/>
            <a:ext cx="1182852" cy="87559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25 %</a:t>
            </a:r>
            <a:endParaRPr/>
          </a:p>
        </p:txBody>
      </p:sp>
      <p:sp>
        <p:nvSpPr>
          <p:cNvPr id="1125" name="Google Shape;1125;p39"/>
          <p:cNvSpPr txBox="1"/>
          <p:nvPr/>
        </p:nvSpPr>
        <p:spPr>
          <a:xfrm rot="-1538858">
            <a:off x="5214906" y="3872802"/>
            <a:ext cx="864958" cy="6402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25 %</a:t>
            </a:r>
            <a:endParaRPr/>
          </a:p>
        </p:txBody>
      </p:sp>
      <p:sp>
        <p:nvSpPr>
          <p:cNvPr id="1126" name="Google Shape;1126;p39"/>
          <p:cNvSpPr txBox="1"/>
          <p:nvPr/>
        </p:nvSpPr>
        <p:spPr>
          <a:xfrm rot="-1538858">
            <a:off x="6719382" y="2734606"/>
            <a:ext cx="864958" cy="6402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25 %</a:t>
            </a:r>
            <a:endParaRPr/>
          </a:p>
        </p:txBody>
      </p:sp>
      <p:sp>
        <p:nvSpPr>
          <p:cNvPr id="1127" name="Google Shape;1127;p39"/>
          <p:cNvSpPr txBox="1"/>
          <p:nvPr/>
        </p:nvSpPr>
        <p:spPr>
          <a:xfrm rot="900000">
            <a:off x="8584789" y="4365582"/>
            <a:ext cx="864958" cy="6402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25 %</a:t>
            </a:r>
            <a:endParaRPr/>
          </a:p>
        </p:txBody>
      </p:sp>
      <p:sp>
        <p:nvSpPr>
          <p:cNvPr id="1128" name="Google Shape;1128;p39"/>
          <p:cNvSpPr/>
          <p:nvPr/>
        </p:nvSpPr>
        <p:spPr>
          <a:xfrm rot="5400000">
            <a:off x="9875876"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9" name="Google Shape;1129;p39"/>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0" name="Google Shape;1130;p39"/>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1" name="Google Shape;1131;p39"/>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2" name="Google Shape;1132;p39"/>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3" name="Google Shape;1133;p39"/>
          <p:cNvSpPr/>
          <p:nvPr/>
        </p:nvSpPr>
        <p:spPr>
          <a:xfrm>
            <a:off x="1206647" y="2555191"/>
            <a:ext cx="1627902" cy="76944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100">
                <a:solidFill>
                  <a:srgbClr val="7F7F7F"/>
                </a:solidFill>
                <a:latin typeface="Lato Light"/>
                <a:ea typeface="Lato Light"/>
                <a:cs typeface="Lato Light"/>
                <a:sym typeface="Lato Light"/>
              </a:rPr>
              <a:t>Halloween is a holiday celebrated each year on October 31, and Halloween</a:t>
            </a:r>
            <a:endParaRPr sz="1100">
              <a:solidFill>
                <a:srgbClr val="7F7F7F"/>
              </a:solidFill>
              <a:latin typeface="Lato Light"/>
              <a:ea typeface="Lato Light"/>
              <a:cs typeface="Lato Light"/>
              <a:sym typeface="Lato Light"/>
            </a:endParaRPr>
          </a:p>
        </p:txBody>
      </p:sp>
      <p:sp>
        <p:nvSpPr>
          <p:cNvPr id="1134" name="Google Shape;1134;p39"/>
          <p:cNvSpPr/>
          <p:nvPr/>
        </p:nvSpPr>
        <p:spPr>
          <a:xfrm>
            <a:off x="8394433" y="2286097"/>
            <a:ext cx="1627902" cy="76944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7F7F7F"/>
                </a:solidFill>
                <a:latin typeface="Lato Light"/>
                <a:ea typeface="Lato Light"/>
                <a:cs typeface="Lato Light"/>
                <a:sym typeface="Lato Light"/>
              </a:rPr>
              <a:t>Halloween is a holiday celebrated each year on October 31, and Halloween</a:t>
            </a:r>
            <a:endParaRPr sz="1100">
              <a:solidFill>
                <a:srgbClr val="7F7F7F"/>
              </a:solidFill>
              <a:latin typeface="Lato Light"/>
              <a:ea typeface="Lato Light"/>
              <a:cs typeface="Lato Light"/>
              <a:sym typeface="Lato Light"/>
            </a:endParaRPr>
          </a:p>
        </p:txBody>
      </p:sp>
      <p:sp>
        <p:nvSpPr>
          <p:cNvPr id="1135" name="Google Shape;1135;p39"/>
          <p:cNvSpPr/>
          <p:nvPr/>
        </p:nvSpPr>
        <p:spPr>
          <a:xfrm>
            <a:off x="10104602" y="4207773"/>
            <a:ext cx="1627902" cy="76944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7F7F7F"/>
                </a:solidFill>
                <a:latin typeface="Lato Light"/>
                <a:ea typeface="Lato Light"/>
                <a:cs typeface="Lato Light"/>
                <a:sym typeface="Lato Light"/>
              </a:rPr>
              <a:t>Halloween is a holiday celebrated each year on October 31, and Halloween</a:t>
            </a:r>
            <a:endParaRPr sz="1100">
              <a:solidFill>
                <a:srgbClr val="7F7F7F"/>
              </a:solidFill>
              <a:latin typeface="Lato Light"/>
              <a:ea typeface="Lato Light"/>
              <a:cs typeface="Lato Light"/>
              <a:sym typeface="Lato Light"/>
            </a:endParaRPr>
          </a:p>
        </p:txBody>
      </p:sp>
      <p:sp>
        <p:nvSpPr>
          <p:cNvPr id="1136" name="Google Shape;1136;p39"/>
          <p:cNvSpPr/>
          <p:nvPr/>
        </p:nvSpPr>
        <p:spPr>
          <a:xfrm>
            <a:off x="5216437" y="2332355"/>
            <a:ext cx="1103340"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7F7F7F"/>
                </a:solidFill>
                <a:latin typeface="Lato Light"/>
                <a:ea typeface="Lato Light"/>
                <a:cs typeface="Lato Light"/>
                <a:sym typeface="Lato Light"/>
              </a:rPr>
              <a:t>Halloween is a holiday celebrated each year on October 31, and Halloween</a:t>
            </a:r>
            <a:endParaRPr sz="1100">
              <a:solidFill>
                <a:srgbClr val="7F7F7F"/>
              </a:solidFill>
              <a:latin typeface="Lato Light"/>
              <a:ea typeface="Lato Light"/>
              <a:cs typeface="Lato Light"/>
              <a:sym typeface="Lato Light"/>
            </a:endParaRPr>
          </a:p>
        </p:txBody>
      </p:sp>
      <p:sp>
        <p:nvSpPr>
          <p:cNvPr id="1137" name="Google Shape;1137;p39"/>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1" name="Shape 1141"/>
        <p:cNvGrpSpPr/>
        <p:nvPr/>
      </p:nvGrpSpPr>
      <p:grpSpPr>
        <a:xfrm>
          <a:off x="0" y="0"/>
          <a:ext cx="0" cy="0"/>
          <a:chOff x="0" y="0"/>
          <a:chExt cx="0" cy="0"/>
        </a:xfrm>
      </p:grpSpPr>
      <p:sp>
        <p:nvSpPr>
          <p:cNvPr id="1142" name="Google Shape;1142;p40"/>
          <p:cNvSpPr/>
          <p:nvPr/>
        </p:nvSpPr>
        <p:spPr>
          <a:xfrm rot="5400000">
            <a:off x="9875876"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3" name="Google Shape;1143;p40"/>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4" name="Google Shape;1144;p40"/>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5" name="Google Shape;1145;p40"/>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6" name="Google Shape;1146;p40"/>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7" name="Google Shape;1147;p40"/>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1148" name="Google Shape;1148;p40"/>
          <p:cNvSpPr txBox="1"/>
          <p:nvPr/>
        </p:nvSpPr>
        <p:spPr>
          <a:xfrm>
            <a:off x="4155369" y="518948"/>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1149" name="Google Shape;1149;p40"/>
          <p:cNvSpPr txBox="1"/>
          <p:nvPr/>
        </p:nvSpPr>
        <p:spPr>
          <a:xfrm>
            <a:off x="2326569" y="875263"/>
            <a:ext cx="7538863" cy="86225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000"/>
              <a:buFont typeface="Flavors"/>
              <a:buNone/>
            </a:pPr>
            <a:r>
              <a:rPr b="0" lang="en-US" sz="4000">
                <a:solidFill>
                  <a:schemeClr val="accent3"/>
                </a:solidFill>
                <a:latin typeface="Flavors"/>
                <a:ea typeface="Flavors"/>
                <a:cs typeface="Flavors"/>
                <a:sym typeface="Flavors"/>
              </a:rPr>
              <a:t>Special Halloween pricing</a:t>
            </a:r>
            <a:endParaRPr/>
          </a:p>
        </p:txBody>
      </p:sp>
      <p:sp>
        <p:nvSpPr>
          <p:cNvPr id="1150" name="Google Shape;1150;p40"/>
          <p:cNvSpPr/>
          <p:nvPr/>
        </p:nvSpPr>
        <p:spPr>
          <a:xfrm>
            <a:off x="7952015" y="1821515"/>
            <a:ext cx="3124200" cy="4374694"/>
          </a:xfrm>
          <a:custGeom>
            <a:rect b="b" l="l" r="r" t="t"/>
            <a:pathLst>
              <a:path extrusionOk="0" h="4067175" w="3124200">
                <a:moveTo>
                  <a:pt x="0" y="292100"/>
                </a:moveTo>
                <a:lnTo>
                  <a:pt x="3022600" y="0"/>
                </a:lnTo>
                <a:lnTo>
                  <a:pt x="3124200" y="3775075"/>
                </a:lnTo>
                <a:lnTo>
                  <a:pt x="342900" y="4067175"/>
                </a:lnTo>
                <a:lnTo>
                  <a:pt x="0" y="292100"/>
                </a:lnTo>
                <a:close/>
              </a:path>
            </a:pathLst>
          </a:custGeom>
          <a:gradFill>
            <a:gsLst>
              <a:gs pos="0">
                <a:srgbClr val="7030A0"/>
              </a:gs>
              <a:gs pos="30000">
                <a:srgbClr val="7030A0"/>
              </a:gs>
              <a:gs pos="100000">
                <a:schemeClr val="dk2"/>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1" name="Google Shape;1151;p40"/>
          <p:cNvSpPr/>
          <p:nvPr/>
        </p:nvSpPr>
        <p:spPr>
          <a:xfrm flipH="1">
            <a:off x="1416051" y="1821515"/>
            <a:ext cx="3124200" cy="4374694"/>
          </a:xfrm>
          <a:custGeom>
            <a:rect b="b" l="l" r="r" t="t"/>
            <a:pathLst>
              <a:path extrusionOk="0" h="4067175" w="3124200">
                <a:moveTo>
                  <a:pt x="0" y="292100"/>
                </a:moveTo>
                <a:lnTo>
                  <a:pt x="3022600" y="0"/>
                </a:lnTo>
                <a:lnTo>
                  <a:pt x="3124200" y="3775075"/>
                </a:lnTo>
                <a:lnTo>
                  <a:pt x="342900" y="4067175"/>
                </a:lnTo>
                <a:lnTo>
                  <a:pt x="0" y="292100"/>
                </a:lnTo>
                <a:close/>
              </a:path>
            </a:pathLst>
          </a:custGeom>
          <a:gradFill>
            <a:gsLst>
              <a:gs pos="0">
                <a:schemeClr val="accent1"/>
              </a:gs>
              <a:gs pos="66000">
                <a:schemeClr val="accent2"/>
              </a:gs>
              <a:gs pos="100000">
                <a:schemeClr val="accent2"/>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2" name="Google Shape;1152;p40"/>
          <p:cNvSpPr txBox="1"/>
          <p:nvPr/>
        </p:nvSpPr>
        <p:spPr>
          <a:xfrm>
            <a:off x="1162052" y="2196839"/>
            <a:ext cx="3733798"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Single ticket</a:t>
            </a:r>
            <a:endParaRPr b="0" sz="2800">
              <a:solidFill>
                <a:schemeClr val="lt1"/>
              </a:solidFill>
              <a:latin typeface="Flavors"/>
              <a:ea typeface="Flavors"/>
              <a:cs typeface="Flavors"/>
              <a:sym typeface="Flavors"/>
            </a:endParaRPr>
          </a:p>
        </p:txBody>
      </p:sp>
      <p:sp>
        <p:nvSpPr>
          <p:cNvPr id="1153" name="Google Shape;1153;p40"/>
          <p:cNvSpPr txBox="1"/>
          <p:nvPr/>
        </p:nvSpPr>
        <p:spPr>
          <a:xfrm>
            <a:off x="7600952" y="2196839"/>
            <a:ext cx="3733798"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Basic ticket</a:t>
            </a:r>
            <a:endParaRPr b="0" sz="2800">
              <a:solidFill>
                <a:schemeClr val="lt1"/>
              </a:solidFill>
              <a:latin typeface="Flavors"/>
              <a:ea typeface="Flavors"/>
              <a:cs typeface="Flavors"/>
              <a:sym typeface="Flavors"/>
            </a:endParaRPr>
          </a:p>
        </p:txBody>
      </p:sp>
      <p:sp>
        <p:nvSpPr>
          <p:cNvPr id="1154" name="Google Shape;1154;p40"/>
          <p:cNvSpPr/>
          <p:nvPr/>
        </p:nvSpPr>
        <p:spPr>
          <a:xfrm>
            <a:off x="2054302" y="5346654"/>
            <a:ext cx="1524208" cy="364472"/>
          </a:xfrm>
          <a:prstGeom prst="roundRect">
            <a:avLst>
              <a:gd fmla="val 14518"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Lato"/>
              <a:ea typeface="Lato"/>
              <a:cs typeface="Lato"/>
              <a:sym typeface="Lato"/>
            </a:endParaRPr>
          </a:p>
        </p:txBody>
      </p:sp>
      <p:sp>
        <p:nvSpPr>
          <p:cNvPr id="1155" name="Google Shape;1155;p40"/>
          <p:cNvSpPr txBox="1"/>
          <p:nvPr/>
        </p:nvSpPr>
        <p:spPr>
          <a:xfrm>
            <a:off x="2144281" y="5400860"/>
            <a:ext cx="1344250"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900">
                <a:solidFill>
                  <a:schemeClr val="lt1"/>
                </a:solidFill>
                <a:latin typeface="Lato"/>
                <a:ea typeface="Lato"/>
                <a:cs typeface="Lato"/>
                <a:sym typeface="Lato"/>
              </a:rPr>
              <a:t>ORDER NOW</a:t>
            </a:r>
            <a:endParaRPr sz="900">
              <a:solidFill>
                <a:schemeClr val="lt1"/>
              </a:solidFill>
              <a:latin typeface="Lato"/>
              <a:ea typeface="Lato"/>
              <a:cs typeface="Lato"/>
              <a:sym typeface="Lato"/>
            </a:endParaRPr>
          </a:p>
        </p:txBody>
      </p:sp>
      <p:sp>
        <p:nvSpPr>
          <p:cNvPr id="1156" name="Google Shape;1156;p40"/>
          <p:cNvSpPr/>
          <p:nvPr/>
        </p:nvSpPr>
        <p:spPr>
          <a:xfrm>
            <a:off x="8923914" y="5346654"/>
            <a:ext cx="1524208" cy="364472"/>
          </a:xfrm>
          <a:prstGeom prst="roundRect">
            <a:avLst>
              <a:gd fmla="val 14518" name="adj"/>
            </a:avLst>
          </a:prstGeom>
          <a:solidFill>
            <a:srgbClr val="7030A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Lato"/>
              <a:ea typeface="Lato"/>
              <a:cs typeface="Lato"/>
              <a:sym typeface="Lato"/>
            </a:endParaRPr>
          </a:p>
        </p:txBody>
      </p:sp>
      <p:sp>
        <p:nvSpPr>
          <p:cNvPr id="1157" name="Google Shape;1157;p40"/>
          <p:cNvSpPr txBox="1"/>
          <p:nvPr/>
        </p:nvSpPr>
        <p:spPr>
          <a:xfrm>
            <a:off x="8977880" y="5400860"/>
            <a:ext cx="141627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900">
                <a:solidFill>
                  <a:schemeClr val="lt1"/>
                </a:solidFill>
                <a:latin typeface="Lato"/>
                <a:ea typeface="Lato"/>
                <a:cs typeface="Lato"/>
                <a:sym typeface="Lato"/>
              </a:rPr>
              <a:t>ORDER NOW</a:t>
            </a:r>
            <a:endParaRPr sz="900">
              <a:solidFill>
                <a:schemeClr val="lt1"/>
              </a:solidFill>
              <a:latin typeface="Lato"/>
              <a:ea typeface="Lato"/>
              <a:cs typeface="Lato"/>
              <a:sym typeface="Lato"/>
            </a:endParaRPr>
          </a:p>
        </p:txBody>
      </p:sp>
      <p:sp>
        <p:nvSpPr>
          <p:cNvPr id="1158" name="Google Shape;1158;p40"/>
          <p:cNvSpPr txBox="1"/>
          <p:nvPr/>
        </p:nvSpPr>
        <p:spPr>
          <a:xfrm>
            <a:off x="1911863" y="3679039"/>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6 Private Ghost</a:t>
            </a:r>
            <a:endParaRPr sz="1050">
              <a:solidFill>
                <a:schemeClr val="lt1"/>
              </a:solidFill>
              <a:latin typeface="Lato"/>
              <a:ea typeface="Lato"/>
              <a:cs typeface="Lato"/>
              <a:sym typeface="Lato"/>
            </a:endParaRPr>
          </a:p>
        </p:txBody>
      </p:sp>
      <p:cxnSp>
        <p:nvCxnSpPr>
          <p:cNvPr id="1159" name="Google Shape;1159;p40"/>
          <p:cNvCxnSpPr/>
          <p:nvPr/>
        </p:nvCxnSpPr>
        <p:spPr>
          <a:xfrm>
            <a:off x="1812840" y="4103651"/>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60" name="Google Shape;1160;p40"/>
          <p:cNvSpPr txBox="1"/>
          <p:nvPr/>
        </p:nvSpPr>
        <p:spPr>
          <a:xfrm>
            <a:off x="1911863" y="4182911"/>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Blood Cocktail</a:t>
            </a:r>
            <a:endParaRPr sz="1050">
              <a:solidFill>
                <a:schemeClr val="lt1"/>
              </a:solidFill>
              <a:latin typeface="Lato"/>
              <a:ea typeface="Lato"/>
              <a:cs typeface="Lato"/>
              <a:sym typeface="Lato"/>
            </a:endParaRPr>
          </a:p>
        </p:txBody>
      </p:sp>
      <p:cxnSp>
        <p:nvCxnSpPr>
          <p:cNvPr id="1161" name="Google Shape;1161;p40"/>
          <p:cNvCxnSpPr/>
          <p:nvPr/>
        </p:nvCxnSpPr>
        <p:spPr>
          <a:xfrm>
            <a:off x="1812840" y="4607523"/>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62" name="Google Shape;1162;p40"/>
          <p:cNvSpPr txBox="1"/>
          <p:nvPr/>
        </p:nvSpPr>
        <p:spPr>
          <a:xfrm>
            <a:off x="1911863" y="4732186"/>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Sweets of all kind</a:t>
            </a:r>
            <a:endParaRPr sz="1050">
              <a:solidFill>
                <a:schemeClr val="lt1"/>
              </a:solidFill>
              <a:latin typeface="Lato"/>
              <a:ea typeface="Lato"/>
              <a:cs typeface="Lato"/>
              <a:sym typeface="Lato"/>
            </a:endParaRPr>
          </a:p>
        </p:txBody>
      </p:sp>
      <p:sp>
        <p:nvSpPr>
          <p:cNvPr id="1163" name="Google Shape;1163;p40"/>
          <p:cNvSpPr txBox="1"/>
          <p:nvPr/>
        </p:nvSpPr>
        <p:spPr>
          <a:xfrm>
            <a:off x="2365693" y="2742494"/>
            <a:ext cx="529592"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a:t>
            </a:r>
            <a:endParaRPr sz="1600">
              <a:solidFill>
                <a:schemeClr val="lt1"/>
              </a:solidFill>
              <a:latin typeface="Lato"/>
              <a:ea typeface="Lato"/>
              <a:cs typeface="Lato"/>
              <a:sym typeface="Lato"/>
            </a:endParaRPr>
          </a:p>
        </p:txBody>
      </p:sp>
      <p:sp>
        <p:nvSpPr>
          <p:cNvPr id="1164" name="Google Shape;1164;p40"/>
          <p:cNvSpPr txBox="1"/>
          <p:nvPr/>
        </p:nvSpPr>
        <p:spPr>
          <a:xfrm>
            <a:off x="2657923" y="2755194"/>
            <a:ext cx="881887"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4800"/>
              <a:buFont typeface="Flavors"/>
              <a:buNone/>
            </a:pPr>
            <a:r>
              <a:rPr b="0" lang="en-US" sz="4800">
                <a:solidFill>
                  <a:schemeClr val="lt1"/>
                </a:solidFill>
                <a:latin typeface="Flavors"/>
                <a:ea typeface="Flavors"/>
                <a:cs typeface="Flavors"/>
                <a:sym typeface="Flavors"/>
              </a:rPr>
              <a:t>79</a:t>
            </a:r>
            <a:endParaRPr b="0" sz="4800">
              <a:solidFill>
                <a:schemeClr val="lt1"/>
              </a:solidFill>
              <a:latin typeface="Flavors"/>
              <a:ea typeface="Flavors"/>
              <a:cs typeface="Flavors"/>
              <a:sym typeface="Flavors"/>
            </a:endParaRPr>
          </a:p>
        </p:txBody>
      </p:sp>
      <p:sp>
        <p:nvSpPr>
          <p:cNvPr id="1165" name="Google Shape;1165;p40"/>
          <p:cNvSpPr txBox="1"/>
          <p:nvPr/>
        </p:nvSpPr>
        <p:spPr>
          <a:xfrm>
            <a:off x="8702062" y="3729143"/>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4 Private Ghost</a:t>
            </a:r>
            <a:endParaRPr sz="1050">
              <a:solidFill>
                <a:schemeClr val="lt1"/>
              </a:solidFill>
              <a:latin typeface="Lato"/>
              <a:ea typeface="Lato"/>
              <a:cs typeface="Lato"/>
              <a:sym typeface="Lato"/>
            </a:endParaRPr>
          </a:p>
        </p:txBody>
      </p:sp>
      <p:cxnSp>
        <p:nvCxnSpPr>
          <p:cNvPr id="1166" name="Google Shape;1166;p40"/>
          <p:cNvCxnSpPr/>
          <p:nvPr/>
        </p:nvCxnSpPr>
        <p:spPr>
          <a:xfrm>
            <a:off x="8618723" y="4153755"/>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67" name="Google Shape;1167;p40"/>
          <p:cNvSpPr txBox="1"/>
          <p:nvPr/>
        </p:nvSpPr>
        <p:spPr>
          <a:xfrm>
            <a:off x="8702062" y="4233015"/>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Blood Cocktail</a:t>
            </a:r>
            <a:endParaRPr sz="1050">
              <a:solidFill>
                <a:schemeClr val="lt1"/>
              </a:solidFill>
              <a:latin typeface="Lato"/>
              <a:ea typeface="Lato"/>
              <a:cs typeface="Lato"/>
              <a:sym typeface="Lato"/>
            </a:endParaRPr>
          </a:p>
        </p:txBody>
      </p:sp>
      <p:cxnSp>
        <p:nvCxnSpPr>
          <p:cNvPr id="1168" name="Google Shape;1168;p40"/>
          <p:cNvCxnSpPr/>
          <p:nvPr/>
        </p:nvCxnSpPr>
        <p:spPr>
          <a:xfrm>
            <a:off x="8618723" y="4657627"/>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69" name="Google Shape;1169;p40"/>
          <p:cNvSpPr txBox="1"/>
          <p:nvPr/>
        </p:nvSpPr>
        <p:spPr>
          <a:xfrm>
            <a:off x="8702062" y="4782290"/>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Pumpkin Guts</a:t>
            </a:r>
            <a:endParaRPr sz="1050">
              <a:solidFill>
                <a:schemeClr val="lt1"/>
              </a:solidFill>
              <a:latin typeface="Lato"/>
              <a:ea typeface="Lato"/>
              <a:cs typeface="Lato"/>
              <a:sym typeface="Lato"/>
            </a:endParaRPr>
          </a:p>
        </p:txBody>
      </p:sp>
      <p:sp>
        <p:nvSpPr>
          <p:cNvPr id="1170" name="Google Shape;1170;p40"/>
          <p:cNvSpPr txBox="1"/>
          <p:nvPr/>
        </p:nvSpPr>
        <p:spPr>
          <a:xfrm>
            <a:off x="9022373" y="2792598"/>
            <a:ext cx="529592"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a:t>
            </a:r>
            <a:endParaRPr sz="1600">
              <a:solidFill>
                <a:schemeClr val="lt1"/>
              </a:solidFill>
              <a:latin typeface="Lato"/>
              <a:ea typeface="Lato"/>
              <a:cs typeface="Lato"/>
              <a:sym typeface="Lato"/>
            </a:endParaRPr>
          </a:p>
        </p:txBody>
      </p:sp>
      <p:sp>
        <p:nvSpPr>
          <p:cNvPr id="1171" name="Google Shape;1171;p40"/>
          <p:cNvSpPr txBox="1"/>
          <p:nvPr/>
        </p:nvSpPr>
        <p:spPr>
          <a:xfrm>
            <a:off x="9314603" y="2805298"/>
            <a:ext cx="881887"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4800"/>
              <a:buFont typeface="Flavors"/>
              <a:buNone/>
            </a:pPr>
            <a:r>
              <a:rPr b="0" lang="en-US" sz="4800">
                <a:solidFill>
                  <a:schemeClr val="lt1"/>
                </a:solidFill>
                <a:latin typeface="Flavors"/>
                <a:ea typeface="Flavors"/>
                <a:cs typeface="Flavors"/>
                <a:sym typeface="Flavors"/>
              </a:rPr>
              <a:t>69</a:t>
            </a:r>
            <a:endParaRPr b="0" sz="4800">
              <a:solidFill>
                <a:schemeClr val="lt1"/>
              </a:solidFill>
              <a:latin typeface="Flavors"/>
              <a:ea typeface="Flavors"/>
              <a:cs typeface="Flavors"/>
              <a:sym typeface="Flavors"/>
            </a:endParaRPr>
          </a:p>
        </p:txBody>
      </p:sp>
      <p:sp>
        <p:nvSpPr>
          <p:cNvPr id="1172" name="Google Shape;1172;p40"/>
          <p:cNvSpPr/>
          <p:nvPr/>
        </p:nvSpPr>
        <p:spPr>
          <a:xfrm flipH="1">
            <a:off x="4808765" y="1921039"/>
            <a:ext cx="2895600" cy="4169790"/>
          </a:xfrm>
          <a:custGeom>
            <a:rect b="b" l="l" r="r" t="t"/>
            <a:pathLst>
              <a:path extrusionOk="0" h="3876675" w="2895600">
                <a:moveTo>
                  <a:pt x="0" y="101600"/>
                </a:moveTo>
                <a:lnTo>
                  <a:pt x="2895600" y="0"/>
                </a:lnTo>
                <a:lnTo>
                  <a:pt x="2781300" y="3673475"/>
                </a:lnTo>
                <a:lnTo>
                  <a:pt x="203200" y="3876675"/>
                </a:lnTo>
                <a:lnTo>
                  <a:pt x="0" y="101600"/>
                </a:lnTo>
                <a:close/>
              </a:path>
            </a:pathLst>
          </a:custGeom>
          <a:gradFill>
            <a:gsLst>
              <a:gs pos="0">
                <a:schemeClr val="accent2"/>
              </a:gs>
              <a:gs pos="66000">
                <a:schemeClr val="accent3"/>
              </a:gs>
              <a:gs pos="100000">
                <a:schemeClr val="accent3"/>
              </a:gs>
            </a:gsLst>
            <a:lin ang="162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3" name="Google Shape;1173;p40"/>
          <p:cNvSpPr txBox="1"/>
          <p:nvPr/>
        </p:nvSpPr>
        <p:spPr>
          <a:xfrm>
            <a:off x="4400552" y="2196839"/>
            <a:ext cx="3733798" cy="64825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VIP ticket</a:t>
            </a:r>
            <a:endParaRPr b="0" sz="2800">
              <a:solidFill>
                <a:schemeClr val="lt1"/>
              </a:solidFill>
              <a:latin typeface="Flavors"/>
              <a:ea typeface="Flavors"/>
              <a:cs typeface="Flavors"/>
              <a:sym typeface="Flavors"/>
            </a:endParaRPr>
          </a:p>
        </p:txBody>
      </p:sp>
      <p:sp>
        <p:nvSpPr>
          <p:cNvPr id="1174" name="Google Shape;1174;p40"/>
          <p:cNvSpPr/>
          <p:nvPr/>
        </p:nvSpPr>
        <p:spPr>
          <a:xfrm>
            <a:off x="5479674" y="5346654"/>
            <a:ext cx="1524208" cy="364472"/>
          </a:xfrm>
          <a:prstGeom prst="roundRect">
            <a:avLst>
              <a:gd fmla="val 14518"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Lato"/>
              <a:ea typeface="Lato"/>
              <a:cs typeface="Lato"/>
              <a:sym typeface="Lato"/>
            </a:endParaRPr>
          </a:p>
        </p:txBody>
      </p:sp>
      <p:sp>
        <p:nvSpPr>
          <p:cNvPr id="1175" name="Google Shape;1175;p40"/>
          <p:cNvSpPr txBox="1"/>
          <p:nvPr/>
        </p:nvSpPr>
        <p:spPr>
          <a:xfrm>
            <a:off x="5530306" y="5400860"/>
            <a:ext cx="1422944"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900">
                <a:solidFill>
                  <a:schemeClr val="lt1"/>
                </a:solidFill>
                <a:latin typeface="Lato"/>
                <a:ea typeface="Lato"/>
                <a:cs typeface="Lato"/>
                <a:sym typeface="Lato"/>
              </a:rPr>
              <a:t>ORDER NOW</a:t>
            </a:r>
            <a:endParaRPr sz="900">
              <a:solidFill>
                <a:schemeClr val="lt1"/>
              </a:solidFill>
              <a:latin typeface="Lato"/>
              <a:ea typeface="Lato"/>
              <a:cs typeface="Lato"/>
              <a:sym typeface="Lato"/>
            </a:endParaRPr>
          </a:p>
        </p:txBody>
      </p:sp>
      <p:sp>
        <p:nvSpPr>
          <p:cNvPr id="1176" name="Google Shape;1176;p40"/>
          <p:cNvSpPr txBox="1"/>
          <p:nvPr/>
        </p:nvSpPr>
        <p:spPr>
          <a:xfrm>
            <a:off x="5275137" y="3729143"/>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10 Private Ghost</a:t>
            </a:r>
            <a:endParaRPr sz="1050">
              <a:solidFill>
                <a:schemeClr val="lt1"/>
              </a:solidFill>
              <a:latin typeface="Lato"/>
              <a:ea typeface="Lato"/>
              <a:cs typeface="Lato"/>
              <a:sym typeface="Lato"/>
            </a:endParaRPr>
          </a:p>
        </p:txBody>
      </p:sp>
      <p:cxnSp>
        <p:nvCxnSpPr>
          <p:cNvPr id="1177" name="Google Shape;1177;p40"/>
          <p:cNvCxnSpPr/>
          <p:nvPr/>
        </p:nvCxnSpPr>
        <p:spPr>
          <a:xfrm>
            <a:off x="5176114" y="4153755"/>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78" name="Google Shape;1178;p40"/>
          <p:cNvSpPr txBox="1"/>
          <p:nvPr/>
        </p:nvSpPr>
        <p:spPr>
          <a:xfrm>
            <a:off x="5275137" y="4233015"/>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Spoocky Costumes</a:t>
            </a:r>
            <a:endParaRPr sz="1050">
              <a:solidFill>
                <a:schemeClr val="lt1"/>
              </a:solidFill>
              <a:latin typeface="Lato"/>
              <a:ea typeface="Lato"/>
              <a:cs typeface="Lato"/>
              <a:sym typeface="Lato"/>
            </a:endParaRPr>
          </a:p>
        </p:txBody>
      </p:sp>
      <p:cxnSp>
        <p:nvCxnSpPr>
          <p:cNvPr id="1179" name="Google Shape;1179;p40"/>
          <p:cNvCxnSpPr/>
          <p:nvPr/>
        </p:nvCxnSpPr>
        <p:spPr>
          <a:xfrm>
            <a:off x="5176114" y="4657627"/>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80" name="Google Shape;1180;p40"/>
          <p:cNvSpPr txBox="1"/>
          <p:nvPr/>
        </p:nvSpPr>
        <p:spPr>
          <a:xfrm>
            <a:off x="5275137" y="4782290"/>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Zombie Guts</a:t>
            </a:r>
            <a:endParaRPr sz="1050">
              <a:solidFill>
                <a:schemeClr val="lt1"/>
              </a:solidFill>
              <a:latin typeface="Lato"/>
              <a:ea typeface="Lato"/>
              <a:cs typeface="Lato"/>
              <a:sym typeface="Lato"/>
            </a:endParaRPr>
          </a:p>
        </p:txBody>
      </p:sp>
      <p:sp>
        <p:nvSpPr>
          <p:cNvPr id="1181" name="Google Shape;1181;p40"/>
          <p:cNvSpPr txBox="1"/>
          <p:nvPr/>
        </p:nvSpPr>
        <p:spPr>
          <a:xfrm>
            <a:off x="5669507" y="2792598"/>
            <a:ext cx="529592"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a:t>
            </a:r>
            <a:endParaRPr sz="1600">
              <a:solidFill>
                <a:schemeClr val="lt1"/>
              </a:solidFill>
              <a:latin typeface="Lato"/>
              <a:ea typeface="Lato"/>
              <a:cs typeface="Lato"/>
              <a:sym typeface="Lato"/>
            </a:endParaRPr>
          </a:p>
        </p:txBody>
      </p:sp>
      <p:sp>
        <p:nvSpPr>
          <p:cNvPr id="1182" name="Google Shape;1182;p40"/>
          <p:cNvSpPr txBox="1"/>
          <p:nvPr/>
        </p:nvSpPr>
        <p:spPr>
          <a:xfrm>
            <a:off x="5961737" y="2805298"/>
            <a:ext cx="881887"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4800"/>
              <a:buFont typeface="Flavors"/>
              <a:buNone/>
            </a:pPr>
            <a:r>
              <a:rPr b="0" lang="en-US" sz="4800">
                <a:solidFill>
                  <a:schemeClr val="lt1"/>
                </a:solidFill>
                <a:latin typeface="Flavors"/>
                <a:ea typeface="Flavors"/>
                <a:cs typeface="Flavors"/>
                <a:sym typeface="Flavors"/>
              </a:rPr>
              <a:t>89</a:t>
            </a:r>
            <a:endParaRPr b="0" sz="4800">
              <a:solidFill>
                <a:schemeClr val="lt1"/>
              </a:solidFill>
              <a:latin typeface="Flavors"/>
              <a:ea typeface="Flavors"/>
              <a:cs typeface="Flavors"/>
              <a:sym typeface="Flavors"/>
            </a:endParaRPr>
          </a:p>
        </p:txBody>
      </p:sp>
      <p:grpSp>
        <p:nvGrpSpPr>
          <p:cNvPr id="1183" name="Google Shape;1183;p40"/>
          <p:cNvGrpSpPr/>
          <p:nvPr/>
        </p:nvGrpSpPr>
        <p:grpSpPr>
          <a:xfrm>
            <a:off x="508474" y="4713785"/>
            <a:ext cx="1287294" cy="1202069"/>
            <a:chOff x="7666832" y="2402124"/>
            <a:chExt cx="2670539" cy="2493737"/>
          </a:xfrm>
        </p:grpSpPr>
        <p:sp>
          <p:nvSpPr>
            <p:cNvPr id="1184" name="Google Shape;1184;p40"/>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5" name="Google Shape;1185;p40"/>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6" name="Google Shape;1186;p40"/>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7" name="Google Shape;1187;p40"/>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188" name="Google Shape;1188;p40"/>
            <p:cNvGrpSpPr/>
            <p:nvPr/>
          </p:nvGrpSpPr>
          <p:grpSpPr>
            <a:xfrm>
              <a:off x="7666832" y="2739507"/>
              <a:ext cx="2670539" cy="2156355"/>
              <a:chOff x="7666832" y="2739507"/>
              <a:chExt cx="2670539" cy="2156355"/>
            </a:xfrm>
          </p:grpSpPr>
          <p:grpSp>
            <p:nvGrpSpPr>
              <p:cNvPr id="1189" name="Google Shape;1189;p40"/>
              <p:cNvGrpSpPr/>
              <p:nvPr/>
            </p:nvGrpSpPr>
            <p:grpSpPr>
              <a:xfrm>
                <a:off x="7666832" y="2739507"/>
                <a:ext cx="2670539" cy="2156355"/>
                <a:chOff x="7666832" y="2739507"/>
                <a:chExt cx="2670539" cy="2156355"/>
              </a:xfrm>
            </p:grpSpPr>
            <p:grpSp>
              <p:nvGrpSpPr>
                <p:cNvPr id="1190" name="Google Shape;1190;p40"/>
                <p:cNvGrpSpPr/>
                <p:nvPr/>
              </p:nvGrpSpPr>
              <p:grpSpPr>
                <a:xfrm>
                  <a:off x="7666832" y="2739507"/>
                  <a:ext cx="2670539" cy="2156355"/>
                  <a:chOff x="7666832" y="2739507"/>
                  <a:chExt cx="2670539" cy="2156355"/>
                </a:xfrm>
              </p:grpSpPr>
              <p:sp>
                <p:nvSpPr>
                  <p:cNvPr id="1191" name="Google Shape;1191;p40"/>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2" name="Google Shape;1192;p40"/>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193" name="Google Shape;1193;p40"/>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194" name="Google Shape;1194;p40"/>
                <p:cNvGrpSpPr/>
                <p:nvPr/>
              </p:nvGrpSpPr>
              <p:grpSpPr>
                <a:xfrm>
                  <a:off x="8104798" y="3901461"/>
                  <a:ext cx="1687926" cy="691103"/>
                  <a:chOff x="8104798" y="3901461"/>
                  <a:chExt cx="1687926" cy="691103"/>
                </a:xfrm>
              </p:grpSpPr>
              <p:sp>
                <p:nvSpPr>
                  <p:cNvPr id="1195" name="Google Shape;1195;p40"/>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6" name="Google Shape;1196;p40"/>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1197" name="Google Shape;1197;p40"/>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1198" name="Google Shape;1198;p40"/>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1199" name="Google Shape;1199;p40"/>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00" name="Google Shape;1200;p40"/>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201" name="Google Shape;1201;p40"/>
          <p:cNvGrpSpPr/>
          <p:nvPr/>
        </p:nvGrpSpPr>
        <p:grpSpPr>
          <a:xfrm>
            <a:off x="7077409" y="1704476"/>
            <a:ext cx="1276467" cy="1350741"/>
            <a:chOff x="10685868" y="4791993"/>
            <a:chExt cx="1276467" cy="1350741"/>
          </a:xfrm>
        </p:grpSpPr>
        <p:grpSp>
          <p:nvGrpSpPr>
            <p:cNvPr id="1202" name="Google Shape;1202;p40"/>
            <p:cNvGrpSpPr/>
            <p:nvPr/>
          </p:nvGrpSpPr>
          <p:grpSpPr>
            <a:xfrm>
              <a:off x="10685868" y="4791993"/>
              <a:ext cx="1276467" cy="1350741"/>
              <a:chOff x="6448444" y="4943434"/>
              <a:chExt cx="1276467" cy="1350741"/>
            </a:xfrm>
          </p:grpSpPr>
          <p:sp>
            <p:nvSpPr>
              <p:cNvPr id="1203" name="Google Shape;1203;p40"/>
              <p:cNvSpPr/>
              <p:nvPr/>
            </p:nvSpPr>
            <p:spPr>
              <a:xfrm>
                <a:off x="6448444" y="4943434"/>
                <a:ext cx="1276466" cy="1350741"/>
              </a:xfrm>
              <a:custGeom>
                <a:rect b="b" l="l" r="r" t="t"/>
                <a:pathLst>
                  <a:path extrusionOk="0" h="1350741" w="1276466">
                    <a:moveTo>
                      <a:pt x="1275568" y="592971"/>
                    </a:moveTo>
                    <a:cubicBezTo>
                      <a:pt x="1272520" y="612688"/>
                      <a:pt x="1265186" y="629452"/>
                      <a:pt x="1254899" y="643835"/>
                    </a:cubicBezTo>
                    <a:cubicBezTo>
                      <a:pt x="1211465" y="704414"/>
                      <a:pt x="1114405" y="723940"/>
                      <a:pt x="1052874" y="755277"/>
                    </a:cubicBezTo>
                    <a:cubicBezTo>
                      <a:pt x="1041634" y="760992"/>
                      <a:pt x="1030109" y="767374"/>
                      <a:pt x="1022394" y="777375"/>
                    </a:cubicBezTo>
                    <a:cubicBezTo>
                      <a:pt x="997343" y="810237"/>
                      <a:pt x="1026585" y="832811"/>
                      <a:pt x="1057255" y="849480"/>
                    </a:cubicBezTo>
                    <a:cubicBezTo>
                      <a:pt x="1073067" y="858052"/>
                      <a:pt x="1089164" y="865101"/>
                      <a:pt x="1098594" y="871292"/>
                    </a:cubicBezTo>
                    <a:cubicBezTo>
                      <a:pt x="1138694" y="897581"/>
                      <a:pt x="1152124" y="962351"/>
                      <a:pt x="1113072" y="996069"/>
                    </a:cubicBezTo>
                    <a:cubicBezTo>
                      <a:pt x="1095069" y="1011690"/>
                      <a:pt x="1070019" y="1016167"/>
                      <a:pt x="1046301" y="1016358"/>
                    </a:cubicBezTo>
                    <a:cubicBezTo>
                      <a:pt x="1035824" y="1016453"/>
                      <a:pt x="1025346" y="1016358"/>
                      <a:pt x="1014774" y="1016167"/>
                    </a:cubicBezTo>
                    <a:cubicBezTo>
                      <a:pt x="985437" y="1015691"/>
                      <a:pt x="956004" y="1014548"/>
                      <a:pt x="926858" y="1013310"/>
                    </a:cubicBezTo>
                    <a:cubicBezTo>
                      <a:pt x="904284" y="1012452"/>
                      <a:pt x="880566" y="1013881"/>
                      <a:pt x="861516" y="1025978"/>
                    </a:cubicBezTo>
                    <a:cubicBezTo>
                      <a:pt x="847610" y="1034836"/>
                      <a:pt x="840466" y="1044647"/>
                      <a:pt x="838085" y="1054648"/>
                    </a:cubicBezTo>
                    <a:cubicBezTo>
                      <a:pt x="831322" y="1083795"/>
                      <a:pt x="865231" y="1114846"/>
                      <a:pt x="893806" y="1128943"/>
                    </a:cubicBezTo>
                    <a:cubicBezTo>
                      <a:pt x="939907" y="1151708"/>
                      <a:pt x="1003725" y="1216287"/>
                      <a:pt x="928287" y="1252768"/>
                    </a:cubicBezTo>
                    <a:cubicBezTo>
                      <a:pt x="911523" y="1260769"/>
                      <a:pt x="892568" y="1262865"/>
                      <a:pt x="874089" y="1263531"/>
                    </a:cubicBezTo>
                    <a:cubicBezTo>
                      <a:pt x="873042" y="1263531"/>
                      <a:pt x="871899" y="1263627"/>
                      <a:pt x="870851" y="1263627"/>
                    </a:cubicBezTo>
                    <a:cubicBezTo>
                      <a:pt x="844943" y="1264389"/>
                      <a:pt x="818844" y="1262579"/>
                      <a:pt x="793222" y="1258197"/>
                    </a:cubicBezTo>
                    <a:cubicBezTo>
                      <a:pt x="771410" y="1254578"/>
                      <a:pt x="742549" y="1239338"/>
                      <a:pt x="720642" y="1243529"/>
                    </a:cubicBezTo>
                    <a:cubicBezTo>
                      <a:pt x="682446" y="1250863"/>
                      <a:pt x="694067" y="1271913"/>
                      <a:pt x="700258" y="1298488"/>
                    </a:cubicBezTo>
                    <a:cubicBezTo>
                      <a:pt x="701401" y="1303060"/>
                      <a:pt x="702354" y="1307918"/>
                      <a:pt x="702735" y="1312871"/>
                    </a:cubicBezTo>
                    <a:cubicBezTo>
                      <a:pt x="708164" y="1371640"/>
                      <a:pt x="632535" y="1348780"/>
                      <a:pt x="602151" y="1331635"/>
                    </a:cubicBezTo>
                    <a:cubicBezTo>
                      <a:pt x="600150" y="1330492"/>
                      <a:pt x="598436" y="1329444"/>
                      <a:pt x="596817" y="1328301"/>
                    </a:cubicBezTo>
                    <a:cubicBezTo>
                      <a:pt x="376884" y="1180473"/>
                      <a:pt x="186194" y="968352"/>
                      <a:pt x="84562" y="721940"/>
                    </a:cubicBezTo>
                    <a:cubicBezTo>
                      <a:pt x="53892" y="647359"/>
                      <a:pt x="30460" y="569921"/>
                      <a:pt x="15315" y="490863"/>
                    </a:cubicBezTo>
                    <a:cubicBezTo>
                      <a:pt x="-5830" y="380564"/>
                      <a:pt x="-10593" y="261882"/>
                      <a:pt x="37223" y="160251"/>
                    </a:cubicBezTo>
                    <a:cubicBezTo>
                      <a:pt x="78752" y="71954"/>
                      <a:pt x="169239" y="1945"/>
                      <a:pt x="264394" y="40"/>
                    </a:cubicBezTo>
                    <a:cubicBezTo>
                      <a:pt x="278777" y="-246"/>
                      <a:pt x="293255" y="993"/>
                      <a:pt x="307733" y="3945"/>
                    </a:cubicBezTo>
                    <a:cubicBezTo>
                      <a:pt x="366121" y="16042"/>
                      <a:pt x="416413" y="53952"/>
                      <a:pt x="455370" y="99195"/>
                    </a:cubicBezTo>
                    <a:cubicBezTo>
                      <a:pt x="494328" y="144344"/>
                      <a:pt x="523665" y="196827"/>
                      <a:pt x="554716" y="247690"/>
                    </a:cubicBezTo>
                    <a:cubicBezTo>
                      <a:pt x="615962" y="348369"/>
                      <a:pt x="687685" y="446763"/>
                      <a:pt x="787507" y="509247"/>
                    </a:cubicBezTo>
                    <a:cubicBezTo>
                      <a:pt x="887329" y="571826"/>
                      <a:pt x="1021060" y="591733"/>
                      <a:pt x="1122978" y="532773"/>
                    </a:cubicBezTo>
                    <a:cubicBezTo>
                      <a:pt x="1149171" y="517533"/>
                      <a:pt x="1174889" y="496959"/>
                      <a:pt x="1205178" y="497245"/>
                    </a:cubicBezTo>
                    <a:cubicBezTo>
                      <a:pt x="1250136" y="497626"/>
                      <a:pt x="1282331" y="548585"/>
                      <a:pt x="1275568"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4" name="Google Shape;1204;p40"/>
              <p:cNvSpPr/>
              <p:nvPr/>
            </p:nvSpPr>
            <p:spPr>
              <a:xfrm>
                <a:off x="6712839" y="4943434"/>
                <a:ext cx="1012072" cy="644599"/>
              </a:xfrm>
              <a:custGeom>
                <a:rect b="b" l="l" r="r" t="t"/>
                <a:pathLst>
                  <a:path extrusionOk="0" h="644599" w="1012072">
                    <a:moveTo>
                      <a:pt x="1011174" y="592971"/>
                    </a:moveTo>
                    <a:cubicBezTo>
                      <a:pt x="1008126" y="612688"/>
                      <a:pt x="1000792" y="629452"/>
                      <a:pt x="990505" y="643835"/>
                    </a:cubicBezTo>
                    <a:cubicBezTo>
                      <a:pt x="986314" y="640501"/>
                      <a:pt x="981932" y="637548"/>
                      <a:pt x="977265" y="634881"/>
                    </a:cubicBezTo>
                    <a:cubicBezTo>
                      <a:pt x="923258" y="603258"/>
                      <a:pt x="856012" y="605449"/>
                      <a:pt x="794385" y="616308"/>
                    </a:cubicBezTo>
                    <a:cubicBezTo>
                      <a:pt x="732758" y="627261"/>
                      <a:pt x="671703" y="646121"/>
                      <a:pt x="609219" y="644502"/>
                    </a:cubicBezTo>
                    <a:cubicBezTo>
                      <a:pt x="490252" y="641454"/>
                      <a:pt x="384048" y="564111"/>
                      <a:pt x="311182" y="470099"/>
                    </a:cubicBezTo>
                    <a:cubicBezTo>
                      <a:pt x="238315" y="375992"/>
                      <a:pt x="191548" y="264930"/>
                      <a:pt x="135064" y="160155"/>
                    </a:cubicBezTo>
                    <a:cubicBezTo>
                      <a:pt x="111252" y="115959"/>
                      <a:pt x="85249" y="72240"/>
                      <a:pt x="49054" y="37473"/>
                    </a:cubicBezTo>
                    <a:cubicBezTo>
                      <a:pt x="32861" y="21948"/>
                      <a:pt x="16478" y="9660"/>
                      <a:pt x="0" y="40"/>
                    </a:cubicBezTo>
                    <a:cubicBezTo>
                      <a:pt x="14383" y="-246"/>
                      <a:pt x="28861" y="993"/>
                      <a:pt x="43339" y="3945"/>
                    </a:cubicBezTo>
                    <a:cubicBezTo>
                      <a:pt x="101727" y="16042"/>
                      <a:pt x="152019" y="53952"/>
                      <a:pt x="190976" y="99195"/>
                    </a:cubicBezTo>
                    <a:cubicBezTo>
                      <a:pt x="229934" y="144344"/>
                      <a:pt x="259271" y="196827"/>
                      <a:pt x="290322" y="247690"/>
                    </a:cubicBezTo>
                    <a:cubicBezTo>
                      <a:pt x="351568" y="348369"/>
                      <a:pt x="423291" y="446763"/>
                      <a:pt x="523113" y="509247"/>
                    </a:cubicBezTo>
                    <a:cubicBezTo>
                      <a:pt x="622935" y="571826"/>
                      <a:pt x="756666" y="591733"/>
                      <a:pt x="858584" y="532773"/>
                    </a:cubicBezTo>
                    <a:cubicBezTo>
                      <a:pt x="884777" y="517533"/>
                      <a:pt x="910495" y="496959"/>
                      <a:pt x="940784" y="497245"/>
                    </a:cubicBezTo>
                    <a:cubicBezTo>
                      <a:pt x="985742" y="497626"/>
                      <a:pt x="1017937" y="548585"/>
                      <a:pt x="1011174"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5" name="Google Shape;1205;p40"/>
              <p:cNvSpPr/>
              <p:nvPr/>
            </p:nvSpPr>
            <p:spPr>
              <a:xfrm>
                <a:off x="7050500" y="6241827"/>
                <a:ext cx="100861" cy="52253"/>
              </a:xfrm>
              <a:custGeom>
                <a:rect b="b" l="l" r="r" t="t"/>
                <a:pathLst>
                  <a:path extrusionOk="0" h="52253" w="100861">
                    <a:moveTo>
                      <a:pt x="100584" y="14383"/>
                    </a:moveTo>
                    <a:cubicBezTo>
                      <a:pt x="106013" y="73152"/>
                      <a:pt x="30385" y="50292"/>
                      <a:pt x="0" y="33147"/>
                    </a:cubicBezTo>
                    <a:cubicBezTo>
                      <a:pt x="28194" y="14002"/>
                      <a:pt x="59531" y="953"/>
                      <a:pt x="93250" y="95"/>
                    </a:cubicBezTo>
                    <a:cubicBezTo>
                      <a:pt x="94869" y="0"/>
                      <a:pt x="96488" y="0"/>
                      <a:pt x="98108" y="0"/>
                    </a:cubicBezTo>
                    <a:cubicBezTo>
                      <a:pt x="99250" y="4572"/>
                      <a:pt x="100203" y="9430"/>
                      <a:pt x="100584" y="14383"/>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6" name="Google Shape;1206;p40"/>
              <p:cNvSpPr/>
              <p:nvPr/>
            </p:nvSpPr>
            <p:spPr>
              <a:xfrm>
                <a:off x="7256786" y="5998083"/>
                <a:ext cx="154736" cy="208883"/>
              </a:xfrm>
              <a:custGeom>
                <a:rect b="b" l="l" r="r" t="t"/>
                <a:pathLst>
                  <a:path extrusionOk="0" h="208883" w="154736">
                    <a:moveTo>
                      <a:pt x="119945" y="198025"/>
                    </a:moveTo>
                    <a:cubicBezTo>
                      <a:pt x="103181" y="206026"/>
                      <a:pt x="84227" y="208121"/>
                      <a:pt x="65748" y="208788"/>
                    </a:cubicBezTo>
                    <a:cubicBezTo>
                      <a:pt x="64701" y="208788"/>
                      <a:pt x="63558" y="208883"/>
                      <a:pt x="62510" y="208883"/>
                    </a:cubicBezTo>
                    <a:cubicBezTo>
                      <a:pt x="82226" y="144590"/>
                      <a:pt x="-27025" y="81248"/>
                      <a:pt x="6408" y="21527"/>
                    </a:cubicBezTo>
                    <a:cubicBezTo>
                      <a:pt x="12122" y="11335"/>
                      <a:pt x="20124" y="4572"/>
                      <a:pt x="29744" y="0"/>
                    </a:cubicBezTo>
                    <a:cubicBezTo>
                      <a:pt x="22981" y="29146"/>
                      <a:pt x="56890" y="60198"/>
                      <a:pt x="85465" y="74295"/>
                    </a:cubicBezTo>
                    <a:cubicBezTo>
                      <a:pt x="131566" y="96965"/>
                      <a:pt x="195288" y="161544"/>
                      <a:pt x="119945" y="19802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7" name="Google Shape;1207;p40"/>
              <p:cNvSpPr/>
              <p:nvPr/>
            </p:nvSpPr>
            <p:spPr>
              <a:xfrm>
                <a:off x="7463123" y="5793009"/>
                <a:ext cx="121722" cy="166915"/>
              </a:xfrm>
              <a:custGeom>
                <a:rect b="b" l="l" r="r" t="t"/>
                <a:pathLst>
                  <a:path extrusionOk="0" h="166915" w="121722">
                    <a:moveTo>
                      <a:pt x="98298" y="146590"/>
                    </a:moveTo>
                    <a:cubicBezTo>
                      <a:pt x="80296" y="162211"/>
                      <a:pt x="55245" y="166688"/>
                      <a:pt x="31528" y="166878"/>
                    </a:cubicBezTo>
                    <a:cubicBezTo>
                      <a:pt x="21050" y="166973"/>
                      <a:pt x="10573" y="166878"/>
                      <a:pt x="0" y="166688"/>
                    </a:cubicBezTo>
                    <a:cubicBezTo>
                      <a:pt x="21241" y="150876"/>
                      <a:pt x="38291" y="129445"/>
                      <a:pt x="48006" y="104680"/>
                    </a:cubicBezTo>
                    <a:cubicBezTo>
                      <a:pt x="58865" y="77057"/>
                      <a:pt x="46387" y="35147"/>
                      <a:pt x="42577" y="0"/>
                    </a:cubicBezTo>
                    <a:cubicBezTo>
                      <a:pt x="58388" y="8572"/>
                      <a:pt x="74486" y="15621"/>
                      <a:pt x="83915" y="21812"/>
                    </a:cubicBezTo>
                    <a:cubicBezTo>
                      <a:pt x="124016" y="48006"/>
                      <a:pt x="137446" y="112776"/>
                      <a:pt x="98298" y="14659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08" name="Google Shape;1208;p40"/>
            <p:cNvSpPr/>
            <p:nvPr/>
          </p:nvSpPr>
          <p:spPr>
            <a:xfrm>
              <a:off x="10742727" y="5100236"/>
              <a:ext cx="111425" cy="156107"/>
            </a:xfrm>
            <a:custGeom>
              <a:rect b="b" l="l" r="r" t="t"/>
              <a:pathLst>
                <a:path extrusionOk="0" h="156107" w="111425">
                  <a:moveTo>
                    <a:pt x="85710" y="14314"/>
                  </a:moveTo>
                  <a:cubicBezTo>
                    <a:pt x="58945" y="-11594"/>
                    <a:pt x="16083" y="-640"/>
                    <a:pt x="3891" y="33555"/>
                  </a:cubicBezTo>
                  <a:cubicBezTo>
                    <a:pt x="-10873" y="75179"/>
                    <a:pt x="17607" y="153189"/>
                    <a:pt x="68565" y="156046"/>
                  </a:cubicBezTo>
                  <a:cubicBezTo>
                    <a:pt x="96855" y="157570"/>
                    <a:pt x="110094" y="130043"/>
                    <a:pt x="111237" y="105754"/>
                  </a:cubicBezTo>
                  <a:cubicBezTo>
                    <a:pt x="112476" y="77179"/>
                    <a:pt x="107999" y="35936"/>
                    <a:pt x="85710" y="14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9" name="Google Shape;1209;p40"/>
            <p:cNvSpPr/>
            <p:nvPr/>
          </p:nvSpPr>
          <p:spPr>
            <a:xfrm>
              <a:off x="10943728" y="5039471"/>
              <a:ext cx="98179" cy="134999"/>
            </a:xfrm>
            <a:custGeom>
              <a:rect b="b" l="l" r="r" t="t"/>
              <a:pathLst>
                <a:path extrusionOk="0" h="134999" w="98179">
                  <a:moveTo>
                    <a:pt x="54636" y="1451"/>
                  </a:moveTo>
                  <a:cubicBezTo>
                    <a:pt x="33204" y="-4454"/>
                    <a:pt x="12154" y="8309"/>
                    <a:pt x="4058" y="28026"/>
                  </a:cubicBezTo>
                  <a:cubicBezTo>
                    <a:pt x="-2514" y="44123"/>
                    <a:pt x="-228" y="62125"/>
                    <a:pt x="4725" y="78413"/>
                  </a:cubicBezTo>
                  <a:cubicBezTo>
                    <a:pt x="9297" y="93177"/>
                    <a:pt x="16440" y="110227"/>
                    <a:pt x="27966" y="120990"/>
                  </a:cubicBezTo>
                  <a:cubicBezTo>
                    <a:pt x="30823" y="123657"/>
                    <a:pt x="34062" y="125848"/>
                    <a:pt x="37395" y="127562"/>
                  </a:cubicBezTo>
                  <a:cubicBezTo>
                    <a:pt x="60827" y="145184"/>
                    <a:pt x="99022" y="129943"/>
                    <a:pt x="98165" y="98130"/>
                  </a:cubicBezTo>
                  <a:cubicBezTo>
                    <a:pt x="97403" y="66126"/>
                    <a:pt x="91783" y="11738"/>
                    <a:pt x="54636" y="14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0" name="Google Shape;1210;p40"/>
            <p:cNvSpPr/>
            <p:nvPr/>
          </p:nvSpPr>
          <p:spPr>
            <a:xfrm>
              <a:off x="10932824" y="5289185"/>
              <a:ext cx="64033" cy="64015"/>
            </a:xfrm>
            <a:custGeom>
              <a:rect b="b" l="l" r="r" t="t"/>
              <a:pathLst>
                <a:path extrusionOk="0" h="64015" w="64033">
                  <a:moveTo>
                    <a:pt x="64015" y="32153"/>
                  </a:moveTo>
                  <a:cubicBezTo>
                    <a:pt x="64015" y="32153"/>
                    <a:pt x="64015" y="32058"/>
                    <a:pt x="64015" y="32058"/>
                  </a:cubicBezTo>
                  <a:cubicBezTo>
                    <a:pt x="64015" y="31963"/>
                    <a:pt x="64015" y="31867"/>
                    <a:pt x="64015" y="31772"/>
                  </a:cubicBezTo>
                  <a:cubicBezTo>
                    <a:pt x="63920" y="29296"/>
                    <a:pt x="63634" y="26819"/>
                    <a:pt x="63158" y="24057"/>
                  </a:cubicBezTo>
                  <a:cubicBezTo>
                    <a:pt x="62682" y="21485"/>
                    <a:pt x="61539" y="18818"/>
                    <a:pt x="59824" y="16151"/>
                  </a:cubicBezTo>
                  <a:cubicBezTo>
                    <a:pt x="59729" y="16056"/>
                    <a:pt x="59729" y="15961"/>
                    <a:pt x="59634" y="15770"/>
                  </a:cubicBezTo>
                  <a:cubicBezTo>
                    <a:pt x="56967" y="11198"/>
                    <a:pt x="52585" y="6912"/>
                    <a:pt x="48109" y="4245"/>
                  </a:cubicBezTo>
                  <a:cubicBezTo>
                    <a:pt x="36869" y="-2327"/>
                    <a:pt x="22486" y="-1089"/>
                    <a:pt x="12390" y="6721"/>
                  </a:cubicBezTo>
                  <a:cubicBezTo>
                    <a:pt x="3246" y="13770"/>
                    <a:pt x="-1231" y="24819"/>
                    <a:pt x="293" y="36249"/>
                  </a:cubicBezTo>
                  <a:cubicBezTo>
                    <a:pt x="1912" y="48250"/>
                    <a:pt x="10961" y="60252"/>
                    <a:pt x="23344" y="63014"/>
                  </a:cubicBezTo>
                  <a:cubicBezTo>
                    <a:pt x="34202" y="65491"/>
                    <a:pt x="47061" y="63586"/>
                    <a:pt x="54967" y="54918"/>
                  </a:cubicBezTo>
                  <a:cubicBezTo>
                    <a:pt x="58586" y="51013"/>
                    <a:pt x="62015" y="46060"/>
                    <a:pt x="63253" y="40821"/>
                  </a:cubicBezTo>
                  <a:cubicBezTo>
                    <a:pt x="63825" y="37773"/>
                    <a:pt x="64111" y="35011"/>
                    <a:pt x="64015" y="3215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211" name="Google Shape;1211;p40"/>
          <p:cNvGrpSpPr/>
          <p:nvPr/>
        </p:nvGrpSpPr>
        <p:grpSpPr>
          <a:xfrm flipH="1" rot="3622271">
            <a:off x="10872330" y="3591730"/>
            <a:ext cx="1023134" cy="1654404"/>
            <a:chOff x="3486667" y="607780"/>
            <a:chExt cx="1023134" cy="1654404"/>
          </a:xfrm>
        </p:grpSpPr>
        <p:grpSp>
          <p:nvGrpSpPr>
            <p:cNvPr id="1212" name="Google Shape;1212;p40"/>
            <p:cNvGrpSpPr/>
            <p:nvPr/>
          </p:nvGrpSpPr>
          <p:grpSpPr>
            <a:xfrm>
              <a:off x="3486667" y="607780"/>
              <a:ext cx="1023134" cy="1654404"/>
              <a:chOff x="3486667" y="607780"/>
              <a:chExt cx="1023134" cy="1654404"/>
            </a:xfrm>
          </p:grpSpPr>
          <p:sp>
            <p:nvSpPr>
              <p:cNvPr id="1213" name="Google Shape;1213;p40"/>
              <p:cNvSpPr/>
              <p:nvPr/>
            </p:nvSpPr>
            <p:spPr>
              <a:xfrm>
                <a:off x="3486667" y="607780"/>
                <a:ext cx="1023134" cy="1654404"/>
              </a:xfrm>
              <a:custGeom>
                <a:rect b="b" l="l" r="r" t="t"/>
                <a:pathLst>
                  <a:path extrusionOk="0" h="1654404" w="1023134">
                    <a:moveTo>
                      <a:pt x="655769" y="1302459"/>
                    </a:moveTo>
                    <a:cubicBezTo>
                      <a:pt x="529182" y="1381040"/>
                      <a:pt x="397737" y="1390660"/>
                      <a:pt x="258862" y="1430951"/>
                    </a:cubicBezTo>
                    <a:cubicBezTo>
                      <a:pt x="201331" y="1447715"/>
                      <a:pt x="144848" y="1476671"/>
                      <a:pt x="109891" y="1525343"/>
                    </a:cubicBezTo>
                    <a:cubicBezTo>
                      <a:pt x="84936" y="1560014"/>
                      <a:pt x="77982" y="1600781"/>
                      <a:pt x="83221" y="1641358"/>
                    </a:cubicBezTo>
                    <a:cubicBezTo>
                      <a:pt x="84459" y="1651264"/>
                      <a:pt x="73506" y="1657931"/>
                      <a:pt x="65219" y="1652407"/>
                    </a:cubicBezTo>
                    <a:cubicBezTo>
                      <a:pt x="32739" y="1630404"/>
                      <a:pt x="12641" y="1594685"/>
                      <a:pt x="4354" y="1555919"/>
                    </a:cubicBezTo>
                    <a:cubicBezTo>
                      <a:pt x="-1742" y="1527630"/>
                      <a:pt x="-1361" y="1497721"/>
                      <a:pt x="5021" y="1470384"/>
                    </a:cubicBezTo>
                    <a:cubicBezTo>
                      <a:pt x="6354" y="1464955"/>
                      <a:pt x="7783" y="1459526"/>
                      <a:pt x="9593" y="1454192"/>
                    </a:cubicBezTo>
                    <a:cubicBezTo>
                      <a:pt x="37215" y="1372277"/>
                      <a:pt x="124845" y="1328081"/>
                      <a:pt x="198664" y="1295791"/>
                    </a:cubicBezTo>
                    <a:cubicBezTo>
                      <a:pt x="198759" y="1295696"/>
                      <a:pt x="198950" y="1295696"/>
                      <a:pt x="199045" y="1295601"/>
                    </a:cubicBezTo>
                    <a:cubicBezTo>
                      <a:pt x="207522" y="1291981"/>
                      <a:pt x="216095" y="1288361"/>
                      <a:pt x="224763" y="1284837"/>
                    </a:cubicBezTo>
                    <a:cubicBezTo>
                      <a:pt x="317536" y="1246928"/>
                      <a:pt x="418882" y="1208923"/>
                      <a:pt x="473556" y="1124817"/>
                    </a:cubicBezTo>
                    <a:cubicBezTo>
                      <a:pt x="532801" y="1033853"/>
                      <a:pt x="519561" y="912505"/>
                      <a:pt x="479366" y="811730"/>
                    </a:cubicBezTo>
                    <a:cubicBezTo>
                      <a:pt x="439170" y="710956"/>
                      <a:pt x="374877" y="621230"/>
                      <a:pt x="333348" y="520932"/>
                    </a:cubicBezTo>
                    <a:cubicBezTo>
                      <a:pt x="281055" y="394916"/>
                      <a:pt x="290961" y="246326"/>
                      <a:pt x="376972" y="137456"/>
                    </a:cubicBezTo>
                    <a:cubicBezTo>
                      <a:pt x="427550" y="73352"/>
                      <a:pt x="503940" y="22584"/>
                      <a:pt x="585665" y="5915"/>
                    </a:cubicBezTo>
                    <a:cubicBezTo>
                      <a:pt x="601667" y="2582"/>
                      <a:pt x="617859" y="677"/>
                      <a:pt x="634147" y="105"/>
                    </a:cubicBezTo>
                    <a:cubicBezTo>
                      <a:pt x="777975" y="-4276"/>
                      <a:pt x="900561" y="129074"/>
                      <a:pt x="953711" y="250422"/>
                    </a:cubicBezTo>
                    <a:cubicBezTo>
                      <a:pt x="1054771" y="481308"/>
                      <a:pt x="1044389" y="783632"/>
                      <a:pt x="929803" y="1007469"/>
                    </a:cubicBezTo>
                    <a:cubicBezTo>
                      <a:pt x="867795" y="1128532"/>
                      <a:pt x="771117" y="1230830"/>
                      <a:pt x="655769" y="1302459"/>
                    </a:cubicBezTo>
                    <a:close/>
                  </a:path>
                </a:pathLst>
              </a:custGeom>
              <a:gradFill>
                <a:gsLst>
                  <a:gs pos="0">
                    <a:schemeClr val="accent1"/>
                  </a:gs>
                  <a:gs pos="70000">
                    <a:srgbClr val="7030A0"/>
                  </a:gs>
                  <a:gs pos="100000">
                    <a:srgbClr val="7030A0"/>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4" name="Google Shape;1214;p40"/>
              <p:cNvSpPr/>
              <p:nvPr/>
            </p:nvSpPr>
            <p:spPr>
              <a:xfrm>
                <a:off x="3491592" y="613695"/>
                <a:ext cx="643528" cy="1464564"/>
              </a:xfrm>
              <a:custGeom>
                <a:rect b="b" l="l" r="r" t="t"/>
                <a:pathLst>
                  <a:path extrusionOk="0" h="1464564" w="643528">
                    <a:moveTo>
                      <a:pt x="562261" y="1147572"/>
                    </a:moveTo>
                    <a:cubicBezTo>
                      <a:pt x="506159" y="1204913"/>
                      <a:pt x="437007" y="1249394"/>
                      <a:pt x="361474" y="1276541"/>
                    </a:cubicBezTo>
                    <a:cubicBezTo>
                      <a:pt x="243840" y="1318832"/>
                      <a:pt x="101060" y="1326261"/>
                      <a:pt x="24384" y="1424845"/>
                    </a:cubicBezTo>
                    <a:cubicBezTo>
                      <a:pt x="14669" y="1437323"/>
                      <a:pt x="6572" y="1450658"/>
                      <a:pt x="0" y="1464564"/>
                    </a:cubicBezTo>
                    <a:cubicBezTo>
                      <a:pt x="1334" y="1459135"/>
                      <a:pt x="2762" y="1453706"/>
                      <a:pt x="4572" y="1448371"/>
                    </a:cubicBezTo>
                    <a:cubicBezTo>
                      <a:pt x="32195" y="1366457"/>
                      <a:pt x="119825" y="1322261"/>
                      <a:pt x="193643" y="1289971"/>
                    </a:cubicBezTo>
                    <a:cubicBezTo>
                      <a:pt x="193739" y="1289875"/>
                      <a:pt x="193929" y="1289875"/>
                      <a:pt x="194024" y="1289780"/>
                    </a:cubicBezTo>
                    <a:cubicBezTo>
                      <a:pt x="202502" y="1286161"/>
                      <a:pt x="211074" y="1282541"/>
                      <a:pt x="219742" y="1279017"/>
                    </a:cubicBezTo>
                    <a:cubicBezTo>
                      <a:pt x="312515" y="1241108"/>
                      <a:pt x="413861" y="1203103"/>
                      <a:pt x="468535" y="1118997"/>
                    </a:cubicBezTo>
                    <a:cubicBezTo>
                      <a:pt x="527780" y="1028033"/>
                      <a:pt x="514541" y="906685"/>
                      <a:pt x="474345" y="805910"/>
                    </a:cubicBezTo>
                    <a:cubicBezTo>
                      <a:pt x="434150" y="705136"/>
                      <a:pt x="369951" y="615315"/>
                      <a:pt x="328422" y="515017"/>
                    </a:cubicBezTo>
                    <a:cubicBezTo>
                      <a:pt x="276130" y="389001"/>
                      <a:pt x="286036" y="240411"/>
                      <a:pt x="372047" y="131540"/>
                    </a:cubicBezTo>
                    <a:cubicBezTo>
                      <a:pt x="422624" y="67437"/>
                      <a:pt x="499015" y="16669"/>
                      <a:pt x="580739" y="0"/>
                    </a:cubicBezTo>
                    <a:cubicBezTo>
                      <a:pt x="567881" y="9049"/>
                      <a:pt x="555403" y="17526"/>
                      <a:pt x="545021" y="25718"/>
                    </a:cubicBezTo>
                    <a:cubicBezTo>
                      <a:pt x="493776" y="66389"/>
                      <a:pt x="452057" y="116777"/>
                      <a:pt x="426053" y="177165"/>
                    </a:cubicBezTo>
                    <a:cubicBezTo>
                      <a:pt x="377000" y="291275"/>
                      <a:pt x="384810" y="426053"/>
                      <a:pt x="437007" y="538734"/>
                    </a:cubicBezTo>
                    <a:cubicBezTo>
                      <a:pt x="477012" y="624935"/>
                      <a:pt x="540544" y="698087"/>
                      <a:pt x="587312" y="780955"/>
                    </a:cubicBezTo>
                    <a:cubicBezTo>
                      <a:pt x="633984" y="863822"/>
                      <a:pt x="663416" y="965454"/>
                      <a:pt x="627602" y="1053560"/>
                    </a:cubicBezTo>
                    <a:cubicBezTo>
                      <a:pt x="613220" y="1089089"/>
                      <a:pt x="589026" y="1120045"/>
                      <a:pt x="562261" y="1147572"/>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15" name="Google Shape;1215;p40"/>
            <p:cNvSpPr/>
            <p:nvPr/>
          </p:nvSpPr>
          <p:spPr>
            <a:xfrm>
              <a:off x="3967084" y="840386"/>
              <a:ext cx="97461" cy="133103"/>
            </a:xfrm>
            <a:custGeom>
              <a:rect b="b" l="l" r="r" t="t"/>
              <a:pathLst>
                <a:path extrusionOk="0" h="133103" w="97461">
                  <a:moveTo>
                    <a:pt x="97437" y="73251"/>
                  </a:moveTo>
                  <a:cubicBezTo>
                    <a:pt x="97151" y="61916"/>
                    <a:pt x="94770" y="50486"/>
                    <a:pt x="90484" y="39913"/>
                  </a:cubicBezTo>
                  <a:cubicBezTo>
                    <a:pt x="90484" y="39818"/>
                    <a:pt x="90484" y="39723"/>
                    <a:pt x="90484" y="39628"/>
                  </a:cubicBezTo>
                  <a:cubicBezTo>
                    <a:pt x="88388" y="28960"/>
                    <a:pt x="82673" y="20482"/>
                    <a:pt x="74577" y="14767"/>
                  </a:cubicBezTo>
                  <a:cubicBezTo>
                    <a:pt x="74387" y="14577"/>
                    <a:pt x="74291" y="14386"/>
                    <a:pt x="74101" y="14196"/>
                  </a:cubicBezTo>
                  <a:cubicBezTo>
                    <a:pt x="64481" y="4290"/>
                    <a:pt x="53146" y="-1806"/>
                    <a:pt x="38954" y="480"/>
                  </a:cubicBezTo>
                  <a:cubicBezTo>
                    <a:pt x="24476" y="2766"/>
                    <a:pt x="16189" y="12005"/>
                    <a:pt x="9617" y="24292"/>
                  </a:cubicBezTo>
                  <a:cubicBezTo>
                    <a:pt x="4664" y="33627"/>
                    <a:pt x="1806" y="43819"/>
                    <a:pt x="949" y="54391"/>
                  </a:cubicBezTo>
                  <a:cubicBezTo>
                    <a:pt x="-1147" y="64774"/>
                    <a:pt x="473" y="75727"/>
                    <a:pt x="3425" y="86205"/>
                  </a:cubicBezTo>
                  <a:cubicBezTo>
                    <a:pt x="6378" y="96587"/>
                    <a:pt x="10283" y="106588"/>
                    <a:pt x="17046" y="114208"/>
                  </a:cubicBezTo>
                  <a:cubicBezTo>
                    <a:pt x="18284" y="116018"/>
                    <a:pt x="19618" y="117733"/>
                    <a:pt x="20951" y="119352"/>
                  </a:cubicBezTo>
                  <a:cubicBezTo>
                    <a:pt x="29238" y="129353"/>
                    <a:pt x="42002" y="134687"/>
                    <a:pt x="54956" y="132687"/>
                  </a:cubicBezTo>
                  <a:cubicBezTo>
                    <a:pt x="63147" y="131449"/>
                    <a:pt x="69434" y="127734"/>
                    <a:pt x="74387" y="122495"/>
                  </a:cubicBezTo>
                  <a:cubicBezTo>
                    <a:pt x="76577" y="121257"/>
                    <a:pt x="78673" y="119923"/>
                    <a:pt x="80578" y="118304"/>
                  </a:cubicBezTo>
                  <a:cubicBezTo>
                    <a:pt x="93818" y="106874"/>
                    <a:pt x="97818" y="89920"/>
                    <a:pt x="97437" y="73251"/>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6" name="Google Shape;1216;p40"/>
            <p:cNvSpPr/>
            <p:nvPr/>
          </p:nvSpPr>
          <p:spPr>
            <a:xfrm>
              <a:off x="4206733" y="760411"/>
              <a:ext cx="97461" cy="133068"/>
            </a:xfrm>
            <a:custGeom>
              <a:rect b="b" l="l" r="r" t="t"/>
              <a:pathLst>
                <a:path extrusionOk="0" h="133068" w="97461">
                  <a:moveTo>
                    <a:pt x="97437" y="73312"/>
                  </a:moveTo>
                  <a:cubicBezTo>
                    <a:pt x="97151" y="61977"/>
                    <a:pt x="94770" y="50547"/>
                    <a:pt x="90484" y="39974"/>
                  </a:cubicBezTo>
                  <a:cubicBezTo>
                    <a:pt x="90484" y="39879"/>
                    <a:pt x="90484" y="39784"/>
                    <a:pt x="90484" y="39688"/>
                  </a:cubicBezTo>
                  <a:cubicBezTo>
                    <a:pt x="88388" y="29020"/>
                    <a:pt x="82673" y="20543"/>
                    <a:pt x="74577" y="14828"/>
                  </a:cubicBezTo>
                  <a:cubicBezTo>
                    <a:pt x="74387" y="14638"/>
                    <a:pt x="74291" y="14447"/>
                    <a:pt x="74101" y="14257"/>
                  </a:cubicBezTo>
                  <a:cubicBezTo>
                    <a:pt x="64481" y="4351"/>
                    <a:pt x="53146" y="-1745"/>
                    <a:pt x="38954" y="445"/>
                  </a:cubicBezTo>
                  <a:cubicBezTo>
                    <a:pt x="24476" y="2731"/>
                    <a:pt x="16189" y="11971"/>
                    <a:pt x="9617" y="24258"/>
                  </a:cubicBezTo>
                  <a:cubicBezTo>
                    <a:pt x="4664" y="33592"/>
                    <a:pt x="1806" y="43784"/>
                    <a:pt x="949" y="54357"/>
                  </a:cubicBezTo>
                  <a:cubicBezTo>
                    <a:pt x="-1147" y="64739"/>
                    <a:pt x="473" y="75693"/>
                    <a:pt x="3425" y="86170"/>
                  </a:cubicBezTo>
                  <a:cubicBezTo>
                    <a:pt x="6378" y="96553"/>
                    <a:pt x="10283" y="106554"/>
                    <a:pt x="17046" y="114174"/>
                  </a:cubicBezTo>
                  <a:cubicBezTo>
                    <a:pt x="18284" y="115984"/>
                    <a:pt x="19618" y="117698"/>
                    <a:pt x="20951" y="119317"/>
                  </a:cubicBezTo>
                  <a:cubicBezTo>
                    <a:pt x="29238" y="129319"/>
                    <a:pt x="42002" y="134653"/>
                    <a:pt x="54956" y="132652"/>
                  </a:cubicBezTo>
                  <a:cubicBezTo>
                    <a:pt x="63147" y="131414"/>
                    <a:pt x="69434" y="127699"/>
                    <a:pt x="74387" y="122461"/>
                  </a:cubicBezTo>
                  <a:cubicBezTo>
                    <a:pt x="76577" y="121222"/>
                    <a:pt x="78673" y="119889"/>
                    <a:pt x="80578" y="118270"/>
                  </a:cubicBezTo>
                  <a:cubicBezTo>
                    <a:pt x="93818" y="106840"/>
                    <a:pt x="97818" y="89980"/>
                    <a:pt x="97437" y="7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7" name="Google Shape;1217;p40"/>
            <p:cNvSpPr/>
            <p:nvPr/>
          </p:nvSpPr>
          <p:spPr>
            <a:xfrm>
              <a:off x="4154494" y="1023162"/>
              <a:ext cx="161002" cy="186211"/>
            </a:xfrm>
            <a:custGeom>
              <a:rect b="b" l="l" r="r" t="t"/>
              <a:pathLst>
                <a:path extrusionOk="0" h="186211" w="161002">
                  <a:moveTo>
                    <a:pt x="160154" y="156414"/>
                  </a:moveTo>
                  <a:cubicBezTo>
                    <a:pt x="161201" y="148603"/>
                    <a:pt x="161297" y="139269"/>
                    <a:pt x="160344" y="128315"/>
                  </a:cubicBezTo>
                  <a:cubicBezTo>
                    <a:pt x="155105" y="70117"/>
                    <a:pt x="91764" y="-47231"/>
                    <a:pt x="20708" y="20397"/>
                  </a:cubicBezTo>
                  <a:cubicBezTo>
                    <a:pt x="-66160" y="103169"/>
                    <a:pt x="147581" y="249187"/>
                    <a:pt x="160154" y="156414"/>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18" name="Google Shape;1218;p40"/>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2" name="Shape 1222"/>
        <p:cNvGrpSpPr/>
        <p:nvPr/>
      </p:nvGrpSpPr>
      <p:grpSpPr>
        <a:xfrm>
          <a:off x="0" y="0"/>
          <a:ext cx="0" cy="0"/>
          <a:chOff x="0" y="0"/>
          <a:chExt cx="0" cy="0"/>
        </a:xfrm>
      </p:grpSpPr>
      <p:pic>
        <p:nvPicPr>
          <p:cNvPr id="1223" name="Google Shape;1223;p41"/>
          <p:cNvPicPr preferRelativeResize="0"/>
          <p:nvPr/>
        </p:nvPicPr>
        <p:blipFill rotWithShape="1">
          <a:blip r:embed="rId3">
            <a:alphaModFix/>
          </a:blip>
          <a:srcRect b="0" l="0" r="0" t="0"/>
          <a:stretch/>
        </p:blipFill>
        <p:spPr>
          <a:xfrm>
            <a:off x="1360" y="0"/>
            <a:ext cx="12189279" cy="6858000"/>
          </a:xfrm>
          <a:prstGeom prst="rect">
            <a:avLst/>
          </a:prstGeom>
          <a:noFill/>
          <a:ln>
            <a:noFill/>
          </a:ln>
        </p:spPr>
      </p:pic>
      <p:sp>
        <p:nvSpPr>
          <p:cNvPr id="1224" name="Google Shape;1224;p41"/>
          <p:cNvSpPr/>
          <p:nvPr/>
        </p:nvSpPr>
        <p:spPr>
          <a:xfrm rot="5400000">
            <a:off x="6343617" y="1035945"/>
            <a:ext cx="6884328" cy="4812438"/>
          </a:xfrm>
          <a:custGeom>
            <a:rect b="b" l="l" r="r" t="t"/>
            <a:pathLst>
              <a:path extrusionOk="0" h="3187700" w="12189114">
                <a:moveTo>
                  <a:pt x="0" y="0"/>
                </a:moveTo>
                <a:lnTo>
                  <a:pt x="12189114" y="0"/>
                </a:lnTo>
                <a:lnTo>
                  <a:pt x="12189114" y="2474484"/>
                </a:lnTo>
                <a:cubicBezTo>
                  <a:pt x="11764236" y="2283875"/>
                  <a:pt x="11314992" y="2113014"/>
                  <a:pt x="10847347" y="2107217"/>
                </a:cubicBezTo>
                <a:cubicBezTo>
                  <a:pt x="10603118" y="2104223"/>
                  <a:pt x="10359270" y="2154105"/>
                  <a:pt x="10142009" y="2268139"/>
                </a:cubicBezTo>
                <a:cubicBezTo>
                  <a:pt x="9919670" y="2384850"/>
                  <a:pt x="9732422" y="2556347"/>
                  <a:pt x="9515603" y="2682039"/>
                </a:cubicBezTo>
                <a:cubicBezTo>
                  <a:pt x="9296122" y="2809325"/>
                  <a:pt x="9057794" y="2856914"/>
                  <a:pt x="8805951" y="2841051"/>
                </a:cubicBezTo>
                <a:cubicBezTo>
                  <a:pt x="8567431" y="2826016"/>
                  <a:pt x="8334370" y="2765559"/>
                  <a:pt x="8102452" y="2711473"/>
                </a:cubicBezTo>
                <a:cubicBezTo>
                  <a:pt x="7881891" y="2660061"/>
                  <a:pt x="7657522" y="2610179"/>
                  <a:pt x="7429917" y="2609606"/>
                </a:cubicBezTo>
                <a:cubicBezTo>
                  <a:pt x="7198379" y="2609032"/>
                  <a:pt x="6989366" y="2672866"/>
                  <a:pt x="6789871" y="2789066"/>
                </a:cubicBezTo>
                <a:cubicBezTo>
                  <a:pt x="6556620" y="2924888"/>
                  <a:pt x="6340755" y="3076127"/>
                  <a:pt x="6060674" y="3083008"/>
                </a:cubicBezTo>
                <a:cubicBezTo>
                  <a:pt x="5802740" y="3089378"/>
                  <a:pt x="5553433" y="3000572"/>
                  <a:pt x="5313520" y="2915715"/>
                </a:cubicBezTo>
                <a:cubicBezTo>
                  <a:pt x="5079445" y="2832896"/>
                  <a:pt x="4842385" y="2745046"/>
                  <a:pt x="4593080" y="2724531"/>
                </a:cubicBezTo>
                <a:cubicBezTo>
                  <a:pt x="4366618" y="2705929"/>
                  <a:pt x="4139520" y="2744727"/>
                  <a:pt x="3921434" y="2803847"/>
                </a:cubicBezTo>
                <a:cubicBezTo>
                  <a:pt x="3458421" y="2929348"/>
                  <a:pt x="3011207" y="3161940"/>
                  <a:pt x="2525540" y="3186085"/>
                </a:cubicBezTo>
                <a:cubicBezTo>
                  <a:pt x="2279789" y="3198253"/>
                  <a:pt x="2043110" y="3141682"/>
                  <a:pt x="1830417" y="3017072"/>
                </a:cubicBezTo>
                <a:cubicBezTo>
                  <a:pt x="1613029" y="2889659"/>
                  <a:pt x="1429842" y="2713638"/>
                  <a:pt x="1236057" y="2554372"/>
                </a:cubicBezTo>
                <a:cubicBezTo>
                  <a:pt x="1050458" y="2401796"/>
                  <a:pt x="852740" y="2272726"/>
                  <a:pt x="627420" y="2187296"/>
                </a:cubicBezTo>
                <a:cubicBezTo>
                  <a:pt x="425957" y="2110912"/>
                  <a:pt x="213708" y="2067336"/>
                  <a:pt x="0" y="2042874"/>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25" name="Google Shape;1225;p41"/>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1226" name="Google Shape;1226;p41"/>
          <p:cNvSpPr txBox="1"/>
          <p:nvPr/>
        </p:nvSpPr>
        <p:spPr>
          <a:xfrm>
            <a:off x="9391004" y="1774432"/>
            <a:ext cx="2364358"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1227" name="Google Shape;1227;p41"/>
          <p:cNvSpPr txBox="1"/>
          <p:nvPr/>
        </p:nvSpPr>
        <p:spPr>
          <a:xfrm>
            <a:off x="9445691" y="2372403"/>
            <a:ext cx="2715986" cy="248790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000"/>
              <a:buFont typeface="Flavors"/>
              <a:buNone/>
            </a:pPr>
            <a:r>
              <a:rPr b="0" lang="en-US" sz="4000">
                <a:solidFill>
                  <a:schemeClr val="accent3"/>
                </a:solidFill>
                <a:latin typeface="Flavors"/>
                <a:ea typeface="Flavors"/>
                <a:cs typeface="Flavors"/>
                <a:sym typeface="Flavors"/>
              </a:rPr>
              <a:t>Special Pricing </a:t>
            </a:r>
            <a:r>
              <a:rPr b="0" lang="en-US" sz="4000">
                <a:solidFill>
                  <a:schemeClr val="lt1"/>
                </a:solidFill>
                <a:latin typeface="Flavors"/>
                <a:ea typeface="Flavors"/>
                <a:cs typeface="Flavors"/>
                <a:sym typeface="Flavors"/>
              </a:rPr>
              <a:t>Online </a:t>
            </a:r>
            <a:r>
              <a:rPr b="0" lang="en-US" sz="4000">
                <a:solidFill>
                  <a:schemeClr val="accent3"/>
                </a:solidFill>
                <a:latin typeface="Flavors"/>
                <a:ea typeface="Flavors"/>
                <a:cs typeface="Flavors"/>
                <a:sym typeface="Flavors"/>
              </a:rPr>
              <a:t>Halloween Party</a:t>
            </a:r>
            <a:endParaRPr/>
          </a:p>
        </p:txBody>
      </p:sp>
      <p:grpSp>
        <p:nvGrpSpPr>
          <p:cNvPr id="1228" name="Google Shape;1228;p41"/>
          <p:cNvGrpSpPr/>
          <p:nvPr/>
        </p:nvGrpSpPr>
        <p:grpSpPr>
          <a:xfrm>
            <a:off x="0" y="-1594"/>
            <a:ext cx="2919594" cy="1515801"/>
            <a:chOff x="0" y="-1593"/>
            <a:chExt cx="4619448" cy="2398335"/>
          </a:xfrm>
        </p:grpSpPr>
        <p:sp>
          <p:nvSpPr>
            <p:cNvPr id="1229" name="Google Shape;1229;p41"/>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0" name="Google Shape;1230;p41"/>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231" name="Google Shape;1231;p41"/>
          <p:cNvGrpSpPr/>
          <p:nvPr/>
        </p:nvGrpSpPr>
        <p:grpSpPr>
          <a:xfrm>
            <a:off x="392778" y="1343117"/>
            <a:ext cx="6221788" cy="4467435"/>
            <a:chOff x="5530409" y="1037388"/>
            <a:chExt cx="6661590" cy="4783226"/>
          </a:xfrm>
        </p:grpSpPr>
        <p:sp>
          <p:nvSpPr>
            <p:cNvPr id="1232" name="Google Shape;1232;p41"/>
            <p:cNvSpPr/>
            <p:nvPr/>
          </p:nvSpPr>
          <p:spPr>
            <a:xfrm rot="5400000">
              <a:off x="6206181" y="361617"/>
              <a:ext cx="2286768" cy="3638312"/>
            </a:xfrm>
            <a:custGeom>
              <a:rect b="b" l="l" r="r" t="t"/>
              <a:pathLst>
                <a:path extrusionOk="0" h="1359217" w="717613">
                  <a:moveTo>
                    <a:pt x="0" y="0"/>
                  </a:moveTo>
                  <a:lnTo>
                    <a:pt x="0" y="1210723"/>
                  </a:lnTo>
                  <a:cubicBezTo>
                    <a:pt x="0" y="1238917"/>
                    <a:pt x="22860" y="1261777"/>
                    <a:pt x="51054" y="1261777"/>
                  </a:cubicBezTo>
                  <a:lnTo>
                    <a:pt x="55912" y="1261777"/>
                  </a:lnTo>
                  <a:lnTo>
                    <a:pt x="55912" y="1261777"/>
                  </a:lnTo>
                  <a:cubicBezTo>
                    <a:pt x="55912" y="1315593"/>
                    <a:pt x="99536" y="1359218"/>
                    <a:pt x="153353" y="1359218"/>
                  </a:cubicBezTo>
                  <a:lnTo>
                    <a:pt x="561118" y="1359218"/>
                  </a:lnTo>
                  <a:cubicBezTo>
                    <a:pt x="614934" y="1359218"/>
                    <a:pt x="658559" y="1315593"/>
                    <a:pt x="658559" y="1261777"/>
                  </a:cubicBezTo>
                  <a:lnTo>
                    <a:pt x="658559" y="1261777"/>
                  </a:lnTo>
                  <a:lnTo>
                    <a:pt x="666560" y="1261777"/>
                  </a:lnTo>
                  <a:cubicBezTo>
                    <a:pt x="694754" y="1261777"/>
                    <a:pt x="717614" y="1238917"/>
                    <a:pt x="717614" y="1210723"/>
                  </a:cubicBezTo>
                  <a:lnTo>
                    <a:pt x="717614" y="0"/>
                  </a:lnTo>
                  <a:lnTo>
                    <a:pt x="0" y="0"/>
                  </a:lnTo>
                  <a:close/>
                </a:path>
              </a:pathLst>
            </a:custGeom>
            <a:gradFill>
              <a:gsLst>
                <a:gs pos="0">
                  <a:srgbClr val="FF0000">
                    <a:alpha val="60784"/>
                  </a:srgbClr>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3" name="Google Shape;1233;p41"/>
            <p:cNvSpPr/>
            <p:nvPr/>
          </p:nvSpPr>
          <p:spPr>
            <a:xfrm rot="5400000">
              <a:off x="8645860" y="-222285"/>
              <a:ext cx="2286466" cy="4805812"/>
            </a:xfrm>
            <a:custGeom>
              <a:rect b="b" l="l" r="r" t="t"/>
              <a:pathLst>
                <a:path extrusionOk="0" h="850963" w="717518">
                  <a:moveTo>
                    <a:pt x="0" y="0"/>
                  </a:moveTo>
                  <a:lnTo>
                    <a:pt x="717518" y="0"/>
                  </a:lnTo>
                  <a:lnTo>
                    <a:pt x="717518" y="850964"/>
                  </a:lnTo>
                  <a:lnTo>
                    <a:pt x="0" y="85096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234" name="Google Shape;1234;p41"/>
            <p:cNvGrpSpPr/>
            <p:nvPr/>
          </p:nvGrpSpPr>
          <p:grpSpPr>
            <a:xfrm rot="5400000">
              <a:off x="6243825" y="2173125"/>
              <a:ext cx="2286768" cy="15295"/>
              <a:chOff x="5708808" y="2911315"/>
              <a:chExt cx="717613" cy="5714"/>
            </a:xfrm>
          </p:grpSpPr>
          <p:sp>
            <p:nvSpPr>
              <p:cNvPr id="1235" name="Google Shape;1235;p41"/>
              <p:cNvSpPr/>
              <p:nvPr/>
            </p:nvSpPr>
            <p:spPr>
              <a:xfrm>
                <a:off x="5708808"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6" name="Google Shape;1236;p41"/>
              <p:cNvSpPr/>
              <p:nvPr/>
            </p:nvSpPr>
            <p:spPr>
              <a:xfrm>
                <a:off x="5771007"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7" name="Google Shape;1237;p41"/>
              <p:cNvSpPr/>
              <p:nvPr/>
            </p:nvSpPr>
            <p:spPr>
              <a:xfrm>
                <a:off x="5833205"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8" name="Google Shape;1238;p41"/>
              <p:cNvSpPr/>
              <p:nvPr/>
            </p:nvSpPr>
            <p:spPr>
              <a:xfrm>
                <a:off x="5895308"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9" name="Google Shape;1239;p41"/>
              <p:cNvSpPr/>
              <p:nvPr/>
            </p:nvSpPr>
            <p:spPr>
              <a:xfrm>
                <a:off x="5957506"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0" name="Google Shape;1240;p41"/>
              <p:cNvSpPr/>
              <p:nvPr/>
            </p:nvSpPr>
            <p:spPr>
              <a:xfrm>
                <a:off x="6019704"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1" name="Google Shape;1241;p41"/>
              <p:cNvSpPr/>
              <p:nvPr/>
            </p:nvSpPr>
            <p:spPr>
              <a:xfrm>
                <a:off x="6081807" y="2911315"/>
                <a:ext cx="33718" cy="5714"/>
              </a:xfrm>
              <a:custGeom>
                <a:rect b="b" l="l" r="r" t="t"/>
                <a:pathLst>
                  <a:path extrusionOk="0" h="5714" w="33718">
                    <a:moveTo>
                      <a:pt x="0" y="0"/>
                    </a:moveTo>
                    <a:lnTo>
                      <a:pt x="33718" y="0"/>
                    </a:lnTo>
                    <a:lnTo>
                      <a:pt x="33718"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2" name="Google Shape;1242;p41"/>
              <p:cNvSpPr/>
              <p:nvPr/>
            </p:nvSpPr>
            <p:spPr>
              <a:xfrm>
                <a:off x="6144006"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3" name="Google Shape;1243;p41"/>
              <p:cNvSpPr/>
              <p:nvPr/>
            </p:nvSpPr>
            <p:spPr>
              <a:xfrm>
                <a:off x="6206204"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4" name="Google Shape;1244;p41"/>
              <p:cNvSpPr/>
              <p:nvPr/>
            </p:nvSpPr>
            <p:spPr>
              <a:xfrm>
                <a:off x="6268307" y="2911315"/>
                <a:ext cx="33718" cy="5714"/>
              </a:xfrm>
              <a:custGeom>
                <a:rect b="b" l="l" r="r" t="t"/>
                <a:pathLst>
                  <a:path extrusionOk="0" h="5714" w="33718">
                    <a:moveTo>
                      <a:pt x="0" y="0"/>
                    </a:moveTo>
                    <a:lnTo>
                      <a:pt x="33718" y="0"/>
                    </a:lnTo>
                    <a:lnTo>
                      <a:pt x="33718"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5" name="Google Shape;1245;p41"/>
              <p:cNvSpPr/>
              <p:nvPr/>
            </p:nvSpPr>
            <p:spPr>
              <a:xfrm>
                <a:off x="6330505"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6" name="Google Shape;1246;p41"/>
              <p:cNvSpPr/>
              <p:nvPr/>
            </p:nvSpPr>
            <p:spPr>
              <a:xfrm>
                <a:off x="6392703"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47" name="Google Shape;1247;p41"/>
            <p:cNvSpPr/>
            <p:nvPr/>
          </p:nvSpPr>
          <p:spPr>
            <a:xfrm rot="5400000">
              <a:off x="6206181" y="2858074"/>
              <a:ext cx="2286768" cy="3638312"/>
            </a:xfrm>
            <a:custGeom>
              <a:rect b="b" l="l" r="r" t="t"/>
              <a:pathLst>
                <a:path extrusionOk="0" h="1359217" w="717613">
                  <a:moveTo>
                    <a:pt x="0" y="0"/>
                  </a:moveTo>
                  <a:lnTo>
                    <a:pt x="0" y="1210723"/>
                  </a:lnTo>
                  <a:cubicBezTo>
                    <a:pt x="0" y="1238917"/>
                    <a:pt x="22860" y="1261777"/>
                    <a:pt x="51054" y="1261777"/>
                  </a:cubicBezTo>
                  <a:lnTo>
                    <a:pt x="55912" y="1261777"/>
                  </a:lnTo>
                  <a:lnTo>
                    <a:pt x="55912" y="1261777"/>
                  </a:lnTo>
                  <a:cubicBezTo>
                    <a:pt x="55912" y="1315593"/>
                    <a:pt x="99536" y="1359218"/>
                    <a:pt x="153353" y="1359218"/>
                  </a:cubicBezTo>
                  <a:lnTo>
                    <a:pt x="561118" y="1359218"/>
                  </a:lnTo>
                  <a:cubicBezTo>
                    <a:pt x="614934" y="1359218"/>
                    <a:pt x="658559" y="1315593"/>
                    <a:pt x="658559" y="1261777"/>
                  </a:cubicBezTo>
                  <a:lnTo>
                    <a:pt x="658559" y="1261777"/>
                  </a:lnTo>
                  <a:lnTo>
                    <a:pt x="666560" y="1261777"/>
                  </a:lnTo>
                  <a:cubicBezTo>
                    <a:pt x="694754" y="1261777"/>
                    <a:pt x="717614" y="1238917"/>
                    <a:pt x="717614" y="1210723"/>
                  </a:cubicBezTo>
                  <a:lnTo>
                    <a:pt x="717614" y="0"/>
                  </a:lnTo>
                  <a:lnTo>
                    <a:pt x="0" y="0"/>
                  </a:lnTo>
                  <a:close/>
                </a:path>
              </a:pathLst>
            </a:custGeom>
            <a:gradFill>
              <a:gsLst>
                <a:gs pos="0">
                  <a:srgbClr val="FF0000">
                    <a:alpha val="51764"/>
                  </a:srgbClr>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8" name="Google Shape;1248;p41"/>
            <p:cNvSpPr/>
            <p:nvPr/>
          </p:nvSpPr>
          <p:spPr>
            <a:xfrm rot="5400000">
              <a:off x="8645860" y="2274172"/>
              <a:ext cx="2286466" cy="4805812"/>
            </a:xfrm>
            <a:custGeom>
              <a:rect b="b" l="l" r="r" t="t"/>
              <a:pathLst>
                <a:path extrusionOk="0" h="850963" w="717518">
                  <a:moveTo>
                    <a:pt x="0" y="0"/>
                  </a:moveTo>
                  <a:lnTo>
                    <a:pt x="717518" y="0"/>
                  </a:lnTo>
                  <a:lnTo>
                    <a:pt x="717518" y="850964"/>
                  </a:lnTo>
                  <a:lnTo>
                    <a:pt x="0" y="850964"/>
                  </a:ln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249" name="Google Shape;1249;p41"/>
            <p:cNvGrpSpPr/>
            <p:nvPr/>
          </p:nvGrpSpPr>
          <p:grpSpPr>
            <a:xfrm rot="5400000">
              <a:off x="6243825" y="4669582"/>
              <a:ext cx="2286768" cy="15295"/>
              <a:chOff x="5708808" y="2911315"/>
              <a:chExt cx="717613" cy="5714"/>
            </a:xfrm>
          </p:grpSpPr>
          <p:sp>
            <p:nvSpPr>
              <p:cNvPr id="1250" name="Google Shape;1250;p41"/>
              <p:cNvSpPr/>
              <p:nvPr/>
            </p:nvSpPr>
            <p:spPr>
              <a:xfrm>
                <a:off x="5708808"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1" name="Google Shape;1251;p41"/>
              <p:cNvSpPr/>
              <p:nvPr/>
            </p:nvSpPr>
            <p:spPr>
              <a:xfrm>
                <a:off x="5771007"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2" name="Google Shape;1252;p41"/>
              <p:cNvSpPr/>
              <p:nvPr/>
            </p:nvSpPr>
            <p:spPr>
              <a:xfrm>
                <a:off x="5833205"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3" name="Google Shape;1253;p41"/>
              <p:cNvSpPr/>
              <p:nvPr/>
            </p:nvSpPr>
            <p:spPr>
              <a:xfrm>
                <a:off x="5895308"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4" name="Google Shape;1254;p41"/>
              <p:cNvSpPr/>
              <p:nvPr/>
            </p:nvSpPr>
            <p:spPr>
              <a:xfrm>
                <a:off x="5957506"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5" name="Google Shape;1255;p41"/>
              <p:cNvSpPr/>
              <p:nvPr/>
            </p:nvSpPr>
            <p:spPr>
              <a:xfrm>
                <a:off x="6019704"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6" name="Google Shape;1256;p41"/>
              <p:cNvSpPr/>
              <p:nvPr/>
            </p:nvSpPr>
            <p:spPr>
              <a:xfrm>
                <a:off x="6081807" y="2911315"/>
                <a:ext cx="33718" cy="5714"/>
              </a:xfrm>
              <a:custGeom>
                <a:rect b="b" l="l" r="r" t="t"/>
                <a:pathLst>
                  <a:path extrusionOk="0" h="5714" w="33718">
                    <a:moveTo>
                      <a:pt x="0" y="0"/>
                    </a:moveTo>
                    <a:lnTo>
                      <a:pt x="33718" y="0"/>
                    </a:lnTo>
                    <a:lnTo>
                      <a:pt x="33718"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7" name="Google Shape;1257;p41"/>
              <p:cNvSpPr/>
              <p:nvPr/>
            </p:nvSpPr>
            <p:spPr>
              <a:xfrm>
                <a:off x="6144006"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8" name="Google Shape;1258;p41"/>
              <p:cNvSpPr/>
              <p:nvPr/>
            </p:nvSpPr>
            <p:spPr>
              <a:xfrm>
                <a:off x="6206204"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9" name="Google Shape;1259;p41"/>
              <p:cNvSpPr/>
              <p:nvPr/>
            </p:nvSpPr>
            <p:spPr>
              <a:xfrm>
                <a:off x="6268307" y="2911315"/>
                <a:ext cx="33718" cy="5714"/>
              </a:xfrm>
              <a:custGeom>
                <a:rect b="b" l="l" r="r" t="t"/>
                <a:pathLst>
                  <a:path extrusionOk="0" h="5714" w="33718">
                    <a:moveTo>
                      <a:pt x="0" y="0"/>
                    </a:moveTo>
                    <a:lnTo>
                      <a:pt x="33718" y="0"/>
                    </a:lnTo>
                    <a:lnTo>
                      <a:pt x="33718"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0" name="Google Shape;1260;p41"/>
              <p:cNvSpPr/>
              <p:nvPr/>
            </p:nvSpPr>
            <p:spPr>
              <a:xfrm>
                <a:off x="6330505"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1" name="Google Shape;1261;p41"/>
              <p:cNvSpPr/>
              <p:nvPr/>
            </p:nvSpPr>
            <p:spPr>
              <a:xfrm>
                <a:off x="6392703"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62" name="Google Shape;1262;p41"/>
            <p:cNvSpPr txBox="1"/>
            <p:nvPr/>
          </p:nvSpPr>
          <p:spPr>
            <a:xfrm>
              <a:off x="5955460" y="1449143"/>
              <a:ext cx="1456738" cy="1754326"/>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4000"/>
                <a:buFont typeface="Flavors"/>
                <a:buNone/>
              </a:pPr>
              <a:r>
                <a:rPr b="0" lang="en-US" sz="4000">
                  <a:solidFill>
                    <a:schemeClr val="lt1"/>
                  </a:solidFill>
                  <a:latin typeface="Flavors"/>
                  <a:ea typeface="Flavors"/>
                  <a:cs typeface="Flavors"/>
                  <a:sym typeface="Flavors"/>
                </a:rPr>
                <a:t>75%</a:t>
              </a:r>
              <a:endParaRPr/>
            </a:p>
            <a:p>
              <a:pPr indent="0" lvl="0" marL="0" marR="0" rtl="0" algn="l">
                <a:lnSpc>
                  <a:spcPct val="90000"/>
                </a:lnSpc>
                <a:spcBef>
                  <a:spcPts val="0"/>
                </a:spcBef>
                <a:spcAft>
                  <a:spcPts val="0"/>
                </a:spcAft>
                <a:buClr>
                  <a:schemeClr val="lt1"/>
                </a:buClr>
                <a:buSzPts val="4000"/>
                <a:buFont typeface="Flavors"/>
                <a:buNone/>
              </a:pPr>
              <a:r>
                <a:rPr b="0" lang="en-US" sz="4000">
                  <a:solidFill>
                    <a:schemeClr val="lt1"/>
                  </a:solidFill>
                  <a:latin typeface="Flavors"/>
                  <a:ea typeface="Flavors"/>
                  <a:cs typeface="Flavors"/>
                  <a:sym typeface="Flavors"/>
                </a:rPr>
                <a:t>OFF</a:t>
              </a:r>
              <a:endParaRPr b="0" sz="4000">
                <a:solidFill>
                  <a:schemeClr val="lt1"/>
                </a:solidFill>
                <a:latin typeface="Flavors"/>
                <a:ea typeface="Flavors"/>
                <a:cs typeface="Flavors"/>
                <a:sym typeface="Flavors"/>
              </a:endParaRPr>
            </a:p>
          </p:txBody>
        </p:sp>
        <p:sp>
          <p:nvSpPr>
            <p:cNvPr id="1263" name="Google Shape;1263;p41"/>
            <p:cNvSpPr/>
            <p:nvPr/>
          </p:nvSpPr>
          <p:spPr>
            <a:xfrm>
              <a:off x="7721982" y="1914983"/>
              <a:ext cx="257086" cy="248676"/>
            </a:xfrm>
            <a:custGeom>
              <a:rect b="b" l="l" r="r" t="t"/>
              <a:pathLst>
                <a:path extrusionOk="0" h="3239994" w="3349565">
                  <a:moveTo>
                    <a:pt x="3281992" y="1344930"/>
                  </a:moveTo>
                  <a:cubicBezTo>
                    <a:pt x="3106732" y="803910"/>
                    <a:pt x="2695252" y="693420"/>
                    <a:pt x="2386642" y="693420"/>
                  </a:cubicBezTo>
                  <a:cubicBezTo>
                    <a:pt x="2192332" y="693420"/>
                    <a:pt x="2032312" y="735330"/>
                    <a:pt x="1971352" y="754380"/>
                  </a:cubicBezTo>
                  <a:lnTo>
                    <a:pt x="1944682" y="762000"/>
                  </a:lnTo>
                  <a:lnTo>
                    <a:pt x="1921822" y="746760"/>
                  </a:lnTo>
                  <a:cubicBezTo>
                    <a:pt x="1883722" y="723900"/>
                    <a:pt x="1841812" y="704850"/>
                    <a:pt x="1799902" y="693420"/>
                  </a:cubicBezTo>
                  <a:cubicBezTo>
                    <a:pt x="1887532" y="323850"/>
                    <a:pt x="2295202" y="198120"/>
                    <a:pt x="2295202" y="198120"/>
                  </a:cubicBezTo>
                  <a:lnTo>
                    <a:pt x="2108512" y="0"/>
                  </a:lnTo>
                  <a:cubicBezTo>
                    <a:pt x="2108512" y="0"/>
                    <a:pt x="1994212" y="11430"/>
                    <a:pt x="1826572" y="144780"/>
                  </a:cubicBezTo>
                  <a:cubicBezTo>
                    <a:pt x="1658932" y="281940"/>
                    <a:pt x="1617022" y="624840"/>
                    <a:pt x="1617022" y="624840"/>
                  </a:cubicBezTo>
                  <a:cubicBezTo>
                    <a:pt x="1617022" y="624840"/>
                    <a:pt x="1620832" y="647700"/>
                    <a:pt x="1632262" y="681990"/>
                  </a:cubicBezTo>
                  <a:cubicBezTo>
                    <a:pt x="1571302" y="689610"/>
                    <a:pt x="1510342" y="712470"/>
                    <a:pt x="1457002" y="750570"/>
                  </a:cubicBezTo>
                  <a:lnTo>
                    <a:pt x="1434142" y="765810"/>
                  </a:lnTo>
                  <a:lnTo>
                    <a:pt x="1407472" y="754380"/>
                  </a:lnTo>
                  <a:cubicBezTo>
                    <a:pt x="1403662" y="754380"/>
                    <a:pt x="1209352" y="685800"/>
                    <a:pt x="965512" y="685800"/>
                  </a:cubicBezTo>
                  <a:cubicBezTo>
                    <a:pt x="653092" y="685800"/>
                    <a:pt x="245422" y="800100"/>
                    <a:pt x="70162" y="1337310"/>
                  </a:cubicBezTo>
                  <a:cubicBezTo>
                    <a:pt x="-78428" y="1786890"/>
                    <a:pt x="13012" y="2308860"/>
                    <a:pt x="306382" y="2712720"/>
                  </a:cubicBezTo>
                  <a:cubicBezTo>
                    <a:pt x="534982" y="3028950"/>
                    <a:pt x="839782" y="3208020"/>
                    <a:pt x="1144582" y="3208020"/>
                  </a:cubicBezTo>
                  <a:cubicBezTo>
                    <a:pt x="1232212" y="3208020"/>
                    <a:pt x="1319842" y="3192780"/>
                    <a:pt x="1403662" y="3162300"/>
                  </a:cubicBezTo>
                  <a:lnTo>
                    <a:pt x="1430332" y="3150870"/>
                  </a:lnTo>
                  <a:lnTo>
                    <a:pt x="1453192" y="3166110"/>
                  </a:lnTo>
                  <a:cubicBezTo>
                    <a:pt x="1590352" y="3261360"/>
                    <a:pt x="1780852" y="3265170"/>
                    <a:pt x="1921822" y="3173730"/>
                  </a:cubicBezTo>
                  <a:lnTo>
                    <a:pt x="1944682" y="3158490"/>
                  </a:lnTo>
                  <a:lnTo>
                    <a:pt x="1971352" y="3166110"/>
                  </a:lnTo>
                  <a:cubicBezTo>
                    <a:pt x="2047552" y="3188970"/>
                    <a:pt x="2127562" y="3204210"/>
                    <a:pt x="2207572" y="3204210"/>
                  </a:cubicBezTo>
                  <a:cubicBezTo>
                    <a:pt x="2359972" y="3204210"/>
                    <a:pt x="2512372" y="3158490"/>
                    <a:pt x="2653342" y="3074670"/>
                  </a:cubicBezTo>
                  <a:cubicBezTo>
                    <a:pt x="2798122" y="2990850"/>
                    <a:pt x="2927662" y="2865120"/>
                    <a:pt x="3041962" y="2708910"/>
                  </a:cubicBezTo>
                  <a:cubicBezTo>
                    <a:pt x="3335332" y="2308860"/>
                    <a:pt x="3426772" y="1786890"/>
                    <a:pt x="3281992" y="1344930"/>
                  </a:cubicBezTo>
                  <a:close/>
                  <a:moveTo>
                    <a:pt x="2626672" y="1272540"/>
                  </a:moveTo>
                  <a:cubicBezTo>
                    <a:pt x="2386642" y="2042160"/>
                    <a:pt x="1918012" y="1573530"/>
                    <a:pt x="1918012" y="1573530"/>
                  </a:cubicBezTo>
                  <a:lnTo>
                    <a:pt x="2626672" y="1272540"/>
                  </a:lnTo>
                  <a:close/>
                  <a:moveTo>
                    <a:pt x="1468432" y="1569720"/>
                  </a:moveTo>
                  <a:cubicBezTo>
                    <a:pt x="1468432" y="1569720"/>
                    <a:pt x="999802" y="2038350"/>
                    <a:pt x="759772" y="1268730"/>
                  </a:cubicBezTo>
                  <a:lnTo>
                    <a:pt x="1468432" y="1569720"/>
                  </a:lnTo>
                  <a:close/>
                  <a:moveTo>
                    <a:pt x="2489512" y="2510790"/>
                  </a:moveTo>
                  <a:lnTo>
                    <a:pt x="2359972" y="2373630"/>
                  </a:lnTo>
                  <a:lnTo>
                    <a:pt x="1929442" y="2655570"/>
                  </a:lnTo>
                  <a:lnTo>
                    <a:pt x="1674172" y="2446020"/>
                  </a:lnTo>
                  <a:lnTo>
                    <a:pt x="1422712" y="2655570"/>
                  </a:lnTo>
                  <a:lnTo>
                    <a:pt x="988372" y="2373630"/>
                  </a:lnTo>
                  <a:lnTo>
                    <a:pt x="855022" y="2510790"/>
                  </a:lnTo>
                  <a:lnTo>
                    <a:pt x="424492" y="1847850"/>
                  </a:lnTo>
                  <a:lnTo>
                    <a:pt x="855022" y="2122170"/>
                  </a:lnTo>
                  <a:lnTo>
                    <a:pt x="988372" y="1985010"/>
                  </a:lnTo>
                  <a:lnTo>
                    <a:pt x="1418902" y="2266950"/>
                  </a:lnTo>
                  <a:lnTo>
                    <a:pt x="1670362" y="2057400"/>
                  </a:lnTo>
                  <a:lnTo>
                    <a:pt x="1921822" y="2266950"/>
                  </a:lnTo>
                  <a:lnTo>
                    <a:pt x="2359972" y="1985010"/>
                  </a:lnTo>
                  <a:lnTo>
                    <a:pt x="2493322" y="2122170"/>
                  </a:lnTo>
                  <a:lnTo>
                    <a:pt x="2923852" y="1847850"/>
                  </a:lnTo>
                  <a:lnTo>
                    <a:pt x="2489512" y="251079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4" name="Google Shape;1264;p41"/>
            <p:cNvSpPr/>
            <p:nvPr/>
          </p:nvSpPr>
          <p:spPr>
            <a:xfrm>
              <a:off x="8108858" y="1793841"/>
              <a:ext cx="3462190" cy="6979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50">
                  <a:solidFill>
                    <a:schemeClr val="lt1"/>
                  </a:solidFill>
                  <a:latin typeface="Lato"/>
                  <a:ea typeface="Lato"/>
                  <a:cs typeface="Lato"/>
                  <a:sym typeface="Lato"/>
                </a:rPr>
                <a:t>A wonderful serenity has taken possession of my entire soul, like these sweet mornings of spring which</a:t>
              </a:r>
              <a:endParaRPr/>
            </a:p>
          </p:txBody>
        </p:sp>
        <p:sp>
          <p:nvSpPr>
            <p:cNvPr id="1265" name="Google Shape;1265;p41"/>
            <p:cNvSpPr/>
            <p:nvPr/>
          </p:nvSpPr>
          <p:spPr>
            <a:xfrm>
              <a:off x="7721982" y="2625648"/>
              <a:ext cx="257086" cy="248676"/>
            </a:xfrm>
            <a:custGeom>
              <a:rect b="b" l="l" r="r" t="t"/>
              <a:pathLst>
                <a:path extrusionOk="0" h="3239994" w="3349565">
                  <a:moveTo>
                    <a:pt x="3281992" y="1344930"/>
                  </a:moveTo>
                  <a:cubicBezTo>
                    <a:pt x="3106732" y="803910"/>
                    <a:pt x="2695252" y="693420"/>
                    <a:pt x="2386642" y="693420"/>
                  </a:cubicBezTo>
                  <a:cubicBezTo>
                    <a:pt x="2192332" y="693420"/>
                    <a:pt x="2032312" y="735330"/>
                    <a:pt x="1971352" y="754380"/>
                  </a:cubicBezTo>
                  <a:lnTo>
                    <a:pt x="1944682" y="762000"/>
                  </a:lnTo>
                  <a:lnTo>
                    <a:pt x="1921822" y="746760"/>
                  </a:lnTo>
                  <a:cubicBezTo>
                    <a:pt x="1883722" y="723900"/>
                    <a:pt x="1841812" y="704850"/>
                    <a:pt x="1799902" y="693420"/>
                  </a:cubicBezTo>
                  <a:cubicBezTo>
                    <a:pt x="1887532" y="323850"/>
                    <a:pt x="2295202" y="198120"/>
                    <a:pt x="2295202" y="198120"/>
                  </a:cubicBezTo>
                  <a:lnTo>
                    <a:pt x="2108512" y="0"/>
                  </a:lnTo>
                  <a:cubicBezTo>
                    <a:pt x="2108512" y="0"/>
                    <a:pt x="1994212" y="11430"/>
                    <a:pt x="1826572" y="144780"/>
                  </a:cubicBezTo>
                  <a:cubicBezTo>
                    <a:pt x="1658932" y="281940"/>
                    <a:pt x="1617022" y="624840"/>
                    <a:pt x="1617022" y="624840"/>
                  </a:cubicBezTo>
                  <a:cubicBezTo>
                    <a:pt x="1617022" y="624840"/>
                    <a:pt x="1620832" y="647700"/>
                    <a:pt x="1632262" y="681990"/>
                  </a:cubicBezTo>
                  <a:cubicBezTo>
                    <a:pt x="1571302" y="689610"/>
                    <a:pt x="1510342" y="712470"/>
                    <a:pt x="1457002" y="750570"/>
                  </a:cubicBezTo>
                  <a:lnTo>
                    <a:pt x="1434142" y="765810"/>
                  </a:lnTo>
                  <a:lnTo>
                    <a:pt x="1407472" y="754380"/>
                  </a:lnTo>
                  <a:cubicBezTo>
                    <a:pt x="1403662" y="754380"/>
                    <a:pt x="1209352" y="685800"/>
                    <a:pt x="965512" y="685800"/>
                  </a:cubicBezTo>
                  <a:cubicBezTo>
                    <a:pt x="653092" y="685800"/>
                    <a:pt x="245422" y="800100"/>
                    <a:pt x="70162" y="1337310"/>
                  </a:cubicBezTo>
                  <a:cubicBezTo>
                    <a:pt x="-78428" y="1786890"/>
                    <a:pt x="13012" y="2308860"/>
                    <a:pt x="306382" y="2712720"/>
                  </a:cubicBezTo>
                  <a:cubicBezTo>
                    <a:pt x="534982" y="3028950"/>
                    <a:pt x="839782" y="3208020"/>
                    <a:pt x="1144582" y="3208020"/>
                  </a:cubicBezTo>
                  <a:cubicBezTo>
                    <a:pt x="1232212" y="3208020"/>
                    <a:pt x="1319842" y="3192780"/>
                    <a:pt x="1403662" y="3162300"/>
                  </a:cubicBezTo>
                  <a:lnTo>
                    <a:pt x="1430332" y="3150870"/>
                  </a:lnTo>
                  <a:lnTo>
                    <a:pt x="1453192" y="3166110"/>
                  </a:lnTo>
                  <a:cubicBezTo>
                    <a:pt x="1590352" y="3261360"/>
                    <a:pt x="1780852" y="3265170"/>
                    <a:pt x="1921822" y="3173730"/>
                  </a:cubicBezTo>
                  <a:lnTo>
                    <a:pt x="1944682" y="3158490"/>
                  </a:lnTo>
                  <a:lnTo>
                    <a:pt x="1971352" y="3166110"/>
                  </a:lnTo>
                  <a:cubicBezTo>
                    <a:pt x="2047552" y="3188970"/>
                    <a:pt x="2127562" y="3204210"/>
                    <a:pt x="2207572" y="3204210"/>
                  </a:cubicBezTo>
                  <a:cubicBezTo>
                    <a:pt x="2359972" y="3204210"/>
                    <a:pt x="2512372" y="3158490"/>
                    <a:pt x="2653342" y="3074670"/>
                  </a:cubicBezTo>
                  <a:cubicBezTo>
                    <a:pt x="2798122" y="2990850"/>
                    <a:pt x="2927662" y="2865120"/>
                    <a:pt x="3041962" y="2708910"/>
                  </a:cubicBezTo>
                  <a:cubicBezTo>
                    <a:pt x="3335332" y="2308860"/>
                    <a:pt x="3426772" y="1786890"/>
                    <a:pt x="3281992" y="1344930"/>
                  </a:cubicBezTo>
                  <a:close/>
                  <a:moveTo>
                    <a:pt x="2626672" y="1272540"/>
                  </a:moveTo>
                  <a:cubicBezTo>
                    <a:pt x="2386642" y="2042160"/>
                    <a:pt x="1918012" y="1573530"/>
                    <a:pt x="1918012" y="1573530"/>
                  </a:cubicBezTo>
                  <a:lnTo>
                    <a:pt x="2626672" y="1272540"/>
                  </a:lnTo>
                  <a:close/>
                  <a:moveTo>
                    <a:pt x="1468432" y="1569720"/>
                  </a:moveTo>
                  <a:cubicBezTo>
                    <a:pt x="1468432" y="1569720"/>
                    <a:pt x="999802" y="2038350"/>
                    <a:pt x="759772" y="1268730"/>
                  </a:cubicBezTo>
                  <a:lnTo>
                    <a:pt x="1468432" y="1569720"/>
                  </a:lnTo>
                  <a:close/>
                  <a:moveTo>
                    <a:pt x="2489512" y="2510790"/>
                  </a:moveTo>
                  <a:lnTo>
                    <a:pt x="2359972" y="2373630"/>
                  </a:lnTo>
                  <a:lnTo>
                    <a:pt x="1929442" y="2655570"/>
                  </a:lnTo>
                  <a:lnTo>
                    <a:pt x="1674172" y="2446020"/>
                  </a:lnTo>
                  <a:lnTo>
                    <a:pt x="1422712" y="2655570"/>
                  </a:lnTo>
                  <a:lnTo>
                    <a:pt x="988372" y="2373630"/>
                  </a:lnTo>
                  <a:lnTo>
                    <a:pt x="855022" y="2510790"/>
                  </a:lnTo>
                  <a:lnTo>
                    <a:pt x="424492" y="1847850"/>
                  </a:lnTo>
                  <a:lnTo>
                    <a:pt x="855022" y="2122170"/>
                  </a:lnTo>
                  <a:lnTo>
                    <a:pt x="988372" y="1985010"/>
                  </a:lnTo>
                  <a:lnTo>
                    <a:pt x="1418902" y="2266950"/>
                  </a:lnTo>
                  <a:lnTo>
                    <a:pt x="1670362" y="2057400"/>
                  </a:lnTo>
                  <a:lnTo>
                    <a:pt x="1921822" y="2266950"/>
                  </a:lnTo>
                  <a:lnTo>
                    <a:pt x="2359972" y="1985010"/>
                  </a:lnTo>
                  <a:lnTo>
                    <a:pt x="2493322" y="2122170"/>
                  </a:lnTo>
                  <a:lnTo>
                    <a:pt x="2923852" y="1847850"/>
                  </a:lnTo>
                  <a:lnTo>
                    <a:pt x="2489512" y="251079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6" name="Google Shape;1266;p41"/>
            <p:cNvSpPr/>
            <p:nvPr/>
          </p:nvSpPr>
          <p:spPr>
            <a:xfrm>
              <a:off x="8108858" y="2504506"/>
              <a:ext cx="3462190" cy="6979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50">
                  <a:solidFill>
                    <a:schemeClr val="lt1"/>
                  </a:solidFill>
                  <a:latin typeface="Lato"/>
                  <a:ea typeface="Lato"/>
                  <a:cs typeface="Lato"/>
                  <a:sym typeface="Lato"/>
                </a:rPr>
                <a:t>A wonderful serenity has taken possession of my entire soul, like these sweet mornings of spring which</a:t>
              </a:r>
              <a:endParaRPr/>
            </a:p>
          </p:txBody>
        </p:sp>
        <p:sp>
          <p:nvSpPr>
            <p:cNvPr id="1267" name="Google Shape;1267;p41"/>
            <p:cNvSpPr txBox="1"/>
            <p:nvPr/>
          </p:nvSpPr>
          <p:spPr>
            <a:xfrm>
              <a:off x="7630695" y="1298141"/>
              <a:ext cx="378421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Flavors"/>
                  <a:ea typeface="Flavors"/>
                  <a:cs typeface="Flavors"/>
                  <a:sym typeface="Flavors"/>
                </a:rPr>
                <a:t>Halloween Package One</a:t>
              </a:r>
              <a:endParaRPr sz="2000">
                <a:solidFill>
                  <a:schemeClr val="lt1"/>
                </a:solidFill>
                <a:latin typeface="Flavors"/>
                <a:ea typeface="Flavors"/>
                <a:cs typeface="Flavors"/>
                <a:sym typeface="Flavors"/>
              </a:endParaRPr>
            </a:p>
          </p:txBody>
        </p:sp>
        <p:sp>
          <p:nvSpPr>
            <p:cNvPr id="1268" name="Google Shape;1268;p41"/>
            <p:cNvSpPr/>
            <p:nvPr/>
          </p:nvSpPr>
          <p:spPr>
            <a:xfrm>
              <a:off x="7721982" y="4404183"/>
              <a:ext cx="257086" cy="248676"/>
            </a:xfrm>
            <a:custGeom>
              <a:rect b="b" l="l" r="r" t="t"/>
              <a:pathLst>
                <a:path extrusionOk="0" h="3239994" w="3349565">
                  <a:moveTo>
                    <a:pt x="3281992" y="1344930"/>
                  </a:moveTo>
                  <a:cubicBezTo>
                    <a:pt x="3106732" y="803910"/>
                    <a:pt x="2695252" y="693420"/>
                    <a:pt x="2386642" y="693420"/>
                  </a:cubicBezTo>
                  <a:cubicBezTo>
                    <a:pt x="2192332" y="693420"/>
                    <a:pt x="2032312" y="735330"/>
                    <a:pt x="1971352" y="754380"/>
                  </a:cubicBezTo>
                  <a:lnTo>
                    <a:pt x="1944682" y="762000"/>
                  </a:lnTo>
                  <a:lnTo>
                    <a:pt x="1921822" y="746760"/>
                  </a:lnTo>
                  <a:cubicBezTo>
                    <a:pt x="1883722" y="723900"/>
                    <a:pt x="1841812" y="704850"/>
                    <a:pt x="1799902" y="693420"/>
                  </a:cubicBezTo>
                  <a:cubicBezTo>
                    <a:pt x="1887532" y="323850"/>
                    <a:pt x="2295202" y="198120"/>
                    <a:pt x="2295202" y="198120"/>
                  </a:cubicBezTo>
                  <a:lnTo>
                    <a:pt x="2108512" y="0"/>
                  </a:lnTo>
                  <a:cubicBezTo>
                    <a:pt x="2108512" y="0"/>
                    <a:pt x="1994212" y="11430"/>
                    <a:pt x="1826572" y="144780"/>
                  </a:cubicBezTo>
                  <a:cubicBezTo>
                    <a:pt x="1658932" y="281940"/>
                    <a:pt x="1617022" y="624840"/>
                    <a:pt x="1617022" y="624840"/>
                  </a:cubicBezTo>
                  <a:cubicBezTo>
                    <a:pt x="1617022" y="624840"/>
                    <a:pt x="1620832" y="647700"/>
                    <a:pt x="1632262" y="681990"/>
                  </a:cubicBezTo>
                  <a:cubicBezTo>
                    <a:pt x="1571302" y="689610"/>
                    <a:pt x="1510342" y="712470"/>
                    <a:pt x="1457002" y="750570"/>
                  </a:cubicBezTo>
                  <a:lnTo>
                    <a:pt x="1434142" y="765810"/>
                  </a:lnTo>
                  <a:lnTo>
                    <a:pt x="1407472" y="754380"/>
                  </a:lnTo>
                  <a:cubicBezTo>
                    <a:pt x="1403662" y="754380"/>
                    <a:pt x="1209352" y="685800"/>
                    <a:pt x="965512" y="685800"/>
                  </a:cubicBezTo>
                  <a:cubicBezTo>
                    <a:pt x="653092" y="685800"/>
                    <a:pt x="245422" y="800100"/>
                    <a:pt x="70162" y="1337310"/>
                  </a:cubicBezTo>
                  <a:cubicBezTo>
                    <a:pt x="-78428" y="1786890"/>
                    <a:pt x="13012" y="2308860"/>
                    <a:pt x="306382" y="2712720"/>
                  </a:cubicBezTo>
                  <a:cubicBezTo>
                    <a:pt x="534982" y="3028950"/>
                    <a:pt x="839782" y="3208020"/>
                    <a:pt x="1144582" y="3208020"/>
                  </a:cubicBezTo>
                  <a:cubicBezTo>
                    <a:pt x="1232212" y="3208020"/>
                    <a:pt x="1319842" y="3192780"/>
                    <a:pt x="1403662" y="3162300"/>
                  </a:cubicBezTo>
                  <a:lnTo>
                    <a:pt x="1430332" y="3150870"/>
                  </a:lnTo>
                  <a:lnTo>
                    <a:pt x="1453192" y="3166110"/>
                  </a:lnTo>
                  <a:cubicBezTo>
                    <a:pt x="1590352" y="3261360"/>
                    <a:pt x="1780852" y="3265170"/>
                    <a:pt x="1921822" y="3173730"/>
                  </a:cubicBezTo>
                  <a:lnTo>
                    <a:pt x="1944682" y="3158490"/>
                  </a:lnTo>
                  <a:lnTo>
                    <a:pt x="1971352" y="3166110"/>
                  </a:lnTo>
                  <a:cubicBezTo>
                    <a:pt x="2047552" y="3188970"/>
                    <a:pt x="2127562" y="3204210"/>
                    <a:pt x="2207572" y="3204210"/>
                  </a:cubicBezTo>
                  <a:cubicBezTo>
                    <a:pt x="2359972" y="3204210"/>
                    <a:pt x="2512372" y="3158490"/>
                    <a:pt x="2653342" y="3074670"/>
                  </a:cubicBezTo>
                  <a:cubicBezTo>
                    <a:pt x="2798122" y="2990850"/>
                    <a:pt x="2927662" y="2865120"/>
                    <a:pt x="3041962" y="2708910"/>
                  </a:cubicBezTo>
                  <a:cubicBezTo>
                    <a:pt x="3335332" y="2308860"/>
                    <a:pt x="3426772" y="1786890"/>
                    <a:pt x="3281992" y="1344930"/>
                  </a:cubicBezTo>
                  <a:close/>
                  <a:moveTo>
                    <a:pt x="2626672" y="1272540"/>
                  </a:moveTo>
                  <a:cubicBezTo>
                    <a:pt x="2386642" y="2042160"/>
                    <a:pt x="1918012" y="1573530"/>
                    <a:pt x="1918012" y="1573530"/>
                  </a:cubicBezTo>
                  <a:lnTo>
                    <a:pt x="2626672" y="1272540"/>
                  </a:lnTo>
                  <a:close/>
                  <a:moveTo>
                    <a:pt x="1468432" y="1569720"/>
                  </a:moveTo>
                  <a:cubicBezTo>
                    <a:pt x="1468432" y="1569720"/>
                    <a:pt x="999802" y="2038350"/>
                    <a:pt x="759772" y="1268730"/>
                  </a:cubicBezTo>
                  <a:lnTo>
                    <a:pt x="1468432" y="1569720"/>
                  </a:lnTo>
                  <a:close/>
                  <a:moveTo>
                    <a:pt x="2489512" y="2510790"/>
                  </a:moveTo>
                  <a:lnTo>
                    <a:pt x="2359972" y="2373630"/>
                  </a:lnTo>
                  <a:lnTo>
                    <a:pt x="1929442" y="2655570"/>
                  </a:lnTo>
                  <a:lnTo>
                    <a:pt x="1674172" y="2446020"/>
                  </a:lnTo>
                  <a:lnTo>
                    <a:pt x="1422712" y="2655570"/>
                  </a:lnTo>
                  <a:lnTo>
                    <a:pt x="988372" y="2373630"/>
                  </a:lnTo>
                  <a:lnTo>
                    <a:pt x="855022" y="2510790"/>
                  </a:lnTo>
                  <a:lnTo>
                    <a:pt x="424492" y="1847850"/>
                  </a:lnTo>
                  <a:lnTo>
                    <a:pt x="855022" y="2122170"/>
                  </a:lnTo>
                  <a:lnTo>
                    <a:pt x="988372" y="1985010"/>
                  </a:lnTo>
                  <a:lnTo>
                    <a:pt x="1418902" y="2266950"/>
                  </a:lnTo>
                  <a:lnTo>
                    <a:pt x="1670362" y="2057400"/>
                  </a:lnTo>
                  <a:lnTo>
                    <a:pt x="1921822" y="2266950"/>
                  </a:lnTo>
                  <a:lnTo>
                    <a:pt x="2359972" y="1985010"/>
                  </a:lnTo>
                  <a:lnTo>
                    <a:pt x="2493322" y="2122170"/>
                  </a:lnTo>
                  <a:lnTo>
                    <a:pt x="2923852" y="1847850"/>
                  </a:lnTo>
                  <a:lnTo>
                    <a:pt x="2489512" y="251079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9" name="Google Shape;1269;p41"/>
            <p:cNvSpPr/>
            <p:nvPr/>
          </p:nvSpPr>
          <p:spPr>
            <a:xfrm>
              <a:off x="8108858" y="4283042"/>
              <a:ext cx="3462190" cy="6979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50">
                  <a:solidFill>
                    <a:schemeClr val="lt1"/>
                  </a:solidFill>
                  <a:latin typeface="Lato"/>
                  <a:ea typeface="Lato"/>
                  <a:cs typeface="Lato"/>
                  <a:sym typeface="Lato"/>
                </a:rPr>
                <a:t>A wonderful serenity has taken possession of my entire soul, like these sweet mornings of spring which</a:t>
              </a:r>
              <a:endParaRPr/>
            </a:p>
          </p:txBody>
        </p:sp>
        <p:sp>
          <p:nvSpPr>
            <p:cNvPr id="1270" name="Google Shape;1270;p41"/>
            <p:cNvSpPr/>
            <p:nvPr/>
          </p:nvSpPr>
          <p:spPr>
            <a:xfrm>
              <a:off x="7721982" y="5064048"/>
              <a:ext cx="257086" cy="248676"/>
            </a:xfrm>
            <a:custGeom>
              <a:rect b="b" l="l" r="r" t="t"/>
              <a:pathLst>
                <a:path extrusionOk="0" h="3239994" w="3349565">
                  <a:moveTo>
                    <a:pt x="3281992" y="1344930"/>
                  </a:moveTo>
                  <a:cubicBezTo>
                    <a:pt x="3106732" y="803910"/>
                    <a:pt x="2695252" y="693420"/>
                    <a:pt x="2386642" y="693420"/>
                  </a:cubicBezTo>
                  <a:cubicBezTo>
                    <a:pt x="2192332" y="693420"/>
                    <a:pt x="2032312" y="735330"/>
                    <a:pt x="1971352" y="754380"/>
                  </a:cubicBezTo>
                  <a:lnTo>
                    <a:pt x="1944682" y="762000"/>
                  </a:lnTo>
                  <a:lnTo>
                    <a:pt x="1921822" y="746760"/>
                  </a:lnTo>
                  <a:cubicBezTo>
                    <a:pt x="1883722" y="723900"/>
                    <a:pt x="1841812" y="704850"/>
                    <a:pt x="1799902" y="693420"/>
                  </a:cubicBezTo>
                  <a:cubicBezTo>
                    <a:pt x="1887532" y="323850"/>
                    <a:pt x="2295202" y="198120"/>
                    <a:pt x="2295202" y="198120"/>
                  </a:cubicBezTo>
                  <a:lnTo>
                    <a:pt x="2108512" y="0"/>
                  </a:lnTo>
                  <a:cubicBezTo>
                    <a:pt x="2108512" y="0"/>
                    <a:pt x="1994212" y="11430"/>
                    <a:pt x="1826572" y="144780"/>
                  </a:cubicBezTo>
                  <a:cubicBezTo>
                    <a:pt x="1658932" y="281940"/>
                    <a:pt x="1617022" y="624840"/>
                    <a:pt x="1617022" y="624840"/>
                  </a:cubicBezTo>
                  <a:cubicBezTo>
                    <a:pt x="1617022" y="624840"/>
                    <a:pt x="1620832" y="647700"/>
                    <a:pt x="1632262" y="681990"/>
                  </a:cubicBezTo>
                  <a:cubicBezTo>
                    <a:pt x="1571302" y="689610"/>
                    <a:pt x="1510342" y="712470"/>
                    <a:pt x="1457002" y="750570"/>
                  </a:cubicBezTo>
                  <a:lnTo>
                    <a:pt x="1434142" y="765810"/>
                  </a:lnTo>
                  <a:lnTo>
                    <a:pt x="1407472" y="754380"/>
                  </a:lnTo>
                  <a:cubicBezTo>
                    <a:pt x="1403662" y="754380"/>
                    <a:pt x="1209352" y="685800"/>
                    <a:pt x="965512" y="685800"/>
                  </a:cubicBezTo>
                  <a:cubicBezTo>
                    <a:pt x="653092" y="685800"/>
                    <a:pt x="245422" y="800100"/>
                    <a:pt x="70162" y="1337310"/>
                  </a:cubicBezTo>
                  <a:cubicBezTo>
                    <a:pt x="-78428" y="1786890"/>
                    <a:pt x="13012" y="2308860"/>
                    <a:pt x="306382" y="2712720"/>
                  </a:cubicBezTo>
                  <a:cubicBezTo>
                    <a:pt x="534982" y="3028950"/>
                    <a:pt x="839782" y="3208020"/>
                    <a:pt x="1144582" y="3208020"/>
                  </a:cubicBezTo>
                  <a:cubicBezTo>
                    <a:pt x="1232212" y="3208020"/>
                    <a:pt x="1319842" y="3192780"/>
                    <a:pt x="1403662" y="3162300"/>
                  </a:cubicBezTo>
                  <a:lnTo>
                    <a:pt x="1430332" y="3150870"/>
                  </a:lnTo>
                  <a:lnTo>
                    <a:pt x="1453192" y="3166110"/>
                  </a:lnTo>
                  <a:cubicBezTo>
                    <a:pt x="1590352" y="3261360"/>
                    <a:pt x="1780852" y="3265170"/>
                    <a:pt x="1921822" y="3173730"/>
                  </a:cubicBezTo>
                  <a:lnTo>
                    <a:pt x="1944682" y="3158490"/>
                  </a:lnTo>
                  <a:lnTo>
                    <a:pt x="1971352" y="3166110"/>
                  </a:lnTo>
                  <a:cubicBezTo>
                    <a:pt x="2047552" y="3188970"/>
                    <a:pt x="2127562" y="3204210"/>
                    <a:pt x="2207572" y="3204210"/>
                  </a:cubicBezTo>
                  <a:cubicBezTo>
                    <a:pt x="2359972" y="3204210"/>
                    <a:pt x="2512372" y="3158490"/>
                    <a:pt x="2653342" y="3074670"/>
                  </a:cubicBezTo>
                  <a:cubicBezTo>
                    <a:pt x="2798122" y="2990850"/>
                    <a:pt x="2927662" y="2865120"/>
                    <a:pt x="3041962" y="2708910"/>
                  </a:cubicBezTo>
                  <a:cubicBezTo>
                    <a:pt x="3335332" y="2308860"/>
                    <a:pt x="3426772" y="1786890"/>
                    <a:pt x="3281992" y="1344930"/>
                  </a:cubicBezTo>
                  <a:close/>
                  <a:moveTo>
                    <a:pt x="2626672" y="1272540"/>
                  </a:moveTo>
                  <a:cubicBezTo>
                    <a:pt x="2386642" y="2042160"/>
                    <a:pt x="1918012" y="1573530"/>
                    <a:pt x="1918012" y="1573530"/>
                  </a:cubicBezTo>
                  <a:lnTo>
                    <a:pt x="2626672" y="1272540"/>
                  </a:lnTo>
                  <a:close/>
                  <a:moveTo>
                    <a:pt x="1468432" y="1569720"/>
                  </a:moveTo>
                  <a:cubicBezTo>
                    <a:pt x="1468432" y="1569720"/>
                    <a:pt x="999802" y="2038350"/>
                    <a:pt x="759772" y="1268730"/>
                  </a:cubicBezTo>
                  <a:lnTo>
                    <a:pt x="1468432" y="1569720"/>
                  </a:lnTo>
                  <a:close/>
                  <a:moveTo>
                    <a:pt x="2489512" y="2510790"/>
                  </a:moveTo>
                  <a:lnTo>
                    <a:pt x="2359972" y="2373630"/>
                  </a:lnTo>
                  <a:lnTo>
                    <a:pt x="1929442" y="2655570"/>
                  </a:lnTo>
                  <a:lnTo>
                    <a:pt x="1674172" y="2446020"/>
                  </a:lnTo>
                  <a:lnTo>
                    <a:pt x="1422712" y="2655570"/>
                  </a:lnTo>
                  <a:lnTo>
                    <a:pt x="988372" y="2373630"/>
                  </a:lnTo>
                  <a:lnTo>
                    <a:pt x="855022" y="2510790"/>
                  </a:lnTo>
                  <a:lnTo>
                    <a:pt x="424492" y="1847850"/>
                  </a:lnTo>
                  <a:lnTo>
                    <a:pt x="855022" y="2122170"/>
                  </a:lnTo>
                  <a:lnTo>
                    <a:pt x="988372" y="1985010"/>
                  </a:lnTo>
                  <a:lnTo>
                    <a:pt x="1418902" y="2266950"/>
                  </a:lnTo>
                  <a:lnTo>
                    <a:pt x="1670362" y="2057400"/>
                  </a:lnTo>
                  <a:lnTo>
                    <a:pt x="1921822" y="2266950"/>
                  </a:lnTo>
                  <a:lnTo>
                    <a:pt x="2359972" y="1985010"/>
                  </a:lnTo>
                  <a:lnTo>
                    <a:pt x="2493322" y="2122170"/>
                  </a:lnTo>
                  <a:lnTo>
                    <a:pt x="2923852" y="1847850"/>
                  </a:lnTo>
                  <a:lnTo>
                    <a:pt x="2489512" y="251079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1" name="Google Shape;1271;p41"/>
            <p:cNvSpPr/>
            <p:nvPr/>
          </p:nvSpPr>
          <p:spPr>
            <a:xfrm>
              <a:off x="8108858" y="4942906"/>
              <a:ext cx="3462190" cy="6979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50">
                  <a:solidFill>
                    <a:schemeClr val="lt1"/>
                  </a:solidFill>
                  <a:latin typeface="Lato"/>
                  <a:ea typeface="Lato"/>
                  <a:cs typeface="Lato"/>
                  <a:sym typeface="Lato"/>
                </a:rPr>
                <a:t>A wonderful serenity has taken possession of my entire soul, like these sweet mornings of spring which</a:t>
              </a:r>
              <a:endParaRPr/>
            </a:p>
          </p:txBody>
        </p:sp>
        <p:sp>
          <p:nvSpPr>
            <p:cNvPr id="1272" name="Google Shape;1272;p41"/>
            <p:cNvSpPr txBox="1"/>
            <p:nvPr/>
          </p:nvSpPr>
          <p:spPr>
            <a:xfrm>
              <a:off x="7630695" y="3812741"/>
              <a:ext cx="378421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Flavors"/>
                  <a:ea typeface="Flavors"/>
                  <a:cs typeface="Flavors"/>
                  <a:sym typeface="Flavors"/>
                </a:rPr>
                <a:t>Halloween Package two</a:t>
              </a:r>
              <a:endParaRPr sz="2000">
                <a:solidFill>
                  <a:schemeClr val="lt1"/>
                </a:solidFill>
                <a:latin typeface="Flavors"/>
                <a:ea typeface="Flavors"/>
                <a:cs typeface="Flavors"/>
                <a:sym typeface="Flavors"/>
              </a:endParaRPr>
            </a:p>
          </p:txBody>
        </p:sp>
        <p:sp>
          <p:nvSpPr>
            <p:cNvPr id="1273" name="Google Shape;1273;p41"/>
            <p:cNvSpPr txBox="1"/>
            <p:nvPr/>
          </p:nvSpPr>
          <p:spPr>
            <a:xfrm>
              <a:off x="5955460" y="4049186"/>
              <a:ext cx="1456738" cy="120109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4000"/>
                <a:buFont typeface="Flavors"/>
                <a:buNone/>
              </a:pPr>
              <a:r>
                <a:rPr b="0" lang="en-US" sz="4000">
                  <a:solidFill>
                    <a:schemeClr val="lt1"/>
                  </a:solidFill>
                  <a:latin typeface="Flavors"/>
                  <a:ea typeface="Flavors"/>
                  <a:cs typeface="Flavors"/>
                  <a:sym typeface="Flavors"/>
                </a:rPr>
                <a:t>50%</a:t>
              </a:r>
              <a:endParaRPr/>
            </a:p>
            <a:p>
              <a:pPr indent="0" lvl="0" marL="0" marR="0" rtl="0" algn="l">
                <a:lnSpc>
                  <a:spcPct val="90000"/>
                </a:lnSpc>
                <a:spcBef>
                  <a:spcPts val="0"/>
                </a:spcBef>
                <a:spcAft>
                  <a:spcPts val="0"/>
                </a:spcAft>
                <a:buClr>
                  <a:schemeClr val="lt1"/>
                </a:buClr>
                <a:buSzPts val="4000"/>
                <a:buFont typeface="Flavors"/>
                <a:buNone/>
              </a:pPr>
              <a:r>
                <a:rPr b="0" lang="en-US" sz="4000">
                  <a:solidFill>
                    <a:schemeClr val="lt1"/>
                  </a:solidFill>
                  <a:latin typeface="Flavors"/>
                  <a:ea typeface="Flavors"/>
                  <a:cs typeface="Flavors"/>
                  <a:sym typeface="Flavors"/>
                </a:rPr>
                <a:t>OFF</a:t>
              </a:r>
              <a:endParaRPr b="0" sz="4000">
                <a:solidFill>
                  <a:schemeClr val="lt1"/>
                </a:solidFill>
                <a:latin typeface="Flavors"/>
                <a:ea typeface="Flavors"/>
                <a:cs typeface="Flavors"/>
                <a:sym typeface="Flavors"/>
              </a:endParaRPr>
            </a:p>
          </p:txBody>
        </p:sp>
      </p:grpSp>
      <p:grpSp>
        <p:nvGrpSpPr>
          <p:cNvPr id="1274" name="Google Shape;1274;p41"/>
          <p:cNvGrpSpPr/>
          <p:nvPr/>
        </p:nvGrpSpPr>
        <p:grpSpPr>
          <a:xfrm>
            <a:off x="6387037" y="904568"/>
            <a:ext cx="2681881" cy="5345907"/>
            <a:chOff x="7124700" y="1142285"/>
            <a:chExt cx="4038600" cy="8050316"/>
          </a:xfrm>
        </p:grpSpPr>
        <p:sp>
          <p:nvSpPr>
            <p:cNvPr id="1275" name="Google Shape;1275;p41"/>
            <p:cNvSpPr/>
            <p:nvPr/>
          </p:nvSpPr>
          <p:spPr>
            <a:xfrm>
              <a:off x="7151583" y="1142285"/>
              <a:ext cx="3980699" cy="8050316"/>
            </a:xfrm>
            <a:custGeom>
              <a:rect b="b" l="l" r="r" t="t"/>
              <a:pathLst>
                <a:path extrusionOk="0" h="3893" w="1925">
                  <a:moveTo>
                    <a:pt x="1629" y="3893"/>
                  </a:moveTo>
                  <a:lnTo>
                    <a:pt x="297" y="3893"/>
                  </a:lnTo>
                  <a:lnTo>
                    <a:pt x="297" y="3893"/>
                  </a:lnTo>
                  <a:lnTo>
                    <a:pt x="266" y="3892"/>
                  </a:lnTo>
                  <a:lnTo>
                    <a:pt x="238" y="3886"/>
                  </a:lnTo>
                  <a:lnTo>
                    <a:pt x="209" y="3880"/>
                  </a:lnTo>
                  <a:lnTo>
                    <a:pt x="182" y="3870"/>
                  </a:lnTo>
                  <a:lnTo>
                    <a:pt x="155" y="3858"/>
                  </a:lnTo>
                  <a:lnTo>
                    <a:pt x="132" y="3843"/>
                  </a:lnTo>
                  <a:lnTo>
                    <a:pt x="108" y="3826"/>
                  </a:lnTo>
                  <a:lnTo>
                    <a:pt x="88" y="3807"/>
                  </a:lnTo>
                  <a:lnTo>
                    <a:pt x="68" y="3786"/>
                  </a:lnTo>
                  <a:lnTo>
                    <a:pt x="51" y="3764"/>
                  </a:lnTo>
                  <a:lnTo>
                    <a:pt x="37" y="3738"/>
                  </a:lnTo>
                  <a:lnTo>
                    <a:pt x="24" y="3713"/>
                  </a:lnTo>
                  <a:lnTo>
                    <a:pt x="14" y="3686"/>
                  </a:lnTo>
                  <a:lnTo>
                    <a:pt x="7" y="3658"/>
                  </a:lnTo>
                  <a:lnTo>
                    <a:pt x="2" y="3629"/>
                  </a:lnTo>
                  <a:lnTo>
                    <a:pt x="0" y="3599"/>
                  </a:lnTo>
                  <a:lnTo>
                    <a:pt x="0" y="295"/>
                  </a:lnTo>
                  <a:lnTo>
                    <a:pt x="0" y="295"/>
                  </a:lnTo>
                  <a:lnTo>
                    <a:pt x="2" y="265"/>
                  </a:lnTo>
                  <a:lnTo>
                    <a:pt x="7" y="236"/>
                  </a:lnTo>
                  <a:lnTo>
                    <a:pt x="14" y="207"/>
                  </a:lnTo>
                  <a:lnTo>
                    <a:pt x="24" y="180"/>
                  </a:lnTo>
                  <a:lnTo>
                    <a:pt x="37" y="155"/>
                  </a:lnTo>
                  <a:lnTo>
                    <a:pt x="51" y="130"/>
                  </a:lnTo>
                  <a:lnTo>
                    <a:pt x="68" y="108"/>
                  </a:lnTo>
                  <a:lnTo>
                    <a:pt x="88" y="86"/>
                  </a:lnTo>
                  <a:lnTo>
                    <a:pt x="108" y="68"/>
                  </a:lnTo>
                  <a:lnTo>
                    <a:pt x="132" y="51"/>
                  </a:lnTo>
                  <a:lnTo>
                    <a:pt x="155" y="36"/>
                  </a:lnTo>
                  <a:lnTo>
                    <a:pt x="182" y="22"/>
                  </a:lnTo>
                  <a:lnTo>
                    <a:pt x="209" y="14"/>
                  </a:lnTo>
                  <a:lnTo>
                    <a:pt x="238" y="6"/>
                  </a:lnTo>
                  <a:lnTo>
                    <a:pt x="266" y="2"/>
                  </a:lnTo>
                  <a:lnTo>
                    <a:pt x="297" y="0"/>
                  </a:lnTo>
                  <a:lnTo>
                    <a:pt x="1629" y="0"/>
                  </a:lnTo>
                  <a:lnTo>
                    <a:pt x="1629" y="0"/>
                  </a:lnTo>
                  <a:lnTo>
                    <a:pt x="1659" y="2"/>
                  </a:lnTo>
                  <a:lnTo>
                    <a:pt x="1689" y="6"/>
                  </a:lnTo>
                  <a:lnTo>
                    <a:pt x="1718" y="14"/>
                  </a:lnTo>
                  <a:lnTo>
                    <a:pt x="1745" y="22"/>
                  </a:lnTo>
                  <a:lnTo>
                    <a:pt x="1770" y="36"/>
                  </a:lnTo>
                  <a:lnTo>
                    <a:pt x="1794" y="51"/>
                  </a:lnTo>
                  <a:lnTo>
                    <a:pt x="1817" y="68"/>
                  </a:lnTo>
                  <a:lnTo>
                    <a:pt x="1837" y="86"/>
                  </a:lnTo>
                  <a:lnTo>
                    <a:pt x="1858" y="108"/>
                  </a:lnTo>
                  <a:lnTo>
                    <a:pt x="1874" y="130"/>
                  </a:lnTo>
                  <a:lnTo>
                    <a:pt x="1890" y="155"/>
                  </a:lnTo>
                  <a:lnTo>
                    <a:pt x="1901" y="180"/>
                  </a:lnTo>
                  <a:lnTo>
                    <a:pt x="1911" y="207"/>
                  </a:lnTo>
                  <a:lnTo>
                    <a:pt x="1918" y="236"/>
                  </a:lnTo>
                  <a:lnTo>
                    <a:pt x="1923" y="265"/>
                  </a:lnTo>
                  <a:lnTo>
                    <a:pt x="1925" y="295"/>
                  </a:lnTo>
                  <a:lnTo>
                    <a:pt x="1925" y="3599"/>
                  </a:lnTo>
                  <a:lnTo>
                    <a:pt x="1925" y="3599"/>
                  </a:lnTo>
                  <a:lnTo>
                    <a:pt x="1923" y="3629"/>
                  </a:lnTo>
                  <a:lnTo>
                    <a:pt x="1918" y="3658"/>
                  </a:lnTo>
                  <a:lnTo>
                    <a:pt x="1911" y="3686"/>
                  </a:lnTo>
                  <a:lnTo>
                    <a:pt x="1901" y="3713"/>
                  </a:lnTo>
                  <a:lnTo>
                    <a:pt x="1890" y="3738"/>
                  </a:lnTo>
                  <a:lnTo>
                    <a:pt x="1874" y="3764"/>
                  </a:lnTo>
                  <a:lnTo>
                    <a:pt x="1858" y="3786"/>
                  </a:lnTo>
                  <a:lnTo>
                    <a:pt x="1837" y="3807"/>
                  </a:lnTo>
                  <a:lnTo>
                    <a:pt x="1817" y="3826"/>
                  </a:lnTo>
                  <a:lnTo>
                    <a:pt x="1794" y="3843"/>
                  </a:lnTo>
                  <a:lnTo>
                    <a:pt x="1770" y="3858"/>
                  </a:lnTo>
                  <a:lnTo>
                    <a:pt x="1745" y="3870"/>
                  </a:lnTo>
                  <a:lnTo>
                    <a:pt x="1718" y="3880"/>
                  </a:lnTo>
                  <a:lnTo>
                    <a:pt x="1689" y="3886"/>
                  </a:lnTo>
                  <a:lnTo>
                    <a:pt x="1659" y="3892"/>
                  </a:lnTo>
                  <a:lnTo>
                    <a:pt x="1629" y="3893"/>
                  </a:lnTo>
                  <a:lnTo>
                    <a:pt x="1629" y="3893"/>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6" name="Google Shape;1276;p41"/>
            <p:cNvSpPr/>
            <p:nvPr/>
          </p:nvSpPr>
          <p:spPr>
            <a:xfrm>
              <a:off x="10669072" y="1185711"/>
              <a:ext cx="448734" cy="7965532"/>
            </a:xfrm>
            <a:custGeom>
              <a:rect b="b" l="l" r="r" t="t"/>
              <a:pathLst>
                <a:path extrusionOk="0" h="3852" w="217">
                  <a:moveTo>
                    <a:pt x="0" y="0"/>
                  </a:moveTo>
                  <a:lnTo>
                    <a:pt x="0" y="0"/>
                  </a:lnTo>
                  <a:lnTo>
                    <a:pt x="20" y="10"/>
                  </a:lnTo>
                  <a:lnTo>
                    <a:pt x="42" y="20"/>
                  </a:lnTo>
                  <a:lnTo>
                    <a:pt x="62" y="32"/>
                  </a:lnTo>
                  <a:lnTo>
                    <a:pt x="81" y="45"/>
                  </a:lnTo>
                  <a:lnTo>
                    <a:pt x="98" y="60"/>
                  </a:lnTo>
                  <a:lnTo>
                    <a:pt x="115" y="77"/>
                  </a:lnTo>
                  <a:lnTo>
                    <a:pt x="130" y="94"/>
                  </a:lnTo>
                  <a:lnTo>
                    <a:pt x="143" y="112"/>
                  </a:lnTo>
                  <a:lnTo>
                    <a:pt x="157" y="133"/>
                  </a:lnTo>
                  <a:lnTo>
                    <a:pt x="168" y="153"/>
                  </a:lnTo>
                  <a:lnTo>
                    <a:pt x="177" y="175"/>
                  </a:lnTo>
                  <a:lnTo>
                    <a:pt x="185" y="196"/>
                  </a:lnTo>
                  <a:lnTo>
                    <a:pt x="192" y="220"/>
                  </a:lnTo>
                  <a:lnTo>
                    <a:pt x="197" y="244"/>
                  </a:lnTo>
                  <a:lnTo>
                    <a:pt x="199" y="267"/>
                  </a:lnTo>
                  <a:lnTo>
                    <a:pt x="200" y="292"/>
                  </a:lnTo>
                  <a:lnTo>
                    <a:pt x="200" y="3559"/>
                  </a:lnTo>
                  <a:lnTo>
                    <a:pt x="200" y="3559"/>
                  </a:lnTo>
                  <a:lnTo>
                    <a:pt x="199" y="3583"/>
                  </a:lnTo>
                  <a:lnTo>
                    <a:pt x="197" y="3608"/>
                  </a:lnTo>
                  <a:lnTo>
                    <a:pt x="192" y="3632"/>
                  </a:lnTo>
                  <a:lnTo>
                    <a:pt x="185" y="3655"/>
                  </a:lnTo>
                  <a:lnTo>
                    <a:pt x="177" y="3677"/>
                  </a:lnTo>
                  <a:lnTo>
                    <a:pt x="168" y="3699"/>
                  </a:lnTo>
                  <a:lnTo>
                    <a:pt x="157" y="3719"/>
                  </a:lnTo>
                  <a:lnTo>
                    <a:pt x="143" y="3738"/>
                  </a:lnTo>
                  <a:lnTo>
                    <a:pt x="130" y="3756"/>
                  </a:lnTo>
                  <a:lnTo>
                    <a:pt x="115" y="3775"/>
                  </a:lnTo>
                  <a:lnTo>
                    <a:pt x="98" y="3790"/>
                  </a:lnTo>
                  <a:lnTo>
                    <a:pt x="81" y="3805"/>
                  </a:lnTo>
                  <a:lnTo>
                    <a:pt x="62" y="3818"/>
                  </a:lnTo>
                  <a:lnTo>
                    <a:pt x="42" y="3832"/>
                  </a:lnTo>
                  <a:lnTo>
                    <a:pt x="20" y="3842"/>
                  </a:lnTo>
                  <a:lnTo>
                    <a:pt x="0" y="3852"/>
                  </a:lnTo>
                  <a:lnTo>
                    <a:pt x="0" y="3852"/>
                  </a:lnTo>
                  <a:lnTo>
                    <a:pt x="22" y="3845"/>
                  </a:lnTo>
                  <a:lnTo>
                    <a:pt x="44" y="3837"/>
                  </a:lnTo>
                  <a:lnTo>
                    <a:pt x="66" y="3827"/>
                  </a:lnTo>
                  <a:lnTo>
                    <a:pt x="86" y="3815"/>
                  </a:lnTo>
                  <a:lnTo>
                    <a:pt x="104" y="3802"/>
                  </a:lnTo>
                  <a:lnTo>
                    <a:pt x="123" y="3786"/>
                  </a:lnTo>
                  <a:lnTo>
                    <a:pt x="140" y="3771"/>
                  </a:lnTo>
                  <a:lnTo>
                    <a:pt x="155" y="3753"/>
                  </a:lnTo>
                  <a:lnTo>
                    <a:pt x="168" y="3734"/>
                  </a:lnTo>
                  <a:lnTo>
                    <a:pt x="180" y="3714"/>
                  </a:lnTo>
                  <a:lnTo>
                    <a:pt x="192" y="3694"/>
                  </a:lnTo>
                  <a:lnTo>
                    <a:pt x="200" y="3672"/>
                  </a:lnTo>
                  <a:lnTo>
                    <a:pt x="207" y="3650"/>
                  </a:lnTo>
                  <a:lnTo>
                    <a:pt x="212" y="3627"/>
                  </a:lnTo>
                  <a:lnTo>
                    <a:pt x="215" y="3601"/>
                  </a:lnTo>
                  <a:lnTo>
                    <a:pt x="217" y="3578"/>
                  </a:lnTo>
                  <a:lnTo>
                    <a:pt x="217" y="274"/>
                  </a:lnTo>
                  <a:lnTo>
                    <a:pt x="217" y="274"/>
                  </a:lnTo>
                  <a:lnTo>
                    <a:pt x="215" y="249"/>
                  </a:lnTo>
                  <a:lnTo>
                    <a:pt x="212" y="225"/>
                  </a:lnTo>
                  <a:lnTo>
                    <a:pt x="207" y="202"/>
                  </a:lnTo>
                  <a:lnTo>
                    <a:pt x="200" y="180"/>
                  </a:lnTo>
                  <a:lnTo>
                    <a:pt x="192" y="158"/>
                  </a:lnTo>
                  <a:lnTo>
                    <a:pt x="180" y="136"/>
                  </a:lnTo>
                  <a:lnTo>
                    <a:pt x="168" y="117"/>
                  </a:lnTo>
                  <a:lnTo>
                    <a:pt x="155" y="97"/>
                  </a:lnTo>
                  <a:lnTo>
                    <a:pt x="140" y="80"/>
                  </a:lnTo>
                  <a:lnTo>
                    <a:pt x="123" y="64"/>
                  </a:lnTo>
                  <a:lnTo>
                    <a:pt x="104" y="50"/>
                  </a:lnTo>
                  <a:lnTo>
                    <a:pt x="86" y="37"/>
                  </a:lnTo>
                  <a:lnTo>
                    <a:pt x="66" y="25"/>
                  </a:lnTo>
                  <a:lnTo>
                    <a:pt x="44" y="15"/>
                  </a:lnTo>
                  <a:lnTo>
                    <a:pt x="22" y="6"/>
                  </a:lnTo>
                  <a:lnTo>
                    <a:pt x="0" y="0"/>
                  </a:lnTo>
                  <a:lnTo>
                    <a:pt x="0" y="0"/>
                  </a:lnTo>
                  <a:close/>
                </a:path>
              </a:pathLst>
            </a:custGeom>
            <a:gradFill>
              <a:gsLst>
                <a:gs pos="0">
                  <a:srgbClr val="FFFFFF">
                    <a:alpha val="42745"/>
                  </a:srgbClr>
                </a:gs>
                <a:gs pos="89000">
                  <a:srgbClr val="FFFFFF">
                    <a:alpha val="42745"/>
                  </a:srgbClr>
                </a:gs>
                <a:gs pos="100000">
                  <a:srgbClr val="FFFFFF">
                    <a:alpha val="0"/>
                  </a:srgbClr>
                </a:gs>
              </a:gsLst>
              <a:path path="circle">
                <a:fillToRect b="50%" l="50%" r="50%" t="50%"/>
              </a:path>
              <a:tileRect/>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7" name="Google Shape;1277;p41"/>
            <p:cNvSpPr/>
            <p:nvPr/>
          </p:nvSpPr>
          <p:spPr>
            <a:xfrm>
              <a:off x="7180534" y="1181576"/>
              <a:ext cx="469413" cy="7973803"/>
            </a:xfrm>
            <a:custGeom>
              <a:rect b="b" l="l" r="r" t="t"/>
              <a:pathLst>
                <a:path extrusionOk="0" h="3856" w="227">
                  <a:moveTo>
                    <a:pt x="20" y="3561"/>
                  </a:moveTo>
                  <a:lnTo>
                    <a:pt x="20" y="294"/>
                  </a:lnTo>
                  <a:lnTo>
                    <a:pt x="20" y="294"/>
                  </a:lnTo>
                  <a:lnTo>
                    <a:pt x="22" y="269"/>
                  </a:lnTo>
                  <a:lnTo>
                    <a:pt x="23" y="244"/>
                  </a:lnTo>
                  <a:lnTo>
                    <a:pt x="29" y="220"/>
                  </a:lnTo>
                  <a:lnTo>
                    <a:pt x="35" y="197"/>
                  </a:lnTo>
                  <a:lnTo>
                    <a:pt x="44" y="175"/>
                  </a:lnTo>
                  <a:lnTo>
                    <a:pt x="54" y="153"/>
                  </a:lnTo>
                  <a:lnTo>
                    <a:pt x="66" y="133"/>
                  </a:lnTo>
                  <a:lnTo>
                    <a:pt x="79" y="113"/>
                  </a:lnTo>
                  <a:lnTo>
                    <a:pt x="92" y="94"/>
                  </a:lnTo>
                  <a:lnTo>
                    <a:pt x="109" y="76"/>
                  </a:lnTo>
                  <a:lnTo>
                    <a:pt x="126" y="61"/>
                  </a:lnTo>
                  <a:lnTo>
                    <a:pt x="143" y="45"/>
                  </a:lnTo>
                  <a:lnTo>
                    <a:pt x="163" y="32"/>
                  </a:lnTo>
                  <a:lnTo>
                    <a:pt x="183" y="20"/>
                  </a:lnTo>
                  <a:lnTo>
                    <a:pt x="205" y="8"/>
                  </a:lnTo>
                  <a:lnTo>
                    <a:pt x="227" y="0"/>
                  </a:lnTo>
                  <a:lnTo>
                    <a:pt x="227" y="0"/>
                  </a:lnTo>
                  <a:lnTo>
                    <a:pt x="203" y="5"/>
                  </a:lnTo>
                  <a:lnTo>
                    <a:pt x="180" y="13"/>
                  </a:lnTo>
                  <a:lnTo>
                    <a:pt x="158" y="24"/>
                  </a:lnTo>
                  <a:lnTo>
                    <a:pt x="136" y="35"/>
                  </a:lnTo>
                  <a:lnTo>
                    <a:pt x="118" y="47"/>
                  </a:lnTo>
                  <a:lnTo>
                    <a:pt x="99" y="62"/>
                  </a:lnTo>
                  <a:lnTo>
                    <a:pt x="81" y="79"/>
                  </a:lnTo>
                  <a:lnTo>
                    <a:pt x="66" y="96"/>
                  </a:lnTo>
                  <a:lnTo>
                    <a:pt x="50" y="116"/>
                  </a:lnTo>
                  <a:lnTo>
                    <a:pt x="39" y="136"/>
                  </a:lnTo>
                  <a:lnTo>
                    <a:pt x="27" y="156"/>
                  </a:lnTo>
                  <a:lnTo>
                    <a:pt x="18" y="178"/>
                  </a:lnTo>
                  <a:lnTo>
                    <a:pt x="10" y="202"/>
                  </a:lnTo>
                  <a:lnTo>
                    <a:pt x="5" y="225"/>
                  </a:lnTo>
                  <a:lnTo>
                    <a:pt x="2" y="251"/>
                  </a:lnTo>
                  <a:lnTo>
                    <a:pt x="0" y="276"/>
                  </a:lnTo>
                  <a:lnTo>
                    <a:pt x="0" y="3580"/>
                  </a:lnTo>
                  <a:lnTo>
                    <a:pt x="0" y="3580"/>
                  </a:lnTo>
                  <a:lnTo>
                    <a:pt x="2" y="3605"/>
                  </a:lnTo>
                  <a:lnTo>
                    <a:pt x="5" y="3629"/>
                  </a:lnTo>
                  <a:lnTo>
                    <a:pt x="10" y="3654"/>
                  </a:lnTo>
                  <a:lnTo>
                    <a:pt x="18" y="3676"/>
                  </a:lnTo>
                  <a:lnTo>
                    <a:pt x="27" y="3699"/>
                  </a:lnTo>
                  <a:lnTo>
                    <a:pt x="39" y="3719"/>
                  </a:lnTo>
                  <a:lnTo>
                    <a:pt x="50" y="3740"/>
                  </a:lnTo>
                  <a:lnTo>
                    <a:pt x="66" y="3758"/>
                  </a:lnTo>
                  <a:lnTo>
                    <a:pt x="81" y="3777"/>
                  </a:lnTo>
                  <a:lnTo>
                    <a:pt x="99" y="3793"/>
                  </a:lnTo>
                  <a:lnTo>
                    <a:pt x="118" y="3807"/>
                  </a:lnTo>
                  <a:lnTo>
                    <a:pt x="136" y="3820"/>
                  </a:lnTo>
                  <a:lnTo>
                    <a:pt x="158" y="3832"/>
                  </a:lnTo>
                  <a:lnTo>
                    <a:pt x="180" y="3842"/>
                  </a:lnTo>
                  <a:lnTo>
                    <a:pt x="203" y="3849"/>
                  </a:lnTo>
                  <a:lnTo>
                    <a:pt x="227" y="3856"/>
                  </a:lnTo>
                  <a:lnTo>
                    <a:pt x="227" y="3856"/>
                  </a:lnTo>
                  <a:lnTo>
                    <a:pt x="205" y="3847"/>
                  </a:lnTo>
                  <a:lnTo>
                    <a:pt x="183" y="3836"/>
                  </a:lnTo>
                  <a:lnTo>
                    <a:pt x="163" y="3824"/>
                  </a:lnTo>
                  <a:lnTo>
                    <a:pt x="143" y="3810"/>
                  </a:lnTo>
                  <a:lnTo>
                    <a:pt x="126" y="3795"/>
                  </a:lnTo>
                  <a:lnTo>
                    <a:pt x="109" y="3778"/>
                  </a:lnTo>
                  <a:lnTo>
                    <a:pt x="92" y="3761"/>
                  </a:lnTo>
                  <a:lnTo>
                    <a:pt x="79" y="3743"/>
                  </a:lnTo>
                  <a:lnTo>
                    <a:pt x="66" y="3723"/>
                  </a:lnTo>
                  <a:lnTo>
                    <a:pt x="54" y="3703"/>
                  </a:lnTo>
                  <a:lnTo>
                    <a:pt x="44" y="3681"/>
                  </a:lnTo>
                  <a:lnTo>
                    <a:pt x="35" y="3657"/>
                  </a:lnTo>
                  <a:lnTo>
                    <a:pt x="29" y="3635"/>
                  </a:lnTo>
                  <a:lnTo>
                    <a:pt x="23" y="3610"/>
                  </a:lnTo>
                  <a:lnTo>
                    <a:pt x="22" y="3587"/>
                  </a:lnTo>
                  <a:lnTo>
                    <a:pt x="20" y="3561"/>
                  </a:lnTo>
                  <a:lnTo>
                    <a:pt x="20" y="3561"/>
                  </a:lnTo>
                  <a:close/>
                </a:path>
              </a:pathLst>
            </a:custGeom>
            <a:gradFill>
              <a:gsLst>
                <a:gs pos="0">
                  <a:srgbClr val="FFFFFF">
                    <a:alpha val="42745"/>
                  </a:srgbClr>
                </a:gs>
                <a:gs pos="89000">
                  <a:srgbClr val="FFFFFF">
                    <a:alpha val="42745"/>
                  </a:srgbClr>
                </a:gs>
                <a:gs pos="100000">
                  <a:srgbClr val="FFFFFF">
                    <a:alpha val="0"/>
                  </a:srgbClr>
                </a:gs>
              </a:gsLst>
              <a:path path="circle">
                <a:fillToRect b="50%" l="50%" r="50%" t="50%"/>
              </a:path>
              <a:tileRect/>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8" name="Google Shape;1278;p41"/>
            <p:cNvSpPr/>
            <p:nvPr/>
          </p:nvSpPr>
          <p:spPr>
            <a:xfrm>
              <a:off x="7267385" y="1171236"/>
              <a:ext cx="3749095" cy="299845"/>
            </a:xfrm>
            <a:custGeom>
              <a:rect b="b" l="l" r="r" t="t"/>
              <a:pathLst>
                <a:path extrusionOk="0" h="145" w="1813">
                  <a:moveTo>
                    <a:pt x="242" y="22"/>
                  </a:moveTo>
                  <a:lnTo>
                    <a:pt x="1571" y="22"/>
                  </a:lnTo>
                  <a:lnTo>
                    <a:pt x="1571" y="22"/>
                  </a:lnTo>
                  <a:lnTo>
                    <a:pt x="1590" y="22"/>
                  </a:lnTo>
                  <a:lnTo>
                    <a:pt x="1608" y="23"/>
                  </a:lnTo>
                  <a:lnTo>
                    <a:pt x="1625" y="27"/>
                  </a:lnTo>
                  <a:lnTo>
                    <a:pt x="1643" y="30"/>
                  </a:lnTo>
                  <a:lnTo>
                    <a:pt x="1660" y="35"/>
                  </a:lnTo>
                  <a:lnTo>
                    <a:pt x="1677" y="40"/>
                  </a:lnTo>
                  <a:lnTo>
                    <a:pt x="1692" y="47"/>
                  </a:lnTo>
                  <a:lnTo>
                    <a:pt x="1709" y="55"/>
                  </a:lnTo>
                  <a:lnTo>
                    <a:pt x="1739" y="72"/>
                  </a:lnTo>
                  <a:lnTo>
                    <a:pt x="1766" y="94"/>
                  </a:lnTo>
                  <a:lnTo>
                    <a:pt x="1791" y="118"/>
                  </a:lnTo>
                  <a:lnTo>
                    <a:pt x="1813" y="145"/>
                  </a:lnTo>
                  <a:lnTo>
                    <a:pt x="1813" y="145"/>
                  </a:lnTo>
                  <a:lnTo>
                    <a:pt x="1805" y="128"/>
                  </a:lnTo>
                  <a:lnTo>
                    <a:pt x="1795" y="113"/>
                  </a:lnTo>
                  <a:lnTo>
                    <a:pt x="1785" y="99"/>
                  </a:lnTo>
                  <a:lnTo>
                    <a:pt x="1773" y="86"/>
                  </a:lnTo>
                  <a:lnTo>
                    <a:pt x="1760" y="72"/>
                  </a:lnTo>
                  <a:lnTo>
                    <a:pt x="1746" y="61"/>
                  </a:lnTo>
                  <a:lnTo>
                    <a:pt x="1733" y="49"/>
                  </a:lnTo>
                  <a:lnTo>
                    <a:pt x="1717" y="39"/>
                  </a:lnTo>
                  <a:lnTo>
                    <a:pt x="1702" y="30"/>
                  </a:lnTo>
                  <a:lnTo>
                    <a:pt x="1686" y="22"/>
                  </a:lnTo>
                  <a:lnTo>
                    <a:pt x="1669" y="15"/>
                  </a:lnTo>
                  <a:lnTo>
                    <a:pt x="1652" y="10"/>
                  </a:lnTo>
                  <a:lnTo>
                    <a:pt x="1633" y="5"/>
                  </a:lnTo>
                  <a:lnTo>
                    <a:pt x="1615" y="2"/>
                  </a:lnTo>
                  <a:lnTo>
                    <a:pt x="1596" y="0"/>
                  </a:lnTo>
                  <a:lnTo>
                    <a:pt x="1578" y="0"/>
                  </a:lnTo>
                  <a:lnTo>
                    <a:pt x="237" y="0"/>
                  </a:lnTo>
                  <a:lnTo>
                    <a:pt x="237" y="0"/>
                  </a:lnTo>
                  <a:lnTo>
                    <a:pt x="217" y="0"/>
                  </a:lnTo>
                  <a:lnTo>
                    <a:pt x="198" y="2"/>
                  </a:lnTo>
                  <a:lnTo>
                    <a:pt x="180" y="5"/>
                  </a:lnTo>
                  <a:lnTo>
                    <a:pt x="163" y="10"/>
                  </a:lnTo>
                  <a:lnTo>
                    <a:pt x="145" y="15"/>
                  </a:lnTo>
                  <a:lnTo>
                    <a:pt x="128" y="22"/>
                  </a:lnTo>
                  <a:lnTo>
                    <a:pt x="113" y="30"/>
                  </a:lnTo>
                  <a:lnTo>
                    <a:pt x="96" y="39"/>
                  </a:lnTo>
                  <a:lnTo>
                    <a:pt x="82" y="49"/>
                  </a:lnTo>
                  <a:lnTo>
                    <a:pt x="67" y="61"/>
                  </a:lnTo>
                  <a:lnTo>
                    <a:pt x="54" y="72"/>
                  </a:lnTo>
                  <a:lnTo>
                    <a:pt x="42" y="86"/>
                  </a:lnTo>
                  <a:lnTo>
                    <a:pt x="30" y="99"/>
                  </a:lnTo>
                  <a:lnTo>
                    <a:pt x="18" y="113"/>
                  </a:lnTo>
                  <a:lnTo>
                    <a:pt x="8" y="128"/>
                  </a:lnTo>
                  <a:lnTo>
                    <a:pt x="0" y="145"/>
                  </a:lnTo>
                  <a:lnTo>
                    <a:pt x="0" y="145"/>
                  </a:lnTo>
                  <a:lnTo>
                    <a:pt x="22" y="118"/>
                  </a:lnTo>
                  <a:lnTo>
                    <a:pt x="47" y="94"/>
                  </a:lnTo>
                  <a:lnTo>
                    <a:pt x="76" y="72"/>
                  </a:lnTo>
                  <a:lnTo>
                    <a:pt x="106" y="55"/>
                  </a:lnTo>
                  <a:lnTo>
                    <a:pt x="121" y="47"/>
                  </a:lnTo>
                  <a:lnTo>
                    <a:pt x="138" y="40"/>
                  </a:lnTo>
                  <a:lnTo>
                    <a:pt x="153" y="35"/>
                  </a:lnTo>
                  <a:lnTo>
                    <a:pt x="172" y="30"/>
                  </a:lnTo>
                  <a:lnTo>
                    <a:pt x="188" y="27"/>
                  </a:lnTo>
                  <a:lnTo>
                    <a:pt x="207" y="23"/>
                  </a:lnTo>
                  <a:lnTo>
                    <a:pt x="224" y="22"/>
                  </a:lnTo>
                  <a:lnTo>
                    <a:pt x="242" y="22"/>
                  </a:lnTo>
                  <a:lnTo>
                    <a:pt x="242" y="22"/>
                  </a:lnTo>
                  <a:close/>
                </a:path>
              </a:pathLst>
            </a:custGeom>
            <a:gradFill>
              <a:gsLst>
                <a:gs pos="0">
                  <a:srgbClr val="FFFFFF">
                    <a:alpha val="42745"/>
                  </a:srgbClr>
                </a:gs>
                <a:gs pos="37000">
                  <a:srgbClr val="FFFFFF">
                    <a:alpha val="0"/>
                  </a:srgbClr>
                </a:gs>
                <a:gs pos="100000">
                  <a:srgbClr val="FFFFFF">
                    <a:alpha val="0"/>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9" name="Google Shape;1279;p41"/>
            <p:cNvSpPr/>
            <p:nvPr/>
          </p:nvSpPr>
          <p:spPr>
            <a:xfrm>
              <a:off x="7151583" y="1932221"/>
              <a:ext cx="3980699" cy="59970"/>
            </a:xfrm>
            <a:prstGeom prst="rect">
              <a:avLst/>
            </a:prstGeom>
            <a:solidFill>
              <a:srgbClr val="3333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0" name="Google Shape;1280;p41"/>
            <p:cNvSpPr/>
            <p:nvPr/>
          </p:nvSpPr>
          <p:spPr>
            <a:xfrm>
              <a:off x="7151583" y="8365443"/>
              <a:ext cx="3980699" cy="57901"/>
            </a:xfrm>
            <a:prstGeom prst="rect">
              <a:avLst/>
            </a:prstGeom>
            <a:solidFill>
              <a:srgbClr val="3333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1" name="Google Shape;1281;p41"/>
            <p:cNvSpPr/>
            <p:nvPr/>
          </p:nvSpPr>
          <p:spPr>
            <a:xfrm>
              <a:off x="7221892" y="1208458"/>
              <a:ext cx="3840082" cy="7915902"/>
            </a:xfrm>
            <a:custGeom>
              <a:rect b="b" l="l" r="r" t="t"/>
              <a:pathLst>
                <a:path extrusionOk="0" h="3828" w="1857">
                  <a:moveTo>
                    <a:pt x="263" y="3828"/>
                  </a:moveTo>
                  <a:lnTo>
                    <a:pt x="263" y="3828"/>
                  </a:lnTo>
                  <a:lnTo>
                    <a:pt x="236" y="3828"/>
                  </a:lnTo>
                  <a:lnTo>
                    <a:pt x="210" y="3823"/>
                  </a:lnTo>
                  <a:lnTo>
                    <a:pt x="185" y="3816"/>
                  </a:lnTo>
                  <a:lnTo>
                    <a:pt x="160" y="3807"/>
                  </a:lnTo>
                  <a:lnTo>
                    <a:pt x="138" y="3797"/>
                  </a:lnTo>
                  <a:lnTo>
                    <a:pt x="116" y="3784"/>
                  </a:lnTo>
                  <a:lnTo>
                    <a:pt x="96" y="3769"/>
                  </a:lnTo>
                  <a:lnTo>
                    <a:pt x="78" y="3752"/>
                  </a:lnTo>
                  <a:lnTo>
                    <a:pt x="61" y="3733"/>
                  </a:lnTo>
                  <a:lnTo>
                    <a:pt x="46" y="3713"/>
                  </a:lnTo>
                  <a:lnTo>
                    <a:pt x="32" y="3691"/>
                  </a:lnTo>
                  <a:lnTo>
                    <a:pt x="20" y="3668"/>
                  </a:lnTo>
                  <a:lnTo>
                    <a:pt x="12" y="3644"/>
                  </a:lnTo>
                  <a:lnTo>
                    <a:pt x="5" y="3619"/>
                  </a:lnTo>
                  <a:lnTo>
                    <a:pt x="2" y="3594"/>
                  </a:lnTo>
                  <a:lnTo>
                    <a:pt x="0" y="3567"/>
                  </a:lnTo>
                  <a:lnTo>
                    <a:pt x="0" y="263"/>
                  </a:lnTo>
                  <a:lnTo>
                    <a:pt x="0" y="263"/>
                  </a:lnTo>
                  <a:lnTo>
                    <a:pt x="2" y="236"/>
                  </a:lnTo>
                  <a:lnTo>
                    <a:pt x="5" y="211"/>
                  </a:lnTo>
                  <a:lnTo>
                    <a:pt x="12" y="185"/>
                  </a:lnTo>
                  <a:lnTo>
                    <a:pt x="20" y="162"/>
                  </a:lnTo>
                  <a:lnTo>
                    <a:pt x="32" y="138"/>
                  </a:lnTo>
                  <a:lnTo>
                    <a:pt x="46" y="117"/>
                  </a:lnTo>
                  <a:lnTo>
                    <a:pt x="61" y="96"/>
                  </a:lnTo>
                  <a:lnTo>
                    <a:pt x="78" y="78"/>
                  </a:lnTo>
                  <a:lnTo>
                    <a:pt x="96" y="61"/>
                  </a:lnTo>
                  <a:lnTo>
                    <a:pt x="116" y="46"/>
                  </a:lnTo>
                  <a:lnTo>
                    <a:pt x="138" y="32"/>
                  </a:lnTo>
                  <a:lnTo>
                    <a:pt x="160" y="22"/>
                  </a:lnTo>
                  <a:lnTo>
                    <a:pt x="185" y="12"/>
                  </a:lnTo>
                  <a:lnTo>
                    <a:pt x="210" y="7"/>
                  </a:lnTo>
                  <a:lnTo>
                    <a:pt x="236" y="2"/>
                  </a:lnTo>
                  <a:lnTo>
                    <a:pt x="263" y="0"/>
                  </a:lnTo>
                  <a:lnTo>
                    <a:pt x="1595" y="0"/>
                  </a:lnTo>
                  <a:lnTo>
                    <a:pt x="1595" y="0"/>
                  </a:lnTo>
                  <a:lnTo>
                    <a:pt x="1622" y="2"/>
                  </a:lnTo>
                  <a:lnTo>
                    <a:pt x="1649" y="7"/>
                  </a:lnTo>
                  <a:lnTo>
                    <a:pt x="1674" y="12"/>
                  </a:lnTo>
                  <a:lnTo>
                    <a:pt x="1697" y="22"/>
                  </a:lnTo>
                  <a:lnTo>
                    <a:pt x="1721" y="32"/>
                  </a:lnTo>
                  <a:lnTo>
                    <a:pt x="1741" y="46"/>
                  </a:lnTo>
                  <a:lnTo>
                    <a:pt x="1761" y="61"/>
                  </a:lnTo>
                  <a:lnTo>
                    <a:pt x="1780" y="78"/>
                  </a:lnTo>
                  <a:lnTo>
                    <a:pt x="1797" y="96"/>
                  </a:lnTo>
                  <a:lnTo>
                    <a:pt x="1812" y="117"/>
                  </a:lnTo>
                  <a:lnTo>
                    <a:pt x="1825" y="138"/>
                  </a:lnTo>
                  <a:lnTo>
                    <a:pt x="1837" y="162"/>
                  </a:lnTo>
                  <a:lnTo>
                    <a:pt x="1845" y="185"/>
                  </a:lnTo>
                  <a:lnTo>
                    <a:pt x="1852" y="211"/>
                  </a:lnTo>
                  <a:lnTo>
                    <a:pt x="1856" y="236"/>
                  </a:lnTo>
                  <a:lnTo>
                    <a:pt x="1857" y="263"/>
                  </a:lnTo>
                  <a:lnTo>
                    <a:pt x="1857" y="3567"/>
                  </a:lnTo>
                  <a:lnTo>
                    <a:pt x="1857" y="3567"/>
                  </a:lnTo>
                  <a:lnTo>
                    <a:pt x="1856" y="3594"/>
                  </a:lnTo>
                  <a:lnTo>
                    <a:pt x="1852" y="3619"/>
                  </a:lnTo>
                  <a:lnTo>
                    <a:pt x="1845" y="3644"/>
                  </a:lnTo>
                  <a:lnTo>
                    <a:pt x="1837" y="3668"/>
                  </a:lnTo>
                  <a:lnTo>
                    <a:pt x="1825" y="3691"/>
                  </a:lnTo>
                  <a:lnTo>
                    <a:pt x="1812" y="3713"/>
                  </a:lnTo>
                  <a:lnTo>
                    <a:pt x="1797" y="3733"/>
                  </a:lnTo>
                  <a:lnTo>
                    <a:pt x="1780" y="3752"/>
                  </a:lnTo>
                  <a:lnTo>
                    <a:pt x="1761" y="3769"/>
                  </a:lnTo>
                  <a:lnTo>
                    <a:pt x="1741" y="3784"/>
                  </a:lnTo>
                  <a:lnTo>
                    <a:pt x="1721" y="3797"/>
                  </a:lnTo>
                  <a:lnTo>
                    <a:pt x="1697" y="3807"/>
                  </a:lnTo>
                  <a:lnTo>
                    <a:pt x="1674" y="3816"/>
                  </a:lnTo>
                  <a:lnTo>
                    <a:pt x="1649" y="3823"/>
                  </a:lnTo>
                  <a:lnTo>
                    <a:pt x="1622" y="3828"/>
                  </a:lnTo>
                  <a:lnTo>
                    <a:pt x="1595" y="3828"/>
                  </a:lnTo>
                  <a:lnTo>
                    <a:pt x="263" y="3828"/>
                  </a:lnTo>
                  <a:close/>
                </a:path>
              </a:pathLst>
            </a:custGeom>
            <a:gradFill>
              <a:gsLst>
                <a:gs pos="0">
                  <a:srgbClr val="000000"/>
                </a:gs>
                <a:gs pos="50000">
                  <a:srgbClr val="333333"/>
                </a:gs>
                <a:gs pos="100000">
                  <a:srgbClr val="000000"/>
                </a:gs>
              </a:gsLst>
              <a:lin ang="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282" name="Google Shape;1282;p41"/>
            <p:cNvPicPr preferRelativeResize="0"/>
            <p:nvPr/>
          </p:nvPicPr>
          <p:blipFill rotWithShape="1">
            <a:blip r:embed="rId4">
              <a:alphaModFix/>
            </a:blip>
            <a:srcRect b="0" l="0" r="0" t="0"/>
            <a:stretch/>
          </p:blipFill>
          <p:spPr>
            <a:xfrm>
              <a:off x="7283929" y="1702685"/>
              <a:ext cx="3809063" cy="6867480"/>
            </a:xfrm>
            <a:prstGeom prst="rect">
              <a:avLst/>
            </a:prstGeom>
            <a:noFill/>
            <a:ln>
              <a:noFill/>
            </a:ln>
          </p:spPr>
        </p:pic>
        <p:sp>
          <p:nvSpPr>
            <p:cNvPr id="1283" name="Google Shape;1283;p41"/>
            <p:cNvSpPr/>
            <p:nvPr/>
          </p:nvSpPr>
          <p:spPr>
            <a:xfrm>
              <a:off x="7304608" y="1723364"/>
              <a:ext cx="3771841" cy="6830258"/>
            </a:xfrm>
            <a:prstGeom prst="rect">
              <a:avLst/>
            </a:prstGeom>
            <a:no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4" name="Google Shape;1284;p41"/>
            <p:cNvSpPr/>
            <p:nvPr/>
          </p:nvSpPr>
          <p:spPr>
            <a:xfrm>
              <a:off x="7263250" y="1251884"/>
              <a:ext cx="3757366" cy="7833186"/>
            </a:xfrm>
            <a:custGeom>
              <a:rect b="b" l="l" r="r" t="t"/>
              <a:pathLst>
                <a:path extrusionOk="0" h="3788" w="1817">
                  <a:moveTo>
                    <a:pt x="243" y="3788"/>
                  </a:moveTo>
                  <a:lnTo>
                    <a:pt x="243" y="3788"/>
                  </a:lnTo>
                  <a:lnTo>
                    <a:pt x="217" y="3786"/>
                  </a:lnTo>
                  <a:lnTo>
                    <a:pt x="194" y="3783"/>
                  </a:lnTo>
                  <a:lnTo>
                    <a:pt x="170" y="3776"/>
                  </a:lnTo>
                  <a:lnTo>
                    <a:pt x="148" y="3768"/>
                  </a:lnTo>
                  <a:lnTo>
                    <a:pt x="126" y="3758"/>
                  </a:lnTo>
                  <a:lnTo>
                    <a:pt x="106" y="3746"/>
                  </a:lnTo>
                  <a:lnTo>
                    <a:pt x="88" y="3733"/>
                  </a:lnTo>
                  <a:lnTo>
                    <a:pt x="71" y="3716"/>
                  </a:lnTo>
                  <a:lnTo>
                    <a:pt x="56" y="3699"/>
                  </a:lnTo>
                  <a:lnTo>
                    <a:pt x="42" y="3680"/>
                  </a:lnTo>
                  <a:lnTo>
                    <a:pt x="29" y="3660"/>
                  </a:lnTo>
                  <a:lnTo>
                    <a:pt x="19" y="3640"/>
                  </a:lnTo>
                  <a:lnTo>
                    <a:pt x="10" y="3616"/>
                  </a:lnTo>
                  <a:lnTo>
                    <a:pt x="5" y="3595"/>
                  </a:lnTo>
                  <a:lnTo>
                    <a:pt x="2" y="3569"/>
                  </a:lnTo>
                  <a:lnTo>
                    <a:pt x="0" y="3546"/>
                  </a:lnTo>
                  <a:lnTo>
                    <a:pt x="0" y="242"/>
                  </a:lnTo>
                  <a:lnTo>
                    <a:pt x="0" y="242"/>
                  </a:lnTo>
                  <a:lnTo>
                    <a:pt x="2" y="217"/>
                  </a:lnTo>
                  <a:lnTo>
                    <a:pt x="5" y="193"/>
                  </a:lnTo>
                  <a:lnTo>
                    <a:pt x="10" y="170"/>
                  </a:lnTo>
                  <a:lnTo>
                    <a:pt x="19" y="148"/>
                  </a:lnTo>
                  <a:lnTo>
                    <a:pt x="29" y="127"/>
                  </a:lnTo>
                  <a:lnTo>
                    <a:pt x="42" y="107"/>
                  </a:lnTo>
                  <a:lnTo>
                    <a:pt x="56" y="89"/>
                  </a:lnTo>
                  <a:lnTo>
                    <a:pt x="71" y="70"/>
                  </a:lnTo>
                  <a:lnTo>
                    <a:pt x="88" y="55"/>
                  </a:lnTo>
                  <a:lnTo>
                    <a:pt x="106" y="42"/>
                  </a:lnTo>
                  <a:lnTo>
                    <a:pt x="126" y="30"/>
                  </a:lnTo>
                  <a:lnTo>
                    <a:pt x="148" y="20"/>
                  </a:lnTo>
                  <a:lnTo>
                    <a:pt x="170" y="11"/>
                  </a:lnTo>
                  <a:lnTo>
                    <a:pt x="194" y="5"/>
                  </a:lnTo>
                  <a:lnTo>
                    <a:pt x="217" y="1"/>
                  </a:lnTo>
                  <a:lnTo>
                    <a:pt x="243" y="0"/>
                  </a:lnTo>
                  <a:lnTo>
                    <a:pt x="1575" y="0"/>
                  </a:lnTo>
                  <a:lnTo>
                    <a:pt x="1575" y="0"/>
                  </a:lnTo>
                  <a:lnTo>
                    <a:pt x="1600" y="1"/>
                  </a:lnTo>
                  <a:lnTo>
                    <a:pt x="1624" y="5"/>
                  </a:lnTo>
                  <a:lnTo>
                    <a:pt x="1647" y="11"/>
                  </a:lnTo>
                  <a:lnTo>
                    <a:pt x="1669" y="20"/>
                  </a:lnTo>
                  <a:lnTo>
                    <a:pt x="1691" y="30"/>
                  </a:lnTo>
                  <a:lnTo>
                    <a:pt x="1711" y="42"/>
                  </a:lnTo>
                  <a:lnTo>
                    <a:pt x="1730" y="55"/>
                  </a:lnTo>
                  <a:lnTo>
                    <a:pt x="1746" y="70"/>
                  </a:lnTo>
                  <a:lnTo>
                    <a:pt x="1762" y="89"/>
                  </a:lnTo>
                  <a:lnTo>
                    <a:pt x="1777" y="107"/>
                  </a:lnTo>
                  <a:lnTo>
                    <a:pt x="1788" y="127"/>
                  </a:lnTo>
                  <a:lnTo>
                    <a:pt x="1799" y="148"/>
                  </a:lnTo>
                  <a:lnTo>
                    <a:pt x="1807" y="170"/>
                  </a:lnTo>
                  <a:lnTo>
                    <a:pt x="1812" y="193"/>
                  </a:lnTo>
                  <a:lnTo>
                    <a:pt x="1817" y="217"/>
                  </a:lnTo>
                  <a:lnTo>
                    <a:pt x="1817" y="242"/>
                  </a:lnTo>
                  <a:lnTo>
                    <a:pt x="1817" y="3546"/>
                  </a:lnTo>
                  <a:lnTo>
                    <a:pt x="1817" y="3546"/>
                  </a:lnTo>
                  <a:lnTo>
                    <a:pt x="1817" y="3569"/>
                  </a:lnTo>
                  <a:lnTo>
                    <a:pt x="1812" y="3595"/>
                  </a:lnTo>
                  <a:lnTo>
                    <a:pt x="1807" y="3616"/>
                  </a:lnTo>
                  <a:lnTo>
                    <a:pt x="1799" y="3640"/>
                  </a:lnTo>
                  <a:lnTo>
                    <a:pt x="1788" y="3660"/>
                  </a:lnTo>
                  <a:lnTo>
                    <a:pt x="1777" y="3680"/>
                  </a:lnTo>
                  <a:lnTo>
                    <a:pt x="1762" y="3699"/>
                  </a:lnTo>
                  <a:lnTo>
                    <a:pt x="1746" y="3716"/>
                  </a:lnTo>
                  <a:lnTo>
                    <a:pt x="1730" y="3733"/>
                  </a:lnTo>
                  <a:lnTo>
                    <a:pt x="1711" y="3746"/>
                  </a:lnTo>
                  <a:lnTo>
                    <a:pt x="1691" y="3758"/>
                  </a:lnTo>
                  <a:lnTo>
                    <a:pt x="1669" y="3768"/>
                  </a:lnTo>
                  <a:lnTo>
                    <a:pt x="1647" y="3776"/>
                  </a:lnTo>
                  <a:lnTo>
                    <a:pt x="1624" y="3783"/>
                  </a:lnTo>
                  <a:lnTo>
                    <a:pt x="1600" y="3786"/>
                  </a:lnTo>
                  <a:lnTo>
                    <a:pt x="1575" y="3788"/>
                  </a:lnTo>
                  <a:lnTo>
                    <a:pt x="243" y="3788"/>
                  </a:lnTo>
                  <a:close/>
                </a:path>
              </a:pathLst>
            </a:custGeom>
            <a:gradFill>
              <a:gsLst>
                <a:gs pos="0">
                  <a:srgbClr val="000000"/>
                </a:gs>
                <a:gs pos="25000">
                  <a:srgbClr val="333333"/>
                </a:gs>
                <a:gs pos="75000">
                  <a:srgbClr val="333333"/>
                </a:gs>
                <a:gs pos="100000">
                  <a:srgbClr val="000000"/>
                </a:gs>
              </a:gsLst>
              <a:lin ang="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5" name="Google Shape;1285;p41"/>
            <p:cNvSpPr/>
            <p:nvPr/>
          </p:nvSpPr>
          <p:spPr>
            <a:xfrm>
              <a:off x="10693887" y="1282902"/>
              <a:ext cx="326727" cy="7771150"/>
            </a:xfrm>
            <a:custGeom>
              <a:rect b="b" l="l" r="r" t="t"/>
              <a:pathLst>
                <a:path extrusionOk="0" h="3758" w="158">
                  <a:moveTo>
                    <a:pt x="0" y="0"/>
                  </a:moveTo>
                  <a:lnTo>
                    <a:pt x="0" y="0"/>
                  </a:lnTo>
                  <a:lnTo>
                    <a:pt x="13" y="12"/>
                  </a:lnTo>
                  <a:lnTo>
                    <a:pt x="29" y="25"/>
                  </a:lnTo>
                  <a:lnTo>
                    <a:pt x="42" y="38"/>
                  </a:lnTo>
                  <a:lnTo>
                    <a:pt x="54" y="52"/>
                  </a:lnTo>
                  <a:lnTo>
                    <a:pt x="66" y="67"/>
                  </a:lnTo>
                  <a:lnTo>
                    <a:pt x="77" y="82"/>
                  </a:lnTo>
                  <a:lnTo>
                    <a:pt x="87" y="99"/>
                  </a:lnTo>
                  <a:lnTo>
                    <a:pt x="96" y="116"/>
                  </a:lnTo>
                  <a:lnTo>
                    <a:pt x="104" y="133"/>
                  </a:lnTo>
                  <a:lnTo>
                    <a:pt x="111" y="151"/>
                  </a:lnTo>
                  <a:lnTo>
                    <a:pt x="118" y="170"/>
                  </a:lnTo>
                  <a:lnTo>
                    <a:pt x="123" y="188"/>
                  </a:lnTo>
                  <a:lnTo>
                    <a:pt x="128" y="207"/>
                  </a:lnTo>
                  <a:lnTo>
                    <a:pt x="129" y="227"/>
                  </a:lnTo>
                  <a:lnTo>
                    <a:pt x="131" y="247"/>
                  </a:lnTo>
                  <a:lnTo>
                    <a:pt x="133" y="267"/>
                  </a:lnTo>
                  <a:lnTo>
                    <a:pt x="133" y="3490"/>
                  </a:lnTo>
                  <a:lnTo>
                    <a:pt x="133" y="3490"/>
                  </a:lnTo>
                  <a:lnTo>
                    <a:pt x="131" y="3511"/>
                  </a:lnTo>
                  <a:lnTo>
                    <a:pt x="129" y="3531"/>
                  </a:lnTo>
                  <a:lnTo>
                    <a:pt x="128" y="3549"/>
                  </a:lnTo>
                  <a:lnTo>
                    <a:pt x="123" y="3569"/>
                  </a:lnTo>
                  <a:lnTo>
                    <a:pt x="118" y="3588"/>
                  </a:lnTo>
                  <a:lnTo>
                    <a:pt x="111" y="3607"/>
                  </a:lnTo>
                  <a:lnTo>
                    <a:pt x="104" y="3625"/>
                  </a:lnTo>
                  <a:lnTo>
                    <a:pt x="96" y="3642"/>
                  </a:lnTo>
                  <a:lnTo>
                    <a:pt x="87" y="3659"/>
                  </a:lnTo>
                  <a:lnTo>
                    <a:pt x="77" y="3675"/>
                  </a:lnTo>
                  <a:lnTo>
                    <a:pt x="66" y="3691"/>
                  </a:lnTo>
                  <a:lnTo>
                    <a:pt x="54" y="3706"/>
                  </a:lnTo>
                  <a:lnTo>
                    <a:pt x="42" y="3719"/>
                  </a:lnTo>
                  <a:lnTo>
                    <a:pt x="29" y="3733"/>
                  </a:lnTo>
                  <a:lnTo>
                    <a:pt x="13" y="3746"/>
                  </a:lnTo>
                  <a:lnTo>
                    <a:pt x="0" y="3758"/>
                  </a:lnTo>
                  <a:lnTo>
                    <a:pt x="0" y="3758"/>
                  </a:lnTo>
                  <a:lnTo>
                    <a:pt x="17" y="3751"/>
                  </a:lnTo>
                  <a:lnTo>
                    <a:pt x="34" y="3743"/>
                  </a:lnTo>
                  <a:lnTo>
                    <a:pt x="49" y="3733"/>
                  </a:lnTo>
                  <a:lnTo>
                    <a:pt x="64" y="3723"/>
                  </a:lnTo>
                  <a:lnTo>
                    <a:pt x="77" y="3711"/>
                  </a:lnTo>
                  <a:lnTo>
                    <a:pt x="91" y="3699"/>
                  </a:lnTo>
                  <a:lnTo>
                    <a:pt x="103" y="3684"/>
                  </a:lnTo>
                  <a:lnTo>
                    <a:pt x="114" y="3670"/>
                  </a:lnTo>
                  <a:lnTo>
                    <a:pt x="124" y="3655"/>
                  </a:lnTo>
                  <a:lnTo>
                    <a:pt x="133" y="3638"/>
                  </a:lnTo>
                  <a:lnTo>
                    <a:pt x="140" y="3622"/>
                  </a:lnTo>
                  <a:lnTo>
                    <a:pt x="146" y="3605"/>
                  </a:lnTo>
                  <a:lnTo>
                    <a:pt x="151" y="3586"/>
                  </a:lnTo>
                  <a:lnTo>
                    <a:pt x="155" y="3568"/>
                  </a:lnTo>
                  <a:lnTo>
                    <a:pt x="158" y="3549"/>
                  </a:lnTo>
                  <a:lnTo>
                    <a:pt x="158" y="3531"/>
                  </a:lnTo>
                  <a:lnTo>
                    <a:pt x="158" y="227"/>
                  </a:lnTo>
                  <a:lnTo>
                    <a:pt x="158" y="227"/>
                  </a:lnTo>
                  <a:lnTo>
                    <a:pt x="158" y="208"/>
                  </a:lnTo>
                  <a:lnTo>
                    <a:pt x="155" y="188"/>
                  </a:lnTo>
                  <a:lnTo>
                    <a:pt x="151" y="170"/>
                  </a:lnTo>
                  <a:lnTo>
                    <a:pt x="146" y="153"/>
                  </a:lnTo>
                  <a:lnTo>
                    <a:pt x="140" y="134"/>
                  </a:lnTo>
                  <a:lnTo>
                    <a:pt x="133" y="118"/>
                  </a:lnTo>
                  <a:lnTo>
                    <a:pt x="124" y="102"/>
                  </a:lnTo>
                  <a:lnTo>
                    <a:pt x="114" y="87"/>
                  </a:lnTo>
                  <a:lnTo>
                    <a:pt x="103" y="72"/>
                  </a:lnTo>
                  <a:lnTo>
                    <a:pt x="91" y="59"/>
                  </a:lnTo>
                  <a:lnTo>
                    <a:pt x="77" y="47"/>
                  </a:lnTo>
                  <a:lnTo>
                    <a:pt x="64" y="35"/>
                  </a:lnTo>
                  <a:lnTo>
                    <a:pt x="49" y="25"/>
                  </a:lnTo>
                  <a:lnTo>
                    <a:pt x="34" y="15"/>
                  </a:lnTo>
                  <a:lnTo>
                    <a:pt x="17" y="7"/>
                  </a:lnTo>
                  <a:lnTo>
                    <a:pt x="0" y="0"/>
                  </a:lnTo>
                  <a:lnTo>
                    <a:pt x="0" y="0"/>
                  </a:lnTo>
                  <a:close/>
                </a:path>
              </a:pathLst>
            </a:custGeom>
            <a:gradFill>
              <a:gsLst>
                <a:gs pos="0">
                  <a:srgbClr val="FFFFFF">
                    <a:alpha val="42745"/>
                  </a:srgbClr>
                </a:gs>
                <a:gs pos="89000">
                  <a:srgbClr val="FFFFFF">
                    <a:alpha val="42745"/>
                  </a:srgbClr>
                </a:gs>
                <a:gs pos="100000">
                  <a:srgbClr val="FFFFFF">
                    <a:alpha val="0"/>
                  </a:srgbClr>
                </a:gs>
              </a:gsLst>
              <a:path path="circle">
                <a:fillToRect b="50%" l="50%" r="50%" t="50%"/>
              </a:path>
              <a:tileRect/>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6" name="Google Shape;1286;p41"/>
            <p:cNvSpPr/>
            <p:nvPr/>
          </p:nvSpPr>
          <p:spPr>
            <a:xfrm>
              <a:off x="7263250" y="1282902"/>
              <a:ext cx="330863" cy="7771150"/>
            </a:xfrm>
            <a:custGeom>
              <a:rect b="b" l="l" r="r" t="t"/>
              <a:pathLst>
                <a:path extrusionOk="0" h="3758" w="160">
                  <a:moveTo>
                    <a:pt x="160" y="3758"/>
                  </a:moveTo>
                  <a:lnTo>
                    <a:pt x="160" y="3758"/>
                  </a:lnTo>
                  <a:lnTo>
                    <a:pt x="145" y="3746"/>
                  </a:lnTo>
                  <a:lnTo>
                    <a:pt x="130" y="3733"/>
                  </a:lnTo>
                  <a:lnTo>
                    <a:pt x="116" y="3719"/>
                  </a:lnTo>
                  <a:lnTo>
                    <a:pt x="105" y="3706"/>
                  </a:lnTo>
                  <a:lnTo>
                    <a:pt x="93" y="3691"/>
                  </a:lnTo>
                  <a:lnTo>
                    <a:pt x="81" y="3675"/>
                  </a:lnTo>
                  <a:lnTo>
                    <a:pt x="71" y="3659"/>
                  </a:lnTo>
                  <a:lnTo>
                    <a:pt x="63" y="3642"/>
                  </a:lnTo>
                  <a:lnTo>
                    <a:pt x="54" y="3625"/>
                  </a:lnTo>
                  <a:lnTo>
                    <a:pt x="47" y="3607"/>
                  </a:lnTo>
                  <a:lnTo>
                    <a:pt x="41" y="3588"/>
                  </a:lnTo>
                  <a:lnTo>
                    <a:pt x="36" y="3569"/>
                  </a:lnTo>
                  <a:lnTo>
                    <a:pt x="32" y="3549"/>
                  </a:lnTo>
                  <a:lnTo>
                    <a:pt x="29" y="3531"/>
                  </a:lnTo>
                  <a:lnTo>
                    <a:pt x="27" y="3511"/>
                  </a:lnTo>
                  <a:lnTo>
                    <a:pt x="26" y="3490"/>
                  </a:lnTo>
                  <a:lnTo>
                    <a:pt x="26" y="267"/>
                  </a:lnTo>
                  <a:lnTo>
                    <a:pt x="26" y="267"/>
                  </a:lnTo>
                  <a:lnTo>
                    <a:pt x="27" y="247"/>
                  </a:lnTo>
                  <a:lnTo>
                    <a:pt x="29" y="227"/>
                  </a:lnTo>
                  <a:lnTo>
                    <a:pt x="32" y="207"/>
                  </a:lnTo>
                  <a:lnTo>
                    <a:pt x="36" y="188"/>
                  </a:lnTo>
                  <a:lnTo>
                    <a:pt x="41" y="170"/>
                  </a:lnTo>
                  <a:lnTo>
                    <a:pt x="47" y="151"/>
                  </a:lnTo>
                  <a:lnTo>
                    <a:pt x="54" y="133"/>
                  </a:lnTo>
                  <a:lnTo>
                    <a:pt x="63" y="116"/>
                  </a:lnTo>
                  <a:lnTo>
                    <a:pt x="71" y="99"/>
                  </a:lnTo>
                  <a:lnTo>
                    <a:pt x="81" y="82"/>
                  </a:lnTo>
                  <a:lnTo>
                    <a:pt x="93" y="67"/>
                  </a:lnTo>
                  <a:lnTo>
                    <a:pt x="105" y="52"/>
                  </a:lnTo>
                  <a:lnTo>
                    <a:pt x="116" y="38"/>
                  </a:lnTo>
                  <a:lnTo>
                    <a:pt x="130" y="25"/>
                  </a:lnTo>
                  <a:lnTo>
                    <a:pt x="145" y="12"/>
                  </a:lnTo>
                  <a:lnTo>
                    <a:pt x="160" y="0"/>
                  </a:lnTo>
                  <a:lnTo>
                    <a:pt x="160" y="0"/>
                  </a:lnTo>
                  <a:lnTo>
                    <a:pt x="142" y="7"/>
                  </a:lnTo>
                  <a:lnTo>
                    <a:pt x="126" y="15"/>
                  </a:lnTo>
                  <a:lnTo>
                    <a:pt x="110" y="25"/>
                  </a:lnTo>
                  <a:lnTo>
                    <a:pt x="96" y="35"/>
                  </a:lnTo>
                  <a:lnTo>
                    <a:pt x="81" y="47"/>
                  </a:lnTo>
                  <a:lnTo>
                    <a:pt x="68" y="59"/>
                  </a:lnTo>
                  <a:lnTo>
                    <a:pt x="56" y="72"/>
                  </a:lnTo>
                  <a:lnTo>
                    <a:pt x="46" y="87"/>
                  </a:lnTo>
                  <a:lnTo>
                    <a:pt x="36" y="102"/>
                  </a:lnTo>
                  <a:lnTo>
                    <a:pt x="26" y="118"/>
                  </a:lnTo>
                  <a:lnTo>
                    <a:pt x="19" y="134"/>
                  </a:lnTo>
                  <a:lnTo>
                    <a:pt x="12" y="153"/>
                  </a:lnTo>
                  <a:lnTo>
                    <a:pt x="7" y="170"/>
                  </a:lnTo>
                  <a:lnTo>
                    <a:pt x="4" y="188"/>
                  </a:lnTo>
                  <a:lnTo>
                    <a:pt x="0" y="208"/>
                  </a:lnTo>
                  <a:lnTo>
                    <a:pt x="0" y="227"/>
                  </a:lnTo>
                  <a:lnTo>
                    <a:pt x="0" y="3531"/>
                  </a:lnTo>
                  <a:lnTo>
                    <a:pt x="0" y="3531"/>
                  </a:lnTo>
                  <a:lnTo>
                    <a:pt x="0" y="3549"/>
                  </a:lnTo>
                  <a:lnTo>
                    <a:pt x="4" y="3568"/>
                  </a:lnTo>
                  <a:lnTo>
                    <a:pt x="7" y="3586"/>
                  </a:lnTo>
                  <a:lnTo>
                    <a:pt x="12" y="3605"/>
                  </a:lnTo>
                  <a:lnTo>
                    <a:pt x="19" y="3622"/>
                  </a:lnTo>
                  <a:lnTo>
                    <a:pt x="26" y="3638"/>
                  </a:lnTo>
                  <a:lnTo>
                    <a:pt x="36" y="3655"/>
                  </a:lnTo>
                  <a:lnTo>
                    <a:pt x="46" y="3670"/>
                  </a:lnTo>
                  <a:lnTo>
                    <a:pt x="56" y="3684"/>
                  </a:lnTo>
                  <a:lnTo>
                    <a:pt x="68" y="3699"/>
                  </a:lnTo>
                  <a:lnTo>
                    <a:pt x="81" y="3711"/>
                  </a:lnTo>
                  <a:lnTo>
                    <a:pt x="96" y="3723"/>
                  </a:lnTo>
                  <a:lnTo>
                    <a:pt x="110" y="3733"/>
                  </a:lnTo>
                  <a:lnTo>
                    <a:pt x="126" y="3743"/>
                  </a:lnTo>
                  <a:lnTo>
                    <a:pt x="142" y="3751"/>
                  </a:lnTo>
                  <a:lnTo>
                    <a:pt x="160" y="3758"/>
                  </a:lnTo>
                  <a:lnTo>
                    <a:pt x="160" y="3758"/>
                  </a:lnTo>
                  <a:close/>
                </a:path>
              </a:pathLst>
            </a:custGeom>
            <a:gradFill>
              <a:gsLst>
                <a:gs pos="0">
                  <a:srgbClr val="FFFFFF">
                    <a:alpha val="42745"/>
                  </a:srgbClr>
                </a:gs>
                <a:gs pos="89000">
                  <a:srgbClr val="FFFFFF">
                    <a:alpha val="42745"/>
                  </a:srgbClr>
                </a:gs>
                <a:gs pos="100000">
                  <a:srgbClr val="FFFFFF">
                    <a:alpha val="0"/>
                  </a:srgbClr>
                </a:gs>
              </a:gsLst>
              <a:path path="circle">
                <a:fillToRect b="50%" l="50%" r="50%" t="50%"/>
              </a:path>
              <a:tileRect/>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7" name="Google Shape;1287;p41"/>
            <p:cNvSpPr/>
            <p:nvPr/>
          </p:nvSpPr>
          <p:spPr>
            <a:xfrm>
              <a:off x="7317015" y="1320124"/>
              <a:ext cx="3651903" cy="7694638"/>
            </a:xfrm>
            <a:custGeom>
              <a:rect b="b" l="l" r="r" t="t"/>
              <a:pathLst>
                <a:path extrusionOk="0" h="3721" w="1766">
                  <a:moveTo>
                    <a:pt x="0" y="3486"/>
                  </a:moveTo>
                  <a:lnTo>
                    <a:pt x="0" y="236"/>
                  </a:lnTo>
                  <a:lnTo>
                    <a:pt x="0" y="236"/>
                  </a:lnTo>
                  <a:lnTo>
                    <a:pt x="1" y="212"/>
                  </a:lnTo>
                  <a:lnTo>
                    <a:pt x="5" y="189"/>
                  </a:lnTo>
                  <a:lnTo>
                    <a:pt x="11" y="165"/>
                  </a:lnTo>
                  <a:lnTo>
                    <a:pt x="18" y="145"/>
                  </a:lnTo>
                  <a:lnTo>
                    <a:pt x="28" y="123"/>
                  </a:lnTo>
                  <a:lnTo>
                    <a:pt x="40" y="105"/>
                  </a:lnTo>
                  <a:lnTo>
                    <a:pt x="53" y="86"/>
                  </a:lnTo>
                  <a:lnTo>
                    <a:pt x="70" y="69"/>
                  </a:lnTo>
                  <a:lnTo>
                    <a:pt x="87" y="54"/>
                  </a:lnTo>
                  <a:lnTo>
                    <a:pt x="104" y="41"/>
                  </a:lnTo>
                  <a:lnTo>
                    <a:pt x="124" y="29"/>
                  </a:lnTo>
                  <a:lnTo>
                    <a:pt x="144" y="19"/>
                  </a:lnTo>
                  <a:lnTo>
                    <a:pt x="166" y="10"/>
                  </a:lnTo>
                  <a:lnTo>
                    <a:pt x="190" y="4"/>
                  </a:lnTo>
                  <a:lnTo>
                    <a:pt x="213" y="0"/>
                  </a:lnTo>
                  <a:lnTo>
                    <a:pt x="237" y="0"/>
                  </a:lnTo>
                  <a:lnTo>
                    <a:pt x="1529" y="0"/>
                  </a:lnTo>
                  <a:lnTo>
                    <a:pt x="1529" y="0"/>
                  </a:lnTo>
                  <a:lnTo>
                    <a:pt x="1554" y="0"/>
                  </a:lnTo>
                  <a:lnTo>
                    <a:pt x="1577" y="4"/>
                  </a:lnTo>
                  <a:lnTo>
                    <a:pt x="1599" y="10"/>
                  </a:lnTo>
                  <a:lnTo>
                    <a:pt x="1621" y="19"/>
                  </a:lnTo>
                  <a:lnTo>
                    <a:pt x="1641" y="29"/>
                  </a:lnTo>
                  <a:lnTo>
                    <a:pt x="1662" y="41"/>
                  </a:lnTo>
                  <a:lnTo>
                    <a:pt x="1680" y="54"/>
                  </a:lnTo>
                  <a:lnTo>
                    <a:pt x="1697" y="69"/>
                  </a:lnTo>
                  <a:lnTo>
                    <a:pt x="1712" y="86"/>
                  </a:lnTo>
                  <a:lnTo>
                    <a:pt x="1725" y="105"/>
                  </a:lnTo>
                  <a:lnTo>
                    <a:pt x="1737" y="123"/>
                  </a:lnTo>
                  <a:lnTo>
                    <a:pt x="1747" y="145"/>
                  </a:lnTo>
                  <a:lnTo>
                    <a:pt x="1756" y="165"/>
                  </a:lnTo>
                  <a:lnTo>
                    <a:pt x="1761" y="189"/>
                  </a:lnTo>
                  <a:lnTo>
                    <a:pt x="1764" y="212"/>
                  </a:lnTo>
                  <a:lnTo>
                    <a:pt x="1766" y="236"/>
                  </a:lnTo>
                  <a:lnTo>
                    <a:pt x="1766" y="3486"/>
                  </a:lnTo>
                  <a:lnTo>
                    <a:pt x="1766" y="3486"/>
                  </a:lnTo>
                  <a:lnTo>
                    <a:pt x="1764" y="3509"/>
                  </a:lnTo>
                  <a:lnTo>
                    <a:pt x="1761" y="3533"/>
                  </a:lnTo>
                  <a:lnTo>
                    <a:pt x="1756" y="3555"/>
                  </a:lnTo>
                  <a:lnTo>
                    <a:pt x="1747" y="3577"/>
                  </a:lnTo>
                  <a:lnTo>
                    <a:pt x="1737" y="3599"/>
                  </a:lnTo>
                  <a:lnTo>
                    <a:pt x="1725" y="3617"/>
                  </a:lnTo>
                  <a:lnTo>
                    <a:pt x="1712" y="3636"/>
                  </a:lnTo>
                  <a:lnTo>
                    <a:pt x="1697" y="3652"/>
                  </a:lnTo>
                  <a:lnTo>
                    <a:pt x="1680" y="3668"/>
                  </a:lnTo>
                  <a:lnTo>
                    <a:pt x="1662" y="3681"/>
                  </a:lnTo>
                  <a:lnTo>
                    <a:pt x="1641" y="3693"/>
                  </a:lnTo>
                  <a:lnTo>
                    <a:pt x="1621" y="3703"/>
                  </a:lnTo>
                  <a:lnTo>
                    <a:pt x="1599" y="3711"/>
                  </a:lnTo>
                  <a:lnTo>
                    <a:pt x="1577" y="3716"/>
                  </a:lnTo>
                  <a:lnTo>
                    <a:pt x="1554" y="3720"/>
                  </a:lnTo>
                  <a:lnTo>
                    <a:pt x="1529" y="3721"/>
                  </a:lnTo>
                  <a:lnTo>
                    <a:pt x="237" y="3721"/>
                  </a:lnTo>
                  <a:lnTo>
                    <a:pt x="237" y="3721"/>
                  </a:lnTo>
                  <a:lnTo>
                    <a:pt x="213" y="3720"/>
                  </a:lnTo>
                  <a:lnTo>
                    <a:pt x="190" y="3716"/>
                  </a:lnTo>
                  <a:lnTo>
                    <a:pt x="166" y="3711"/>
                  </a:lnTo>
                  <a:lnTo>
                    <a:pt x="144" y="3703"/>
                  </a:lnTo>
                  <a:lnTo>
                    <a:pt x="124" y="3693"/>
                  </a:lnTo>
                  <a:lnTo>
                    <a:pt x="104" y="3681"/>
                  </a:lnTo>
                  <a:lnTo>
                    <a:pt x="87" y="3668"/>
                  </a:lnTo>
                  <a:lnTo>
                    <a:pt x="70" y="3652"/>
                  </a:lnTo>
                  <a:lnTo>
                    <a:pt x="53" y="3636"/>
                  </a:lnTo>
                  <a:lnTo>
                    <a:pt x="40" y="3617"/>
                  </a:lnTo>
                  <a:lnTo>
                    <a:pt x="28" y="3599"/>
                  </a:lnTo>
                  <a:lnTo>
                    <a:pt x="18" y="3577"/>
                  </a:lnTo>
                  <a:lnTo>
                    <a:pt x="11" y="3555"/>
                  </a:lnTo>
                  <a:lnTo>
                    <a:pt x="5" y="3533"/>
                  </a:lnTo>
                  <a:lnTo>
                    <a:pt x="1" y="3509"/>
                  </a:lnTo>
                  <a:lnTo>
                    <a:pt x="0" y="3486"/>
                  </a:lnTo>
                  <a:lnTo>
                    <a:pt x="0" y="3486"/>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8" name="Google Shape;1288;p41"/>
            <p:cNvSpPr/>
            <p:nvPr/>
          </p:nvSpPr>
          <p:spPr>
            <a:xfrm>
              <a:off x="7283922" y="8865872"/>
              <a:ext cx="3757366" cy="299845"/>
            </a:xfrm>
            <a:custGeom>
              <a:rect b="b" l="l" r="r" t="t"/>
              <a:pathLst>
                <a:path extrusionOk="0" h="145" w="1817">
                  <a:moveTo>
                    <a:pt x="1573" y="123"/>
                  </a:moveTo>
                  <a:lnTo>
                    <a:pt x="244" y="123"/>
                  </a:lnTo>
                  <a:lnTo>
                    <a:pt x="244" y="123"/>
                  </a:lnTo>
                  <a:lnTo>
                    <a:pt x="226" y="123"/>
                  </a:lnTo>
                  <a:lnTo>
                    <a:pt x="207" y="121"/>
                  </a:lnTo>
                  <a:lnTo>
                    <a:pt x="189" y="118"/>
                  </a:lnTo>
                  <a:lnTo>
                    <a:pt x="172" y="114"/>
                  </a:lnTo>
                  <a:lnTo>
                    <a:pt x="155" y="109"/>
                  </a:lnTo>
                  <a:lnTo>
                    <a:pt x="138" y="104"/>
                  </a:lnTo>
                  <a:lnTo>
                    <a:pt x="122" y="98"/>
                  </a:lnTo>
                  <a:lnTo>
                    <a:pt x="106" y="89"/>
                  </a:lnTo>
                  <a:lnTo>
                    <a:pt x="76" y="72"/>
                  </a:lnTo>
                  <a:lnTo>
                    <a:pt x="49" y="51"/>
                  </a:lnTo>
                  <a:lnTo>
                    <a:pt x="24" y="27"/>
                  </a:lnTo>
                  <a:lnTo>
                    <a:pt x="0" y="0"/>
                  </a:lnTo>
                  <a:lnTo>
                    <a:pt x="0" y="0"/>
                  </a:lnTo>
                  <a:lnTo>
                    <a:pt x="10" y="15"/>
                  </a:lnTo>
                  <a:lnTo>
                    <a:pt x="21" y="30"/>
                  </a:lnTo>
                  <a:lnTo>
                    <a:pt x="31" y="45"/>
                  </a:lnTo>
                  <a:lnTo>
                    <a:pt x="42" y="59"/>
                  </a:lnTo>
                  <a:lnTo>
                    <a:pt x="54" y="72"/>
                  </a:lnTo>
                  <a:lnTo>
                    <a:pt x="68" y="84"/>
                  </a:lnTo>
                  <a:lnTo>
                    <a:pt x="83" y="94"/>
                  </a:lnTo>
                  <a:lnTo>
                    <a:pt x="98" y="104"/>
                  </a:lnTo>
                  <a:lnTo>
                    <a:pt x="113" y="114"/>
                  </a:lnTo>
                  <a:lnTo>
                    <a:pt x="130" y="121"/>
                  </a:lnTo>
                  <a:lnTo>
                    <a:pt x="147" y="130"/>
                  </a:lnTo>
                  <a:lnTo>
                    <a:pt x="164" y="135"/>
                  </a:lnTo>
                  <a:lnTo>
                    <a:pt x="182" y="140"/>
                  </a:lnTo>
                  <a:lnTo>
                    <a:pt x="199" y="143"/>
                  </a:lnTo>
                  <a:lnTo>
                    <a:pt x="219" y="145"/>
                  </a:lnTo>
                  <a:lnTo>
                    <a:pt x="238" y="145"/>
                  </a:lnTo>
                  <a:lnTo>
                    <a:pt x="1580" y="145"/>
                  </a:lnTo>
                  <a:lnTo>
                    <a:pt x="1580" y="145"/>
                  </a:lnTo>
                  <a:lnTo>
                    <a:pt x="1598" y="145"/>
                  </a:lnTo>
                  <a:lnTo>
                    <a:pt x="1619" y="143"/>
                  </a:lnTo>
                  <a:lnTo>
                    <a:pt x="1637" y="140"/>
                  </a:lnTo>
                  <a:lnTo>
                    <a:pt x="1654" y="135"/>
                  </a:lnTo>
                  <a:lnTo>
                    <a:pt x="1671" y="130"/>
                  </a:lnTo>
                  <a:lnTo>
                    <a:pt x="1688" y="121"/>
                  </a:lnTo>
                  <a:lnTo>
                    <a:pt x="1704" y="114"/>
                  </a:lnTo>
                  <a:lnTo>
                    <a:pt x="1720" y="104"/>
                  </a:lnTo>
                  <a:lnTo>
                    <a:pt x="1735" y="94"/>
                  </a:lnTo>
                  <a:lnTo>
                    <a:pt x="1750" y="84"/>
                  </a:lnTo>
                  <a:lnTo>
                    <a:pt x="1763" y="72"/>
                  </a:lnTo>
                  <a:lnTo>
                    <a:pt x="1775" y="59"/>
                  </a:lnTo>
                  <a:lnTo>
                    <a:pt x="1787" y="45"/>
                  </a:lnTo>
                  <a:lnTo>
                    <a:pt x="1799" y="30"/>
                  </a:lnTo>
                  <a:lnTo>
                    <a:pt x="1807" y="15"/>
                  </a:lnTo>
                  <a:lnTo>
                    <a:pt x="1817" y="0"/>
                  </a:lnTo>
                  <a:lnTo>
                    <a:pt x="1817" y="0"/>
                  </a:lnTo>
                  <a:lnTo>
                    <a:pt x="1794" y="27"/>
                  </a:lnTo>
                  <a:lnTo>
                    <a:pt x="1770" y="51"/>
                  </a:lnTo>
                  <a:lnTo>
                    <a:pt x="1741" y="72"/>
                  </a:lnTo>
                  <a:lnTo>
                    <a:pt x="1711" y="89"/>
                  </a:lnTo>
                  <a:lnTo>
                    <a:pt x="1696" y="98"/>
                  </a:lnTo>
                  <a:lnTo>
                    <a:pt x="1679" y="104"/>
                  </a:lnTo>
                  <a:lnTo>
                    <a:pt x="1662" y="109"/>
                  </a:lnTo>
                  <a:lnTo>
                    <a:pt x="1646" y="114"/>
                  </a:lnTo>
                  <a:lnTo>
                    <a:pt x="1629" y="118"/>
                  </a:lnTo>
                  <a:lnTo>
                    <a:pt x="1610" y="121"/>
                  </a:lnTo>
                  <a:lnTo>
                    <a:pt x="1592" y="123"/>
                  </a:lnTo>
                  <a:lnTo>
                    <a:pt x="1573" y="123"/>
                  </a:lnTo>
                  <a:lnTo>
                    <a:pt x="1573" y="123"/>
                  </a:lnTo>
                  <a:close/>
                </a:path>
              </a:pathLst>
            </a:custGeom>
            <a:gradFill>
              <a:gsLst>
                <a:gs pos="0">
                  <a:srgbClr val="FFFFFF">
                    <a:alpha val="42745"/>
                  </a:srgbClr>
                </a:gs>
                <a:gs pos="37000">
                  <a:srgbClr val="FFFFFF">
                    <a:alpha val="0"/>
                  </a:srgbClr>
                </a:gs>
                <a:gs pos="100000">
                  <a:srgbClr val="FFFFFF">
                    <a:alpha val="0"/>
                  </a:srgbClr>
                </a:gs>
              </a:gsLst>
              <a:lin ang="162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9" name="Google Shape;1289;p41"/>
            <p:cNvSpPr/>
            <p:nvPr/>
          </p:nvSpPr>
          <p:spPr>
            <a:xfrm>
              <a:off x="8923769" y="1446266"/>
              <a:ext cx="485956" cy="51698"/>
            </a:xfrm>
            <a:custGeom>
              <a:rect b="b" l="l" r="r" t="t"/>
              <a:pathLst>
                <a:path extrusionOk="0" h="25" w="235">
                  <a:moveTo>
                    <a:pt x="222" y="25"/>
                  </a:moveTo>
                  <a:lnTo>
                    <a:pt x="11" y="25"/>
                  </a:lnTo>
                  <a:lnTo>
                    <a:pt x="11" y="25"/>
                  </a:lnTo>
                  <a:lnTo>
                    <a:pt x="8" y="23"/>
                  </a:lnTo>
                  <a:lnTo>
                    <a:pt x="3" y="22"/>
                  </a:lnTo>
                  <a:lnTo>
                    <a:pt x="1" y="17"/>
                  </a:lnTo>
                  <a:lnTo>
                    <a:pt x="0" y="12"/>
                  </a:lnTo>
                  <a:lnTo>
                    <a:pt x="0" y="12"/>
                  </a:lnTo>
                  <a:lnTo>
                    <a:pt x="0" y="12"/>
                  </a:lnTo>
                  <a:lnTo>
                    <a:pt x="1" y="8"/>
                  </a:lnTo>
                  <a:lnTo>
                    <a:pt x="3" y="3"/>
                  </a:lnTo>
                  <a:lnTo>
                    <a:pt x="8" y="2"/>
                  </a:lnTo>
                  <a:lnTo>
                    <a:pt x="11" y="0"/>
                  </a:lnTo>
                  <a:lnTo>
                    <a:pt x="222" y="0"/>
                  </a:lnTo>
                  <a:lnTo>
                    <a:pt x="222" y="0"/>
                  </a:lnTo>
                  <a:lnTo>
                    <a:pt x="227" y="2"/>
                  </a:lnTo>
                  <a:lnTo>
                    <a:pt x="232" y="3"/>
                  </a:lnTo>
                  <a:lnTo>
                    <a:pt x="234" y="8"/>
                  </a:lnTo>
                  <a:lnTo>
                    <a:pt x="235" y="12"/>
                  </a:lnTo>
                  <a:lnTo>
                    <a:pt x="235" y="12"/>
                  </a:lnTo>
                  <a:lnTo>
                    <a:pt x="235" y="12"/>
                  </a:lnTo>
                  <a:lnTo>
                    <a:pt x="234" y="17"/>
                  </a:lnTo>
                  <a:lnTo>
                    <a:pt x="232" y="22"/>
                  </a:lnTo>
                  <a:lnTo>
                    <a:pt x="227" y="23"/>
                  </a:lnTo>
                  <a:lnTo>
                    <a:pt x="222" y="25"/>
                  </a:lnTo>
                  <a:lnTo>
                    <a:pt x="222" y="25"/>
                  </a:lnTo>
                  <a:close/>
                </a:path>
              </a:pathLst>
            </a:custGeom>
            <a:solidFill>
              <a:srgbClr val="17101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0" name="Google Shape;1290;p41"/>
            <p:cNvSpPr/>
            <p:nvPr/>
          </p:nvSpPr>
          <p:spPr>
            <a:xfrm>
              <a:off x="9525527" y="1415247"/>
              <a:ext cx="113735" cy="113735"/>
            </a:xfrm>
            <a:custGeom>
              <a:rect b="b" l="l" r="r" t="t"/>
              <a:pathLst>
                <a:path extrusionOk="0" h="55" w="55">
                  <a:moveTo>
                    <a:pt x="55" y="27"/>
                  </a:moveTo>
                  <a:lnTo>
                    <a:pt x="55" y="27"/>
                  </a:lnTo>
                  <a:lnTo>
                    <a:pt x="54" y="33"/>
                  </a:lnTo>
                  <a:lnTo>
                    <a:pt x="52" y="38"/>
                  </a:lnTo>
                  <a:lnTo>
                    <a:pt x="50" y="42"/>
                  </a:lnTo>
                  <a:lnTo>
                    <a:pt x="47" y="47"/>
                  </a:lnTo>
                  <a:lnTo>
                    <a:pt x="42" y="50"/>
                  </a:lnTo>
                  <a:lnTo>
                    <a:pt x="38" y="52"/>
                  </a:lnTo>
                  <a:lnTo>
                    <a:pt x="33" y="54"/>
                  </a:lnTo>
                  <a:lnTo>
                    <a:pt x="27" y="55"/>
                  </a:lnTo>
                  <a:lnTo>
                    <a:pt x="27" y="55"/>
                  </a:lnTo>
                  <a:lnTo>
                    <a:pt x="22" y="54"/>
                  </a:lnTo>
                  <a:lnTo>
                    <a:pt x="17" y="52"/>
                  </a:lnTo>
                  <a:lnTo>
                    <a:pt x="11" y="50"/>
                  </a:lnTo>
                  <a:lnTo>
                    <a:pt x="8" y="47"/>
                  </a:lnTo>
                  <a:lnTo>
                    <a:pt x="5" y="42"/>
                  </a:lnTo>
                  <a:lnTo>
                    <a:pt x="3" y="38"/>
                  </a:lnTo>
                  <a:lnTo>
                    <a:pt x="1" y="33"/>
                  </a:lnTo>
                  <a:lnTo>
                    <a:pt x="0" y="27"/>
                  </a:lnTo>
                  <a:lnTo>
                    <a:pt x="0" y="27"/>
                  </a:lnTo>
                  <a:lnTo>
                    <a:pt x="1" y="22"/>
                  </a:lnTo>
                  <a:lnTo>
                    <a:pt x="3" y="17"/>
                  </a:lnTo>
                  <a:lnTo>
                    <a:pt x="5" y="11"/>
                  </a:lnTo>
                  <a:lnTo>
                    <a:pt x="8" y="8"/>
                  </a:lnTo>
                  <a:lnTo>
                    <a:pt x="11" y="5"/>
                  </a:lnTo>
                  <a:lnTo>
                    <a:pt x="17" y="3"/>
                  </a:lnTo>
                  <a:lnTo>
                    <a:pt x="22" y="1"/>
                  </a:lnTo>
                  <a:lnTo>
                    <a:pt x="27" y="0"/>
                  </a:lnTo>
                  <a:lnTo>
                    <a:pt x="27" y="0"/>
                  </a:lnTo>
                  <a:lnTo>
                    <a:pt x="33" y="1"/>
                  </a:lnTo>
                  <a:lnTo>
                    <a:pt x="38" y="3"/>
                  </a:lnTo>
                  <a:lnTo>
                    <a:pt x="42" y="5"/>
                  </a:lnTo>
                  <a:lnTo>
                    <a:pt x="47" y="8"/>
                  </a:lnTo>
                  <a:lnTo>
                    <a:pt x="50" y="11"/>
                  </a:lnTo>
                  <a:lnTo>
                    <a:pt x="52" y="17"/>
                  </a:lnTo>
                  <a:lnTo>
                    <a:pt x="54" y="22"/>
                  </a:lnTo>
                  <a:lnTo>
                    <a:pt x="55" y="27"/>
                  </a:lnTo>
                  <a:lnTo>
                    <a:pt x="55" y="27"/>
                  </a:lnTo>
                  <a:close/>
                </a:path>
              </a:pathLst>
            </a:custGeom>
            <a:solidFill>
              <a:srgbClr val="12141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1" name="Google Shape;1291;p41"/>
            <p:cNvSpPr/>
            <p:nvPr/>
          </p:nvSpPr>
          <p:spPr>
            <a:xfrm>
              <a:off x="9591700" y="1442130"/>
              <a:ext cx="37222" cy="41358"/>
            </a:xfrm>
            <a:custGeom>
              <a:rect b="b" l="l" r="r" t="t"/>
              <a:pathLst>
                <a:path extrusionOk="0" h="20" w="18">
                  <a:moveTo>
                    <a:pt x="18" y="10"/>
                  </a:moveTo>
                  <a:lnTo>
                    <a:pt x="18" y="10"/>
                  </a:lnTo>
                  <a:lnTo>
                    <a:pt x="18" y="14"/>
                  </a:lnTo>
                  <a:lnTo>
                    <a:pt x="16" y="17"/>
                  </a:lnTo>
                  <a:lnTo>
                    <a:pt x="13" y="19"/>
                  </a:lnTo>
                  <a:lnTo>
                    <a:pt x="10" y="20"/>
                  </a:lnTo>
                  <a:lnTo>
                    <a:pt x="10" y="20"/>
                  </a:lnTo>
                  <a:lnTo>
                    <a:pt x="5" y="19"/>
                  </a:lnTo>
                  <a:lnTo>
                    <a:pt x="3" y="17"/>
                  </a:lnTo>
                  <a:lnTo>
                    <a:pt x="0" y="14"/>
                  </a:lnTo>
                  <a:lnTo>
                    <a:pt x="0" y="10"/>
                  </a:lnTo>
                  <a:lnTo>
                    <a:pt x="0" y="10"/>
                  </a:lnTo>
                  <a:lnTo>
                    <a:pt x="0" y="7"/>
                  </a:lnTo>
                  <a:lnTo>
                    <a:pt x="3" y="4"/>
                  </a:lnTo>
                  <a:lnTo>
                    <a:pt x="5" y="2"/>
                  </a:lnTo>
                  <a:lnTo>
                    <a:pt x="10" y="0"/>
                  </a:lnTo>
                  <a:lnTo>
                    <a:pt x="10" y="0"/>
                  </a:lnTo>
                  <a:lnTo>
                    <a:pt x="13" y="2"/>
                  </a:lnTo>
                  <a:lnTo>
                    <a:pt x="16" y="4"/>
                  </a:lnTo>
                  <a:lnTo>
                    <a:pt x="18" y="7"/>
                  </a:lnTo>
                  <a:lnTo>
                    <a:pt x="18" y="10"/>
                  </a:lnTo>
                  <a:lnTo>
                    <a:pt x="18" y="10"/>
                  </a:lnTo>
                  <a:close/>
                </a:path>
              </a:pathLst>
            </a:custGeom>
            <a:solidFill>
              <a:srgbClr val="1E273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2" name="Google Shape;1292;p41"/>
            <p:cNvSpPr/>
            <p:nvPr/>
          </p:nvSpPr>
          <p:spPr>
            <a:xfrm>
              <a:off x="9587564" y="1446266"/>
              <a:ext cx="35155" cy="31019"/>
            </a:xfrm>
            <a:custGeom>
              <a:rect b="b" l="l" r="r" t="t"/>
              <a:pathLst>
                <a:path extrusionOk="0" h="15" w="17">
                  <a:moveTo>
                    <a:pt x="17" y="8"/>
                  </a:moveTo>
                  <a:lnTo>
                    <a:pt x="17" y="8"/>
                  </a:lnTo>
                  <a:lnTo>
                    <a:pt x="17" y="10"/>
                  </a:lnTo>
                  <a:lnTo>
                    <a:pt x="15" y="13"/>
                  </a:lnTo>
                  <a:lnTo>
                    <a:pt x="12" y="15"/>
                  </a:lnTo>
                  <a:lnTo>
                    <a:pt x="8" y="15"/>
                  </a:lnTo>
                  <a:lnTo>
                    <a:pt x="8" y="15"/>
                  </a:lnTo>
                  <a:lnTo>
                    <a:pt x="5" y="15"/>
                  </a:lnTo>
                  <a:lnTo>
                    <a:pt x="3" y="13"/>
                  </a:lnTo>
                  <a:lnTo>
                    <a:pt x="2" y="10"/>
                  </a:lnTo>
                  <a:lnTo>
                    <a:pt x="0" y="8"/>
                  </a:lnTo>
                  <a:lnTo>
                    <a:pt x="0" y="8"/>
                  </a:lnTo>
                  <a:lnTo>
                    <a:pt x="2" y="5"/>
                  </a:lnTo>
                  <a:lnTo>
                    <a:pt x="3" y="2"/>
                  </a:lnTo>
                  <a:lnTo>
                    <a:pt x="5" y="0"/>
                  </a:lnTo>
                  <a:lnTo>
                    <a:pt x="8" y="0"/>
                  </a:lnTo>
                  <a:lnTo>
                    <a:pt x="8" y="0"/>
                  </a:lnTo>
                  <a:lnTo>
                    <a:pt x="12" y="0"/>
                  </a:lnTo>
                  <a:lnTo>
                    <a:pt x="15" y="2"/>
                  </a:lnTo>
                  <a:lnTo>
                    <a:pt x="17" y="5"/>
                  </a:lnTo>
                  <a:lnTo>
                    <a:pt x="17" y="8"/>
                  </a:lnTo>
                  <a:lnTo>
                    <a:pt x="17" y="8"/>
                  </a:lnTo>
                  <a:close/>
                </a:path>
              </a:pathLst>
            </a:custGeom>
            <a:solidFill>
              <a:srgbClr val="22334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3" name="Google Shape;1293;p41"/>
            <p:cNvSpPr/>
            <p:nvPr/>
          </p:nvSpPr>
          <p:spPr>
            <a:xfrm>
              <a:off x="9593767" y="1452469"/>
              <a:ext cx="14476" cy="18612"/>
            </a:xfrm>
            <a:custGeom>
              <a:rect b="b" l="l" r="r" t="t"/>
              <a:pathLst>
                <a:path extrusionOk="0" h="9" w="7">
                  <a:moveTo>
                    <a:pt x="7" y="5"/>
                  </a:moveTo>
                  <a:lnTo>
                    <a:pt x="7" y="5"/>
                  </a:lnTo>
                  <a:lnTo>
                    <a:pt x="7" y="7"/>
                  </a:lnTo>
                  <a:lnTo>
                    <a:pt x="4" y="9"/>
                  </a:lnTo>
                  <a:lnTo>
                    <a:pt x="4" y="9"/>
                  </a:lnTo>
                  <a:lnTo>
                    <a:pt x="0" y="7"/>
                  </a:lnTo>
                  <a:lnTo>
                    <a:pt x="0" y="5"/>
                  </a:lnTo>
                  <a:lnTo>
                    <a:pt x="0" y="5"/>
                  </a:lnTo>
                  <a:lnTo>
                    <a:pt x="0" y="2"/>
                  </a:lnTo>
                  <a:lnTo>
                    <a:pt x="4" y="0"/>
                  </a:lnTo>
                  <a:lnTo>
                    <a:pt x="4" y="0"/>
                  </a:lnTo>
                  <a:lnTo>
                    <a:pt x="7" y="2"/>
                  </a:lnTo>
                  <a:lnTo>
                    <a:pt x="7" y="5"/>
                  </a:lnTo>
                  <a:lnTo>
                    <a:pt x="7" y="5"/>
                  </a:lnTo>
                  <a:close/>
                </a:path>
              </a:pathLst>
            </a:custGeom>
            <a:solidFill>
              <a:srgbClr val="2F4C6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4" name="Google Shape;1294;p41"/>
            <p:cNvSpPr/>
            <p:nvPr/>
          </p:nvSpPr>
          <p:spPr>
            <a:xfrm>
              <a:off x="9542070" y="1450402"/>
              <a:ext cx="31019" cy="41358"/>
            </a:xfrm>
            <a:custGeom>
              <a:rect b="b" l="l" r="r" t="t"/>
              <a:pathLst>
                <a:path extrusionOk="0" h="20" w="15">
                  <a:moveTo>
                    <a:pt x="15" y="10"/>
                  </a:moveTo>
                  <a:lnTo>
                    <a:pt x="15" y="10"/>
                  </a:lnTo>
                  <a:lnTo>
                    <a:pt x="14" y="13"/>
                  </a:lnTo>
                  <a:lnTo>
                    <a:pt x="12" y="16"/>
                  </a:lnTo>
                  <a:lnTo>
                    <a:pt x="10" y="18"/>
                  </a:lnTo>
                  <a:lnTo>
                    <a:pt x="9" y="20"/>
                  </a:lnTo>
                  <a:lnTo>
                    <a:pt x="9" y="20"/>
                  </a:lnTo>
                  <a:lnTo>
                    <a:pt x="5" y="18"/>
                  </a:lnTo>
                  <a:lnTo>
                    <a:pt x="3" y="16"/>
                  </a:lnTo>
                  <a:lnTo>
                    <a:pt x="2" y="13"/>
                  </a:lnTo>
                  <a:lnTo>
                    <a:pt x="0" y="10"/>
                  </a:lnTo>
                  <a:lnTo>
                    <a:pt x="0" y="10"/>
                  </a:lnTo>
                  <a:lnTo>
                    <a:pt x="2" y="6"/>
                  </a:lnTo>
                  <a:lnTo>
                    <a:pt x="3" y="3"/>
                  </a:lnTo>
                  <a:lnTo>
                    <a:pt x="5" y="1"/>
                  </a:lnTo>
                  <a:lnTo>
                    <a:pt x="9" y="0"/>
                  </a:lnTo>
                  <a:lnTo>
                    <a:pt x="9" y="0"/>
                  </a:lnTo>
                  <a:lnTo>
                    <a:pt x="10" y="1"/>
                  </a:lnTo>
                  <a:lnTo>
                    <a:pt x="12" y="3"/>
                  </a:lnTo>
                  <a:lnTo>
                    <a:pt x="14" y="6"/>
                  </a:lnTo>
                  <a:lnTo>
                    <a:pt x="15" y="10"/>
                  </a:lnTo>
                  <a:lnTo>
                    <a:pt x="15" y="10"/>
                  </a:lnTo>
                  <a:close/>
                </a:path>
              </a:pathLst>
            </a:custGeom>
            <a:solidFill>
              <a:srgbClr val="1E273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5" name="Google Shape;1295;p41"/>
            <p:cNvSpPr/>
            <p:nvPr/>
          </p:nvSpPr>
          <p:spPr>
            <a:xfrm>
              <a:off x="9548273" y="1456605"/>
              <a:ext cx="22747" cy="26883"/>
            </a:xfrm>
            <a:custGeom>
              <a:rect b="b" l="l" r="r" t="t"/>
              <a:pathLst>
                <a:path extrusionOk="0" h="13" w="11">
                  <a:moveTo>
                    <a:pt x="11" y="7"/>
                  </a:moveTo>
                  <a:lnTo>
                    <a:pt x="11" y="7"/>
                  </a:lnTo>
                  <a:lnTo>
                    <a:pt x="9" y="12"/>
                  </a:lnTo>
                  <a:lnTo>
                    <a:pt x="6" y="13"/>
                  </a:lnTo>
                  <a:lnTo>
                    <a:pt x="6" y="13"/>
                  </a:lnTo>
                  <a:lnTo>
                    <a:pt x="2" y="12"/>
                  </a:lnTo>
                  <a:lnTo>
                    <a:pt x="0" y="7"/>
                  </a:lnTo>
                  <a:lnTo>
                    <a:pt x="0" y="7"/>
                  </a:lnTo>
                  <a:lnTo>
                    <a:pt x="2" y="2"/>
                  </a:lnTo>
                  <a:lnTo>
                    <a:pt x="6" y="0"/>
                  </a:lnTo>
                  <a:lnTo>
                    <a:pt x="6" y="0"/>
                  </a:lnTo>
                  <a:lnTo>
                    <a:pt x="9" y="2"/>
                  </a:lnTo>
                  <a:lnTo>
                    <a:pt x="11" y="7"/>
                  </a:lnTo>
                  <a:lnTo>
                    <a:pt x="11" y="7"/>
                  </a:lnTo>
                  <a:close/>
                </a:path>
              </a:pathLst>
            </a:custGeom>
            <a:solidFill>
              <a:srgbClr val="22334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6" name="Google Shape;1296;p41"/>
            <p:cNvSpPr/>
            <p:nvPr/>
          </p:nvSpPr>
          <p:spPr>
            <a:xfrm>
              <a:off x="9556545" y="1460741"/>
              <a:ext cx="10340" cy="16543"/>
            </a:xfrm>
            <a:custGeom>
              <a:rect b="b" l="l" r="r" t="t"/>
              <a:pathLst>
                <a:path extrusionOk="0" h="8" w="5">
                  <a:moveTo>
                    <a:pt x="5" y="5"/>
                  </a:moveTo>
                  <a:lnTo>
                    <a:pt x="5" y="5"/>
                  </a:lnTo>
                  <a:lnTo>
                    <a:pt x="5" y="8"/>
                  </a:lnTo>
                  <a:lnTo>
                    <a:pt x="2" y="8"/>
                  </a:lnTo>
                  <a:lnTo>
                    <a:pt x="2" y="8"/>
                  </a:lnTo>
                  <a:lnTo>
                    <a:pt x="0" y="8"/>
                  </a:lnTo>
                  <a:lnTo>
                    <a:pt x="0" y="5"/>
                  </a:lnTo>
                  <a:lnTo>
                    <a:pt x="0" y="5"/>
                  </a:lnTo>
                  <a:lnTo>
                    <a:pt x="0" y="1"/>
                  </a:lnTo>
                  <a:lnTo>
                    <a:pt x="2" y="0"/>
                  </a:lnTo>
                  <a:lnTo>
                    <a:pt x="2" y="0"/>
                  </a:lnTo>
                  <a:lnTo>
                    <a:pt x="5" y="1"/>
                  </a:lnTo>
                  <a:lnTo>
                    <a:pt x="5" y="5"/>
                  </a:lnTo>
                  <a:lnTo>
                    <a:pt x="5" y="5"/>
                  </a:lnTo>
                  <a:close/>
                </a:path>
              </a:pathLst>
            </a:custGeom>
            <a:solidFill>
              <a:srgbClr val="243C5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7" name="Google Shape;1297;p41"/>
            <p:cNvSpPr/>
            <p:nvPr/>
          </p:nvSpPr>
          <p:spPr>
            <a:xfrm>
              <a:off x="7124700" y="2227931"/>
              <a:ext cx="39291" cy="303981"/>
            </a:xfrm>
            <a:custGeom>
              <a:rect b="b" l="l" r="r" t="t"/>
              <a:pathLst>
                <a:path extrusionOk="0" h="147" w="19">
                  <a:moveTo>
                    <a:pt x="8" y="147"/>
                  </a:moveTo>
                  <a:lnTo>
                    <a:pt x="12" y="147"/>
                  </a:lnTo>
                  <a:lnTo>
                    <a:pt x="12" y="147"/>
                  </a:lnTo>
                  <a:lnTo>
                    <a:pt x="13" y="147"/>
                  </a:lnTo>
                  <a:lnTo>
                    <a:pt x="15" y="145"/>
                  </a:lnTo>
                  <a:lnTo>
                    <a:pt x="17" y="143"/>
                  </a:lnTo>
                  <a:lnTo>
                    <a:pt x="19" y="140"/>
                  </a:lnTo>
                  <a:lnTo>
                    <a:pt x="19" y="7"/>
                  </a:lnTo>
                  <a:lnTo>
                    <a:pt x="19" y="7"/>
                  </a:lnTo>
                  <a:lnTo>
                    <a:pt x="17" y="5"/>
                  </a:lnTo>
                  <a:lnTo>
                    <a:pt x="15" y="4"/>
                  </a:lnTo>
                  <a:lnTo>
                    <a:pt x="13" y="2"/>
                  </a:lnTo>
                  <a:lnTo>
                    <a:pt x="12" y="0"/>
                  </a:lnTo>
                  <a:lnTo>
                    <a:pt x="8" y="0"/>
                  </a:lnTo>
                  <a:lnTo>
                    <a:pt x="8" y="0"/>
                  </a:lnTo>
                  <a:lnTo>
                    <a:pt x="5" y="2"/>
                  </a:lnTo>
                  <a:lnTo>
                    <a:pt x="2" y="4"/>
                  </a:lnTo>
                  <a:lnTo>
                    <a:pt x="0" y="7"/>
                  </a:lnTo>
                  <a:lnTo>
                    <a:pt x="0" y="10"/>
                  </a:lnTo>
                  <a:lnTo>
                    <a:pt x="0" y="138"/>
                  </a:lnTo>
                  <a:lnTo>
                    <a:pt x="0" y="138"/>
                  </a:lnTo>
                  <a:lnTo>
                    <a:pt x="0" y="142"/>
                  </a:lnTo>
                  <a:lnTo>
                    <a:pt x="2" y="145"/>
                  </a:lnTo>
                  <a:lnTo>
                    <a:pt x="5" y="147"/>
                  </a:lnTo>
                  <a:lnTo>
                    <a:pt x="8" y="147"/>
                  </a:lnTo>
                  <a:lnTo>
                    <a:pt x="8" y="147"/>
                  </a:lnTo>
                  <a:close/>
                </a:path>
              </a:pathLst>
            </a:custGeom>
            <a:gradFill>
              <a:gsLst>
                <a:gs pos="0">
                  <a:srgbClr val="333333"/>
                </a:gs>
                <a:gs pos="20000">
                  <a:srgbClr val="989898"/>
                </a:gs>
                <a:gs pos="49510">
                  <a:srgbClr val="AEAFB1"/>
                </a:gs>
                <a:gs pos="80000">
                  <a:srgbClr val="868686"/>
                </a:gs>
                <a:gs pos="100000">
                  <a:srgbClr val="33333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8" name="Google Shape;1298;p41"/>
            <p:cNvSpPr/>
            <p:nvPr/>
          </p:nvSpPr>
          <p:spPr>
            <a:xfrm>
              <a:off x="7124700" y="2817280"/>
              <a:ext cx="39291" cy="562467"/>
            </a:xfrm>
            <a:custGeom>
              <a:rect b="b" l="l" r="r" t="t"/>
              <a:pathLst>
                <a:path extrusionOk="0" h="272" w="19">
                  <a:moveTo>
                    <a:pt x="8" y="272"/>
                  </a:moveTo>
                  <a:lnTo>
                    <a:pt x="12" y="272"/>
                  </a:lnTo>
                  <a:lnTo>
                    <a:pt x="12" y="272"/>
                  </a:lnTo>
                  <a:lnTo>
                    <a:pt x="13" y="270"/>
                  </a:lnTo>
                  <a:lnTo>
                    <a:pt x="15" y="270"/>
                  </a:lnTo>
                  <a:lnTo>
                    <a:pt x="17" y="267"/>
                  </a:lnTo>
                  <a:lnTo>
                    <a:pt x="19" y="265"/>
                  </a:lnTo>
                  <a:lnTo>
                    <a:pt x="19" y="6"/>
                  </a:lnTo>
                  <a:lnTo>
                    <a:pt x="19" y="6"/>
                  </a:lnTo>
                  <a:lnTo>
                    <a:pt x="17" y="3"/>
                  </a:lnTo>
                  <a:lnTo>
                    <a:pt x="15" y="1"/>
                  </a:lnTo>
                  <a:lnTo>
                    <a:pt x="13" y="0"/>
                  </a:lnTo>
                  <a:lnTo>
                    <a:pt x="12" y="0"/>
                  </a:lnTo>
                  <a:lnTo>
                    <a:pt x="8" y="0"/>
                  </a:lnTo>
                  <a:lnTo>
                    <a:pt x="8" y="0"/>
                  </a:lnTo>
                  <a:lnTo>
                    <a:pt x="5" y="0"/>
                  </a:lnTo>
                  <a:lnTo>
                    <a:pt x="2" y="1"/>
                  </a:lnTo>
                  <a:lnTo>
                    <a:pt x="0" y="5"/>
                  </a:lnTo>
                  <a:lnTo>
                    <a:pt x="0" y="8"/>
                  </a:lnTo>
                  <a:lnTo>
                    <a:pt x="0" y="262"/>
                  </a:lnTo>
                  <a:lnTo>
                    <a:pt x="0" y="262"/>
                  </a:lnTo>
                  <a:lnTo>
                    <a:pt x="0" y="265"/>
                  </a:lnTo>
                  <a:lnTo>
                    <a:pt x="2" y="269"/>
                  </a:lnTo>
                  <a:lnTo>
                    <a:pt x="5" y="270"/>
                  </a:lnTo>
                  <a:lnTo>
                    <a:pt x="8" y="272"/>
                  </a:lnTo>
                  <a:lnTo>
                    <a:pt x="8" y="272"/>
                  </a:lnTo>
                  <a:close/>
                </a:path>
              </a:pathLst>
            </a:custGeom>
            <a:gradFill>
              <a:gsLst>
                <a:gs pos="0">
                  <a:srgbClr val="333333"/>
                </a:gs>
                <a:gs pos="20000">
                  <a:srgbClr val="989898"/>
                </a:gs>
                <a:gs pos="49510">
                  <a:srgbClr val="AEAFB1"/>
                </a:gs>
                <a:gs pos="80000">
                  <a:srgbClr val="868686"/>
                </a:gs>
                <a:gs pos="100000">
                  <a:srgbClr val="33333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9" name="Google Shape;1299;p41"/>
            <p:cNvSpPr/>
            <p:nvPr/>
          </p:nvSpPr>
          <p:spPr>
            <a:xfrm>
              <a:off x="11132281" y="3001323"/>
              <a:ext cx="31019" cy="932621"/>
            </a:xfrm>
            <a:custGeom>
              <a:rect b="b" l="l" r="r" t="t"/>
              <a:pathLst>
                <a:path extrusionOk="0" h="451" w="15">
                  <a:moveTo>
                    <a:pt x="7" y="0"/>
                  </a:moveTo>
                  <a:lnTo>
                    <a:pt x="7" y="0"/>
                  </a:lnTo>
                  <a:lnTo>
                    <a:pt x="7" y="0"/>
                  </a:lnTo>
                  <a:lnTo>
                    <a:pt x="3" y="1"/>
                  </a:lnTo>
                  <a:lnTo>
                    <a:pt x="2" y="1"/>
                  </a:lnTo>
                  <a:lnTo>
                    <a:pt x="0" y="5"/>
                  </a:lnTo>
                  <a:lnTo>
                    <a:pt x="0" y="7"/>
                  </a:lnTo>
                  <a:lnTo>
                    <a:pt x="0" y="444"/>
                  </a:lnTo>
                  <a:lnTo>
                    <a:pt x="0" y="444"/>
                  </a:lnTo>
                  <a:lnTo>
                    <a:pt x="0" y="446"/>
                  </a:lnTo>
                  <a:lnTo>
                    <a:pt x="2" y="449"/>
                  </a:lnTo>
                  <a:lnTo>
                    <a:pt x="3" y="449"/>
                  </a:lnTo>
                  <a:lnTo>
                    <a:pt x="7" y="451"/>
                  </a:lnTo>
                  <a:lnTo>
                    <a:pt x="7" y="451"/>
                  </a:lnTo>
                  <a:lnTo>
                    <a:pt x="7" y="451"/>
                  </a:lnTo>
                  <a:lnTo>
                    <a:pt x="10" y="449"/>
                  </a:lnTo>
                  <a:lnTo>
                    <a:pt x="13" y="447"/>
                  </a:lnTo>
                  <a:lnTo>
                    <a:pt x="15" y="444"/>
                  </a:lnTo>
                  <a:lnTo>
                    <a:pt x="15" y="441"/>
                  </a:lnTo>
                  <a:lnTo>
                    <a:pt x="15" y="10"/>
                  </a:lnTo>
                  <a:lnTo>
                    <a:pt x="15" y="10"/>
                  </a:lnTo>
                  <a:lnTo>
                    <a:pt x="15" y="7"/>
                  </a:lnTo>
                  <a:lnTo>
                    <a:pt x="13" y="3"/>
                  </a:lnTo>
                  <a:lnTo>
                    <a:pt x="10" y="1"/>
                  </a:lnTo>
                  <a:lnTo>
                    <a:pt x="7" y="0"/>
                  </a:lnTo>
                  <a:lnTo>
                    <a:pt x="7" y="0"/>
                  </a:lnTo>
                  <a:close/>
                </a:path>
              </a:pathLst>
            </a:custGeom>
            <a:gradFill>
              <a:gsLst>
                <a:gs pos="0">
                  <a:srgbClr val="333333"/>
                </a:gs>
                <a:gs pos="20000">
                  <a:srgbClr val="989898"/>
                </a:gs>
                <a:gs pos="49510">
                  <a:srgbClr val="AEAFB1"/>
                </a:gs>
                <a:gs pos="80000">
                  <a:srgbClr val="868686"/>
                </a:gs>
                <a:gs pos="100000">
                  <a:srgbClr val="33333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0" name="Google Shape;1300;p41"/>
            <p:cNvSpPr/>
            <p:nvPr/>
          </p:nvSpPr>
          <p:spPr>
            <a:xfrm>
              <a:off x="7124700" y="3543112"/>
              <a:ext cx="39291" cy="576943"/>
            </a:xfrm>
            <a:custGeom>
              <a:rect b="b" l="l" r="r" t="t"/>
              <a:pathLst>
                <a:path extrusionOk="0" h="279" w="19">
                  <a:moveTo>
                    <a:pt x="8" y="279"/>
                  </a:moveTo>
                  <a:lnTo>
                    <a:pt x="12" y="279"/>
                  </a:lnTo>
                  <a:lnTo>
                    <a:pt x="12" y="279"/>
                  </a:lnTo>
                  <a:lnTo>
                    <a:pt x="13" y="279"/>
                  </a:lnTo>
                  <a:lnTo>
                    <a:pt x="15" y="278"/>
                  </a:lnTo>
                  <a:lnTo>
                    <a:pt x="17" y="276"/>
                  </a:lnTo>
                  <a:lnTo>
                    <a:pt x="19" y="273"/>
                  </a:lnTo>
                  <a:lnTo>
                    <a:pt x="19" y="7"/>
                  </a:lnTo>
                  <a:lnTo>
                    <a:pt x="19" y="7"/>
                  </a:lnTo>
                  <a:lnTo>
                    <a:pt x="17" y="4"/>
                  </a:lnTo>
                  <a:lnTo>
                    <a:pt x="15" y="2"/>
                  </a:lnTo>
                  <a:lnTo>
                    <a:pt x="13" y="0"/>
                  </a:lnTo>
                  <a:lnTo>
                    <a:pt x="12" y="0"/>
                  </a:lnTo>
                  <a:lnTo>
                    <a:pt x="8" y="0"/>
                  </a:lnTo>
                  <a:lnTo>
                    <a:pt x="8" y="0"/>
                  </a:lnTo>
                  <a:lnTo>
                    <a:pt x="5" y="0"/>
                  </a:lnTo>
                  <a:lnTo>
                    <a:pt x="2" y="2"/>
                  </a:lnTo>
                  <a:lnTo>
                    <a:pt x="0" y="5"/>
                  </a:lnTo>
                  <a:lnTo>
                    <a:pt x="0" y="9"/>
                  </a:lnTo>
                  <a:lnTo>
                    <a:pt x="0" y="271"/>
                  </a:lnTo>
                  <a:lnTo>
                    <a:pt x="0" y="271"/>
                  </a:lnTo>
                  <a:lnTo>
                    <a:pt x="0" y="274"/>
                  </a:lnTo>
                  <a:lnTo>
                    <a:pt x="2" y="278"/>
                  </a:lnTo>
                  <a:lnTo>
                    <a:pt x="5" y="279"/>
                  </a:lnTo>
                  <a:lnTo>
                    <a:pt x="8" y="279"/>
                  </a:lnTo>
                  <a:lnTo>
                    <a:pt x="8" y="279"/>
                  </a:lnTo>
                  <a:close/>
                </a:path>
              </a:pathLst>
            </a:custGeom>
            <a:gradFill>
              <a:gsLst>
                <a:gs pos="0">
                  <a:srgbClr val="333333"/>
                </a:gs>
                <a:gs pos="20000">
                  <a:srgbClr val="989898"/>
                </a:gs>
                <a:gs pos="49510">
                  <a:srgbClr val="AEAFB1"/>
                </a:gs>
                <a:gs pos="80000">
                  <a:srgbClr val="868686"/>
                </a:gs>
                <a:gs pos="100000">
                  <a:srgbClr val="33333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1" name="Google Shape;1301;p41"/>
            <p:cNvSpPr/>
            <p:nvPr/>
          </p:nvSpPr>
          <p:spPr>
            <a:xfrm>
              <a:off x="7385255" y="1375958"/>
              <a:ext cx="3513355" cy="7582972"/>
            </a:xfrm>
            <a:custGeom>
              <a:rect b="b" l="l" r="r" t="t"/>
              <a:pathLst>
                <a:path extrusionOk="0" h="3667" w="1699">
                  <a:moveTo>
                    <a:pt x="1502" y="0"/>
                  </a:moveTo>
                  <a:lnTo>
                    <a:pt x="1359" y="0"/>
                  </a:lnTo>
                  <a:lnTo>
                    <a:pt x="1359" y="0"/>
                  </a:lnTo>
                  <a:lnTo>
                    <a:pt x="1351" y="0"/>
                  </a:lnTo>
                  <a:lnTo>
                    <a:pt x="1344" y="2"/>
                  </a:lnTo>
                  <a:lnTo>
                    <a:pt x="1337" y="5"/>
                  </a:lnTo>
                  <a:lnTo>
                    <a:pt x="1332" y="10"/>
                  </a:lnTo>
                  <a:lnTo>
                    <a:pt x="1327" y="15"/>
                  </a:lnTo>
                  <a:lnTo>
                    <a:pt x="1324" y="22"/>
                  </a:lnTo>
                  <a:lnTo>
                    <a:pt x="1322" y="29"/>
                  </a:lnTo>
                  <a:lnTo>
                    <a:pt x="1322" y="37"/>
                  </a:lnTo>
                  <a:lnTo>
                    <a:pt x="1322" y="37"/>
                  </a:lnTo>
                  <a:lnTo>
                    <a:pt x="1322" y="37"/>
                  </a:lnTo>
                  <a:lnTo>
                    <a:pt x="1321" y="47"/>
                  </a:lnTo>
                  <a:lnTo>
                    <a:pt x="1321" y="57"/>
                  </a:lnTo>
                  <a:lnTo>
                    <a:pt x="1314" y="76"/>
                  </a:lnTo>
                  <a:lnTo>
                    <a:pt x="1306" y="93"/>
                  </a:lnTo>
                  <a:lnTo>
                    <a:pt x="1292" y="108"/>
                  </a:lnTo>
                  <a:lnTo>
                    <a:pt x="1277" y="120"/>
                  </a:lnTo>
                  <a:lnTo>
                    <a:pt x="1260" y="130"/>
                  </a:lnTo>
                  <a:lnTo>
                    <a:pt x="1242" y="135"/>
                  </a:lnTo>
                  <a:lnTo>
                    <a:pt x="1232" y="136"/>
                  </a:lnTo>
                  <a:lnTo>
                    <a:pt x="1221" y="136"/>
                  </a:lnTo>
                  <a:lnTo>
                    <a:pt x="478" y="136"/>
                  </a:lnTo>
                  <a:lnTo>
                    <a:pt x="478" y="136"/>
                  </a:lnTo>
                  <a:lnTo>
                    <a:pt x="468" y="136"/>
                  </a:lnTo>
                  <a:lnTo>
                    <a:pt x="458" y="135"/>
                  </a:lnTo>
                  <a:lnTo>
                    <a:pt x="439" y="130"/>
                  </a:lnTo>
                  <a:lnTo>
                    <a:pt x="422" y="120"/>
                  </a:lnTo>
                  <a:lnTo>
                    <a:pt x="407" y="108"/>
                  </a:lnTo>
                  <a:lnTo>
                    <a:pt x="395" y="93"/>
                  </a:lnTo>
                  <a:lnTo>
                    <a:pt x="385" y="76"/>
                  </a:lnTo>
                  <a:lnTo>
                    <a:pt x="380" y="57"/>
                  </a:lnTo>
                  <a:lnTo>
                    <a:pt x="379" y="47"/>
                  </a:lnTo>
                  <a:lnTo>
                    <a:pt x="379" y="37"/>
                  </a:lnTo>
                  <a:lnTo>
                    <a:pt x="379" y="37"/>
                  </a:lnTo>
                  <a:lnTo>
                    <a:pt x="379" y="37"/>
                  </a:lnTo>
                  <a:lnTo>
                    <a:pt x="377" y="29"/>
                  </a:lnTo>
                  <a:lnTo>
                    <a:pt x="375" y="22"/>
                  </a:lnTo>
                  <a:lnTo>
                    <a:pt x="372" y="15"/>
                  </a:lnTo>
                  <a:lnTo>
                    <a:pt x="367" y="10"/>
                  </a:lnTo>
                  <a:lnTo>
                    <a:pt x="362" y="5"/>
                  </a:lnTo>
                  <a:lnTo>
                    <a:pt x="355" y="2"/>
                  </a:lnTo>
                  <a:lnTo>
                    <a:pt x="348" y="0"/>
                  </a:lnTo>
                  <a:lnTo>
                    <a:pt x="342" y="0"/>
                  </a:lnTo>
                  <a:lnTo>
                    <a:pt x="197" y="0"/>
                  </a:lnTo>
                  <a:lnTo>
                    <a:pt x="197" y="0"/>
                  </a:lnTo>
                  <a:lnTo>
                    <a:pt x="177" y="0"/>
                  </a:lnTo>
                  <a:lnTo>
                    <a:pt x="158" y="4"/>
                  </a:lnTo>
                  <a:lnTo>
                    <a:pt x="140" y="9"/>
                  </a:lnTo>
                  <a:lnTo>
                    <a:pt x="121" y="15"/>
                  </a:lnTo>
                  <a:lnTo>
                    <a:pt x="104" y="24"/>
                  </a:lnTo>
                  <a:lnTo>
                    <a:pt x="88" y="34"/>
                  </a:lnTo>
                  <a:lnTo>
                    <a:pt x="73" y="44"/>
                  </a:lnTo>
                  <a:lnTo>
                    <a:pt x="59" y="57"/>
                  </a:lnTo>
                  <a:lnTo>
                    <a:pt x="46" y="71"/>
                  </a:lnTo>
                  <a:lnTo>
                    <a:pt x="34" y="86"/>
                  </a:lnTo>
                  <a:lnTo>
                    <a:pt x="25" y="103"/>
                  </a:lnTo>
                  <a:lnTo>
                    <a:pt x="17" y="120"/>
                  </a:lnTo>
                  <a:lnTo>
                    <a:pt x="10" y="138"/>
                  </a:lnTo>
                  <a:lnTo>
                    <a:pt x="5" y="157"/>
                  </a:lnTo>
                  <a:lnTo>
                    <a:pt x="2" y="177"/>
                  </a:lnTo>
                  <a:lnTo>
                    <a:pt x="0" y="197"/>
                  </a:lnTo>
                  <a:lnTo>
                    <a:pt x="0" y="3471"/>
                  </a:lnTo>
                  <a:lnTo>
                    <a:pt x="0" y="3471"/>
                  </a:lnTo>
                  <a:lnTo>
                    <a:pt x="2" y="3491"/>
                  </a:lnTo>
                  <a:lnTo>
                    <a:pt x="5" y="3511"/>
                  </a:lnTo>
                  <a:lnTo>
                    <a:pt x="10" y="3530"/>
                  </a:lnTo>
                  <a:lnTo>
                    <a:pt x="17" y="3548"/>
                  </a:lnTo>
                  <a:lnTo>
                    <a:pt x="25" y="3565"/>
                  </a:lnTo>
                  <a:lnTo>
                    <a:pt x="34" y="3580"/>
                  </a:lnTo>
                  <a:lnTo>
                    <a:pt x="46" y="3595"/>
                  </a:lnTo>
                  <a:lnTo>
                    <a:pt x="59" y="3610"/>
                  </a:lnTo>
                  <a:lnTo>
                    <a:pt x="73" y="3622"/>
                  </a:lnTo>
                  <a:lnTo>
                    <a:pt x="88" y="3634"/>
                  </a:lnTo>
                  <a:lnTo>
                    <a:pt x="104" y="3644"/>
                  </a:lnTo>
                  <a:lnTo>
                    <a:pt x="121" y="3652"/>
                  </a:lnTo>
                  <a:lnTo>
                    <a:pt x="140" y="3659"/>
                  </a:lnTo>
                  <a:lnTo>
                    <a:pt x="158" y="3664"/>
                  </a:lnTo>
                  <a:lnTo>
                    <a:pt x="177" y="3666"/>
                  </a:lnTo>
                  <a:lnTo>
                    <a:pt x="197" y="3667"/>
                  </a:lnTo>
                  <a:lnTo>
                    <a:pt x="1502" y="3667"/>
                  </a:lnTo>
                  <a:lnTo>
                    <a:pt x="1502" y="3667"/>
                  </a:lnTo>
                  <a:lnTo>
                    <a:pt x="1523" y="3666"/>
                  </a:lnTo>
                  <a:lnTo>
                    <a:pt x="1541" y="3664"/>
                  </a:lnTo>
                  <a:lnTo>
                    <a:pt x="1561" y="3659"/>
                  </a:lnTo>
                  <a:lnTo>
                    <a:pt x="1578" y="3652"/>
                  </a:lnTo>
                  <a:lnTo>
                    <a:pt x="1597" y="3644"/>
                  </a:lnTo>
                  <a:lnTo>
                    <a:pt x="1612" y="3634"/>
                  </a:lnTo>
                  <a:lnTo>
                    <a:pt x="1627" y="3622"/>
                  </a:lnTo>
                  <a:lnTo>
                    <a:pt x="1642" y="3610"/>
                  </a:lnTo>
                  <a:lnTo>
                    <a:pt x="1654" y="3595"/>
                  </a:lnTo>
                  <a:lnTo>
                    <a:pt x="1666" y="3580"/>
                  </a:lnTo>
                  <a:lnTo>
                    <a:pt x="1676" y="3565"/>
                  </a:lnTo>
                  <a:lnTo>
                    <a:pt x="1684" y="3548"/>
                  </a:lnTo>
                  <a:lnTo>
                    <a:pt x="1691" y="3530"/>
                  </a:lnTo>
                  <a:lnTo>
                    <a:pt x="1694" y="3511"/>
                  </a:lnTo>
                  <a:lnTo>
                    <a:pt x="1697" y="3491"/>
                  </a:lnTo>
                  <a:lnTo>
                    <a:pt x="1699" y="3471"/>
                  </a:lnTo>
                  <a:lnTo>
                    <a:pt x="1699" y="197"/>
                  </a:lnTo>
                  <a:lnTo>
                    <a:pt x="1699" y="197"/>
                  </a:lnTo>
                  <a:lnTo>
                    <a:pt x="1697" y="177"/>
                  </a:lnTo>
                  <a:lnTo>
                    <a:pt x="1694" y="157"/>
                  </a:lnTo>
                  <a:lnTo>
                    <a:pt x="1691" y="138"/>
                  </a:lnTo>
                  <a:lnTo>
                    <a:pt x="1684" y="120"/>
                  </a:lnTo>
                  <a:lnTo>
                    <a:pt x="1676" y="103"/>
                  </a:lnTo>
                  <a:lnTo>
                    <a:pt x="1666" y="86"/>
                  </a:lnTo>
                  <a:lnTo>
                    <a:pt x="1654" y="71"/>
                  </a:lnTo>
                  <a:lnTo>
                    <a:pt x="1642" y="57"/>
                  </a:lnTo>
                  <a:lnTo>
                    <a:pt x="1627" y="44"/>
                  </a:lnTo>
                  <a:lnTo>
                    <a:pt x="1612" y="34"/>
                  </a:lnTo>
                  <a:lnTo>
                    <a:pt x="1597" y="24"/>
                  </a:lnTo>
                  <a:lnTo>
                    <a:pt x="1578" y="15"/>
                  </a:lnTo>
                  <a:lnTo>
                    <a:pt x="1561" y="9"/>
                  </a:lnTo>
                  <a:lnTo>
                    <a:pt x="1541" y="4"/>
                  </a:lnTo>
                  <a:lnTo>
                    <a:pt x="1523" y="0"/>
                  </a:lnTo>
                  <a:lnTo>
                    <a:pt x="1502" y="0"/>
                  </a:lnTo>
                  <a:lnTo>
                    <a:pt x="1502" y="0"/>
                  </a:lnTo>
                  <a:close/>
                </a:path>
              </a:pathLst>
            </a:custGeom>
            <a:solidFill>
              <a:srgbClr val="3333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302" name="Google Shape;1302;p41"/>
          <p:cNvGrpSpPr/>
          <p:nvPr/>
        </p:nvGrpSpPr>
        <p:grpSpPr>
          <a:xfrm>
            <a:off x="9248528" y="5094247"/>
            <a:ext cx="1276467" cy="1350741"/>
            <a:chOff x="10685868" y="4791993"/>
            <a:chExt cx="1276467" cy="1350741"/>
          </a:xfrm>
        </p:grpSpPr>
        <p:grpSp>
          <p:nvGrpSpPr>
            <p:cNvPr id="1303" name="Google Shape;1303;p41"/>
            <p:cNvGrpSpPr/>
            <p:nvPr/>
          </p:nvGrpSpPr>
          <p:grpSpPr>
            <a:xfrm>
              <a:off x="10685868" y="4791993"/>
              <a:ext cx="1276467" cy="1350741"/>
              <a:chOff x="6448444" y="4943434"/>
              <a:chExt cx="1276467" cy="1350741"/>
            </a:xfrm>
          </p:grpSpPr>
          <p:sp>
            <p:nvSpPr>
              <p:cNvPr id="1304" name="Google Shape;1304;p41"/>
              <p:cNvSpPr/>
              <p:nvPr/>
            </p:nvSpPr>
            <p:spPr>
              <a:xfrm>
                <a:off x="6448444" y="4943434"/>
                <a:ext cx="1276466" cy="1350741"/>
              </a:xfrm>
              <a:custGeom>
                <a:rect b="b" l="l" r="r" t="t"/>
                <a:pathLst>
                  <a:path extrusionOk="0" h="1350741" w="1276466">
                    <a:moveTo>
                      <a:pt x="1275568" y="592971"/>
                    </a:moveTo>
                    <a:cubicBezTo>
                      <a:pt x="1272520" y="612688"/>
                      <a:pt x="1265186" y="629452"/>
                      <a:pt x="1254899" y="643835"/>
                    </a:cubicBezTo>
                    <a:cubicBezTo>
                      <a:pt x="1211465" y="704414"/>
                      <a:pt x="1114405" y="723940"/>
                      <a:pt x="1052874" y="755277"/>
                    </a:cubicBezTo>
                    <a:cubicBezTo>
                      <a:pt x="1041634" y="760992"/>
                      <a:pt x="1030109" y="767374"/>
                      <a:pt x="1022394" y="777375"/>
                    </a:cubicBezTo>
                    <a:cubicBezTo>
                      <a:pt x="997343" y="810237"/>
                      <a:pt x="1026585" y="832811"/>
                      <a:pt x="1057255" y="849480"/>
                    </a:cubicBezTo>
                    <a:cubicBezTo>
                      <a:pt x="1073067" y="858052"/>
                      <a:pt x="1089164" y="865101"/>
                      <a:pt x="1098594" y="871292"/>
                    </a:cubicBezTo>
                    <a:cubicBezTo>
                      <a:pt x="1138694" y="897581"/>
                      <a:pt x="1152124" y="962351"/>
                      <a:pt x="1113072" y="996069"/>
                    </a:cubicBezTo>
                    <a:cubicBezTo>
                      <a:pt x="1095069" y="1011690"/>
                      <a:pt x="1070019" y="1016167"/>
                      <a:pt x="1046301" y="1016358"/>
                    </a:cubicBezTo>
                    <a:cubicBezTo>
                      <a:pt x="1035824" y="1016453"/>
                      <a:pt x="1025346" y="1016358"/>
                      <a:pt x="1014774" y="1016167"/>
                    </a:cubicBezTo>
                    <a:cubicBezTo>
                      <a:pt x="985437" y="1015691"/>
                      <a:pt x="956004" y="1014548"/>
                      <a:pt x="926858" y="1013310"/>
                    </a:cubicBezTo>
                    <a:cubicBezTo>
                      <a:pt x="904284" y="1012452"/>
                      <a:pt x="880566" y="1013881"/>
                      <a:pt x="861516" y="1025978"/>
                    </a:cubicBezTo>
                    <a:cubicBezTo>
                      <a:pt x="847610" y="1034836"/>
                      <a:pt x="840466" y="1044647"/>
                      <a:pt x="838085" y="1054648"/>
                    </a:cubicBezTo>
                    <a:cubicBezTo>
                      <a:pt x="831322" y="1083795"/>
                      <a:pt x="865231" y="1114846"/>
                      <a:pt x="893806" y="1128943"/>
                    </a:cubicBezTo>
                    <a:cubicBezTo>
                      <a:pt x="939907" y="1151708"/>
                      <a:pt x="1003725" y="1216287"/>
                      <a:pt x="928287" y="1252768"/>
                    </a:cubicBezTo>
                    <a:cubicBezTo>
                      <a:pt x="911523" y="1260769"/>
                      <a:pt x="892568" y="1262865"/>
                      <a:pt x="874089" y="1263531"/>
                    </a:cubicBezTo>
                    <a:cubicBezTo>
                      <a:pt x="873042" y="1263531"/>
                      <a:pt x="871899" y="1263627"/>
                      <a:pt x="870851" y="1263627"/>
                    </a:cubicBezTo>
                    <a:cubicBezTo>
                      <a:pt x="844943" y="1264389"/>
                      <a:pt x="818844" y="1262579"/>
                      <a:pt x="793222" y="1258197"/>
                    </a:cubicBezTo>
                    <a:cubicBezTo>
                      <a:pt x="771410" y="1254578"/>
                      <a:pt x="742549" y="1239338"/>
                      <a:pt x="720642" y="1243529"/>
                    </a:cubicBezTo>
                    <a:cubicBezTo>
                      <a:pt x="682446" y="1250863"/>
                      <a:pt x="694067" y="1271913"/>
                      <a:pt x="700258" y="1298488"/>
                    </a:cubicBezTo>
                    <a:cubicBezTo>
                      <a:pt x="701401" y="1303060"/>
                      <a:pt x="702354" y="1307918"/>
                      <a:pt x="702735" y="1312871"/>
                    </a:cubicBezTo>
                    <a:cubicBezTo>
                      <a:pt x="708164" y="1371640"/>
                      <a:pt x="632535" y="1348780"/>
                      <a:pt x="602151" y="1331635"/>
                    </a:cubicBezTo>
                    <a:cubicBezTo>
                      <a:pt x="600150" y="1330492"/>
                      <a:pt x="598436" y="1329444"/>
                      <a:pt x="596817" y="1328301"/>
                    </a:cubicBezTo>
                    <a:cubicBezTo>
                      <a:pt x="376884" y="1180473"/>
                      <a:pt x="186194" y="968352"/>
                      <a:pt x="84562" y="721940"/>
                    </a:cubicBezTo>
                    <a:cubicBezTo>
                      <a:pt x="53892" y="647359"/>
                      <a:pt x="30460" y="569921"/>
                      <a:pt x="15315" y="490863"/>
                    </a:cubicBezTo>
                    <a:cubicBezTo>
                      <a:pt x="-5830" y="380564"/>
                      <a:pt x="-10593" y="261882"/>
                      <a:pt x="37223" y="160251"/>
                    </a:cubicBezTo>
                    <a:cubicBezTo>
                      <a:pt x="78752" y="71954"/>
                      <a:pt x="169239" y="1945"/>
                      <a:pt x="264394" y="40"/>
                    </a:cubicBezTo>
                    <a:cubicBezTo>
                      <a:pt x="278777" y="-246"/>
                      <a:pt x="293255" y="993"/>
                      <a:pt x="307733" y="3945"/>
                    </a:cubicBezTo>
                    <a:cubicBezTo>
                      <a:pt x="366121" y="16042"/>
                      <a:pt x="416413" y="53952"/>
                      <a:pt x="455370" y="99195"/>
                    </a:cubicBezTo>
                    <a:cubicBezTo>
                      <a:pt x="494328" y="144344"/>
                      <a:pt x="523665" y="196827"/>
                      <a:pt x="554716" y="247690"/>
                    </a:cubicBezTo>
                    <a:cubicBezTo>
                      <a:pt x="615962" y="348369"/>
                      <a:pt x="687685" y="446763"/>
                      <a:pt x="787507" y="509247"/>
                    </a:cubicBezTo>
                    <a:cubicBezTo>
                      <a:pt x="887329" y="571826"/>
                      <a:pt x="1021060" y="591733"/>
                      <a:pt x="1122978" y="532773"/>
                    </a:cubicBezTo>
                    <a:cubicBezTo>
                      <a:pt x="1149171" y="517533"/>
                      <a:pt x="1174889" y="496959"/>
                      <a:pt x="1205178" y="497245"/>
                    </a:cubicBezTo>
                    <a:cubicBezTo>
                      <a:pt x="1250136" y="497626"/>
                      <a:pt x="1282331" y="548585"/>
                      <a:pt x="1275568"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5" name="Google Shape;1305;p41"/>
              <p:cNvSpPr/>
              <p:nvPr/>
            </p:nvSpPr>
            <p:spPr>
              <a:xfrm>
                <a:off x="6712839" y="4943434"/>
                <a:ext cx="1012072" cy="644599"/>
              </a:xfrm>
              <a:custGeom>
                <a:rect b="b" l="l" r="r" t="t"/>
                <a:pathLst>
                  <a:path extrusionOk="0" h="644599" w="1012072">
                    <a:moveTo>
                      <a:pt x="1011174" y="592971"/>
                    </a:moveTo>
                    <a:cubicBezTo>
                      <a:pt x="1008126" y="612688"/>
                      <a:pt x="1000792" y="629452"/>
                      <a:pt x="990505" y="643835"/>
                    </a:cubicBezTo>
                    <a:cubicBezTo>
                      <a:pt x="986314" y="640501"/>
                      <a:pt x="981932" y="637548"/>
                      <a:pt x="977265" y="634881"/>
                    </a:cubicBezTo>
                    <a:cubicBezTo>
                      <a:pt x="923258" y="603258"/>
                      <a:pt x="856012" y="605449"/>
                      <a:pt x="794385" y="616308"/>
                    </a:cubicBezTo>
                    <a:cubicBezTo>
                      <a:pt x="732758" y="627261"/>
                      <a:pt x="671703" y="646121"/>
                      <a:pt x="609219" y="644502"/>
                    </a:cubicBezTo>
                    <a:cubicBezTo>
                      <a:pt x="490252" y="641454"/>
                      <a:pt x="384048" y="564111"/>
                      <a:pt x="311182" y="470099"/>
                    </a:cubicBezTo>
                    <a:cubicBezTo>
                      <a:pt x="238315" y="375992"/>
                      <a:pt x="191548" y="264930"/>
                      <a:pt x="135064" y="160155"/>
                    </a:cubicBezTo>
                    <a:cubicBezTo>
                      <a:pt x="111252" y="115959"/>
                      <a:pt x="85249" y="72240"/>
                      <a:pt x="49054" y="37473"/>
                    </a:cubicBezTo>
                    <a:cubicBezTo>
                      <a:pt x="32861" y="21948"/>
                      <a:pt x="16478" y="9660"/>
                      <a:pt x="0" y="40"/>
                    </a:cubicBezTo>
                    <a:cubicBezTo>
                      <a:pt x="14383" y="-246"/>
                      <a:pt x="28861" y="993"/>
                      <a:pt x="43339" y="3945"/>
                    </a:cubicBezTo>
                    <a:cubicBezTo>
                      <a:pt x="101727" y="16042"/>
                      <a:pt x="152019" y="53952"/>
                      <a:pt x="190976" y="99195"/>
                    </a:cubicBezTo>
                    <a:cubicBezTo>
                      <a:pt x="229934" y="144344"/>
                      <a:pt x="259271" y="196827"/>
                      <a:pt x="290322" y="247690"/>
                    </a:cubicBezTo>
                    <a:cubicBezTo>
                      <a:pt x="351568" y="348369"/>
                      <a:pt x="423291" y="446763"/>
                      <a:pt x="523113" y="509247"/>
                    </a:cubicBezTo>
                    <a:cubicBezTo>
                      <a:pt x="622935" y="571826"/>
                      <a:pt x="756666" y="591733"/>
                      <a:pt x="858584" y="532773"/>
                    </a:cubicBezTo>
                    <a:cubicBezTo>
                      <a:pt x="884777" y="517533"/>
                      <a:pt x="910495" y="496959"/>
                      <a:pt x="940784" y="497245"/>
                    </a:cubicBezTo>
                    <a:cubicBezTo>
                      <a:pt x="985742" y="497626"/>
                      <a:pt x="1017937" y="548585"/>
                      <a:pt x="1011174"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6" name="Google Shape;1306;p41"/>
              <p:cNvSpPr/>
              <p:nvPr/>
            </p:nvSpPr>
            <p:spPr>
              <a:xfrm>
                <a:off x="7050500" y="6241827"/>
                <a:ext cx="100861" cy="52253"/>
              </a:xfrm>
              <a:custGeom>
                <a:rect b="b" l="l" r="r" t="t"/>
                <a:pathLst>
                  <a:path extrusionOk="0" h="52253" w="100861">
                    <a:moveTo>
                      <a:pt x="100584" y="14383"/>
                    </a:moveTo>
                    <a:cubicBezTo>
                      <a:pt x="106013" y="73152"/>
                      <a:pt x="30385" y="50292"/>
                      <a:pt x="0" y="33147"/>
                    </a:cubicBezTo>
                    <a:cubicBezTo>
                      <a:pt x="28194" y="14002"/>
                      <a:pt x="59531" y="953"/>
                      <a:pt x="93250" y="95"/>
                    </a:cubicBezTo>
                    <a:cubicBezTo>
                      <a:pt x="94869" y="0"/>
                      <a:pt x="96488" y="0"/>
                      <a:pt x="98108" y="0"/>
                    </a:cubicBezTo>
                    <a:cubicBezTo>
                      <a:pt x="99250" y="4572"/>
                      <a:pt x="100203" y="9430"/>
                      <a:pt x="100584" y="14383"/>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7" name="Google Shape;1307;p41"/>
              <p:cNvSpPr/>
              <p:nvPr/>
            </p:nvSpPr>
            <p:spPr>
              <a:xfrm>
                <a:off x="7256786" y="5998083"/>
                <a:ext cx="154736" cy="208883"/>
              </a:xfrm>
              <a:custGeom>
                <a:rect b="b" l="l" r="r" t="t"/>
                <a:pathLst>
                  <a:path extrusionOk="0" h="208883" w="154736">
                    <a:moveTo>
                      <a:pt x="119945" y="198025"/>
                    </a:moveTo>
                    <a:cubicBezTo>
                      <a:pt x="103181" y="206026"/>
                      <a:pt x="84227" y="208121"/>
                      <a:pt x="65748" y="208788"/>
                    </a:cubicBezTo>
                    <a:cubicBezTo>
                      <a:pt x="64701" y="208788"/>
                      <a:pt x="63558" y="208883"/>
                      <a:pt x="62510" y="208883"/>
                    </a:cubicBezTo>
                    <a:cubicBezTo>
                      <a:pt x="82226" y="144590"/>
                      <a:pt x="-27025" y="81248"/>
                      <a:pt x="6408" y="21527"/>
                    </a:cubicBezTo>
                    <a:cubicBezTo>
                      <a:pt x="12122" y="11335"/>
                      <a:pt x="20124" y="4572"/>
                      <a:pt x="29744" y="0"/>
                    </a:cubicBezTo>
                    <a:cubicBezTo>
                      <a:pt x="22981" y="29146"/>
                      <a:pt x="56890" y="60198"/>
                      <a:pt x="85465" y="74295"/>
                    </a:cubicBezTo>
                    <a:cubicBezTo>
                      <a:pt x="131566" y="96965"/>
                      <a:pt x="195288" y="161544"/>
                      <a:pt x="119945" y="19802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8" name="Google Shape;1308;p41"/>
              <p:cNvSpPr/>
              <p:nvPr/>
            </p:nvSpPr>
            <p:spPr>
              <a:xfrm>
                <a:off x="7463123" y="5793009"/>
                <a:ext cx="121722" cy="166915"/>
              </a:xfrm>
              <a:custGeom>
                <a:rect b="b" l="l" r="r" t="t"/>
                <a:pathLst>
                  <a:path extrusionOk="0" h="166915" w="121722">
                    <a:moveTo>
                      <a:pt x="98298" y="146590"/>
                    </a:moveTo>
                    <a:cubicBezTo>
                      <a:pt x="80296" y="162211"/>
                      <a:pt x="55245" y="166688"/>
                      <a:pt x="31528" y="166878"/>
                    </a:cubicBezTo>
                    <a:cubicBezTo>
                      <a:pt x="21050" y="166973"/>
                      <a:pt x="10573" y="166878"/>
                      <a:pt x="0" y="166688"/>
                    </a:cubicBezTo>
                    <a:cubicBezTo>
                      <a:pt x="21241" y="150876"/>
                      <a:pt x="38291" y="129445"/>
                      <a:pt x="48006" y="104680"/>
                    </a:cubicBezTo>
                    <a:cubicBezTo>
                      <a:pt x="58865" y="77057"/>
                      <a:pt x="46387" y="35147"/>
                      <a:pt x="42577" y="0"/>
                    </a:cubicBezTo>
                    <a:cubicBezTo>
                      <a:pt x="58388" y="8572"/>
                      <a:pt x="74486" y="15621"/>
                      <a:pt x="83915" y="21812"/>
                    </a:cubicBezTo>
                    <a:cubicBezTo>
                      <a:pt x="124016" y="48006"/>
                      <a:pt x="137446" y="112776"/>
                      <a:pt x="98298" y="14659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09" name="Google Shape;1309;p41"/>
            <p:cNvSpPr/>
            <p:nvPr/>
          </p:nvSpPr>
          <p:spPr>
            <a:xfrm>
              <a:off x="10742727" y="5100236"/>
              <a:ext cx="111425" cy="156107"/>
            </a:xfrm>
            <a:custGeom>
              <a:rect b="b" l="l" r="r" t="t"/>
              <a:pathLst>
                <a:path extrusionOk="0" h="156107" w="111425">
                  <a:moveTo>
                    <a:pt x="85710" y="14314"/>
                  </a:moveTo>
                  <a:cubicBezTo>
                    <a:pt x="58945" y="-11594"/>
                    <a:pt x="16083" y="-640"/>
                    <a:pt x="3891" y="33555"/>
                  </a:cubicBezTo>
                  <a:cubicBezTo>
                    <a:pt x="-10873" y="75179"/>
                    <a:pt x="17607" y="153189"/>
                    <a:pt x="68565" y="156046"/>
                  </a:cubicBezTo>
                  <a:cubicBezTo>
                    <a:pt x="96855" y="157570"/>
                    <a:pt x="110094" y="130043"/>
                    <a:pt x="111237" y="105754"/>
                  </a:cubicBezTo>
                  <a:cubicBezTo>
                    <a:pt x="112476" y="77179"/>
                    <a:pt x="107999" y="35936"/>
                    <a:pt x="85710" y="14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0" name="Google Shape;1310;p41"/>
            <p:cNvSpPr/>
            <p:nvPr/>
          </p:nvSpPr>
          <p:spPr>
            <a:xfrm>
              <a:off x="10943728" y="5039471"/>
              <a:ext cx="98179" cy="134999"/>
            </a:xfrm>
            <a:custGeom>
              <a:rect b="b" l="l" r="r" t="t"/>
              <a:pathLst>
                <a:path extrusionOk="0" h="134999" w="98179">
                  <a:moveTo>
                    <a:pt x="54636" y="1451"/>
                  </a:moveTo>
                  <a:cubicBezTo>
                    <a:pt x="33204" y="-4454"/>
                    <a:pt x="12154" y="8309"/>
                    <a:pt x="4058" y="28026"/>
                  </a:cubicBezTo>
                  <a:cubicBezTo>
                    <a:pt x="-2514" y="44123"/>
                    <a:pt x="-228" y="62125"/>
                    <a:pt x="4725" y="78413"/>
                  </a:cubicBezTo>
                  <a:cubicBezTo>
                    <a:pt x="9297" y="93177"/>
                    <a:pt x="16440" y="110227"/>
                    <a:pt x="27966" y="120990"/>
                  </a:cubicBezTo>
                  <a:cubicBezTo>
                    <a:pt x="30823" y="123657"/>
                    <a:pt x="34062" y="125848"/>
                    <a:pt x="37395" y="127562"/>
                  </a:cubicBezTo>
                  <a:cubicBezTo>
                    <a:pt x="60827" y="145184"/>
                    <a:pt x="99022" y="129943"/>
                    <a:pt x="98165" y="98130"/>
                  </a:cubicBezTo>
                  <a:cubicBezTo>
                    <a:pt x="97403" y="66126"/>
                    <a:pt x="91783" y="11738"/>
                    <a:pt x="54636" y="14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1" name="Google Shape;1311;p41"/>
            <p:cNvSpPr/>
            <p:nvPr/>
          </p:nvSpPr>
          <p:spPr>
            <a:xfrm>
              <a:off x="10932824" y="5289185"/>
              <a:ext cx="64033" cy="64015"/>
            </a:xfrm>
            <a:custGeom>
              <a:rect b="b" l="l" r="r" t="t"/>
              <a:pathLst>
                <a:path extrusionOk="0" h="64015" w="64033">
                  <a:moveTo>
                    <a:pt x="64015" y="32153"/>
                  </a:moveTo>
                  <a:cubicBezTo>
                    <a:pt x="64015" y="32153"/>
                    <a:pt x="64015" y="32058"/>
                    <a:pt x="64015" y="32058"/>
                  </a:cubicBezTo>
                  <a:cubicBezTo>
                    <a:pt x="64015" y="31963"/>
                    <a:pt x="64015" y="31867"/>
                    <a:pt x="64015" y="31772"/>
                  </a:cubicBezTo>
                  <a:cubicBezTo>
                    <a:pt x="63920" y="29296"/>
                    <a:pt x="63634" y="26819"/>
                    <a:pt x="63158" y="24057"/>
                  </a:cubicBezTo>
                  <a:cubicBezTo>
                    <a:pt x="62682" y="21485"/>
                    <a:pt x="61539" y="18818"/>
                    <a:pt x="59824" y="16151"/>
                  </a:cubicBezTo>
                  <a:cubicBezTo>
                    <a:pt x="59729" y="16056"/>
                    <a:pt x="59729" y="15961"/>
                    <a:pt x="59634" y="15770"/>
                  </a:cubicBezTo>
                  <a:cubicBezTo>
                    <a:pt x="56967" y="11198"/>
                    <a:pt x="52585" y="6912"/>
                    <a:pt x="48109" y="4245"/>
                  </a:cubicBezTo>
                  <a:cubicBezTo>
                    <a:pt x="36869" y="-2327"/>
                    <a:pt x="22486" y="-1089"/>
                    <a:pt x="12390" y="6721"/>
                  </a:cubicBezTo>
                  <a:cubicBezTo>
                    <a:pt x="3246" y="13770"/>
                    <a:pt x="-1231" y="24819"/>
                    <a:pt x="293" y="36249"/>
                  </a:cubicBezTo>
                  <a:cubicBezTo>
                    <a:pt x="1912" y="48250"/>
                    <a:pt x="10961" y="60252"/>
                    <a:pt x="23344" y="63014"/>
                  </a:cubicBezTo>
                  <a:cubicBezTo>
                    <a:pt x="34202" y="65491"/>
                    <a:pt x="47061" y="63586"/>
                    <a:pt x="54967" y="54918"/>
                  </a:cubicBezTo>
                  <a:cubicBezTo>
                    <a:pt x="58586" y="51013"/>
                    <a:pt x="62015" y="46060"/>
                    <a:pt x="63253" y="40821"/>
                  </a:cubicBezTo>
                  <a:cubicBezTo>
                    <a:pt x="63825" y="37773"/>
                    <a:pt x="64111" y="35011"/>
                    <a:pt x="64015" y="3215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12" name="Google Shape;1312;p4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pic>
        <p:nvPicPr>
          <p:cNvPr id="1313" name="Google Shape;1313;p41"/>
          <p:cNvPicPr preferRelativeResize="0"/>
          <p:nvPr/>
        </p:nvPicPr>
        <p:blipFill rotWithShape="1">
          <a:blip r:embed="rId3">
            <a:alphaModFix/>
          </a:blip>
          <a:srcRect b="14360" l="52598" r="28351" t="13458"/>
          <a:stretch/>
        </p:blipFill>
        <p:spPr>
          <a:xfrm>
            <a:off x="6565114" y="1075336"/>
            <a:ext cx="2322158" cy="4950260"/>
          </a:xfrm>
          <a:custGeom>
            <a:rect b="b" l="l" r="r" t="t"/>
            <a:pathLst>
              <a:path extrusionOk="0" h="4950260" w="2322158">
                <a:moveTo>
                  <a:pt x="241921" y="0"/>
                </a:moveTo>
                <a:lnTo>
                  <a:pt x="269256" y="0"/>
                </a:lnTo>
                <a:lnTo>
                  <a:pt x="467440" y="0"/>
                </a:lnTo>
                <a:lnTo>
                  <a:pt x="475640" y="0"/>
                </a:lnTo>
                <a:lnTo>
                  <a:pt x="485208" y="2701"/>
                </a:lnTo>
                <a:lnTo>
                  <a:pt x="494775" y="6752"/>
                </a:lnTo>
                <a:lnTo>
                  <a:pt x="501609" y="13500"/>
                </a:lnTo>
                <a:lnTo>
                  <a:pt x="508442" y="20251"/>
                </a:lnTo>
                <a:lnTo>
                  <a:pt x="512542" y="29698"/>
                </a:lnTo>
                <a:lnTo>
                  <a:pt x="515277" y="39149"/>
                </a:lnTo>
                <a:lnTo>
                  <a:pt x="518011" y="49949"/>
                </a:lnTo>
                <a:lnTo>
                  <a:pt x="518011" y="63449"/>
                </a:lnTo>
                <a:lnTo>
                  <a:pt x="519377" y="76947"/>
                </a:lnTo>
                <a:lnTo>
                  <a:pt x="526211" y="102597"/>
                </a:lnTo>
                <a:lnTo>
                  <a:pt x="539878" y="125546"/>
                </a:lnTo>
                <a:lnTo>
                  <a:pt x="556280" y="145795"/>
                </a:lnTo>
                <a:lnTo>
                  <a:pt x="576782" y="161995"/>
                </a:lnTo>
                <a:lnTo>
                  <a:pt x="600017" y="175494"/>
                </a:lnTo>
                <a:lnTo>
                  <a:pt x="625986" y="182244"/>
                </a:lnTo>
                <a:lnTo>
                  <a:pt x="639653" y="183595"/>
                </a:lnTo>
                <a:lnTo>
                  <a:pt x="653321" y="183595"/>
                </a:lnTo>
                <a:lnTo>
                  <a:pt x="1668839" y="183595"/>
                </a:lnTo>
                <a:lnTo>
                  <a:pt x="1683873" y="183595"/>
                </a:lnTo>
                <a:lnTo>
                  <a:pt x="1697541" y="182244"/>
                </a:lnTo>
                <a:lnTo>
                  <a:pt x="1722143" y="175494"/>
                </a:lnTo>
                <a:lnTo>
                  <a:pt x="1745378" y="161995"/>
                </a:lnTo>
                <a:lnTo>
                  <a:pt x="1765880" y="145795"/>
                </a:lnTo>
                <a:lnTo>
                  <a:pt x="1785015" y="125546"/>
                </a:lnTo>
                <a:lnTo>
                  <a:pt x="1795949" y="102597"/>
                </a:lnTo>
                <a:lnTo>
                  <a:pt x="1805516" y="76947"/>
                </a:lnTo>
                <a:lnTo>
                  <a:pt x="1805516" y="63449"/>
                </a:lnTo>
                <a:lnTo>
                  <a:pt x="1806882" y="49949"/>
                </a:lnTo>
                <a:lnTo>
                  <a:pt x="1806882" y="39149"/>
                </a:lnTo>
                <a:lnTo>
                  <a:pt x="1809616" y="29698"/>
                </a:lnTo>
                <a:lnTo>
                  <a:pt x="1813716" y="20251"/>
                </a:lnTo>
                <a:lnTo>
                  <a:pt x="1820550" y="13500"/>
                </a:lnTo>
                <a:lnTo>
                  <a:pt x="1827384" y="6752"/>
                </a:lnTo>
                <a:lnTo>
                  <a:pt x="1836952" y="2701"/>
                </a:lnTo>
                <a:lnTo>
                  <a:pt x="1846520" y="0"/>
                </a:lnTo>
                <a:lnTo>
                  <a:pt x="1857454" y="0"/>
                </a:lnTo>
                <a:lnTo>
                  <a:pt x="2052902" y="0"/>
                </a:lnTo>
                <a:lnTo>
                  <a:pt x="2081606" y="0"/>
                </a:lnTo>
                <a:lnTo>
                  <a:pt x="2106207" y="5400"/>
                </a:lnTo>
                <a:lnTo>
                  <a:pt x="2133542" y="12150"/>
                </a:lnTo>
                <a:lnTo>
                  <a:pt x="2156778" y="20251"/>
                </a:lnTo>
                <a:lnTo>
                  <a:pt x="2182748" y="32400"/>
                </a:lnTo>
                <a:lnTo>
                  <a:pt x="2203250" y="45899"/>
                </a:lnTo>
                <a:lnTo>
                  <a:pt x="2223750" y="59399"/>
                </a:lnTo>
                <a:lnTo>
                  <a:pt x="2244252" y="76947"/>
                </a:lnTo>
                <a:lnTo>
                  <a:pt x="2260654" y="95847"/>
                </a:lnTo>
                <a:lnTo>
                  <a:pt x="2277056" y="116097"/>
                </a:lnTo>
                <a:lnTo>
                  <a:pt x="2290723" y="139044"/>
                </a:lnTo>
                <a:lnTo>
                  <a:pt x="2301656" y="161995"/>
                </a:lnTo>
                <a:lnTo>
                  <a:pt x="2311225" y="186294"/>
                </a:lnTo>
                <a:lnTo>
                  <a:pt x="2315324" y="211943"/>
                </a:lnTo>
                <a:lnTo>
                  <a:pt x="2319425" y="238942"/>
                </a:lnTo>
                <a:lnTo>
                  <a:pt x="2322158" y="265941"/>
                </a:lnTo>
                <a:lnTo>
                  <a:pt x="2322158" y="4685671"/>
                </a:lnTo>
                <a:lnTo>
                  <a:pt x="2319425" y="4712670"/>
                </a:lnTo>
                <a:lnTo>
                  <a:pt x="2315324" y="4739669"/>
                </a:lnTo>
                <a:lnTo>
                  <a:pt x="2311225" y="4765318"/>
                </a:lnTo>
                <a:lnTo>
                  <a:pt x="2301656" y="4789616"/>
                </a:lnTo>
                <a:lnTo>
                  <a:pt x="2290723" y="4812566"/>
                </a:lnTo>
                <a:lnTo>
                  <a:pt x="2277056" y="4832816"/>
                </a:lnTo>
                <a:lnTo>
                  <a:pt x="2260654" y="4853064"/>
                </a:lnTo>
                <a:lnTo>
                  <a:pt x="2244252" y="4873314"/>
                </a:lnTo>
                <a:lnTo>
                  <a:pt x="2223750" y="4889513"/>
                </a:lnTo>
                <a:lnTo>
                  <a:pt x="2203250" y="4905714"/>
                </a:lnTo>
                <a:lnTo>
                  <a:pt x="2182748" y="4919212"/>
                </a:lnTo>
                <a:lnTo>
                  <a:pt x="2156778" y="4930012"/>
                </a:lnTo>
                <a:lnTo>
                  <a:pt x="2133542" y="4939462"/>
                </a:lnTo>
                <a:lnTo>
                  <a:pt x="2106207" y="4946210"/>
                </a:lnTo>
                <a:lnTo>
                  <a:pt x="2081606" y="4948910"/>
                </a:lnTo>
                <a:lnTo>
                  <a:pt x="2052902" y="4950260"/>
                </a:lnTo>
                <a:lnTo>
                  <a:pt x="269256" y="4950260"/>
                </a:lnTo>
                <a:lnTo>
                  <a:pt x="241921" y="4948910"/>
                </a:lnTo>
                <a:lnTo>
                  <a:pt x="215952" y="4946210"/>
                </a:lnTo>
                <a:lnTo>
                  <a:pt x="191350" y="4939462"/>
                </a:lnTo>
                <a:lnTo>
                  <a:pt x="165383" y="4930012"/>
                </a:lnTo>
                <a:lnTo>
                  <a:pt x="142146" y="4919212"/>
                </a:lnTo>
                <a:lnTo>
                  <a:pt x="120277" y="4905714"/>
                </a:lnTo>
                <a:lnTo>
                  <a:pt x="99775" y="4889513"/>
                </a:lnTo>
                <a:lnTo>
                  <a:pt x="80640" y="4873314"/>
                </a:lnTo>
                <a:lnTo>
                  <a:pt x="62873" y="4853064"/>
                </a:lnTo>
                <a:lnTo>
                  <a:pt x="46471" y="4832816"/>
                </a:lnTo>
                <a:lnTo>
                  <a:pt x="34171" y="4812566"/>
                </a:lnTo>
                <a:lnTo>
                  <a:pt x="23235" y="4789616"/>
                </a:lnTo>
                <a:lnTo>
                  <a:pt x="13669" y="4765318"/>
                </a:lnTo>
                <a:lnTo>
                  <a:pt x="6836" y="4739669"/>
                </a:lnTo>
                <a:lnTo>
                  <a:pt x="2736" y="4712670"/>
                </a:lnTo>
                <a:lnTo>
                  <a:pt x="0" y="4685671"/>
                </a:lnTo>
                <a:lnTo>
                  <a:pt x="0" y="265941"/>
                </a:lnTo>
                <a:lnTo>
                  <a:pt x="2736" y="238942"/>
                </a:lnTo>
                <a:lnTo>
                  <a:pt x="6836" y="211943"/>
                </a:lnTo>
                <a:lnTo>
                  <a:pt x="13669" y="186294"/>
                </a:lnTo>
                <a:lnTo>
                  <a:pt x="23235" y="161995"/>
                </a:lnTo>
                <a:lnTo>
                  <a:pt x="34171" y="139044"/>
                </a:lnTo>
                <a:lnTo>
                  <a:pt x="46471" y="116097"/>
                </a:lnTo>
                <a:lnTo>
                  <a:pt x="62873" y="95847"/>
                </a:lnTo>
                <a:lnTo>
                  <a:pt x="80640" y="76947"/>
                </a:lnTo>
                <a:lnTo>
                  <a:pt x="99775" y="59399"/>
                </a:lnTo>
                <a:lnTo>
                  <a:pt x="120277" y="45899"/>
                </a:lnTo>
                <a:lnTo>
                  <a:pt x="142146" y="32400"/>
                </a:lnTo>
                <a:lnTo>
                  <a:pt x="165383" y="20251"/>
                </a:lnTo>
                <a:lnTo>
                  <a:pt x="191350" y="12150"/>
                </a:lnTo>
                <a:lnTo>
                  <a:pt x="215952" y="5400"/>
                </a:lnTo>
                <a:close/>
              </a:path>
            </a:pathLst>
          </a:custGeom>
          <a:noFill/>
          <a:ln>
            <a:noFill/>
          </a:ln>
        </p:spPr>
      </p:pic>
      <p:grpSp>
        <p:nvGrpSpPr>
          <p:cNvPr id="1314" name="Google Shape;1314;p41"/>
          <p:cNvGrpSpPr/>
          <p:nvPr/>
        </p:nvGrpSpPr>
        <p:grpSpPr>
          <a:xfrm flipH="1" rot="-341814">
            <a:off x="5884396" y="675374"/>
            <a:ext cx="1023134" cy="1654404"/>
            <a:chOff x="3486667" y="607780"/>
            <a:chExt cx="1023134" cy="1654404"/>
          </a:xfrm>
        </p:grpSpPr>
        <p:grpSp>
          <p:nvGrpSpPr>
            <p:cNvPr id="1315" name="Google Shape;1315;p41"/>
            <p:cNvGrpSpPr/>
            <p:nvPr/>
          </p:nvGrpSpPr>
          <p:grpSpPr>
            <a:xfrm>
              <a:off x="3486667" y="607780"/>
              <a:ext cx="1023134" cy="1654404"/>
              <a:chOff x="3486667" y="607780"/>
              <a:chExt cx="1023134" cy="1654404"/>
            </a:xfrm>
          </p:grpSpPr>
          <p:sp>
            <p:nvSpPr>
              <p:cNvPr id="1316" name="Google Shape;1316;p41"/>
              <p:cNvSpPr/>
              <p:nvPr/>
            </p:nvSpPr>
            <p:spPr>
              <a:xfrm>
                <a:off x="3486667" y="607780"/>
                <a:ext cx="1023134" cy="1654404"/>
              </a:xfrm>
              <a:custGeom>
                <a:rect b="b" l="l" r="r" t="t"/>
                <a:pathLst>
                  <a:path extrusionOk="0" h="1654404" w="1023134">
                    <a:moveTo>
                      <a:pt x="655769" y="1302459"/>
                    </a:moveTo>
                    <a:cubicBezTo>
                      <a:pt x="529182" y="1381040"/>
                      <a:pt x="397737" y="1390660"/>
                      <a:pt x="258862" y="1430951"/>
                    </a:cubicBezTo>
                    <a:cubicBezTo>
                      <a:pt x="201331" y="1447715"/>
                      <a:pt x="144848" y="1476671"/>
                      <a:pt x="109891" y="1525343"/>
                    </a:cubicBezTo>
                    <a:cubicBezTo>
                      <a:pt x="84936" y="1560014"/>
                      <a:pt x="77982" y="1600781"/>
                      <a:pt x="83221" y="1641358"/>
                    </a:cubicBezTo>
                    <a:cubicBezTo>
                      <a:pt x="84459" y="1651264"/>
                      <a:pt x="73506" y="1657931"/>
                      <a:pt x="65219" y="1652407"/>
                    </a:cubicBezTo>
                    <a:cubicBezTo>
                      <a:pt x="32739" y="1630404"/>
                      <a:pt x="12641" y="1594685"/>
                      <a:pt x="4354" y="1555919"/>
                    </a:cubicBezTo>
                    <a:cubicBezTo>
                      <a:pt x="-1742" y="1527630"/>
                      <a:pt x="-1361" y="1497721"/>
                      <a:pt x="5021" y="1470384"/>
                    </a:cubicBezTo>
                    <a:cubicBezTo>
                      <a:pt x="6354" y="1464955"/>
                      <a:pt x="7783" y="1459526"/>
                      <a:pt x="9593" y="1454192"/>
                    </a:cubicBezTo>
                    <a:cubicBezTo>
                      <a:pt x="37215" y="1372277"/>
                      <a:pt x="124845" y="1328081"/>
                      <a:pt x="198664" y="1295791"/>
                    </a:cubicBezTo>
                    <a:cubicBezTo>
                      <a:pt x="198759" y="1295696"/>
                      <a:pt x="198950" y="1295696"/>
                      <a:pt x="199045" y="1295601"/>
                    </a:cubicBezTo>
                    <a:cubicBezTo>
                      <a:pt x="207522" y="1291981"/>
                      <a:pt x="216095" y="1288361"/>
                      <a:pt x="224763" y="1284837"/>
                    </a:cubicBezTo>
                    <a:cubicBezTo>
                      <a:pt x="317536" y="1246928"/>
                      <a:pt x="418882" y="1208923"/>
                      <a:pt x="473556" y="1124817"/>
                    </a:cubicBezTo>
                    <a:cubicBezTo>
                      <a:pt x="532801" y="1033853"/>
                      <a:pt x="519561" y="912505"/>
                      <a:pt x="479366" y="811730"/>
                    </a:cubicBezTo>
                    <a:cubicBezTo>
                      <a:pt x="439170" y="710956"/>
                      <a:pt x="374877" y="621230"/>
                      <a:pt x="333348" y="520932"/>
                    </a:cubicBezTo>
                    <a:cubicBezTo>
                      <a:pt x="281055" y="394916"/>
                      <a:pt x="290961" y="246326"/>
                      <a:pt x="376972" y="137456"/>
                    </a:cubicBezTo>
                    <a:cubicBezTo>
                      <a:pt x="427550" y="73352"/>
                      <a:pt x="503940" y="22584"/>
                      <a:pt x="585665" y="5915"/>
                    </a:cubicBezTo>
                    <a:cubicBezTo>
                      <a:pt x="601667" y="2582"/>
                      <a:pt x="617859" y="677"/>
                      <a:pt x="634147" y="105"/>
                    </a:cubicBezTo>
                    <a:cubicBezTo>
                      <a:pt x="777975" y="-4276"/>
                      <a:pt x="900561" y="129074"/>
                      <a:pt x="953711" y="250422"/>
                    </a:cubicBezTo>
                    <a:cubicBezTo>
                      <a:pt x="1054771" y="481308"/>
                      <a:pt x="1044389" y="783632"/>
                      <a:pt x="929803" y="1007469"/>
                    </a:cubicBezTo>
                    <a:cubicBezTo>
                      <a:pt x="867795" y="1128532"/>
                      <a:pt x="771117" y="1230830"/>
                      <a:pt x="655769" y="1302459"/>
                    </a:cubicBezTo>
                    <a:close/>
                  </a:path>
                </a:pathLst>
              </a:custGeom>
              <a:gradFill>
                <a:gsLst>
                  <a:gs pos="0">
                    <a:schemeClr val="accent1"/>
                  </a:gs>
                  <a:gs pos="70000">
                    <a:srgbClr val="7030A0"/>
                  </a:gs>
                  <a:gs pos="100000">
                    <a:srgbClr val="7030A0"/>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7" name="Google Shape;1317;p41"/>
              <p:cNvSpPr/>
              <p:nvPr/>
            </p:nvSpPr>
            <p:spPr>
              <a:xfrm>
                <a:off x="3491592" y="613695"/>
                <a:ext cx="643528" cy="1464564"/>
              </a:xfrm>
              <a:custGeom>
                <a:rect b="b" l="l" r="r" t="t"/>
                <a:pathLst>
                  <a:path extrusionOk="0" h="1464564" w="643528">
                    <a:moveTo>
                      <a:pt x="562261" y="1147572"/>
                    </a:moveTo>
                    <a:cubicBezTo>
                      <a:pt x="506159" y="1204913"/>
                      <a:pt x="437007" y="1249394"/>
                      <a:pt x="361474" y="1276541"/>
                    </a:cubicBezTo>
                    <a:cubicBezTo>
                      <a:pt x="243840" y="1318832"/>
                      <a:pt x="101060" y="1326261"/>
                      <a:pt x="24384" y="1424845"/>
                    </a:cubicBezTo>
                    <a:cubicBezTo>
                      <a:pt x="14669" y="1437323"/>
                      <a:pt x="6572" y="1450658"/>
                      <a:pt x="0" y="1464564"/>
                    </a:cubicBezTo>
                    <a:cubicBezTo>
                      <a:pt x="1334" y="1459135"/>
                      <a:pt x="2762" y="1453706"/>
                      <a:pt x="4572" y="1448371"/>
                    </a:cubicBezTo>
                    <a:cubicBezTo>
                      <a:pt x="32195" y="1366457"/>
                      <a:pt x="119825" y="1322261"/>
                      <a:pt x="193643" y="1289971"/>
                    </a:cubicBezTo>
                    <a:cubicBezTo>
                      <a:pt x="193739" y="1289875"/>
                      <a:pt x="193929" y="1289875"/>
                      <a:pt x="194024" y="1289780"/>
                    </a:cubicBezTo>
                    <a:cubicBezTo>
                      <a:pt x="202502" y="1286161"/>
                      <a:pt x="211074" y="1282541"/>
                      <a:pt x="219742" y="1279017"/>
                    </a:cubicBezTo>
                    <a:cubicBezTo>
                      <a:pt x="312515" y="1241108"/>
                      <a:pt x="413861" y="1203103"/>
                      <a:pt x="468535" y="1118997"/>
                    </a:cubicBezTo>
                    <a:cubicBezTo>
                      <a:pt x="527780" y="1028033"/>
                      <a:pt x="514541" y="906685"/>
                      <a:pt x="474345" y="805910"/>
                    </a:cubicBezTo>
                    <a:cubicBezTo>
                      <a:pt x="434150" y="705136"/>
                      <a:pt x="369951" y="615315"/>
                      <a:pt x="328422" y="515017"/>
                    </a:cubicBezTo>
                    <a:cubicBezTo>
                      <a:pt x="276130" y="389001"/>
                      <a:pt x="286036" y="240411"/>
                      <a:pt x="372047" y="131540"/>
                    </a:cubicBezTo>
                    <a:cubicBezTo>
                      <a:pt x="422624" y="67437"/>
                      <a:pt x="499015" y="16669"/>
                      <a:pt x="580739" y="0"/>
                    </a:cubicBezTo>
                    <a:cubicBezTo>
                      <a:pt x="567881" y="9049"/>
                      <a:pt x="555403" y="17526"/>
                      <a:pt x="545021" y="25718"/>
                    </a:cubicBezTo>
                    <a:cubicBezTo>
                      <a:pt x="493776" y="66389"/>
                      <a:pt x="452057" y="116777"/>
                      <a:pt x="426053" y="177165"/>
                    </a:cubicBezTo>
                    <a:cubicBezTo>
                      <a:pt x="377000" y="291275"/>
                      <a:pt x="384810" y="426053"/>
                      <a:pt x="437007" y="538734"/>
                    </a:cubicBezTo>
                    <a:cubicBezTo>
                      <a:pt x="477012" y="624935"/>
                      <a:pt x="540544" y="698087"/>
                      <a:pt x="587312" y="780955"/>
                    </a:cubicBezTo>
                    <a:cubicBezTo>
                      <a:pt x="633984" y="863822"/>
                      <a:pt x="663416" y="965454"/>
                      <a:pt x="627602" y="1053560"/>
                    </a:cubicBezTo>
                    <a:cubicBezTo>
                      <a:pt x="613220" y="1089089"/>
                      <a:pt x="589026" y="1120045"/>
                      <a:pt x="562261" y="1147572"/>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18" name="Google Shape;1318;p41"/>
            <p:cNvSpPr/>
            <p:nvPr/>
          </p:nvSpPr>
          <p:spPr>
            <a:xfrm>
              <a:off x="3967084" y="840386"/>
              <a:ext cx="97461" cy="133103"/>
            </a:xfrm>
            <a:custGeom>
              <a:rect b="b" l="l" r="r" t="t"/>
              <a:pathLst>
                <a:path extrusionOk="0" h="133103" w="97461">
                  <a:moveTo>
                    <a:pt x="97437" y="73251"/>
                  </a:moveTo>
                  <a:cubicBezTo>
                    <a:pt x="97151" y="61916"/>
                    <a:pt x="94770" y="50486"/>
                    <a:pt x="90484" y="39913"/>
                  </a:cubicBezTo>
                  <a:cubicBezTo>
                    <a:pt x="90484" y="39818"/>
                    <a:pt x="90484" y="39723"/>
                    <a:pt x="90484" y="39628"/>
                  </a:cubicBezTo>
                  <a:cubicBezTo>
                    <a:pt x="88388" y="28960"/>
                    <a:pt x="82673" y="20482"/>
                    <a:pt x="74577" y="14767"/>
                  </a:cubicBezTo>
                  <a:cubicBezTo>
                    <a:pt x="74387" y="14577"/>
                    <a:pt x="74291" y="14386"/>
                    <a:pt x="74101" y="14196"/>
                  </a:cubicBezTo>
                  <a:cubicBezTo>
                    <a:pt x="64481" y="4290"/>
                    <a:pt x="53146" y="-1806"/>
                    <a:pt x="38954" y="480"/>
                  </a:cubicBezTo>
                  <a:cubicBezTo>
                    <a:pt x="24476" y="2766"/>
                    <a:pt x="16189" y="12005"/>
                    <a:pt x="9617" y="24292"/>
                  </a:cubicBezTo>
                  <a:cubicBezTo>
                    <a:pt x="4664" y="33627"/>
                    <a:pt x="1806" y="43819"/>
                    <a:pt x="949" y="54391"/>
                  </a:cubicBezTo>
                  <a:cubicBezTo>
                    <a:pt x="-1147" y="64774"/>
                    <a:pt x="473" y="75727"/>
                    <a:pt x="3425" y="86205"/>
                  </a:cubicBezTo>
                  <a:cubicBezTo>
                    <a:pt x="6378" y="96587"/>
                    <a:pt x="10283" y="106588"/>
                    <a:pt x="17046" y="114208"/>
                  </a:cubicBezTo>
                  <a:cubicBezTo>
                    <a:pt x="18284" y="116018"/>
                    <a:pt x="19618" y="117733"/>
                    <a:pt x="20951" y="119352"/>
                  </a:cubicBezTo>
                  <a:cubicBezTo>
                    <a:pt x="29238" y="129353"/>
                    <a:pt x="42002" y="134687"/>
                    <a:pt x="54956" y="132687"/>
                  </a:cubicBezTo>
                  <a:cubicBezTo>
                    <a:pt x="63147" y="131449"/>
                    <a:pt x="69434" y="127734"/>
                    <a:pt x="74387" y="122495"/>
                  </a:cubicBezTo>
                  <a:cubicBezTo>
                    <a:pt x="76577" y="121257"/>
                    <a:pt x="78673" y="119923"/>
                    <a:pt x="80578" y="118304"/>
                  </a:cubicBezTo>
                  <a:cubicBezTo>
                    <a:pt x="93818" y="106874"/>
                    <a:pt x="97818" y="89920"/>
                    <a:pt x="97437" y="73251"/>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9" name="Google Shape;1319;p41"/>
            <p:cNvSpPr/>
            <p:nvPr/>
          </p:nvSpPr>
          <p:spPr>
            <a:xfrm>
              <a:off x="4206733" y="760411"/>
              <a:ext cx="97461" cy="133068"/>
            </a:xfrm>
            <a:custGeom>
              <a:rect b="b" l="l" r="r" t="t"/>
              <a:pathLst>
                <a:path extrusionOk="0" h="133068" w="97461">
                  <a:moveTo>
                    <a:pt x="97437" y="73312"/>
                  </a:moveTo>
                  <a:cubicBezTo>
                    <a:pt x="97151" y="61977"/>
                    <a:pt x="94770" y="50547"/>
                    <a:pt x="90484" y="39974"/>
                  </a:cubicBezTo>
                  <a:cubicBezTo>
                    <a:pt x="90484" y="39879"/>
                    <a:pt x="90484" y="39784"/>
                    <a:pt x="90484" y="39688"/>
                  </a:cubicBezTo>
                  <a:cubicBezTo>
                    <a:pt x="88388" y="29020"/>
                    <a:pt x="82673" y="20543"/>
                    <a:pt x="74577" y="14828"/>
                  </a:cubicBezTo>
                  <a:cubicBezTo>
                    <a:pt x="74387" y="14638"/>
                    <a:pt x="74291" y="14447"/>
                    <a:pt x="74101" y="14257"/>
                  </a:cubicBezTo>
                  <a:cubicBezTo>
                    <a:pt x="64481" y="4351"/>
                    <a:pt x="53146" y="-1745"/>
                    <a:pt x="38954" y="445"/>
                  </a:cubicBezTo>
                  <a:cubicBezTo>
                    <a:pt x="24476" y="2731"/>
                    <a:pt x="16189" y="11971"/>
                    <a:pt x="9617" y="24258"/>
                  </a:cubicBezTo>
                  <a:cubicBezTo>
                    <a:pt x="4664" y="33592"/>
                    <a:pt x="1806" y="43784"/>
                    <a:pt x="949" y="54357"/>
                  </a:cubicBezTo>
                  <a:cubicBezTo>
                    <a:pt x="-1147" y="64739"/>
                    <a:pt x="473" y="75693"/>
                    <a:pt x="3425" y="86170"/>
                  </a:cubicBezTo>
                  <a:cubicBezTo>
                    <a:pt x="6378" y="96553"/>
                    <a:pt x="10283" y="106554"/>
                    <a:pt x="17046" y="114174"/>
                  </a:cubicBezTo>
                  <a:cubicBezTo>
                    <a:pt x="18284" y="115984"/>
                    <a:pt x="19618" y="117698"/>
                    <a:pt x="20951" y="119317"/>
                  </a:cubicBezTo>
                  <a:cubicBezTo>
                    <a:pt x="29238" y="129319"/>
                    <a:pt x="42002" y="134653"/>
                    <a:pt x="54956" y="132652"/>
                  </a:cubicBezTo>
                  <a:cubicBezTo>
                    <a:pt x="63147" y="131414"/>
                    <a:pt x="69434" y="127699"/>
                    <a:pt x="74387" y="122461"/>
                  </a:cubicBezTo>
                  <a:cubicBezTo>
                    <a:pt x="76577" y="121222"/>
                    <a:pt x="78673" y="119889"/>
                    <a:pt x="80578" y="118270"/>
                  </a:cubicBezTo>
                  <a:cubicBezTo>
                    <a:pt x="93818" y="106840"/>
                    <a:pt x="97818" y="89980"/>
                    <a:pt x="97437" y="7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20" name="Google Shape;1320;p41"/>
            <p:cNvSpPr/>
            <p:nvPr/>
          </p:nvSpPr>
          <p:spPr>
            <a:xfrm>
              <a:off x="4154494" y="1023162"/>
              <a:ext cx="161002" cy="186211"/>
            </a:xfrm>
            <a:custGeom>
              <a:rect b="b" l="l" r="r" t="t"/>
              <a:pathLst>
                <a:path extrusionOk="0" h="186211" w="161002">
                  <a:moveTo>
                    <a:pt x="160154" y="156414"/>
                  </a:moveTo>
                  <a:cubicBezTo>
                    <a:pt x="161201" y="148603"/>
                    <a:pt x="161297" y="139269"/>
                    <a:pt x="160344" y="128315"/>
                  </a:cubicBezTo>
                  <a:cubicBezTo>
                    <a:pt x="155105" y="70117"/>
                    <a:pt x="91764" y="-47231"/>
                    <a:pt x="20708" y="20397"/>
                  </a:cubicBezTo>
                  <a:cubicBezTo>
                    <a:pt x="-66160" y="103169"/>
                    <a:pt x="147581" y="249187"/>
                    <a:pt x="160154" y="156414"/>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24"/>
          <p:cNvSpPr/>
          <p:nvPr/>
        </p:nvSpPr>
        <p:spPr>
          <a:xfrm>
            <a:off x="0" y="0"/>
            <a:ext cx="12192000" cy="6858000"/>
          </a:xfrm>
          <a:prstGeom prst="rect">
            <a:avLst/>
          </a:pr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99" name="Google Shape;199;p24"/>
          <p:cNvSpPr/>
          <p:nvPr/>
        </p:nvSpPr>
        <p:spPr>
          <a:xfrm>
            <a:off x="329162" y="311728"/>
            <a:ext cx="11533676" cy="6234545"/>
          </a:xfrm>
          <a:prstGeom prst="rect">
            <a:avLst/>
          </a:pr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00" name="Google Shape;200;p24"/>
          <p:cNvSpPr/>
          <p:nvPr/>
        </p:nvSpPr>
        <p:spPr>
          <a:xfrm rot="5400000">
            <a:off x="10380194" y="62717"/>
            <a:ext cx="1876116" cy="1747495"/>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41283">
                <a:srgbClr val="A9242D"/>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01" name="Google Shape;201;p24"/>
          <p:cNvSpPr/>
          <p:nvPr/>
        </p:nvSpPr>
        <p:spPr>
          <a:xfrm flipH="1">
            <a:off x="1" y="2508945"/>
            <a:ext cx="12192000" cy="4387031"/>
          </a:xfrm>
          <a:custGeom>
            <a:rect b="b" l="l" r="r" t="t"/>
            <a:pathLst>
              <a:path extrusionOk="0" h="4387031" w="12192000">
                <a:moveTo>
                  <a:pt x="2989088" y="3965057"/>
                </a:moveTo>
                <a:lnTo>
                  <a:pt x="2997351" y="3994695"/>
                </a:lnTo>
                <a:lnTo>
                  <a:pt x="2988003" y="3995076"/>
                </a:lnTo>
                <a:lnTo>
                  <a:pt x="2988003" y="3992375"/>
                </a:lnTo>
                <a:cubicBezTo>
                  <a:pt x="2988003" y="3983413"/>
                  <a:pt x="2988564" y="3973987"/>
                  <a:pt x="2989088" y="3965057"/>
                </a:cubicBezTo>
                <a:close/>
                <a:moveTo>
                  <a:pt x="3292699" y="3900995"/>
                </a:moveTo>
                <a:cubicBezTo>
                  <a:pt x="3291090" y="3903806"/>
                  <a:pt x="3289482" y="3906650"/>
                  <a:pt x="3288435" y="3909462"/>
                </a:cubicBezTo>
                <a:lnTo>
                  <a:pt x="3267089" y="3978350"/>
                </a:lnTo>
                <a:lnTo>
                  <a:pt x="3233092" y="3981115"/>
                </a:lnTo>
                <a:lnTo>
                  <a:pt x="3285218" y="3907576"/>
                </a:lnTo>
                <a:cubicBezTo>
                  <a:pt x="3287350" y="3905228"/>
                  <a:pt x="3290043" y="3903343"/>
                  <a:pt x="3292699" y="3900995"/>
                </a:cubicBezTo>
                <a:close/>
                <a:moveTo>
                  <a:pt x="1523726" y="3889918"/>
                </a:moveTo>
                <a:lnTo>
                  <a:pt x="1541425" y="3955673"/>
                </a:lnTo>
                <a:lnTo>
                  <a:pt x="1541211" y="3970986"/>
                </a:lnTo>
                <a:lnTo>
                  <a:pt x="1528048" y="3969544"/>
                </a:lnTo>
                <a:lnTo>
                  <a:pt x="1521756" y="3891106"/>
                </a:lnTo>
                <a:close/>
                <a:moveTo>
                  <a:pt x="1521550" y="3881837"/>
                </a:moveTo>
                <a:lnTo>
                  <a:pt x="1522898" y="3886842"/>
                </a:lnTo>
                <a:lnTo>
                  <a:pt x="1521756" y="3887799"/>
                </a:lnTo>
                <a:close/>
                <a:moveTo>
                  <a:pt x="3379140" y="3852940"/>
                </a:moveTo>
                <a:cubicBezTo>
                  <a:pt x="3382319" y="3862829"/>
                  <a:pt x="3385012" y="3873181"/>
                  <a:pt x="3387144" y="3883566"/>
                </a:cubicBezTo>
                <a:lnTo>
                  <a:pt x="3387144" y="3884029"/>
                </a:lnTo>
                <a:lnTo>
                  <a:pt x="3389153" y="3968422"/>
                </a:lnTo>
                <a:lnTo>
                  <a:pt x="3343854" y="3972107"/>
                </a:lnTo>
                <a:lnTo>
                  <a:pt x="3360475" y="3910421"/>
                </a:lnTo>
                <a:cubicBezTo>
                  <a:pt x="3365787" y="3891106"/>
                  <a:pt x="3372183" y="3872255"/>
                  <a:pt x="3379140" y="3852940"/>
                </a:cubicBezTo>
                <a:close/>
                <a:moveTo>
                  <a:pt x="4410525" y="3850129"/>
                </a:moveTo>
                <a:lnTo>
                  <a:pt x="4407288" y="3854835"/>
                </a:lnTo>
                <a:lnTo>
                  <a:pt x="4395266" y="3856534"/>
                </a:lnTo>
                <a:close/>
                <a:moveTo>
                  <a:pt x="4514013" y="3824504"/>
                </a:moveTo>
                <a:lnTo>
                  <a:pt x="4512596" y="3832075"/>
                </a:lnTo>
                <a:lnTo>
                  <a:pt x="4508689" y="3825502"/>
                </a:lnTo>
                <a:close/>
                <a:moveTo>
                  <a:pt x="4660144" y="3816410"/>
                </a:moveTo>
                <a:lnTo>
                  <a:pt x="4662233" y="3818797"/>
                </a:lnTo>
                <a:lnTo>
                  <a:pt x="4624681" y="3824105"/>
                </a:lnTo>
                <a:lnTo>
                  <a:pt x="4625961" y="3817284"/>
                </a:lnTo>
                <a:close/>
                <a:moveTo>
                  <a:pt x="856409" y="3781337"/>
                </a:moveTo>
                <a:lnTo>
                  <a:pt x="874616" y="3877575"/>
                </a:lnTo>
                <a:lnTo>
                  <a:pt x="850565" y="3873280"/>
                </a:lnTo>
                <a:close/>
                <a:moveTo>
                  <a:pt x="3490119" y="3767678"/>
                </a:moveTo>
                <a:cubicBezTo>
                  <a:pt x="3487463" y="3788878"/>
                  <a:pt x="3483162" y="3810078"/>
                  <a:pt x="3477850" y="3831277"/>
                </a:cubicBezTo>
                <a:cubicBezTo>
                  <a:pt x="3470370" y="3864251"/>
                  <a:pt x="3459185" y="3896266"/>
                  <a:pt x="3446356" y="3927850"/>
                </a:cubicBezTo>
                <a:lnTo>
                  <a:pt x="3431041" y="3965015"/>
                </a:lnTo>
                <a:lnTo>
                  <a:pt x="3414022" y="3966399"/>
                </a:lnTo>
                <a:lnTo>
                  <a:pt x="3388754" y="3877447"/>
                </a:lnTo>
                <a:cubicBezTo>
                  <a:pt x="3386060" y="3868947"/>
                  <a:pt x="3382881" y="3860481"/>
                  <a:pt x="3379664" y="3852014"/>
                </a:cubicBezTo>
                <a:cubicBezTo>
                  <a:pt x="3382881" y="3843051"/>
                  <a:pt x="3386060" y="3834088"/>
                  <a:pt x="3389801" y="3825159"/>
                </a:cubicBezTo>
                <a:cubicBezTo>
                  <a:pt x="3394588" y="3821851"/>
                  <a:pt x="3399937" y="3819040"/>
                  <a:pt x="3404762" y="3816196"/>
                </a:cubicBezTo>
                <a:cubicBezTo>
                  <a:pt x="3427690" y="3801611"/>
                  <a:pt x="3451704" y="3788415"/>
                  <a:pt x="3476242" y="3775219"/>
                </a:cubicBezTo>
                <a:cubicBezTo>
                  <a:pt x="3480505" y="3772871"/>
                  <a:pt x="3485331" y="3770026"/>
                  <a:pt x="3490119" y="3767678"/>
                </a:cubicBezTo>
                <a:close/>
                <a:moveTo>
                  <a:pt x="1811923" y="3745672"/>
                </a:moveTo>
                <a:lnTo>
                  <a:pt x="1826120" y="3776278"/>
                </a:lnTo>
                <a:lnTo>
                  <a:pt x="1825383" y="3776182"/>
                </a:lnTo>
                <a:lnTo>
                  <a:pt x="1815912" y="3756058"/>
                </a:lnTo>
                <a:close/>
                <a:moveTo>
                  <a:pt x="4037329" y="3730973"/>
                </a:moveTo>
                <a:lnTo>
                  <a:pt x="4025823" y="3770522"/>
                </a:lnTo>
                <a:lnTo>
                  <a:pt x="4023670" y="3732717"/>
                </a:lnTo>
                <a:close/>
                <a:moveTo>
                  <a:pt x="1963014" y="3695612"/>
                </a:moveTo>
                <a:cubicBezTo>
                  <a:pt x="2010518" y="3730934"/>
                  <a:pt x="2052149" y="3771911"/>
                  <a:pt x="2086298" y="3817618"/>
                </a:cubicBezTo>
                <a:cubicBezTo>
                  <a:pt x="2095351" y="3829855"/>
                  <a:pt x="2103879" y="3842092"/>
                  <a:pt x="2111883" y="3854825"/>
                </a:cubicBezTo>
                <a:cubicBezTo>
                  <a:pt x="2131633" y="3887336"/>
                  <a:pt x="2148726" y="3921699"/>
                  <a:pt x="2161519" y="3957517"/>
                </a:cubicBezTo>
                <a:cubicBezTo>
                  <a:pt x="2145510" y="3939624"/>
                  <a:pt x="2129501" y="3922658"/>
                  <a:pt x="2111359" y="3906154"/>
                </a:cubicBezTo>
                <a:cubicBezTo>
                  <a:pt x="2094827" y="3889684"/>
                  <a:pt x="2076163" y="3874140"/>
                  <a:pt x="2055851" y="3860018"/>
                </a:cubicBezTo>
                <a:cubicBezTo>
                  <a:pt x="2050017" y="3855288"/>
                  <a:pt x="2044144" y="3851055"/>
                  <a:pt x="2037711" y="3847285"/>
                </a:cubicBezTo>
                <a:cubicBezTo>
                  <a:pt x="2036140" y="3841629"/>
                  <a:pt x="2034008" y="3835974"/>
                  <a:pt x="2032399" y="3830814"/>
                </a:cubicBezTo>
                <a:cubicBezTo>
                  <a:pt x="2018522" y="3789341"/>
                  <a:pt x="1999857" y="3749786"/>
                  <a:pt x="1975844" y="3712579"/>
                </a:cubicBezTo>
                <a:cubicBezTo>
                  <a:pt x="1972103" y="3706923"/>
                  <a:pt x="1967278" y="3701268"/>
                  <a:pt x="1963014" y="3695612"/>
                </a:cubicBezTo>
                <a:close/>
                <a:moveTo>
                  <a:pt x="3549918" y="3692584"/>
                </a:moveTo>
                <a:lnTo>
                  <a:pt x="3579908" y="3697434"/>
                </a:lnTo>
                <a:lnTo>
                  <a:pt x="3588454" y="3697466"/>
                </a:lnTo>
                <a:lnTo>
                  <a:pt x="3590423" y="3720872"/>
                </a:lnTo>
                <a:cubicBezTo>
                  <a:pt x="3590689" y="3763206"/>
                  <a:pt x="3587220" y="3805365"/>
                  <a:pt x="3578692" y="3846822"/>
                </a:cubicBezTo>
                <a:cubicBezTo>
                  <a:pt x="3578169" y="3829392"/>
                  <a:pt x="3578169" y="3811963"/>
                  <a:pt x="3576037" y="3794533"/>
                </a:cubicBezTo>
                <a:close/>
                <a:moveTo>
                  <a:pt x="3673414" y="3683379"/>
                </a:moveTo>
                <a:lnTo>
                  <a:pt x="3661393" y="3802074"/>
                </a:lnTo>
                <a:cubicBezTo>
                  <a:pt x="3659785" y="3813385"/>
                  <a:pt x="3657653" y="3824200"/>
                  <a:pt x="3655521" y="3835511"/>
                </a:cubicBezTo>
                <a:cubicBezTo>
                  <a:pt x="3656045" y="3803959"/>
                  <a:pt x="3652341" y="3772871"/>
                  <a:pt x="3646469" y="3742245"/>
                </a:cubicBezTo>
                <a:lnTo>
                  <a:pt x="3631400" y="3695954"/>
                </a:lnTo>
                <a:close/>
                <a:moveTo>
                  <a:pt x="3451142" y="3677256"/>
                </a:moveTo>
                <a:lnTo>
                  <a:pt x="3468511" y="3684150"/>
                </a:lnTo>
                <a:lnTo>
                  <a:pt x="3491472" y="3685574"/>
                </a:lnTo>
                <a:lnTo>
                  <a:pt x="3494906" y="3701268"/>
                </a:lnTo>
                <a:cubicBezTo>
                  <a:pt x="3494906" y="3721508"/>
                  <a:pt x="3493859" y="3741319"/>
                  <a:pt x="3491166" y="3761560"/>
                </a:cubicBezTo>
                <a:cubicBezTo>
                  <a:pt x="3485855" y="3760634"/>
                  <a:pt x="3480505" y="3759674"/>
                  <a:pt x="3475194" y="3759674"/>
                </a:cubicBezTo>
                <a:cubicBezTo>
                  <a:pt x="3455969" y="3757326"/>
                  <a:pt x="3435695" y="3758252"/>
                  <a:pt x="3416470" y="3762023"/>
                </a:cubicBezTo>
                <a:lnTo>
                  <a:pt x="3414899" y="3762023"/>
                </a:lnTo>
                <a:cubicBezTo>
                  <a:pt x="3415947" y="3759674"/>
                  <a:pt x="3417031" y="3757326"/>
                  <a:pt x="3418078" y="3754978"/>
                </a:cubicBezTo>
                <a:close/>
                <a:moveTo>
                  <a:pt x="4188346" y="3672296"/>
                </a:moveTo>
                <a:lnTo>
                  <a:pt x="4191439" y="3742886"/>
                </a:lnTo>
                <a:cubicBezTo>
                  <a:pt x="4187502" y="3781097"/>
                  <a:pt x="4178694" y="3819255"/>
                  <a:pt x="4167211" y="3856710"/>
                </a:cubicBezTo>
                <a:lnTo>
                  <a:pt x="4150875" y="3890218"/>
                </a:lnTo>
                <a:lnTo>
                  <a:pt x="4086919" y="3897533"/>
                </a:lnTo>
                <a:lnTo>
                  <a:pt x="4106814" y="3719068"/>
                </a:lnTo>
                <a:lnTo>
                  <a:pt x="4116390" y="3716822"/>
                </a:lnTo>
                <a:cubicBezTo>
                  <a:pt x="4128333" y="3712769"/>
                  <a:pt x="4139302" y="3707420"/>
                  <a:pt x="4148489" y="3700152"/>
                </a:cubicBezTo>
                <a:cubicBezTo>
                  <a:pt x="4161443" y="3697153"/>
                  <a:pt x="4168845" y="3695785"/>
                  <a:pt x="4182372" y="3683786"/>
                </a:cubicBezTo>
                <a:close/>
                <a:moveTo>
                  <a:pt x="5318880" y="3668133"/>
                </a:moveTo>
                <a:lnTo>
                  <a:pt x="5357543" y="3709323"/>
                </a:lnTo>
                <a:lnTo>
                  <a:pt x="5310942" y="3716815"/>
                </a:lnTo>
                <a:close/>
                <a:moveTo>
                  <a:pt x="3736633" y="3663075"/>
                </a:moveTo>
                <a:lnTo>
                  <a:pt x="3722736" y="3693727"/>
                </a:lnTo>
                <a:lnTo>
                  <a:pt x="3720777" y="3668183"/>
                </a:lnTo>
                <a:close/>
                <a:moveTo>
                  <a:pt x="4412238" y="3624342"/>
                </a:moveTo>
                <a:lnTo>
                  <a:pt x="4410235" y="3653548"/>
                </a:lnTo>
                <a:cubicBezTo>
                  <a:pt x="4410235" y="3670977"/>
                  <a:pt x="4410698" y="3687944"/>
                  <a:pt x="4411624" y="3705373"/>
                </a:cubicBezTo>
                <a:lnTo>
                  <a:pt x="4414410" y="3735590"/>
                </a:lnTo>
                <a:lnTo>
                  <a:pt x="4375852" y="3743204"/>
                </a:lnTo>
                <a:cubicBezTo>
                  <a:pt x="4358235" y="3748826"/>
                  <a:pt x="4341701" y="3755441"/>
                  <a:pt x="4325169" y="3763445"/>
                </a:cubicBezTo>
                <a:cubicBezTo>
                  <a:pt x="4332089" y="3738938"/>
                  <a:pt x="4338485" y="3714464"/>
                  <a:pt x="4342225" y="3689494"/>
                </a:cubicBezTo>
                <a:lnTo>
                  <a:pt x="4342338" y="3625720"/>
                </a:lnTo>
                <a:lnTo>
                  <a:pt x="4360040" y="3628474"/>
                </a:lnTo>
                <a:close/>
                <a:moveTo>
                  <a:pt x="1803110" y="3616588"/>
                </a:moveTo>
                <a:lnTo>
                  <a:pt x="1840291" y="3679605"/>
                </a:lnTo>
                <a:cubicBezTo>
                  <a:pt x="1855776" y="3713042"/>
                  <a:pt x="1867521" y="3747437"/>
                  <a:pt x="1876050" y="3782759"/>
                </a:cubicBezTo>
                <a:lnTo>
                  <a:pt x="1827336" y="3776435"/>
                </a:lnTo>
                <a:lnTo>
                  <a:pt x="1811527" y="3737471"/>
                </a:lnTo>
                <a:cubicBezTo>
                  <a:pt x="1801415" y="3707157"/>
                  <a:pt x="1794758" y="3675696"/>
                  <a:pt x="1795096" y="3644741"/>
                </a:cubicBezTo>
                <a:close/>
                <a:moveTo>
                  <a:pt x="4271449" y="3607503"/>
                </a:moveTo>
                <a:lnTo>
                  <a:pt x="4255261" y="3688072"/>
                </a:lnTo>
                <a:cubicBezTo>
                  <a:pt x="4245647" y="3713505"/>
                  <a:pt x="4233379" y="3737549"/>
                  <a:pt x="4220063" y="3761560"/>
                </a:cubicBezTo>
                <a:lnTo>
                  <a:pt x="4193683" y="3657362"/>
                </a:lnTo>
                <a:lnTo>
                  <a:pt x="4205131" y="3650575"/>
                </a:lnTo>
                <a:cubicBezTo>
                  <a:pt x="4212148" y="3647746"/>
                  <a:pt x="4221633" y="3643643"/>
                  <a:pt x="4231459" y="3636100"/>
                </a:cubicBezTo>
                <a:cubicBezTo>
                  <a:pt x="4236482" y="3630939"/>
                  <a:pt x="4240139" y="3625734"/>
                  <a:pt x="4242783" y="3620617"/>
                </a:cubicBezTo>
                <a:cubicBezTo>
                  <a:pt x="4252014" y="3616183"/>
                  <a:pt x="4258679" y="3613084"/>
                  <a:pt x="4263977" y="3610708"/>
                </a:cubicBezTo>
                <a:close/>
                <a:moveTo>
                  <a:pt x="3004574" y="3575491"/>
                </a:moveTo>
                <a:cubicBezTo>
                  <a:pt x="3018451" y="3602810"/>
                  <a:pt x="3029634" y="3630624"/>
                  <a:pt x="3038724" y="3659331"/>
                </a:cubicBezTo>
                <a:cubicBezTo>
                  <a:pt x="3043512" y="3673949"/>
                  <a:pt x="3047252" y="3688535"/>
                  <a:pt x="3049908" y="3703616"/>
                </a:cubicBezTo>
                <a:cubicBezTo>
                  <a:pt x="3053124" y="3716349"/>
                  <a:pt x="3055780" y="3729545"/>
                  <a:pt x="3057389" y="3742245"/>
                </a:cubicBezTo>
                <a:lnTo>
                  <a:pt x="3062699" y="3819771"/>
                </a:lnTo>
                <a:lnTo>
                  <a:pt x="3038591" y="3833550"/>
                </a:lnTo>
                <a:lnTo>
                  <a:pt x="3062916" y="3822931"/>
                </a:lnTo>
                <a:lnTo>
                  <a:pt x="3063261" y="3827970"/>
                </a:lnTo>
                <a:cubicBezTo>
                  <a:pt x="3063261" y="3868484"/>
                  <a:pt x="3058997" y="3909462"/>
                  <a:pt x="3052601" y="3949976"/>
                </a:cubicBezTo>
                <a:cubicBezTo>
                  <a:pt x="3039771" y="3927850"/>
                  <a:pt x="3024323" y="3907113"/>
                  <a:pt x="3007230" y="3887336"/>
                </a:cubicBezTo>
                <a:cubicBezTo>
                  <a:pt x="3004013" y="3883103"/>
                  <a:pt x="3000309" y="3879332"/>
                  <a:pt x="2996569" y="3875066"/>
                </a:cubicBezTo>
                <a:cubicBezTo>
                  <a:pt x="3003490" y="3821388"/>
                  <a:pt x="3012578" y="3768141"/>
                  <a:pt x="3023239" y="3714927"/>
                </a:cubicBezTo>
                <a:cubicBezTo>
                  <a:pt x="3002441" y="3757326"/>
                  <a:pt x="2983216" y="3800189"/>
                  <a:pt x="2965599" y="3843051"/>
                </a:cubicBezTo>
                <a:cubicBezTo>
                  <a:pt x="2958679" y="3836933"/>
                  <a:pt x="2951198" y="3831740"/>
                  <a:pt x="2943754" y="3825622"/>
                </a:cubicBezTo>
                <a:cubicBezTo>
                  <a:pt x="2944802" y="3820429"/>
                  <a:pt x="2946410" y="3815270"/>
                  <a:pt x="2947457" y="3809615"/>
                </a:cubicBezTo>
                <a:cubicBezTo>
                  <a:pt x="2954938" y="3765793"/>
                  <a:pt x="2956547" y="3721508"/>
                  <a:pt x="2951722" y="3677720"/>
                </a:cubicBezTo>
                <a:cubicBezTo>
                  <a:pt x="2950675" y="3670642"/>
                  <a:pt x="2949065" y="3663598"/>
                  <a:pt x="2947457" y="3656057"/>
                </a:cubicBezTo>
                <a:cubicBezTo>
                  <a:pt x="2964552" y="3628243"/>
                  <a:pt x="2983739" y="3601420"/>
                  <a:pt x="3004574" y="3575491"/>
                </a:cubicBezTo>
                <a:close/>
                <a:moveTo>
                  <a:pt x="5777006" y="3551816"/>
                </a:moveTo>
                <a:cubicBezTo>
                  <a:pt x="5777932" y="3552279"/>
                  <a:pt x="5778396" y="3552279"/>
                  <a:pt x="5779355" y="3552742"/>
                </a:cubicBezTo>
                <a:cubicBezTo>
                  <a:pt x="5782166" y="3553205"/>
                  <a:pt x="5784547" y="3554164"/>
                  <a:pt x="5786895" y="3555090"/>
                </a:cubicBezTo>
                <a:cubicBezTo>
                  <a:pt x="5792551" y="3556975"/>
                  <a:pt x="5798206" y="3559356"/>
                  <a:pt x="5803399" y="3561208"/>
                </a:cubicBezTo>
                <a:cubicBezTo>
                  <a:pt x="5801513" y="3568749"/>
                  <a:pt x="5799165" y="3576290"/>
                  <a:pt x="5797743" y="3583830"/>
                </a:cubicBezTo>
                <a:cubicBezTo>
                  <a:pt x="5795395" y="3592793"/>
                  <a:pt x="5793047" y="3601260"/>
                  <a:pt x="5791129" y="3610222"/>
                </a:cubicBezTo>
                <a:cubicBezTo>
                  <a:pt x="5789740" y="3615878"/>
                  <a:pt x="5788780" y="3621500"/>
                  <a:pt x="5787358" y="3627156"/>
                </a:cubicBezTo>
                <a:cubicBezTo>
                  <a:pt x="5785473" y="3602219"/>
                  <a:pt x="5782166" y="3576753"/>
                  <a:pt x="5777006" y="3551816"/>
                </a:cubicBezTo>
                <a:close/>
                <a:moveTo>
                  <a:pt x="4541853" y="3545022"/>
                </a:moveTo>
                <a:lnTo>
                  <a:pt x="4551291" y="3598911"/>
                </a:lnTo>
                <a:cubicBezTo>
                  <a:pt x="4553639" y="3608337"/>
                  <a:pt x="4556484" y="3617763"/>
                  <a:pt x="4559295" y="3627156"/>
                </a:cubicBezTo>
                <a:lnTo>
                  <a:pt x="4535555" y="3724558"/>
                </a:lnTo>
                <a:lnTo>
                  <a:pt x="4476170" y="3723393"/>
                </a:lnTo>
                <a:lnTo>
                  <a:pt x="4472317" y="3724154"/>
                </a:lnTo>
                <a:lnTo>
                  <a:pt x="4464475" y="3696873"/>
                </a:lnTo>
                <a:cubicBezTo>
                  <a:pt x="4463053" y="3689333"/>
                  <a:pt x="4462127" y="3681329"/>
                  <a:pt x="4461167" y="3673325"/>
                </a:cubicBezTo>
                <a:cubicBezTo>
                  <a:pt x="4460241" y="3661552"/>
                  <a:pt x="4459282" y="3649778"/>
                  <a:pt x="4459282" y="3638004"/>
                </a:cubicBezTo>
                <a:lnTo>
                  <a:pt x="4460205" y="3611310"/>
                </a:lnTo>
                <a:lnTo>
                  <a:pt x="4493500" y="3600369"/>
                </a:lnTo>
                <a:cubicBezTo>
                  <a:pt x="4496497" y="3601030"/>
                  <a:pt x="4505310" y="3596796"/>
                  <a:pt x="4514033" y="3584488"/>
                </a:cubicBezTo>
                <a:cubicBezTo>
                  <a:pt x="4519983" y="3571121"/>
                  <a:pt x="4524828" y="3559521"/>
                  <a:pt x="4532540" y="3551139"/>
                </a:cubicBezTo>
                <a:close/>
                <a:moveTo>
                  <a:pt x="1079181" y="3507059"/>
                </a:moveTo>
                <a:lnTo>
                  <a:pt x="1079220" y="3507095"/>
                </a:lnTo>
                <a:lnTo>
                  <a:pt x="1079285" y="3507070"/>
                </a:lnTo>
                <a:close/>
                <a:moveTo>
                  <a:pt x="6623376" y="3489142"/>
                </a:moveTo>
                <a:lnTo>
                  <a:pt x="6619562" y="3494969"/>
                </a:lnTo>
                <a:lnTo>
                  <a:pt x="6575572" y="3502024"/>
                </a:lnTo>
                <a:lnTo>
                  <a:pt x="6574020" y="3502289"/>
                </a:lnTo>
                <a:close/>
                <a:moveTo>
                  <a:pt x="2943120" y="3486420"/>
                </a:moveTo>
                <a:lnTo>
                  <a:pt x="2993876" y="3556177"/>
                </a:lnTo>
                <a:cubicBezTo>
                  <a:pt x="2996569" y="3560443"/>
                  <a:pt x="2998701" y="3564676"/>
                  <a:pt x="3000833" y="3568910"/>
                </a:cubicBezTo>
                <a:cubicBezTo>
                  <a:pt x="2990697" y="3577376"/>
                  <a:pt x="2981084" y="3586802"/>
                  <a:pt x="2972032" y="3596228"/>
                </a:cubicBezTo>
                <a:cubicBezTo>
                  <a:pt x="2961334" y="3607076"/>
                  <a:pt x="2951722" y="3618850"/>
                  <a:pt x="2943193" y="3631087"/>
                </a:cubicBezTo>
                <a:cubicBezTo>
                  <a:pt x="2935993" y="3599056"/>
                  <a:pt x="2925062" y="3567728"/>
                  <a:pt x="2910792" y="3537578"/>
                </a:cubicBezTo>
                <a:lnTo>
                  <a:pt x="2897276" y="3515295"/>
                </a:lnTo>
                <a:lnTo>
                  <a:pt x="2901841" y="3512865"/>
                </a:lnTo>
                <a:cubicBezTo>
                  <a:pt x="2912670" y="3507378"/>
                  <a:pt x="2924402" y="3501313"/>
                  <a:pt x="2936409" y="3493879"/>
                </a:cubicBezTo>
                <a:close/>
                <a:moveTo>
                  <a:pt x="4691188" y="3479947"/>
                </a:moveTo>
                <a:lnTo>
                  <a:pt x="4745198" y="3561208"/>
                </a:lnTo>
                <a:cubicBezTo>
                  <a:pt x="4775856" y="3618226"/>
                  <a:pt x="4798511" y="3679444"/>
                  <a:pt x="4815478" y="3742117"/>
                </a:cubicBezTo>
                <a:cubicBezTo>
                  <a:pt x="4817859" y="3748699"/>
                  <a:pt x="4819744" y="3755776"/>
                  <a:pt x="4821629" y="3762821"/>
                </a:cubicBezTo>
                <a:cubicBezTo>
                  <a:pt x="4820670" y="3765665"/>
                  <a:pt x="4820207" y="3768939"/>
                  <a:pt x="4819248" y="3771784"/>
                </a:cubicBezTo>
                <a:cubicBezTo>
                  <a:pt x="4818785" y="3772710"/>
                  <a:pt x="4818322" y="3774595"/>
                  <a:pt x="4817859" y="3775554"/>
                </a:cubicBezTo>
                <a:cubicBezTo>
                  <a:pt x="4816437" y="3774595"/>
                  <a:pt x="4814552" y="3773206"/>
                  <a:pt x="4813129" y="3771784"/>
                </a:cubicBezTo>
                <a:cubicBezTo>
                  <a:pt x="4792360" y="3756702"/>
                  <a:pt x="4771623" y="3740695"/>
                  <a:pt x="4751812" y="3723729"/>
                </a:cubicBezTo>
                <a:cubicBezTo>
                  <a:pt x="4738583" y="3712881"/>
                  <a:pt x="4725387" y="3701603"/>
                  <a:pt x="4712654" y="3689829"/>
                </a:cubicBezTo>
                <a:cubicBezTo>
                  <a:pt x="4697540" y="3675674"/>
                  <a:pt x="4682921" y="3661089"/>
                  <a:pt x="4669229" y="3646007"/>
                </a:cubicBezTo>
                <a:cubicBezTo>
                  <a:pt x="4664996" y="3641774"/>
                  <a:pt x="4661225" y="3637045"/>
                  <a:pt x="4657455" y="3632348"/>
                </a:cubicBezTo>
                <a:cubicBezTo>
                  <a:pt x="4659803" y="3616341"/>
                  <a:pt x="4661688" y="3600334"/>
                  <a:pt x="4663574" y="3584293"/>
                </a:cubicBezTo>
                <a:cubicBezTo>
                  <a:pt x="4664996" y="3571130"/>
                  <a:pt x="4665922" y="3557471"/>
                  <a:pt x="4666881" y="3544275"/>
                </a:cubicBezTo>
                <a:cubicBezTo>
                  <a:pt x="4667344" y="3530616"/>
                  <a:pt x="4668303" y="3516957"/>
                  <a:pt x="4668303" y="3503298"/>
                </a:cubicBezTo>
                <a:lnTo>
                  <a:pt x="4668518" y="3495269"/>
                </a:lnTo>
                <a:close/>
                <a:moveTo>
                  <a:pt x="3300104" y="3479720"/>
                </a:moveTo>
                <a:cubicBezTo>
                  <a:pt x="3309489" y="3493616"/>
                  <a:pt x="3318258" y="3509407"/>
                  <a:pt x="3327996" y="3526127"/>
                </a:cubicBezTo>
                <a:cubicBezTo>
                  <a:pt x="3351040" y="3613999"/>
                  <a:pt x="3366109" y="3621719"/>
                  <a:pt x="3424141" y="3666538"/>
                </a:cubicBezTo>
                <a:lnTo>
                  <a:pt x="3441879" y="3673579"/>
                </a:lnTo>
                <a:lnTo>
                  <a:pt x="3429823" y="3688535"/>
                </a:lnTo>
                <a:cubicBezTo>
                  <a:pt x="3410073" y="3713505"/>
                  <a:pt x="3390885" y="3738475"/>
                  <a:pt x="3373267" y="3763908"/>
                </a:cubicBezTo>
                <a:cubicBezTo>
                  <a:pt x="3370051" y="3767678"/>
                  <a:pt x="3367395" y="3771911"/>
                  <a:pt x="3364740" y="3775682"/>
                </a:cubicBezTo>
                <a:cubicBezTo>
                  <a:pt x="3349778" y="3781337"/>
                  <a:pt x="3335901" y="3788415"/>
                  <a:pt x="3322585" y="3796418"/>
                </a:cubicBezTo>
                <a:cubicBezTo>
                  <a:pt x="3315104" y="3801115"/>
                  <a:pt x="3308184" y="3805844"/>
                  <a:pt x="3301227" y="3810541"/>
                </a:cubicBezTo>
                <a:cubicBezTo>
                  <a:pt x="3284695" y="3822811"/>
                  <a:pt x="3269733" y="3835974"/>
                  <a:pt x="3256417" y="3850592"/>
                </a:cubicBezTo>
                <a:cubicBezTo>
                  <a:pt x="3235620" y="3872255"/>
                  <a:pt x="3218003" y="3895803"/>
                  <a:pt x="3201993" y="3920310"/>
                </a:cubicBezTo>
                <a:cubicBezTo>
                  <a:pt x="3199861" y="3924080"/>
                  <a:pt x="3198253" y="3927354"/>
                  <a:pt x="3196121" y="3930661"/>
                </a:cubicBezTo>
                <a:cubicBezTo>
                  <a:pt x="3195597" y="3926428"/>
                  <a:pt x="3195597" y="3921699"/>
                  <a:pt x="3195036" y="3917465"/>
                </a:cubicBezTo>
                <a:cubicBezTo>
                  <a:pt x="3218003" y="3869906"/>
                  <a:pt x="3239884" y="3822315"/>
                  <a:pt x="3256417" y="3772871"/>
                </a:cubicBezTo>
                <a:cubicBezTo>
                  <a:pt x="3260157" y="3762982"/>
                  <a:pt x="3263337" y="3753093"/>
                  <a:pt x="3266553" y="3743204"/>
                </a:cubicBezTo>
                <a:cubicBezTo>
                  <a:pt x="3269733" y="3733282"/>
                  <a:pt x="3272426" y="3722930"/>
                  <a:pt x="3275081" y="3712579"/>
                </a:cubicBezTo>
                <a:cubicBezTo>
                  <a:pt x="3288959" y="3659827"/>
                  <a:pt x="3296963" y="3605654"/>
                  <a:pt x="3296440" y="3551943"/>
                </a:cubicBezTo>
                <a:lnTo>
                  <a:pt x="3288553" y="3481447"/>
                </a:lnTo>
                <a:close/>
                <a:moveTo>
                  <a:pt x="6712540" y="3469828"/>
                </a:moveTo>
                <a:lnTo>
                  <a:pt x="6710329" y="3480411"/>
                </a:lnTo>
                <a:lnTo>
                  <a:pt x="6707920" y="3480797"/>
                </a:lnTo>
                <a:close/>
                <a:moveTo>
                  <a:pt x="4669692" y="3451472"/>
                </a:moveTo>
                <a:cubicBezTo>
                  <a:pt x="4674422" y="3457128"/>
                  <a:pt x="4679614" y="3462783"/>
                  <a:pt x="4683847" y="3468902"/>
                </a:cubicBezTo>
                <a:lnTo>
                  <a:pt x="4685074" y="3470748"/>
                </a:lnTo>
                <a:lnTo>
                  <a:pt x="4668935" y="3479712"/>
                </a:lnTo>
                <a:close/>
                <a:moveTo>
                  <a:pt x="5080623" y="3431232"/>
                </a:moveTo>
                <a:cubicBezTo>
                  <a:pt x="5091967" y="3448165"/>
                  <a:pt x="5104700" y="3464668"/>
                  <a:pt x="5117896" y="3480213"/>
                </a:cubicBezTo>
                <a:cubicBezTo>
                  <a:pt x="5127355" y="3491028"/>
                  <a:pt x="5137244" y="3501412"/>
                  <a:pt x="5147166" y="3511764"/>
                </a:cubicBezTo>
                <a:lnTo>
                  <a:pt x="5158477" y="3523075"/>
                </a:lnTo>
                <a:cubicBezTo>
                  <a:pt x="5166977" y="3531542"/>
                  <a:pt x="5175476" y="3539546"/>
                  <a:pt x="5184439" y="3547549"/>
                </a:cubicBezTo>
                <a:cubicBezTo>
                  <a:pt x="5195287" y="3556975"/>
                  <a:pt x="5206135" y="3566864"/>
                  <a:pt x="5217446" y="3576290"/>
                </a:cubicBezTo>
                <a:lnTo>
                  <a:pt x="5168532" y="3739711"/>
                </a:lnTo>
                <a:lnTo>
                  <a:pt x="5108388" y="3749381"/>
                </a:lnTo>
                <a:lnTo>
                  <a:pt x="5096200" y="3692640"/>
                </a:lnTo>
                <a:cubicBezTo>
                  <a:pt x="5083004" y="3606452"/>
                  <a:pt x="5077812" y="3518842"/>
                  <a:pt x="5080623" y="3431232"/>
                </a:cubicBezTo>
                <a:close/>
                <a:moveTo>
                  <a:pt x="4429627" y="3411192"/>
                </a:moveTo>
                <a:lnTo>
                  <a:pt x="4426738" y="3430273"/>
                </a:lnTo>
                <a:cubicBezTo>
                  <a:pt x="4425779" y="3435928"/>
                  <a:pt x="4425316" y="3441584"/>
                  <a:pt x="4424390" y="3447239"/>
                </a:cubicBezTo>
                <a:lnTo>
                  <a:pt x="4414934" y="3585055"/>
                </a:lnTo>
                <a:lnTo>
                  <a:pt x="4382027" y="3586909"/>
                </a:lnTo>
                <a:lnTo>
                  <a:pt x="4342418" y="3581186"/>
                </a:lnTo>
                <a:lnTo>
                  <a:pt x="4342557" y="3503021"/>
                </a:lnTo>
                <a:lnTo>
                  <a:pt x="4342269" y="3502054"/>
                </a:lnTo>
                <a:lnTo>
                  <a:pt x="4348137" y="3493526"/>
                </a:lnTo>
                <a:cubicBezTo>
                  <a:pt x="4373605" y="3469397"/>
                  <a:pt x="4395680" y="3453251"/>
                  <a:pt x="4408460" y="3424975"/>
                </a:cubicBezTo>
                <a:close/>
                <a:moveTo>
                  <a:pt x="11779184" y="3400448"/>
                </a:moveTo>
                <a:lnTo>
                  <a:pt x="11777348" y="3521155"/>
                </a:lnTo>
                <a:lnTo>
                  <a:pt x="11715730" y="3503147"/>
                </a:lnTo>
                <a:lnTo>
                  <a:pt x="11718794" y="3489943"/>
                </a:lnTo>
                <a:cubicBezTo>
                  <a:pt x="11736718" y="3458855"/>
                  <a:pt x="11757026" y="3429188"/>
                  <a:pt x="11779184" y="3400448"/>
                </a:cubicBezTo>
                <a:close/>
                <a:moveTo>
                  <a:pt x="1307849" y="3381161"/>
                </a:moveTo>
                <a:lnTo>
                  <a:pt x="1312067" y="3405463"/>
                </a:lnTo>
                <a:cubicBezTo>
                  <a:pt x="1322728" y="3431823"/>
                  <a:pt x="1338737" y="3455404"/>
                  <a:pt x="1357402" y="3477066"/>
                </a:cubicBezTo>
                <a:cubicBezTo>
                  <a:pt x="1365406" y="3486492"/>
                  <a:pt x="1374495" y="3495422"/>
                  <a:pt x="1383548" y="3504385"/>
                </a:cubicBezTo>
                <a:cubicBezTo>
                  <a:pt x="1414518" y="3535010"/>
                  <a:pt x="1450277" y="3563717"/>
                  <a:pt x="1482295" y="3594343"/>
                </a:cubicBezTo>
                <a:cubicBezTo>
                  <a:pt x="1467857" y="3627317"/>
                  <a:pt x="1456673" y="3661216"/>
                  <a:pt x="1446535" y="3695149"/>
                </a:cubicBezTo>
                <a:cubicBezTo>
                  <a:pt x="1435838" y="3731893"/>
                  <a:pt x="1425702" y="3768637"/>
                  <a:pt x="1417173" y="3805381"/>
                </a:cubicBezTo>
                <a:cubicBezTo>
                  <a:pt x="1405989" y="3851055"/>
                  <a:pt x="1396901" y="3897225"/>
                  <a:pt x="1391028" y="3943857"/>
                </a:cubicBezTo>
                <a:lnTo>
                  <a:pt x="1390051" y="3954431"/>
                </a:lnTo>
                <a:lnTo>
                  <a:pt x="1367101" y="3951918"/>
                </a:lnTo>
                <a:lnTo>
                  <a:pt x="1368099" y="3790300"/>
                </a:lnTo>
                <a:cubicBezTo>
                  <a:pt x="1359010" y="3743204"/>
                  <a:pt x="1343563" y="3697497"/>
                  <a:pt x="1322204" y="3653709"/>
                </a:cubicBezTo>
                <a:cubicBezTo>
                  <a:pt x="1305391" y="3618371"/>
                  <a:pt x="1284977" y="3584215"/>
                  <a:pt x="1261698" y="3551535"/>
                </a:cubicBezTo>
                <a:lnTo>
                  <a:pt x="1197680" y="3474651"/>
                </a:lnTo>
                <a:lnTo>
                  <a:pt x="1236240" y="3453946"/>
                </a:lnTo>
                <a:cubicBezTo>
                  <a:pt x="1252398" y="3442448"/>
                  <a:pt x="1265747" y="3428059"/>
                  <a:pt x="1278645" y="3413202"/>
                </a:cubicBezTo>
                <a:close/>
                <a:moveTo>
                  <a:pt x="4023306" y="3373055"/>
                </a:moveTo>
                <a:cubicBezTo>
                  <a:pt x="4047673" y="3379760"/>
                  <a:pt x="4078253" y="3379009"/>
                  <a:pt x="4103985" y="3377201"/>
                </a:cubicBezTo>
                <a:cubicBezTo>
                  <a:pt x="4104426" y="3377819"/>
                  <a:pt x="4104734" y="3378215"/>
                  <a:pt x="4105175" y="3378833"/>
                </a:cubicBezTo>
                <a:cubicBezTo>
                  <a:pt x="4132142" y="3388230"/>
                  <a:pt x="4149811" y="3386818"/>
                  <a:pt x="4156112" y="3384304"/>
                </a:cubicBezTo>
                <a:lnTo>
                  <a:pt x="4170367" y="3384148"/>
                </a:lnTo>
                <a:lnTo>
                  <a:pt x="4126141" y="3473759"/>
                </a:lnTo>
                <a:cubicBezTo>
                  <a:pt x="4109047" y="3511925"/>
                  <a:pt x="4093039" y="3550554"/>
                  <a:pt x="4079199" y="3589150"/>
                </a:cubicBezTo>
                <a:cubicBezTo>
                  <a:pt x="4078113" y="3591995"/>
                  <a:pt x="4077029" y="3595302"/>
                  <a:pt x="4075981" y="3598113"/>
                </a:cubicBezTo>
                <a:lnTo>
                  <a:pt x="4060821" y="3650223"/>
                </a:lnTo>
                <a:lnTo>
                  <a:pt x="4035942" y="3649924"/>
                </a:lnTo>
                <a:lnTo>
                  <a:pt x="4019021" y="3651050"/>
                </a:lnTo>
                <a:lnTo>
                  <a:pt x="4018903" y="3648979"/>
                </a:lnTo>
                <a:cubicBezTo>
                  <a:pt x="4015163" y="3602347"/>
                  <a:pt x="4009813" y="3555251"/>
                  <a:pt x="4002333" y="3508618"/>
                </a:cubicBezTo>
                <a:lnTo>
                  <a:pt x="3982824" y="3416828"/>
                </a:lnTo>
                <a:lnTo>
                  <a:pt x="3984539" y="3413596"/>
                </a:lnTo>
                <a:cubicBezTo>
                  <a:pt x="3986682" y="3408336"/>
                  <a:pt x="3987759" y="3403823"/>
                  <a:pt x="3987307" y="3400801"/>
                </a:cubicBezTo>
                <a:cubicBezTo>
                  <a:pt x="3987484" y="3400140"/>
                  <a:pt x="3987527" y="3399742"/>
                  <a:pt x="3987703" y="3399169"/>
                </a:cubicBezTo>
                <a:cubicBezTo>
                  <a:pt x="4001495" y="3393258"/>
                  <a:pt x="4015198" y="3380641"/>
                  <a:pt x="4023306" y="3373055"/>
                </a:cubicBezTo>
                <a:close/>
                <a:moveTo>
                  <a:pt x="5684038" y="3359629"/>
                </a:moveTo>
                <a:cubicBezTo>
                  <a:pt x="5701038" y="3430736"/>
                  <a:pt x="5707156" y="3504224"/>
                  <a:pt x="5702923" y="3576753"/>
                </a:cubicBezTo>
                <a:lnTo>
                  <a:pt x="5691117" y="3652688"/>
                </a:lnTo>
                <a:lnTo>
                  <a:pt x="5669951" y="3656295"/>
                </a:lnTo>
                <a:lnTo>
                  <a:pt x="5669883" y="3655896"/>
                </a:lnTo>
                <a:cubicBezTo>
                  <a:pt x="5664691" y="3608800"/>
                  <a:pt x="5662806" y="3560745"/>
                  <a:pt x="5664228" y="3513186"/>
                </a:cubicBezTo>
                <a:cubicBezTo>
                  <a:pt x="5665650" y="3481635"/>
                  <a:pt x="5668957" y="3450050"/>
                  <a:pt x="5673191" y="3418962"/>
                </a:cubicBezTo>
                <a:cubicBezTo>
                  <a:pt x="5676035" y="3399184"/>
                  <a:pt x="5679805" y="3379406"/>
                  <a:pt x="5684038" y="3359629"/>
                </a:cubicBezTo>
                <a:close/>
                <a:moveTo>
                  <a:pt x="4289348" y="3355451"/>
                </a:moveTo>
                <a:lnTo>
                  <a:pt x="4291486" y="3507779"/>
                </a:lnTo>
                <a:lnTo>
                  <a:pt x="4284969" y="3540218"/>
                </a:lnTo>
                <a:lnTo>
                  <a:pt x="4277948" y="3542552"/>
                </a:lnTo>
                <a:cubicBezTo>
                  <a:pt x="4260830" y="3543979"/>
                  <a:pt x="4229707" y="3542217"/>
                  <a:pt x="4215067" y="3571695"/>
                </a:cubicBezTo>
                <a:cubicBezTo>
                  <a:pt x="4194358" y="3579548"/>
                  <a:pt x="4156553" y="3594501"/>
                  <a:pt x="4137341" y="3605309"/>
                </a:cubicBezTo>
                <a:cubicBezTo>
                  <a:pt x="4137208" y="3603876"/>
                  <a:pt x="4135413" y="3604504"/>
                  <a:pt x="4132201" y="3607449"/>
                </a:cubicBezTo>
                <a:lnTo>
                  <a:pt x="4128903" y="3611328"/>
                </a:lnTo>
                <a:lnTo>
                  <a:pt x="4193207" y="3383899"/>
                </a:lnTo>
                <a:lnTo>
                  <a:pt x="4199940" y="3383826"/>
                </a:lnTo>
                <a:cubicBezTo>
                  <a:pt x="4224759" y="3382716"/>
                  <a:pt x="4245314" y="3377799"/>
                  <a:pt x="4288837" y="3355724"/>
                </a:cubicBezTo>
                <a:close/>
                <a:moveTo>
                  <a:pt x="6984299" y="3348318"/>
                </a:moveTo>
                <a:cubicBezTo>
                  <a:pt x="6985225" y="3350666"/>
                  <a:pt x="6986184" y="3353014"/>
                  <a:pt x="6987110" y="3355396"/>
                </a:cubicBezTo>
                <a:lnTo>
                  <a:pt x="7005070" y="3433137"/>
                </a:lnTo>
                <a:lnTo>
                  <a:pt x="6961584" y="3440111"/>
                </a:lnTo>
                <a:close/>
                <a:moveTo>
                  <a:pt x="1162648" y="3338231"/>
                </a:moveTo>
                <a:lnTo>
                  <a:pt x="1153928" y="3346522"/>
                </a:lnTo>
                <a:lnTo>
                  <a:pt x="1156994" y="3342615"/>
                </a:lnTo>
                <a:close/>
                <a:moveTo>
                  <a:pt x="5941180" y="3336081"/>
                </a:moveTo>
                <a:cubicBezTo>
                  <a:pt x="5988342" y="3362440"/>
                  <a:pt x="6031271" y="3395877"/>
                  <a:pt x="6060541" y="3441121"/>
                </a:cubicBezTo>
                <a:cubicBezTo>
                  <a:pt x="6076349" y="3465612"/>
                  <a:pt x="6087552" y="3492459"/>
                  <a:pt x="6095746" y="3520426"/>
                </a:cubicBezTo>
                <a:lnTo>
                  <a:pt x="6107953" y="3581663"/>
                </a:lnTo>
                <a:lnTo>
                  <a:pt x="5977918" y="3603809"/>
                </a:lnTo>
                <a:lnTo>
                  <a:pt x="5950617" y="3608462"/>
                </a:lnTo>
                <a:lnTo>
                  <a:pt x="5925140" y="3589486"/>
                </a:lnTo>
                <a:cubicBezTo>
                  <a:pt x="5924644" y="3554164"/>
                  <a:pt x="5925140" y="3518842"/>
                  <a:pt x="5927488" y="3483520"/>
                </a:cubicBezTo>
                <a:cubicBezTo>
                  <a:pt x="5929836" y="3434043"/>
                  <a:pt x="5934566" y="3385062"/>
                  <a:pt x="5941180" y="3336081"/>
                </a:cubicBezTo>
                <a:close/>
                <a:moveTo>
                  <a:pt x="1136608" y="3328530"/>
                </a:moveTo>
                <a:lnTo>
                  <a:pt x="1134554" y="3330998"/>
                </a:lnTo>
                <a:lnTo>
                  <a:pt x="1131768" y="3333194"/>
                </a:lnTo>
                <a:close/>
                <a:moveTo>
                  <a:pt x="2018424" y="3304537"/>
                </a:moveTo>
                <a:lnTo>
                  <a:pt x="2026452" y="3321028"/>
                </a:lnTo>
                <a:cubicBezTo>
                  <a:pt x="2051064" y="3356003"/>
                  <a:pt x="2079342" y="3389919"/>
                  <a:pt x="2102271" y="3425241"/>
                </a:cubicBezTo>
                <a:cubicBezTo>
                  <a:pt x="2112967" y="3441744"/>
                  <a:pt x="2122581" y="3458678"/>
                  <a:pt x="2131109" y="3476570"/>
                </a:cubicBezTo>
                <a:cubicBezTo>
                  <a:pt x="2160434" y="3537358"/>
                  <a:pt x="2176443" y="3602810"/>
                  <a:pt x="2177527" y="3668757"/>
                </a:cubicBezTo>
                <a:cubicBezTo>
                  <a:pt x="2177527" y="3683375"/>
                  <a:pt x="2177004" y="3698456"/>
                  <a:pt x="2176443" y="3713042"/>
                </a:cubicBezTo>
                <a:cubicBezTo>
                  <a:pt x="2174872" y="3732819"/>
                  <a:pt x="2173264" y="3752597"/>
                  <a:pt x="2171655" y="3772407"/>
                </a:cubicBezTo>
                <a:cubicBezTo>
                  <a:pt x="2170571" y="3786993"/>
                  <a:pt x="2169523" y="3802074"/>
                  <a:pt x="2169000" y="3816659"/>
                </a:cubicBezTo>
                <a:cubicBezTo>
                  <a:pt x="2169000" y="3825159"/>
                  <a:pt x="2169000" y="3833625"/>
                  <a:pt x="2169523" y="3842092"/>
                </a:cubicBezTo>
                <a:cubicBezTo>
                  <a:pt x="2150858" y="3813848"/>
                  <a:pt x="2128977" y="3786530"/>
                  <a:pt x="2105487" y="3762023"/>
                </a:cubicBezTo>
                <a:cubicBezTo>
                  <a:pt x="2102832" y="3759211"/>
                  <a:pt x="2100700" y="3756863"/>
                  <a:pt x="2098006" y="3754482"/>
                </a:cubicBezTo>
                <a:cubicBezTo>
                  <a:pt x="2046799" y="3703153"/>
                  <a:pt x="1983288" y="3660290"/>
                  <a:pt x="1912855" y="3632013"/>
                </a:cubicBezTo>
                <a:cubicBezTo>
                  <a:pt x="1906459" y="3624968"/>
                  <a:pt x="1899539" y="3617891"/>
                  <a:pt x="1892059" y="3610846"/>
                </a:cubicBezTo>
                <a:lnTo>
                  <a:pt x="1823562" y="3551477"/>
                </a:lnTo>
                <a:lnTo>
                  <a:pt x="1881800" y="3480694"/>
                </a:lnTo>
                <a:cubicBezTo>
                  <a:pt x="1904377" y="3457365"/>
                  <a:pt x="1927471" y="3434388"/>
                  <a:pt x="1946076" y="3408457"/>
                </a:cubicBezTo>
                <a:lnTo>
                  <a:pt x="1958989" y="3383807"/>
                </a:lnTo>
                <a:lnTo>
                  <a:pt x="1967252" y="3371334"/>
                </a:lnTo>
                <a:cubicBezTo>
                  <a:pt x="1971575" y="3363951"/>
                  <a:pt x="1974861" y="3357072"/>
                  <a:pt x="1975935" y="3351857"/>
                </a:cubicBezTo>
                <a:lnTo>
                  <a:pt x="1976399" y="3350902"/>
                </a:lnTo>
                <a:lnTo>
                  <a:pt x="1997277" y="3322908"/>
                </a:lnTo>
                <a:cubicBezTo>
                  <a:pt x="2001017" y="3319213"/>
                  <a:pt x="2005694" y="3315872"/>
                  <a:pt x="2010644" y="3312149"/>
                </a:cubicBezTo>
                <a:close/>
                <a:moveTo>
                  <a:pt x="1147613" y="3290504"/>
                </a:moveTo>
                <a:lnTo>
                  <a:pt x="1148848" y="3292574"/>
                </a:lnTo>
                <a:lnTo>
                  <a:pt x="1150866" y="3296721"/>
                </a:lnTo>
                <a:close/>
                <a:moveTo>
                  <a:pt x="11000284" y="3285983"/>
                </a:moveTo>
                <a:lnTo>
                  <a:pt x="10982854" y="3329307"/>
                </a:lnTo>
                <a:lnTo>
                  <a:pt x="10956466" y="3324304"/>
                </a:lnTo>
                <a:close/>
                <a:moveTo>
                  <a:pt x="1366270" y="3285828"/>
                </a:moveTo>
                <a:lnTo>
                  <a:pt x="1383551" y="3290856"/>
                </a:lnTo>
                <a:lnTo>
                  <a:pt x="1379000" y="3289802"/>
                </a:lnTo>
                <a:lnTo>
                  <a:pt x="1366320" y="3286064"/>
                </a:lnTo>
                <a:close/>
                <a:moveTo>
                  <a:pt x="3038151" y="3283813"/>
                </a:moveTo>
                <a:cubicBezTo>
                  <a:pt x="3038502" y="3284652"/>
                  <a:pt x="3040045" y="3287519"/>
                  <a:pt x="3043174" y="3290430"/>
                </a:cubicBezTo>
                <a:cubicBezTo>
                  <a:pt x="3054277" y="3309399"/>
                  <a:pt x="3070228" y="3303532"/>
                  <a:pt x="3111382" y="3319280"/>
                </a:cubicBezTo>
                <a:cubicBezTo>
                  <a:pt x="3138525" y="3329646"/>
                  <a:pt x="3157163" y="3346190"/>
                  <a:pt x="3162451" y="3354483"/>
                </a:cubicBezTo>
                <a:cubicBezTo>
                  <a:pt x="3161923" y="3355409"/>
                  <a:pt x="3161702" y="3360261"/>
                  <a:pt x="3164170" y="3368378"/>
                </a:cubicBezTo>
                <a:cubicBezTo>
                  <a:pt x="3160160" y="3372612"/>
                  <a:pt x="3164655" y="3388450"/>
                  <a:pt x="3186862" y="3408036"/>
                </a:cubicBezTo>
                <a:lnTo>
                  <a:pt x="3197406" y="3408515"/>
                </a:lnTo>
                <a:lnTo>
                  <a:pt x="3201326" y="3501243"/>
                </a:lnTo>
                <a:lnTo>
                  <a:pt x="3189875" y="3536488"/>
                </a:lnTo>
                <a:cubicBezTo>
                  <a:pt x="3189043" y="3561351"/>
                  <a:pt x="3191929" y="3587444"/>
                  <a:pt x="3189682" y="3613118"/>
                </a:cubicBezTo>
                <a:lnTo>
                  <a:pt x="3190326" y="3619331"/>
                </a:lnTo>
                <a:lnTo>
                  <a:pt x="3146715" y="3745264"/>
                </a:lnTo>
                <a:lnTo>
                  <a:pt x="3145465" y="3746560"/>
                </a:lnTo>
                <a:lnTo>
                  <a:pt x="3095279" y="3657942"/>
                </a:lnTo>
                <a:cubicBezTo>
                  <a:pt x="3081925" y="3638165"/>
                  <a:pt x="3067525" y="3618850"/>
                  <a:pt x="3052601" y="3599535"/>
                </a:cubicBezTo>
                <a:cubicBezTo>
                  <a:pt x="3041379" y="3585380"/>
                  <a:pt x="3030159" y="3571721"/>
                  <a:pt x="3018451" y="3558062"/>
                </a:cubicBezTo>
                <a:cubicBezTo>
                  <a:pt x="3020583" y="3555251"/>
                  <a:pt x="3022715" y="3552903"/>
                  <a:pt x="3024847" y="3550058"/>
                </a:cubicBezTo>
                <a:cubicBezTo>
                  <a:pt x="3022154" y="3551943"/>
                  <a:pt x="3019498" y="3554292"/>
                  <a:pt x="3016843" y="3556177"/>
                </a:cubicBezTo>
                <a:cubicBezTo>
                  <a:pt x="3012017" y="3551017"/>
                  <a:pt x="3007753" y="3545825"/>
                  <a:pt x="3002965" y="3540632"/>
                </a:cubicBezTo>
                <a:lnTo>
                  <a:pt x="2946844" y="3482281"/>
                </a:lnTo>
                <a:lnTo>
                  <a:pt x="2982783" y="3442334"/>
                </a:lnTo>
                <a:cubicBezTo>
                  <a:pt x="3001953" y="3388772"/>
                  <a:pt x="2958000" y="3331545"/>
                  <a:pt x="3017352" y="3292107"/>
                </a:cubicBezTo>
                <a:cubicBezTo>
                  <a:pt x="3027223" y="3286902"/>
                  <a:pt x="3034008" y="3281873"/>
                  <a:pt x="3038238" y="3283990"/>
                </a:cubicBezTo>
                <a:cubicBezTo>
                  <a:pt x="3038194" y="3283901"/>
                  <a:pt x="3038194" y="3283901"/>
                  <a:pt x="3038151" y="3283813"/>
                </a:cubicBezTo>
                <a:close/>
                <a:moveTo>
                  <a:pt x="1175923" y="3267577"/>
                </a:moveTo>
                <a:lnTo>
                  <a:pt x="1178665" y="3269109"/>
                </a:lnTo>
                <a:lnTo>
                  <a:pt x="1185794" y="3270363"/>
                </a:lnTo>
                <a:close/>
                <a:moveTo>
                  <a:pt x="11980631" y="3259590"/>
                </a:moveTo>
                <a:cubicBezTo>
                  <a:pt x="11982053" y="3299642"/>
                  <a:pt x="11977357" y="3339693"/>
                  <a:pt x="11966972" y="3378289"/>
                </a:cubicBezTo>
                <a:cubicBezTo>
                  <a:pt x="11952818" y="3434348"/>
                  <a:pt x="11926854" y="3487595"/>
                  <a:pt x="11891466" y="3533732"/>
                </a:cubicBezTo>
                <a:cubicBezTo>
                  <a:pt x="11887233" y="3539883"/>
                  <a:pt x="11882504" y="3545506"/>
                  <a:pt x="11877807" y="3551161"/>
                </a:cubicBezTo>
                <a:cubicBezTo>
                  <a:pt x="11879197" y="3540346"/>
                  <a:pt x="11879692" y="3529499"/>
                  <a:pt x="11880155" y="3518684"/>
                </a:cubicBezTo>
                <a:cubicBezTo>
                  <a:pt x="11882504" y="3478632"/>
                  <a:pt x="11881578" y="3438118"/>
                  <a:pt x="11878271" y="3398100"/>
                </a:cubicBezTo>
                <a:cubicBezTo>
                  <a:pt x="11878271" y="3394793"/>
                  <a:pt x="11878271" y="3391485"/>
                  <a:pt x="11877807" y="3388211"/>
                </a:cubicBezTo>
                <a:cubicBezTo>
                  <a:pt x="11875426" y="3359471"/>
                  <a:pt x="11872120" y="3330730"/>
                  <a:pt x="11868845" y="3302453"/>
                </a:cubicBezTo>
                <a:cubicBezTo>
                  <a:pt x="11884885" y="3289290"/>
                  <a:pt x="11901852" y="3277979"/>
                  <a:pt x="11920736" y="3270438"/>
                </a:cubicBezTo>
                <a:cubicBezTo>
                  <a:pt x="11940085" y="3262435"/>
                  <a:pt x="11960357" y="3259590"/>
                  <a:pt x="11980631" y="3259590"/>
                </a:cubicBezTo>
                <a:close/>
                <a:moveTo>
                  <a:pt x="7906636" y="3257400"/>
                </a:moveTo>
                <a:lnTo>
                  <a:pt x="7904521" y="3307342"/>
                </a:lnTo>
                <a:lnTo>
                  <a:pt x="7895350" y="3308360"/>
                </a:lnTo>
                <a:close/>
                <a:moveTo>
                  <a:pt x="1111281" y="3255194"/>
                </a:moveTo>
                <a:lnTo>
                  <a:pt x="1115841" y="3255858"/>
                </a:lnTo>
                <a:lnTo>
                  <a:pt x="1123836" y="3262453"/>
                </a:lnTo>
                <a:close/>
                <a:moveTo>
                  <a:pt x="10467149" y="3252050"/>
                </a:moveTo>
                <a:lnTo>
                  <a:pt x="10466986" y="3252828"/>
                </a:lnTo>
                <a:lnTo>
                  <a:pt x="10466966" y="3252484"/>
                </a:lnTo>
                <a:close/>
                <a:moveTo>
                  <a:pt x="8424300" y="3233694"/>
                </a:moveTo>
                <a:lnTo>
                  <a:pt x="8438358" y="3251005"/>
                </a:lnTo>
                <a:lnTo>
                  <a:pt x="8423808" y="3252044"/>
                </a:lnTo>
                <a:close/>
                <a:moveTo>
                  <a:pt x="4641704" y="3221250"/>
                </a:moveTo>
                <a:lnTo>
                  <a:pt x="4647946" y="3221619"/>
                </a:lnTo>
                <a:cubicBezTo>
                  <a:pt x="4658868" y="3222562"/>
                  <a:pt x="4669707" y="3223952"/>
                  <a:pt x="4676625" y="3226025"/>
                </a:cubicBezTo>
                <a:cubicBezTo>
                  <a:pt x="4686628" y="3241288"/>
                  <a:pt x="4704165" y="3277814"/>
                  <a:pt x="4756159" y="3260168"/>
                </a:cubicBezTo>
                <a:cubicBezTo>
                  <a:pt x="4779997" y="3253839"/>
                  <a:pt x="4807272" y="3241145"/>
                  <a:pt x="4831528" y="3229968"/>
                </a:cubicBezTo>
                <a:lnTo>
                  <a:pt x="4832818" y="3229401"/>
                </a:lnTo>
                <a:lnTo>
                  <a:pt x="4832985" y="3230164"/>
                </a:lnTo>
                <a:cubicBezTo>
                  <a:pt x="4834914" y="3239607"/>
                  <a:pt x="4836710" y="3248471"/>
                  <a:pt x="4838596" y="3256011"/>
                </a:cubicBezTo>
                <a:cubicBezTo>
                  <a:pt x="4847095" y="3292722"/>
                  <a:pt x="4853710" y="3330425"/>
                  <a:pt x="4858406" y="3367633"/>
                </a:cubicBezTo>
                <a:cubicBezTo>
                  <a:pt x="4864095" y="3418499"/>
                  <a:pt x="4865484" y="3469828"/>
                  <a:pt x="4862673" y="3520727"/>
                </a:cubicBezTo>
                <a:cubicBezTo>
                  <a:pt x="4861713" y="3545664"/>
                  <a:pt x="4859365" y="3570171"/>
                  <a:pt x="4856521" y="3595141"/>
                </a:cubicBezTo>
                <a:cubicBezTo>
                  <a:pt x="4823977" y="3556512"/>
                  <a:pt x="4788589" y="3520231"/>
                  <a:pt x="4750853" y="3487753"/>
                </a:cubicBezTo>
                <a:lnTo>
                  <a:pt x="4718705" y="3461632"/>
                </a:lnTo>
                <a:lnTo>
                  <a:pt x="4758769" y="3437741"/>
                </a:lnTo>
                <a:cubicBezTo>
                  <a:pt x="4782993" y="3424215"/>
                  <a:pt x="4796917" y="3418094"/>
                  <a:pt x="4796917" y="3418094"/>
                </a:cubicBezTo>
                <a:cubicBezTo>
                  <a:pt x="4796917" y="3418094"/>
                  <a:pt x="4782420" y="3422903"/>
                  <a:pt x="4756919" y="3434262"/>
                </a:cubicBezTo>
                <a:lnTo>
                  <a:pt x="4711763" y="3455991"/>
                </a:lnTo>
                <a:lnTo>
                  <a:pt x="4669692" y="3421806"/>
                </a:lnTo>
                <a:lnTo>
                  <a:pt x="4669692" y="3406262"/>
                </a:lnTo>
                <a:cubicBezTo>
                  <a:pt x="4669229" y="3398721"/>
                  <a:pt x="4669229" y="3391180"/>
                  <a:pt x="4668766" y="3383640"/>
                </a:cubicBezTo>
                <a:cubicBezTo>
                  <a:pt x="4668303" y="3378447"/>
                  <a:pt x="4668303" y="3373288"/>
                  <a:pt x="4667807" y="3368559"/>
                </a:cubicBezTo>
                <a:close/>
                <a:moveTo>
                  <a:pt x="4567848" y="3219218"/>
                </a:moveTo>
                <a:lnTo>
                  <a:pt x="4594602" y="3219573"/>
                </a:lnTo>
                <a:lnTo>
                  <a:pt x="4599875" y="3357281"/>
                </a:lnTo>
                <a:cubicBezTo>
                  <a:pt x="4599412" y="3362936"/>
                  <a:pt x="4598453" y="3369055"/>
                  <a:pt x="4597990" y="3375173"/>
                </a:cubicBezTo>
                <a:cubicBezTo>
                  <a:pt x="4581487" y="3364788"/>
                  <a:pt x="4564024" y="3356322"/>
                  <a:pt x="4546562" y="3347392"/>
                </a:cubicBezTo>
                <a:cubicBezTo>
                  <a:pt x="4564487" y="3357744"/>
                  <a:pt x="4581024" y="3369518"/>
                  <a:pt x="4597527" y="3382218"/>
                </a:cubicBezTo>
                <a:lnTo>
                  <a:pt x="4581732" y="3506219"/>
                </a:lnTo>
                <a:lnTo>
                  <a:pt x="4576519" y="3506892"/>
                </a:lnTo>
                <a:lnTo>
                  <a:pt x="4535251" y="3362440"/>
                </a:lnTo>
                <a:cubicBezTo>
                  <a:pt x="4529347" y="3401781"/>
                  <a:pt x="4527933" y="3441700"/>
                  <a:pt x="4530707" y="3481383"/>
                </a:cubicBezTo>
                <a:lnTo>
                  <a:pt x="4537409" y="3519650"/>
                </a:lnTo>
                <a:lnTo>
                  <a:pt x="4525715" y="3524081"/>
                </a:lnTo>
                <a:cubicBezTo>
                  <a:pt x="4512078" y="3533179"/>
                  <a:pt x="4499218" y="3546981"/>
                  <a:pt x="4487817" y="3568431"/>
                </a:cubicBezTo>
                <a:cubicBezTo>
                  <a:pt x="4487640" y="3567328"/>
                  <a:pt x="4486010" y="3567152"/>
                  <a:pt x="4480942" y="3570813"/>
                </a:cubicBezTo>
                <a:lnTo>
                  <a:pt x="4461431" y="3575886"/>
                </a:lnTo>
                <a:lnTo>
                  <a:pt x="4462590" y="3542390"/>
                </a:lnTo>
                <a:cubicBezTo>
                  <a:pt x="4464012" y="3516957"/>
                  <a:pt x="4464938" y="3491524"/>
                  <a:pt x="4464475" y="3466554"/>
                </a:cubicBezTo>
                <a:lnTo>
                  <a:pt x="4450735" y="3397449"/>
                </a:lnTo>
                <a:lnTo>
                  <a:pt x="4451167" y="3397168"/>
                </a:lnTo>
                <a:cubicBezTo>
                  <a:pt x="4469519" y="3384480"/>
                  <a:pt x="4488763" y="3369040"/>
                  <a:pt x="4499229" y="3352850"/>
                </a:cubicBezTo>
                <a:cubicBezTo>
                  <a:pt x="4487838" y="3366768"/>
                  <a:pt x="4468450" y="3379561"/>
                  <a:pt x="4449757" y="3390043"/>
                </a:cubicBezTo>
                <a:lnTo>
                  <a:pt x="4449309" y="3390274"/>
                </a:lnTo>
                <a:lnTo>
                  <a:pt x="4439935" y="3343125"/>
                </a:lnTo>
                <a:lnTo>
                  <a:pt x="4431398" y="3399496"/>
                </a:lnTo>
                <a:lnTo>
                  <a:pt x="4404450" y="3413373"/>
                </a:lnTo>
                <a:cubicBezTo>
                  <a:pt x="4403612" y="3413152"/>
                  <a:pt x="4400924" y="3414388"/>
                  <a:pt x="4397796" y="3418800"/>
                </a:cubicBezTo>
                <a:cubicBezTo>
                  <a:pt x="4391275" y="3430997"/>
                  <a:pt x="4382660" y="3439731"/>
                  <a:pt x="4372003" y="3448355"/>
                </a:cubicBezTo>
                <a:lnTo>
                  <a:pt x="4334719" y="3476664"/>
                </a:lnTo>
                <a:lnTo>
                  <a:pt x="4297391" y="3351151"/>
                </a:lnTo>
                <a:lnTo>
                  <a:pt x="4326211" y="3335743"/>
                </a:lnTo>
                <a:cubicBezTo>
                  <a:pt x="4340388" y="3327871"/>
                  <a:pt x="4356426" y="3318719"/>
                  <a:pt x="4374751" y="3308076"/>
                </a:cubicBezTo>
                <a:cubicBezTo>
                  <a:pt x="4495274" y="3238333"/>
                  <a:pt x="4525082" y="3221766"/>
                  <a:pt x="4567848" y="3219218"/>
                </a:cubicBezTo>
                <a:close/>
                <a:moveTo>
                  <a:pt x="8835231" y="3213454"/>
                </a:moveTo>
                <a:lnTo>
                  <a:pt x="8841871" y="3222180"/>
                </a:lnTo>
                <a:lnTo>
                  <a:pt x="8835778" y="3222615"/>
                </a:lnTo>
                <a:close/>
                <a:moveTo>
                  <a:pt x="11055483" y="3211569"/>
                </a:moveTo>
                <a:lnTo>
                  <a:pt x="11042091" y="3340538"/>
                </a:lnTo>
                <a:lnTo>
                  <a:pt x="10997869" y="3332154"/>
                </a:lnTo>
                <a:lnTo>
                  <a:pt x="11001210" y="3284561"/>
                </a:lnTo>
                <a:cubicBezTo>
                  <a:pt x="11021516" y="3261972"/>
                  <a:pt x="11039443" y="3237465"/>
                  <a:pt x="11055483" y="3211569"/>
                </a:cubicBezTo>
                <a:close/>
                <a:moveTo>
                  <a:pt x="5036339" y="3206391"/>
                </a:moveTo>
                <a:lnTo>
                  <a:pt x="5024498" y="3287067"/>
                </a:lnTo>
                <a:cubicBezTo>
                  <a:pt x="5028269" y="3326655"/>
                  <a:pt x="5041465" y="3364325"/>
                  <a:pt x="5060812" y="3399184"/>
                </a:cubicBezTo>
                <a:cubicBezTo>
                  <a:pt x="5061772" y="3401069"/>
                  <a:pt x="5062698" y="3402491"/>
                  <a:pt x="5064120" y="3404377"/>
                </a:cubicBezTo>
                <a:cubicBezTo>
                  <a:pt x="5067890" y="3411917"/>
                  <a:pt x="5072619" y="3419458"/>
                  <a:pt x="5077316" y="3426502"/>
                </a:cubicBezTo>
                <a:cubicBezTo>
                  <a:pt x="5063657" y="3517883"/>
                  <a:pt x="5056116" y="3610222"/>
                  <a:pt x="5053272" y="3702529"/>
                </a:cubicBezTo>
                <a:cubicBezTo>
                  <a:pt x="5052809" y="3715262"/>
                  <a:pt x="5052313" y="3727962"/>
                  <a:pt x="5052313" y="3740695"/>
                </a:cubicBezTo>
                <a:cubicBezTo>
                  <a:pt x="5041465" y="3708184"/>
                  <a:pt x="5032039" y="3675674"/>
                  <a:pt x="5025424" y="3642237"/>
                </a:cubicBezTo>
                <a:cubicBezTo>
                  <a:pt x="5024035" y="3634233"/>
                  <a:pt x="5022613" y="3626230"/>
                  <a:pt x="5021191" y="3618226"/>
                </a:cubicBezTo>
                <a:cubicBezTo>
                  <a:pt x="5020232" y="3612571"/>
                  <a:pt x="5019306" y="3606452"/>
                  <a:pt x="5018843" y="3600797"/>
                </a:cubicBezTo>
                <a:cubicBezTo>
                  <a:pt x="5015040" y="3573478"/>
                  <a:pt x="5012691" y="3546160"/>
                  <a:pt x="5011765" y="3518346"/>
                </a:cubicBezTo>
                <a:cubicBezTo>
                  <a:pt x="5008458" y="3446776"/>
                  <a:pt x="5012228" y="3374710"/>
                  <a:pt x="5019769" y="3303570"/>
                </a:cubicBezTo>
                <a:cubicBezTo>
                  <a:pt x="4994766" y="3369055"/>
                  <a:pt x="4971648" y="3435928"/>
                  <a:pt x="4957493" y="3504687"/>
                </a:cubicBezTo>
                <a:cubicBezTo>
                  <a:pt x="4957493" y="3505183"/>
                  <a:pt x="4957493" y="3505646"/>
                  <a:pt x="4957030" y="3506109"/>
                </a:cubicBezTo>
                <a:cubicBezTo>
                  <a:pt x="4954185" y="3519768"/>
                  <a:pt x="4951837" y="3533427"/>
                  <a:pt x="4949952" y="3547086"/>
                </a:cubicBezTo>
                <a:cubicBezTo>
                  <a:pt x="4941452" y="3605989"/>
                  <a:pt x="4940989" y="3666281"/>
                  <a:pt x="4951837" y="3724688"/>
                </a:cubicBezTo>
                <a:cubicBezTo>
                  <a:pt x="4937219" y="3700644"/>
                  <a:pt x="4921179" y="3678055"/>
                  <a:pt x="4904179" y="3654970"/>
                </a:cubicBezTo>
                <a:cubicBezTo>
                  <a:pt x="4904642" y="3644122"/>
                  <a:pt x="4905138" y="3633770"/>
                  <a:pt x="4904642" y="3622922"/>
                </a:cubicBezTo>
                <a:cubicBezTo>
                  <a:pt x="4905601" y="3597952"/>
                  <a:pt x="4905138" y="3572519"/>
                  <a:pt x="4904642" y="3547549"/>
                </a:cubicBezTo>
                <a:cubicBezTo>
                  <a:pt x="4903716" y="3509416"/>
                  <a:pt x="4902294" y="3470787"/>
                  <a:pt x="4898987" y="3432621"/>
                </a:cubicBezTo>
                <a:cubicBezTo>
                  <a:pt x="4896638" y="3401532"/>
                  <a:pt x="4892868" y="3370444"/>
                  <a:pt x="4886717" y="3340314"/>
                </a:cubicBezTo>
                <a:cubicBezTo>
                  <a:pt x="4879887" y="3306167"/>
                  <a:pt x="4870222" y="3272366"/>
                  <a:pt x="4857013" y="3240157"/>
                </a:cubicBezTo>
                <a:lnTo>
                  <a:pt x="4847366" y="3223006"/>
                </a:lnTo>
                <a:lnTo>
                  <a:pt x="4864842" y="3215325"/>
                </a:lnTo>
                <a:cubicBezTo>
                  <a:pt x="4874654" y="3211479"/>
                  <a:pt x="4882905" y="3208998"/>
                  <a:pt x="4888787" y="3208865"/>
                </a:cubicBezTo>
                <a:cubicBezTo>
                  <a:pt x="4943094" y="3205860"/>
                  <a:pt x="4966730" y="3223602"/>
                  <a:pt x="5013493" y="3213530"/>
                </a:cubicBezTo>
                <a:close/>
                <a:moveTo>
                  <a:pt x="1793802" y="3193264"/>
                </a:moveTo>
                <a:lnTo>
                  <a:pt x="1793836" y="3193315"/>
                </a:lnTo>
                <a:cubicBezTo>
                  <a:pt x="1793532" y="3196603"/>
                  <a:pt x="1790299" y="3227296"/>
                  <a:pt x="1787253" y="3242022"/>
                </a:cubicBezTo>
                <a:lnTo>
                  <a:pt x="1786129" y="3246257"/>
                </a:lnTo>
                <a:close/>
                <a:moveTo>
                  <a:pt x="1531689" y="3189073"/>
                </a:moveTo>
                <a:lnTo>
                  <a:pt x="1535884" y="3192930"/>
                </a:lnTo>
                <a:lnTo>
                  <a:pt x="1535951" y="3193188"/>
                </a:lnTo>
                <a:close/>
                <a:moveTo>
                  <a:pt x="10017692" y="3187700"/>
                </a:moveTo>
                <a:lnTo>
                  <a:pt x="10029283" y="3195364"/>
                </a:lnTo>
                <a:lnTo>
                  <a:pt x="10033140" y="3217695"/>
                </a:lnTo>
                <a:lnTo>
                  <a:pt x="10020542" y="3216936"/>
                </a:lnTo>
                <a:close/>
                <a:moveTo>
                  <a:pt x="10087740" y="3179895"/>
                </a:moveTo>
                <a:cubicBezTo>
                  <a:pt x="10091841" y="3190379"/>
                  <a:pt x="10095926" y="3199888"/>
                  <a:pt x="10099874" y="3208110"/>
                </a:cubicBezTo>
                <a:lnTo>
                  <a:pt x="10107641" y="3222183"/>
                </a:lnTo>
                <a:lnTo>
                  <a:pt x="10074482" y="3220185"/>
                </a:lnTo>
                <a:lnTo>
                  <a:pt x="10076642" y="3195191"/>
                </a:lnTo>
                <a:lnTo>
                  <a:pt x="10077802" y="3194650"/>
                </a:lnTo>
                <a:cubicBezTo>
                  <a:pt x="10082300" y="3190818"/>
                  <a:pt x="10085690" y="3185815"/>
                  <a:pt x="10087740" y="3179895"/>
                </a:cubicBezTo>
                <a:close/>
                <a:moveTo>
                  <a:pt x="9927165" y="3174541"/>
                </a:moveTo>
                <a:lnTo>
                  <a:pt x="9933228" y="3189768"/>
                </a:lnTo>
                <a:lnTo>
                  <a:pt x="9940547" y="3212117"/>
                </a:lnTo>
                <a:lnTo>
                  <a:pt x="9934999" y="3211782"/>
                </a:lnTo>
                <a:close/>
                <a:moveTo>
                  <a:pt x="1712078" y="3173348"/>
                </a:moveTo>
                <a:cubicBezTo>
                  <a:pt x="1716379" y="3173301"/>
                  <a:pt x="1721018" y="3173417"/>
                  <a:pt x="1725355" y="3173403"/>
                </a:cubicBezTo>
                <a:cubicBezTo>
                  <a:pt x="1728636" y="3173558"/>
                  <a:pt x="1735285" y="3174154"/>
                  <a:pt x="1738644" y="3174379"/>
                </a:cubicBezTo>
                <a:lnTo>
                  <a:pt x="1751423" y="3176282"/>
                </a:lnTo>
                <a:lnTo>
                  <a:pt x="1790333" y="3188209"/>
                </a:lnTo>
                <a:lnTo>
                  <a:pt x="1793750" y="3193190"/>
                </a:lnTo>
                <a:lnTo>
                  <a:pt x="1755492" y="3326164"/>
                </a:lnTo>
                <a:cubicBezTo>
                  <a:pt x="1736502" y="3368298"/>
                  <a:pt x="1711342" y="3407556"/>
                  <a:pt x="1680163" y="3442018"/>
                </a:cubicBezTo>
                <a:lnTo>
                  <a:pt x="1666563" y="3454601"/>
                </a:lnTo>
                <a:lnTo>
                  <a:pt x="1630602" y="3437015"/>
                </a:lnTo>
                <a:cubicBezTo>
                  <a:pt x="1616725" y="3430434"/>
                  <a:pt x="1602849" y="3424778"/>
                  <a:pt x="1588448" y="3420049"/>
                </a:cubicBezTo>
                <a:cubicBezTo>
                  <a:pt x="1577264" y="3415352"/>
                  <a:pt x="1566042" y="3411582"/>
                  <a:pt x="1554858" y="3407812"/>
                </a:cubicBezTo>
                <a:cubicBezTo>
                  <a:pt x="1565519" y="3412541"/>
                  <a:pt x="1576179" y="3417237"/>
                  <a:pt x="1586839" y="3422893"/>
                </a:cubicBezTo>
                <a:cubicBezTo>
                  <a:pt x="1600717" y="3429937"/>
                  <a:pt x="1614593" y="3437478"/>
                  <a:pt x="1627947" y="3445978"/>
                </a:cubicBezTo>
                <a:lnTo>
                  <a:pt x="1654442" y="3465816"/>
                </a:lnTo>
                <a:lnTo>
                  <a:pt x="1619112" y="3498504"/>
                </a:lnTo>
                <a:cubicBezTo>
                  <a:pt x="1597103" y="3515387"/>
                  <a:pt x="1573550" y="3530299"/>
                  <a:pt x="1548804" y="3543161"/>
                </a:cubicBezTo>
                <a:lnTo>
                  <a:pt x="1614204" y="3505415"/>
                </a:lnTo>
                <a:lnTo>
                  <a:pt x="1600253" y="3514994"/>
                </a:lnTo>
                <a:cubicBezTo>
                  <a:pt x="1594727" y="3518732"/>
                  <a:pt x="1591170" y="3521094"/>
                  <a:pt x="1591170" y="3521094"/>
                </a:cubicBezTo>
                <a:cubicBezTo>
                  <a:pt x="1591170" y="3521094"/>
                  <a:pt x="1558149" y="3539128"/>
                  <a:pt x="1548108" y="3543934"/>
                </a:cubicBezTo>
                <a:lnTo>
                  <a:pt x="1547103" y="3544342"/>
                </a:lnTo>
                <a:lnTo>
                  <a:pt x="1548804" y="3543161"/>
                </a:lnTo>
                <a:lnTo>
                  <a:pt x="1543893" y="3545252"/>
                </a:lnTo>
                <a:lnTo>
                  <a:pt x="1549510" y="3500151"/>
                </a:lnTo>
                <a:cubicBezTo>
                  <a:pt x="1550033" y="3495885"/>
                  <a:pt x="1550557" y="3491651"/>
                  <a:pt x="1551118" y="3487418"/>
                </a:cubicBezTo>
                <a:cubicBezTo>
                  <a:pt x="1535633" y="3503425"/>
                  <a:pt x="1522841" y="3520855"/>
                  <a:pt x="1511619" y="3538747"/>
                </a:cubicBezTo>
                <a:cubicBezTo>
                  <a:pt x="1485211" y="3507196"/>
                  <a:pt x="1459066" y="3475173"/>
                  <a:pt x="1435787" y="3441852"/>
                </a:cubicBezTo>
                <a:lnTo>
                  <a:pt x="1378843" y="3340188"/>
                </a:lnTo>
                <a:lnTo>
                  <a:pt x="1399478" y="3336898"/>
                </a:lnTo>
                <a:lnTo>
                  <a:pt x="1402011" y="3336789"/>
                </a:lnTo>
                <a:cubicBezTo>
                  <a:pt x="1411799" y="3339369"/>
                  <a:pt x="1425793" y="3339073"/>
                  <a:pt x="1437337" y="3338133"/>
                </a:cubicBezTo>
                <a:lnTo>
                  <a:pt x="1447325" y="3337032"/>
                </a:lnTo>
                <a:lnTo>
                  <a:pt x="1457391" y="3338297"/>
                </a:lnTo>
                <a:lnTo>
                  <a:pt x="1465772" y="3333566"/>
                </a:lnTo>
                <a:lnTo>
                  <a:pt x="1474297" y="3331332"/>
                </a:lnTo>
                <a:lnTo>
                  <a:pt x="1492111" y="3318700"/>
                </a:lnTo>
                <a:lnTo>
                  <a:pt x="1521084" y="3302348"/>
                </a:lnTo>
                <a:cubicBezTo>
                  <a:pt x="1550930" y="3272937"/>
                  <a:pt x="1572250" y="3235240"/>
                  <a:pt x="1605596" y="3210162"/>
                </a:cubicBezTo>
                <a:cubicBezTo>
                  <a:pt x="1609733" y="3207036"/>
                  <a:pt x="1615691" y="3202890"/>
                  <a:pt x="1620117" y="3200371"/>
                </a:cubicBezTo>
                <a:cubicBezTo>
                  <a:pt x="1622286" y="3198969"/>
                  <a:pt x="1625419" y="3197035"/>
                  <a:pt x="1627681" y="3195993"/>
                </a:cubicBezTo>
                <a:cubicBezTo>
                  <a:pt x="1632218" y="3193504"/>
                  <a:pt x="1638813" y="3190283"/>
                  <a:pt x="1643566" y="3188406"/>
                </a:cubicBezTo>
                <a:cubicBezTo>
                  <a:pt x="1645867" y="3187400"/>
                  <a:pt x="1649280" y="3185856"/>
                  <a:pt x="1651667" y="3185138"/>
                </a:cubicBezTo>
                <a:lnTo>
                  <a:pt x="1660008" y="3182224"/>
                </a:lnTo>
                <a:cubicBezTo>
                  <a:pt x="1664095" y="3180937"/>
                  <a:pt x="1668560" y="3179851"/>
                  <a:pt x="1672761" y="3178667"/>
                </a:cubicBezTo>
                <a:cubicBezTo>
                  <a:pt x="1679450" y="3177206"/>
                  <a:pt x="1687669" y="3175513"/>
                  <a:pt x="1694469" y="3174777"/>
                </a:cubicBezTo>
                <a:cubicBezTo>
                  <a:pt x="1699537" y="3173951"/>
                  <a:pt x="1706838" y="3173669"/>
                  <a:pt x="1712078" y="3173348"/>
                </a:cubicBezTo>
                <a:close/>
                <a:moveTo>
                  <a:pt x="981379" y="3163892"/>
                </a:moveTo>
                <a:lnTo>
                  <a:pt x="988557" y="3168026"/>
                </a:lnTo>
                <a:lnTo>
                  <a:pt x="993239" y="3172458"/>
                </a:lnTo>
                <a:close/>
                <a:moveTo>
                  <a:pt x="978568" y="3161862"/>
                </a:moveTo>
                <a:lnTo>
                  <a:pt x="978646" y="3161918"/>
                </a:lnTo>
                <a:lnTo>
                  <a:pt x="995287" y="3165415"/>
                </a:lnTo>
                <a:lnTo>
                  <a:pt x="994156" y="3164878"/>
                </a:lnTo>
                <a:cubicBezTo>
                  <a:pt x="992132" y="3164177"/>
                  <a:pt x="988508" y="3163084"/>
                  <a:pt x="986359" y="3162760"/>
                </a:cubicBezTo>
                <a:lnTo>
                  <a:pt x="984350" y="3162353"/>
                </a:lnTo>
                <a:cubicBezTo>
                  <a:pt x="983684" y="3162242"/>
                  <a:pt x="983023" y="3162279"/>
                  <a:pt x="982356" y="3162165"/>
                </a:cubicBezTo>
                <a:close/>
                <a:moveTo>
                  <a:pt x="978257" y="3161837"/>
                </a:moveTo>
                <a:lnTo>
                  <a:pt x="978516" y="3161892"/>
                </a:lnTo>
                <a:lnTo>
                  <a:pt x="978482" y="3161856"/>
                </a:lnTo>
                <a:close/>
                <a:moveTo>
                  <a:pt x="978322" y="3161686"/>
                </a:moveTo>
                <a:lnTo>
                  <a:pt x="978482" y="3161856"/>
                </a:lnTo>
                <a:lnTo>
                  <a:pt x="978568" y="3161862"/>
                </a:lnTo>
                <a:close/>
                <a:moveTo>
                  <a:pt x="10079896" y="3157540"/>
                </a:moveTo>
                <a:lnTo>
                  <a:pt x="10086385" y="3176323"/>
                </a:lnTo>
                <a:cubicBezTo>
                  <a:pt x="10084764" y="3182607"/>
                  <a:pt x="10081912" y="3188180"/>
                  <a:pt x="10077831" y="3192500"/>
                </a:cubicBezTo>
                <a:lnTo>
                  <a:pt x="10076828" y="3193046"/>
                </a:lnTo>
                <a:close/>
                <a:moveTo>
                  <a:pt x="10388623" y="3157096"/>
                </a:moveTo>
                <a:lnTo>
                  <a:pt x="10379219" y="3159062"/>
                </a:lnTo>
                <a:lnTo>
                  <a:pt x="10385628" y="3159068"/>
                </a:lnTo>
                <a:close/>
                <a:moveTo>
                  <a:pt x="9438647" y="3141851"/>
                </a:moveTo>
                <a:lnTo>
                  <a:pt x="9443856" y="3201755"/>
                </a:lnTo>
                <a:lnTo>
                  <a:pt x="9427732" y="3201887"/>
                </a:lnTo>
                <a:lnTo>
                  <a:pt x="9427800" y="3201184"/>
                </a:lnTo>
                <a:cubicBezTo>
                  <a:pt x="9430644" y="3181406"/>
                  <a:pt x="9434413" y="3161628"/>
                  <a:pt x="9438647" y="3141851"/>
                </a:cubicBezTo>
                <a:close/>
                <a:moveTo>
                  <a:pt x="1055681" y="3141766"/>
                </a:moveTo>
                <a:lnTo>
                  <a:pt x="1055815" y="3142684"/>
                </a:lnTo>
                <a:lnTo>
                  <a:pt x="1055667" y="3143707"/>
                </a:lnTo>
                <a:close/>
                <a:moveTo>
                  <a:pt x="9936498" y="3132931"/>
                </a:moveTo>
                <a:cubicBezTo>
                  <a:pt x="9944600" y="3140902"/>
                  <a:pt x="9953895" y="3147351"/>
                  <a:pt x="9963286" y="3151221"/>
                </a:cubicBezTo>
                <a:cubicBezTo>
                  <a:pt x="9983098" y="3159423"/>
                  <a:pt x="10000957" y="3156082"/>
                  <a:pt x="10013889" y="3142060"/>
                </a:cubicBezTo>
                <a:lnTo>
                  <a:pt x="10018131" y="3216791"/>
                </a:lnTo>
                <a:lnTo>
                  <a:pt x="9948370" y="3212588"/>
                </a:lnTo>
                <a:lnTo>
                  <a:pt x="9940765" y="3188792"/>
                </a:lnTo>
                <a:cubicBezTo>
                  <a:pt x="9938317" y="3182045"/>
                  <a:pt x="9937324" y="3179300"/>
                  <a:pt x="9934745" y="3172387"/>
                </a:cubicBezTo>
                <a:cubicBezTo>
                  <a:pt x="9933224" y="3160845"/>
                  <a:pt x="9932760" y="3145102"/>
                  <a:pt x="9936498" y="3132931"/>
                </a:cubicBezTo>
                <a:close/>
                <a:moveTo>
                  <a:pt x="10738909" y="3130540"/>
                </a:moveTo>
                <a:cubicBezTo>
                  <a:pt x="10739835" y="3132888"/>
                  <a:pt x="10740794" y="3135236"/>
                  <a:pt x="10741720" y="3137618"/>
                </a:cubicBezTo>
                <a:cubicBezTo>
                  <a:pt x="10759646" y="3186136"/>
                  <a:pt x="10770527" y="3237002"/>
                  <a:pt x="10776645" y="3288794"/>
                </a:cubicBezTo>
                <a:lnTo>
                  <a:pt x="10769819" y="3293847"/>
                </a:lnTo>
                <a:lnTo>
                  <a:pt x="10702151" y="3284156"/>
                </a:lnTo>
                <a:lnTo>
                  <a:pt x="10708251" y="3254431"/>
                </a:lnTo>
                <a:cubicBezTo>
                  <a:pt x="10716717" y="3212495"/>
                  <a:pt x="10727101" y="3171517"/>
                  <a:pt x="10738909" y="3130540"/>
                </a:cubicBezTo>
                <a:close/>
                <a:moveTo>
                  <a:pt x="2023769" y="3128795"/>
                </a:moveTo>
                <a:lnTo>
                  <a:pt x="2026772" y="3131623"/>
                </a:lnTo>
                <a:lnTo>
                  <a:pt x="2026841" y="3131546"/>
                </a:lnTo>
                <a:cubicBezTo>
                  <a:pt x="2030939" y="3135995"/>
                  <a:pt x="2034412" y="3141212"/>
                  <a:pt x="2036586" y="3146868"/>
                </a:cubicBezTo>
                <a:lnTo>
                  <a:pt x="2037095" y="3150191"/>
                </a:lnTo>
                <a:close/>
                <a:moveTo>
                  <a:pt x="10445424" y="3124630"/>
                </a:moveTo>
                <a:cubicBezTo>
                  <a:pt x="10449393" y="3137925"/>
                  <a:pt x="10454552" y="3152147"/>
                  <a:pt x="10461200" y="3167228"/>
                </a:cubicBezTo>
                <a:lnTo>
                  <a:pt x="10461204" y="3168565"/>
                </a:lnTo>
                <a:lnTo>
                  <a:pt x="10409271" y="3232635"/>
                </a:lnTo>
                <a:lnTo>
                  <a:pt x="10401007" y="3185914"/>
                </a:lnTo>
                <a:cubicBezTo>
                  <a:pt x="10422074" y="3184657"/>
                  <a:pt x="10442382" y="3152180"/>
                  <a:pt x="10445424" y="3124630"/>
                </a:cubicBezTo>
                <a:close/>
                <a:moveTo>
                  <a:pt x="1744000" y="3123193"/>
                </a:moveTo>
                <a:lnTo>
                  <a:pt x="1743920" y="3123242"/>
                </a:lnTo>
                <a:lnTo>
                  <a:pt x="1742960" y="3123218"/>
                </a:lnTo>
                <a:close/>
                <a:moveTo>
                  <a:pt x="9926873" y="3121885"/>
                </a:moveTo>
                <a:cubicBezTo>
                  <a:pt x="9929222" y="3125060"/>
                  <a:pt x="9931801" y="3128136"/>
                  <a:pt x="9934547" y="3131013"/>
                </a:cubicBezTo>
                <a:cubicBezTo>
                  <a:pt x="9931372" y="3141001"/>
                  <a:pt x="9929917" y="3150592"/>
                  <a:pt x="9930148" y="3160117"/>
                </a:cubicBezTo>
                <a:cubicBezTo>
                  <a:pt x="9927238" y="3152511"/>
                  <a:pt x="9924293" y="3144805"/>
                  <a:pt x="9921218" y="3137065"/>
                </a:cubicBezTo>
                <a:cubicBezTo>
                  <a:pt x="9921384" y="3134089"/>
                  <a:pt x="9922706" y="3129326"/>
                  <a:pt x="9926873" y="3121885"/>
                </a:cubicBezTo>
                <a:close/>
                <a:moveTo>
                  <a:pt x="9695789" y="3118303"/>
                </a:moveTo>
                <a:cubicBezTo>
                  <a:pt x="9719369" y="3131483"/>
                  <a:pt x="9741893" y="3146432"/>
                  <a:pt x="9762178" y="3163741"/>
                </a:cubicBezTo>
                <a:lnTo>
                  <a:pt x="9800385" y="3206730"/>
                </a:lnTo>
                <a:lnTo>
                  <a:pt x="9687824" y="3204073"/>
                </a:lnTo>
                <a:close/>
                <a:moveTo>
                  <a:pt x="10439769" y="3103100"/>
                </a:moveTo>
                <a:cubicBezTo>
                  <a:pt x="10440827" y="3107829"/>
                  <a:pt x="10442084" y="3112724"/>
                  <a:pt x="10443473" y="3117718"/>
                </a:cubicBezTo>
                <a:cubicBezTo>
                  <a:pt x="10443473" y="3145499"/>
                  <a:pt x="10422240" y="3185716"/>
                  <a:pt x="10400710" y="3183533"/>
                </a:cubicBezTo>
                <a:cubicBezTo>
                  <a:pt x="10398560" y="3165971"/>
                  <a:pt x="10397303" y="3148839"/>
                  <a:pt x="10397237" y="3132634"/>
                </a:cubicBezTo>
                <a:cubicBezTo>
                  <a:pt x="10399288" y="3133725"/>
                  <a:pt x="10401867" y="3134089"/>
                  <a:pt x="10404877" y="3133560"/>
                </a:cubicBezTo>
                <a:cubicBezTo>
                  <a:pt x="10416386" y="3131575"/>
                  <a:pt x="10431468" y="3118247"/>
                  <a:pt x="10439769" y="3103100"/>
                </a:cubicBezTo>
                <a:close/>
                <a:moveTo>
                  <a:pt x="10396343" y="3102273"/>
                </a:moveTo>
                <a:cubicBezTo>
                  <a:pt x="10394657" y="3118181"/>
                  <a:pt x="10394459" y="3135180"/>
                  <a:pt x="10395484" y="3152577"/>
                </a:cubicBezTo>
                <a:lnTo>
                  <a:pt x="10388623" y="3157096"/>
                </a:lnTo>
                <a:lnTo>
                  <a:pt x="10395683" y="3155619"/>
                </a:lnTo>
                <a:lnTo>
                  <a:pt x="10407618" y="3234674"/>
                </a:lnTo>
                <a:lnTo>
                  <a:pt x="10397679" y="3246936"/>
                </a:lnTo>
                <a:lnTo>
                  <a:pt x="10375554" y="3244721"/>
                </a:lnTo>
                <a:lnTo>
                  <a:pt x="10376368" y="3233506"/>
                </a:lnTo>
                <a:cubicBezTo>
                  <a:pt x="10378518" y="3211281"/>
                  <a:pt x="10376600" y="3184128"/>
                  <a:pt x="10373821" y="3162168"/>
                </a:cubicBezTo>
                <a:cubicBezTo>
                  <a:pt x="10373689" y="3161176"/>
                  <a:pt x="10373590" y="3160283"/>
                  <a:pt x="10373523" y="3159456"/>
                </a:cubicBezTo>
                <a:cubicBezTo>
                  <a:pt x="10373888" y="3159654"/>
                  <a:pt x="10374251" y="3159853"/>
                  <a:pt x="10374648" y="3160018"/>
                </a:cubicBezTo>
                <a:lnTo>
                  <a:pt x="10379219" y="3159062"/>
                </a:lnTo>
                <a:lnTo>
                  <a:pt x="10375574" y="3159059"/>
                </a:lnTo>
                <a:cubicBezTo>
                  <a:pt x="10374814" y="3158761"/>
                  <a:pt x="10374086" y="3158364"/>
                  <a:pt x="10373392" y="3157901"/>
                </a:cubicBezTo>
                <a:cubicBezTo>
                  <a:pt x="10372928" y="3151287"/>
                  <a:pt x="10374086" y="3149203"/>
                  <a:pt x="10375971" y="3141200"/>
                </a:cubicBezTo>
                <a:cubicBezTo>
                  <a:pt x="10377790" y="3133527"/>
                  <a:pt x="10379014" y="3122183"/>
                  <a:pt x="10374251" y="3114741"/>
                </a:cubicBezTo>
                <a:cubicBezTo>
                  <a:pt x="10379477" y="3109582"/>
                  <a:pt x="10387646" y="3105646"/>
                  <a:pt x="10396343" y="3102273"/>
                </a:cubicBezTo>
                <a:close/>
                <a:moveTo>
                  <a:pt x="9915584" y="3096586"/>
                </a:moveTo>
                <a:lnTo>
                  <a:pt x="9925319" y="3119702"/>
                </a:lnTo>
                <a:cubicBezTo>
                  <a:pt x="9922409" y="3124696"/>
                  <a:pt x="9920490" y="3129062"/>
                  <a:pt x="9919532" y="3132766"/>
                </a:cubicBezTo>
                <a:lnTo>
                  <a:pt x="9917749" y="3128366"/>
                </a:lnTo>
                <a:lnTo>
                  <a:pt x="9915162" y="3101800"/>
                </a:lnTo>
                <a:close/>
                <a:moveTo>
                  <a:pt x="10100672" y="3092186"/>
                </a:moveTo>
                <a:cubicBezTo>
                  <a:pt x="10109503" y="3103463"/>
                  <a:pt x="10125245" y="3105944"/>
                  <a:pt x="10135630" y="3104621"/>
                </a:cubicBezTo>
                <a:cubicBezTo>
                  <a:pt x="10135729" y="3104621"/>
                  <a:pt x="10135796" y="3104588"/>
                  <a:pt x="10135895" y="3104588"/>
                </a:cubicBezTo>
                <a:cubicBezTo>
                  <a:pt x="10134142" y="3113154"/>
                  <a:pt x="10131827" y="3121720"/>
                  <a:pt x="10131000" y="3129922"/>
                </a:cubicBezTo>
                <a:cubicBezTo>
                  <a:pt x="10130140" y="3139116"/>
                  <a:pt x="10129346" y="3148211"/>
                  <a:pt x="10128452" y="3157372"/>
                </a:cubicBezTo>
                <a:cubicBezTo>
                  <a:pt x="10127395" y="3168452"/>
                  <a:pt x="10124518" y="3179167"/>
                  <a:pt x="10121310" y="3189850"/>
                </a:cubicBezTo>
                <a:cubicBezTo>
                  <a:pt x="10114959" y="3170502"/>
                  <a:pt x="10105170" y="3135445"/>
                  <a:pt x="10100672" y="3092186"/>
                </a:cubicBezTo>
                <a:close/>
                <a:moveTo>
                  <a:pt x="4507115" y="3058131"/>
                </a:moveTo>
                <a:cubicBezTo>
                  <a:pt x="4504295" y="3063204"/>
                  <a:pt x="4500859" y="3068145"/>
                  <a:pt x="4497157" y="3073086"/>
                </a:cubicBezTo>
                <a:cubicBezTo>
                  <a:pt x="4497334" y="3072380"/>
                  <a:pt x="4497643" y="3071806"/>
                  <a:pt x="4498083" y="3071365"/>
                </a:cubicBezTo>
                <a:cubicBezTo>
                  <a:pt x="4500022" y="3066777"/>
                  <a:pt x="4503238" y="3062498"/>
                  <a:pt x="4507115" y="3058131"/>
                </a:cubicBezTo>
                <a:close/>
                <a:moveTo>
                  <a:pt x="10414103" y="3057889"/>
                </a:moveTo>
                <a:cubicBezTo>
                  <a:pt x="10416552" y="3059278"/>
                  <a:pt x="10421347" y="3061097"/>
                  <a:pt x="10425316" y="3061329"/>
                </a:cubicBezTo>
                <a:cubicBezTo>
                  <a:pt x="10428392" y="3061527"/>
                  <a:pt x="10430872" y="3060832"/>
                  <a:pt x="10432757" y="3059311"/>
                </a:cubicBezTo>
                <a:cubicBezTo>
                  <a:pt x="10433915" y="3071019"/>
                  <a:pt x="10435734" y="3084446"/>
                  <a:pt x="10438975" y="3099395"/>
                </a:cubicBezTo>
                <a:cubicBezTo>
                  <a:pt x="10430475" y="3116858"/>
                  <a:pt x="10415460" y="3130451"/>
                  <a:pt x="10405439" y="3132138"/>
                </a:cubicBezTo>
                <a:cubicBezTo>
                  <a:pt x="10402330" y="3132700"/>
                  <a:pt x="10398924" y="3131179"/>
                  <a:pt x="10397237" y="3129690"/>
                </a:cubicBezTo>
                <a:cubicBezTo>
                  <a:pt x="10397269" y="3119868"/>
                  <a:pt x="10397766" y="3110376"/>
                  <a:pt x="10398758" y="3101347"/>
                </a:cubicBezTo>
                <a:cubicBezTo>
                  <a:pt x="10407191" y="3098172"/>
                  <a:pt x="10415890" y="3095427"/>
                  <a:pt x="10422571" y="3092516"/>
                </a:cubicBezTo>
                <a:cubicBezTo>
                  <a:pt x="10414600" y="3092582"/>
                  <a:pt x="10406630" y="3092781"/>
                  <a:pt x="10398659" y="3092946"/>
                </a:cubicBezTo>
                <a:lnTo>
                  <a:pt x="10397436" y="3092781"/>
                </a:lnTo>
                <a:cubicBezTo>
                  <a:pt x="10397436" y="3092814"/>
                  <a:pt x="10397402" y="3092880"/>
                  <a:pt x="10397402" y="3092946"/>
                </a:cubicBezTo>
                <a:cubicBezTo>
                  <a:pt x="10395484" y="3093012"/>
                  <a:pt x="10393566" y="3093045"/>
                  <a:pt x="10391648" y="3093079"/>
                </a:cubicBezTo>
                <a:cubicBezTo>
                  <a:pt x="10398097" y="3085538"/>
                  <a:pt x="10406861" y="3073268"/>
                  <a:pt x="10414103" y="3057889"/>
                </a:cubicBezTo>
                <a:close/>
                <a:moveTo>
                  <a:pt x="4567098" y="3057141"/>
                </a:moveTo>
                <a:lnTo>
                  <a:pt x="4591752" y="3145135"/>
                </a:lnTo>
                <a:lnTo>
                  <a:pt x="4592816" y="3172941"/>
                </a:lnTo>
                <a:lnTo>
                  <a:pt x="4568973" y="3171430"/>
                </a:lnTo>
                <a:cubicBezTo>
                  <a:pt x="4556433" y="3171055"/>
                  <a:pt x="4545891" y="3171237"/>
                  <a:pt x="4539193" y="3172120"/>
                </a:cubicBezTo>
                <a:cubicBezTo>
                  <a:pt x="4514606" y="3175913"/>
                  <a:pt x="4492134" y="3183810"/>
                  <a:pt x="4471117" y="3192676"/>
                </a:cubicBezTo>
                <a:cubicBezTo>
                  <a:pt x="4502181" y="3158907"/>
                  <a:pt x="4522868" y="3133228"/>
                  <a:pt x="4537694" y="3111427"/>
                </a:cubicBezTo>
                <a:close/>
                <a:moveTo>
                  <a:pt x="10095976" y="3055805"/>
                </a:moveTo>
                <a:cubicBezTo>
                  <a:pt x="10096505" y="3076707"/>
                  <a:pt x="10098522" y="3097113"/>
                  <a:pt x="10101069" y="3115138"/>
                </a:cubicBezTo>
                <a:cubicBezTo>
                  <a:pt x="10101863" y="3120661"/>
                  <a:pt x="10102690" y="3126085"/>
                  <a:pt x="10103583" y="3131443"/>
                </a:cubicBezTo>
                <a:cubicBezTo>
                  <a:pt x="10103583" y="3134453"/>
                  <a:pt x="10100242" y="3138223"/>
                  <a:pt x="10096967" y="3139215"/>
                </a:cubicBezTo>
                <a:lnTo>
                  <a:pt x="10096644" y="3139173"/>
                </a:lnTo>
                <a:lnTo>
                  <a:pt x="10099382" y="3139844"/>
                </a:lnTo>
                <a:cubicBezTo>
                  <a:pt x="10101631" y="3139149"/>
                  <a:pt x="10103318" y="3137958"/>
                  <a:pt x="10104443" y="3136404"/>
                </a:cubicBezTo>
                <a:cubicBezTo>
                  <a:pt x="10108907" y="3161936"/>
                  <a:pt x="10114331" y="3184393"/>
                  <a:pt x="10118432" y="3199441"/>
                </a:cubicBezTo>
                <a:cubicBezTo>
                  <a:pt x="10116481" y="3205956"/>
                  <a:pt x="10114563" y="3212472"/>
                  <a:pt x="10113041" y="3219152"/>
                </a:cubicBezTo>
                <a:cubicBezTo>
                  <a:pt x="10112942" y="3219582"/>
                  <a:pt x="10112875" y="3220012"/>
                  <a:pt x="10112777" y="3220442"/>
                </a:cubicBezTo>
                <a:cubicBezTo>
                  <a:pt x="10106245" y="3212389"/>
                  <a:pt x="10100010" y="3201302"/>
                  <a:pt x="10093747" y="3186936"/>
                </a:cubicBezTo>
                <a:lnTo>
                  <a:pt x="10080521" y="3150308"/>
                </a:lnTo>
                <a:lnTo>
                  <a:pt x="10081796" y="3135551"/>
                </a:lnTo>
                <a:lnTo>
                  <a:pt x="10084491" y="3137603"/>
                </a:lnTo>
                <a:lnTo>
                  <a:pt x="10096644" y="3139173"/>
                </a:lnTo>
                <a:lnTo>
                  <a:pt x="10081798" y="3135535"/>
                </a:lnTo>
                <a:lnTo>
                  <a:pt x="10088591" y="3056923"/>
                </a:lnTo>
                <a:close/>
                <a:moveTo>
                  <a:pt x="1320684" y="3044530"/>
                </a:moveTo>
                <a:lnTo>
                  <a:pt x="1320984" y="3044579"/>
                </a:lnTo>
                <a:lnTo>
                  <a:pt x="1321347" y="3044744"/>
                </a:lnTo>
                <a:close/>
                <a:moveTo>
                  <a:pt x="11661247" y="3039622"/>
                </a:moveTo>
                <a:cubicBezTo>
                  <a:pt x="11661247" y="3069289"/>
                  <a:pt x="11659825" y="3098988"/>
                  <a:pt x="11657475" y="3128655"/>
                </a:cubicBezTo>
                <a:cubicBezTo>
                  <a:pt x="11655128" y="3163977"/>
                  <a:pt x="11650861" y="3199299"/>
                  <a:pt x="11645668" y="3234157"/>
                </a:cubicBezTo>
                <a:cubicBezTo>
                  <a:pt x="11638129" y="3287405"/>
                  <a:pt x="11626817" y="3339693"/>
                  <a:pt x="11614052" y="3391485"/>
                </a:cubicBezTo>
                <a:cubicBezTo>
                  <a:pt x="11610281" y="3342504"/>
                  <a:pt x="11610778" y="3293060"/>
                  <a:pt x="11615969" y="3244046"/>
                </a:cubicBezTo>
                <a:cubicBezTo>
                  <a:pt x="11622550" y="3174362"/>
                  <a:pt x="11637665" y="3105570"/>
                  <a:pt x="11661247" y="3039622"/>
                </a:cubicBezTo>
                <a:close/>
                <a:moveTo>
                  <a:pt x="10105152" y="3039186"/>
                </a:moveTo>
                <a:lnTo>
                  <a:pt x="10108080" y="3041861"/>
                </a:lnTo>
                <a:lnTo>
                  <a:pt x="10122940" y="3045484"/>
                </a:lnTo>
                <a:close/>
                <a:moveTo>
                  <a:pt x="9921582" y="3035631"/>
                </a:moveTo>
                <a:lnTo>
                  <a:pt x="9920058" y="3041423"/>
                </a:lnTo>
                <a:lnTo>
                  <a:pt x="9920524" y="3035673"/>
                </a:lnTo>
                <a:close/>
                <a:moveTo>
                  <a:pt x="10048019" y="3024088"/>
                </a:moveTo>
                <a:cubicBezTo>
                  <a:pt x="10053708" y="3036822"/>
                  <a:pt x="10060000" y="3044900"/>
                  <a:pt x="10065834" y="3050006"/>
                </a:cubicBezTo>
                <a:lnTo>
                  <a:pt x="10077651" y="3056347"/>
                </a:lnTo>
                <a:lnTo>
                  <a:pt x="10066957" y="3103368"/>
                </a:lnTo>
                <a:close/>
                <a:moveTo>
                  <a:pt x="10469667" y="3020351"/>
                </a:moveTo>
                <a:cubicBezTo>
                  <a:pt x="10464111" y="3065330"/>
                  <a:pt x="10461233" y="3108557"/>
                  <a:pt x="10461167" y="3157108"/>
                </a:cubicBezTo>
                <a:cubicBezTo>
                  <a:pt x="10438148" y="3102769"/>
                  <a:pt x="10435139" y="3063941"/>
                  <a:pt x="10433485" y="3037053"/>
                </a:cubicBezTo>
                <a:cubicBezTo>
                  <a:pt x="10435833" y="3038839"/>
                  <a:pt x="10439007" y="3039666"/>
                  <a:pt x="10442845" y="3039335"/>
                </a:cubicBezTo>
                <a:cubicBezTo>
                  <a:pt x="10451543" y="3038574"/>
                  <a:pt x="10462555" y="3031861"/>
                  <a:pt x="10469667" y="3020351"/>
                </a:cubicBezTo>
                <a:close/>
                <a:moveTo>
                  <a:pt x="10044283" y="3017242"/>
                </a:moveTo>
                <a:cubicBezTo>
                  <a:pt x="10048416" y="3043767"/>
                  <a:pt x="10053775" y="3067910"/>
                  <a:pt x="10058338" y="3086232"/>
                </a:cubicBezTo>
                <a:lnTo>
                  <a:pt x="10065252" y="3110868"/>
                </a:lnTo>
                <a:lnTo>
                  <a:pt x="10048677" y="3183754"/>
                </a:lnTo>
                <a:cubicBezTo>
                  <a:pt x="10038756" y="3162091"/>
                  <a:pt x="10027908" y="3140429"/>
                  <a:pt x="10016133" y="3119229"/>
                </a:cubicBezTo>
                <a:lnTo>
                  <a:pt x="10028717" y="3192087"/>
                </a:lnTo>
                <a:lnTo>
                  <a:pt x="10017692" y="3183798"/>
                </a:lnTo>
                <a:lnTo>
                  <a:pt x="10017527" y="3183897"/>
                </a:lnTo>
                <a:cubicBezTo>
                  <a:pt x="10014847" y="3127243"/>
                  <a:pt x="10015245" y="3069332"/>
                  <a:pt x="10017527" y="3018168"/>
                </a:cubicBezTo>
                <a:cubicBezTo>
                  <a:pt x="10021991" y="3023989"/>
                  <a:pt x="10028838" y="3025775"/>
                  <a:pt x="10034195" y="3025180"/>
                </a:cubicBezTo>
                <a:cubicBezTo>
                  <a:pt x="10038892" y="3024684"/>
                  <a:pt x="10041538" y="3022699"/>
                  <a:pt x="10044283" y="3017242"/>
                </a:cubicBezTo>
                <a:close/>
                <a:moveTo>
                  <a:pt x="10426771" y="3014497"/>
                </a:moveTo>
                <a:cubicBezTo>
                  <a:pt x="10427234" y="3014596"/>
                  <a:pt x="10427763" y="3014630"/>
                  <a:pt x="10428259" y="3014630"/>
                </a:cubicBezTo>
                <a:cubicBezTo>
                  <a:pt x="10428524" y="3014630"/>
                  <a:pt x="10428756" y="3014596"/>
                  <a:pt x="10428986" y="3014563"/>
                </a:cubicBezTo>
                <a:cubicBezTo>
                  <a:pt x="10430045" y="3019557"/>
                  <a:pt x="10430442" y="3026602"/>
                  <a:pt x="10431005" y="3035499"/>
                </a:cubicBezTo>
                <a:cubicBezTo>
                  <a:pt x="10431368" y="3041551"/>
                  <a:pt x="10431798" y="3048463"/>
                  <a:pt x="10432460" y="3056136"/>
                </a:cubicBezTo>
                <a:cubicBezTo>
                  <a:pt x="10431501" y="3057525"/>
                  <a:pt x="10428392" y="3059212"/>
                  <a:pt x="10426573" y="3059576"/>
                </a:cubicBezTo>
                <a:cubicBezTo>
                  <a:pt x="10421810" y="3060502"/>
                  <a:pt x="10416816" y="3058881"/>
                  <a:pt x="10415096" y="3055706"/>
                </a:cubicBezTo>
                <a:cubicBezTo>
                  <a:pt x="10420620" y="3043502"/>
                  <a:pt x="10425118" y="3029545"/>
                  <a:pt x="10426771" y="3014497"/>
                </a:cubicBezTo>
                <a:close/>
                <a:moveTo>
                  <a:pt x="10092286" y="3014164"/>
                </a:moveTo>
                <a:lnTo>
                  <a:pt x="10092292" y="3014171"/>
                </a:lnTo>
                <a:cubicBezTo>
                  <a:pt x="10095128" y="3016840"/>
                  <a:pt x="10096935" y="3018367"/>
                  <a:pt x="10096935" y="3018367"/>
                </a:cubicBezTo>
                <a:cubicBezTo>
                  <a:pt x="10095844" y="3030538"/>
                  <a:pt x="10095678" y="3040493"/>
                  <a:pt x="10095877" y="3052763"/>
                </a:cubicBezTo>
                <a:cubicBezTo>
                  <a:pt x="10094768" y="3053937"/>
                  <a:pt x="10092941" y="3055459"/>
                  <a:pt x="10090498" y="3056492"/>
                </a:cubicBezTo>
                <a:lnTo>
                  <a:pt x="10088613" y="3056659"/>
                </a:lnTo>
                <a:close/>
                <a:moveTo>
                  <a:pt x="9940143" y="3012149"/>
                </a:moveTo>
                <a:lnTo>
                  <a:pt x="9941091" y="3019942"/>
                </a:lnTo>
                <a:lnTo>
                  <a:pt x="9952073" y="3034477"/>
                </a:lnTo>
                <a:close/>
                <a:moveTo>
                  <a:pt x="10428259" y="3000871"/>
                </a:moveTo>
                <a:cubicBezTo>
                  <a:pt x="10431401" y="3000871"/>
                  <a:pt x="10433947" y="3003418"/>
                  <a:pt x="10433947" y="3006560"/>
                </a:cubicBezTo>
                <a:cubicBezTo>
                  <a:pt x="10433947" y="3009669"/>
                  <a:pt x="10431401" y="3012215"/>
                  <a:pt x="10428259" y="3012215"/>
                </a:cubicBezTo>
                <a:cubicBezTo>
                  <a:pt x="10425118" y="3012215"/>
                  <a:pt x="10422571" y="3009669"/>
                  <a:pt x="10422571" y="3006560"/>
                </a:cubicBezTo>
                <a:cubicBezTo>
                  <a:pt x="10422571" y="3003418"/>
                  <a:pt x="10425118" y="3000871"/>
                  <a:pt x="10428259" y="3000871"/>
                </a:cubicBezTo>
                <a:close/>
                <a:moveTo>
                  <a:pt x="1135449" y="2997918"/>
                </a:moveTo>
                <a:lnTo>
                  <a:pt x="1142532" y="3005009"/>
                </a:lnTo>
                <a:lnTo>
                  <a:pt x="1137419" y="3001296"/>
                </a:lnTo>
                <a:close/>
                <a:moveTo>
                  <a:pt x="10016865" y="2986319"/>
                </a:moveTo>
                <a:cubicBezTo>
                  <a:pt x="10015675" y="3005898"/>
                  <a:pt x="10014749" y="3026833"/>
                  <a:pt x="10014152" y="3048695"/>
                </a:cubicBezTo>
                <a:cubicBezTo>
                  <a:pt x="9995500" y="3057062"/>
                  <a:pt x="9974696" y="3055706"/>
                  <a:pt x="9958293" y="3042708"/>
                </a:cubicBezTo>
                <a:lnTo>
                  <a:pt x="9952073" y="3034477"/>
                </a:lnTo>
                <a:lnTo>
                  <a:pt x="9956772" y="3043271"/>
                </a:lnTo>
                <a:cubicBezTo>
                  <a:pt x="9973606" y="3056599"/>
                  <a:pt x="9994871" y="3059510"/>
                  <a:pt x="10014087" y="3051307"/>
                </a:cubicBezTo>
                <a:cubicBezTo>
                  <a:pt x="10013359" y="3079353"/>
                  <a:pt x="10013193" y="3108788"/>
                  <a:pt x="10013822" y="3138455"/>
                </a:cubicBezTo>
                <a:cubicBezTo>
                  <a:pt x="9997219" y="3158563"/>
                  <a:pt x="9974631" y="3154693"/>
                  <a:pt x="9963221" y="3149964"/>
                </a:cubicBezTo>
                <a:cubicBezTo>
                  <a:pt x="9948702" y="3143978"/>
                  <a:pt x="9935894" y="3132328"/>
                  <a:pt x="9927026" y="3118859"/>
                </a:cubicBezTo>
                <a:lnTo>
                  <a:pt x="9916606" y="3083985"/>
                </a:lnTo>
                <a:lnTo>
                  <a:pt x="9918856" y="3056250"/>
                </a:lnTo>
                <a:lnTo>
                  <a:pt x="9922889" y="3037310"/>
                </a:lnTo>
                <a:cubicBezTo>
                  <a:pt x="9926237" y="3025941"/>
                  <a:pt x="9930181" y="3015324"/>
                  <a:pt x="9934878" y="3002293"/>
                </a:cubicBezTo>
                <a:lnTo>
                  <a:pt x="9940143" y="3012149"/>
                </a:lnTo>
                <a:lnTo>
                  <a:pt x="9937953" y="2994124"/>
                </a:lnTo>
                <a:cubicBezTo>
                  <a:pt x="9938812" y="2991842"/>
                  <a:pt x="9939672" y="2989560"/>
                  <a:pt x="9940598" y="2987278"/>
                </a:cubicBezTo>
                <a:cubicBezTo>
                  <a:pt x="9943311" y="2991908"/>
                  <a:pt x="9949660" y="2995646"/>
                  <a:pt x="9958689" y="2997762"/>
                </a:cubicBezTo>
                <a:cubicBezTo>
                  <a:pt x="9977574" y="3002194"/>
                  <a:pt x="10003603" y="2998986"/>
                  <a:pt x="10016865" y="2986319"/>
                </a:cubicBezTo>
                <a:close/>
                <a:moveTo>
                  <a:pt x="10385396" y="2986154"/>
                </a:moveTo>
                <a:cubicBezTo>
                  <a:pt x="10396212" y="2999945"/>
                  <a:pt x="10408515" y="3007254"/>
                  <a:pt x="10420289" y="3007717"/>
                </a:cubicBezTo>
                <a:cubicBezTo>
                  <a:pt x="10420653" y="3010264"/>
                  <a:pt x="10422240" y="3012447"/>
                  <a:pt x="10424456" y="3013637"/>
                </a:cubicBezTo>
                <a:cubicBezTo>
                  <a:pt x="10420487" y="3051506"/>
                  <a:pt x="10398924" y="3081172"/>
                  <a:pt x="10388241" y="3093079"/>
                </a:cubicBezTo>
                <a:cubicBezTo>
                  <a:pt x="10377989" y="3093178"/>
                  <a:pt x="10367703" y="3093045"/>
                  <a:pt x="10357417" y="3092285"/>
                </a:cubicBezTo>
                <a:cubicBezTo>
                  <a:pt x="10365752" y="3087588"/>
                  <a:pt x="10376368" y="3078593"/>
                  <a:pt x="10386125" y="3087522"/>
                </a:cubicBezTo>
                <a:cubicBezTo>
                  <a:pt x="10386421" y="3072474"/>
                  <a:pt x="10385827" y="3057922"/>
                  <a:pt x="10387315" y="3043039"/>
                </a:cubicBezTo>
                <a:cubicBezTo>
                  <a:pt x="10388638" y="3029512"/>
                  <a:pt x="10383942" y="3017507"/>
                  <a:pt x="10384173" y="3003980"/>
                </a:cubicBezTo>
                <a:cubicBezTo>
                  <a:pt x="10384238" y="2998126"/>
                  <a:pt x="10384736" y="2992140"/>
                  <a:pt x="10385396" y="2986154"/>
                </a:cubicBezTo>
                <a:close/>
                <a:moveTo>
                  <a:pt x="10070497" y="2986098"/>
                </a:moveTo>
                <a:lnTo>
                  <a:pt x="10070559" y="2986274"/>
                </a:lnTo>
                <a:lnTo>
                  <a:pt x="10070970" y="2986831"/>
                </a:lnTo>
                <a:close/>
                <a:moveTo>
                  <a:pt x="783150" y="2984338"/>
                </a:moveTo>
                <a:lnTo>
                  <a:pt x="782074" y="2985189"/>
                </a:lnTo>
                <a:cubicBezTo>
                  <a:pt x="782074" y="2985189"/>
                  <a:pt x="779031" y="2988304"/>
                  <a:pt x="773181" y="2991341"/>
                </a:cubicBezTo>
                <a:lnTo>
                  <a:pt x="772705" y="2991446"/>
                </a:lnTo>
                <a:close/>
                <a:moveTo>
                  <a:pt x="10157591" y="2983541"/>
                </a:moveTo>
                <a:cubicBezTo>
                  <a:pt x="10163642" y="2994422"/>
                  <a:pt x="10153324" y="3008809"/>
                  <a:pt x="10150348" y="3019094"/>
                </a:cubicBezTo>
                <a:cubicBezTo>
                  <a:pt x="10148926" y="3024121"/>
                  <a:pt x="10148165" y="3030174"/>
                  <a:pt x="10147834" y="3035929"/>
                </a:cubicBezTo>
                <a:cubicBezTo>
                  <a:pt x="10139764" y="3043304"/>
                  <a:pt x="10130173" y="3045718"/>
                  <a:pt x="10124716" y="3045917"/>
                </a:cubicBezTo>
                <a:lnTo>
                  <a:pt x="10122940" y="3045484"/>
                </a:lnTo>
                <a:lnTo>
                  <a:pt x="10126403" y="3046710"/>
                </a:lnTo>
                <a:cubicBezTo>
                  <a:pt x="10131761" y="3046545"/>
                  <a:pt x="10140095" y="3045090"/>
                  <a:pt x="10147669" y="3039170"/>
                </a:cubicBezTo>
                <a:cubicBezTo>
                  <a:pt x="10147636" y="3040493"/>
                  <a:pt x="10147602" y="3041849"/>
                  <a:pt x="10147602" y="3043105"/>
                </a:cubicBezTo>
                <a:cubicBezTo>
                  <a:pt x="10147636" y="3049092"/>
                  <a:pt x="10151075" y="3058517"/>
                  <a:pt x="10148694" y="3064040"/>
                </a:cubicBezTo>
                <a:cubicBezTo>
                  <a:pt x="10152134" y="3065595"/>
                  <a:pt x="10155540" y="3067215"/>
                  <a:pt x="10159013" y="3068704"/>
                </a:cubicBezTo>
                <a:cubicBezTo>
                  <a:pt x="10163775" y="3070721"/>
                  <a:pt x="10163841" y="3070126"/>
                  <a:pt x="10164834" y="3075153"/>
                </a:cubicBezTo>
                <a:cubicBezTo>
                  <a:pt x="10166818" y="3085141"/>
                  <a:pt x="10169133" y="3094600"/>
                  <a:pt x="10173135" y="3104026"/>
                </a:cubicBezTo>
                <a:cubicBezTo>
                  <a:pt x="10176309" y="3111599"/>
                  <a:pt x="10182296" y="3117288"/>
                  <a:pt x="10188646" y="3122150"/>
                </a:cubicBezTo>
                <a:cubicBezTo>
                  <a:pt x="10192681" y="3125225"/>
                  <a:pt x="10196946" y="3128268"/>
                  <a:pt x="10200981" y="3131476"/>
                </a:cubicBezTo>
                <a:cubicBezTo>
                  <a:pt x="10205216" y="3134817"/>
                  <a:pt x="10209780" y="3135875"/>
                  <a:pt x="10214377" y="3138355"/>
                </a:cubicBezTo>
                <a:cubicBezTo>
                  <a:pt x="10211829" y="3145036"/>
                  <a:pt x="10212492" y="3152841"/>
                  <a:pt x="10211764" y="3160051"/>
                </a:cubicBezTo>
                <a:cubicBezTo>
                  <a:pt x="10211169" y="3165938"/>
                  <a:pt x="10207365" y="3180160"/>
                  <a:pt x="10214046" y="3182078"/>
                </a:cubicBezTo>
                <a:cubicBezTo>
                  <a:pt x="10217188" y="3183004"/>
                  <a:pt x="10220330" y="3179730"/>
                  <a:pt x="10222248" y="3182673"/>
                </a:cubicBezTo>
                <a:cubicBezTo>
                  <a:pt x="10223836" y="3185087"/>
                  <a:pt x="10220297" y="3195704"/>
                  <a:pt x="10220165" y="3198680"/>
                </a:cubicBezTo>
                <a:lnTo>
                  <a:pt x="10215682" y="3228717"/>
                </a:lnTo>
                <a:lnTo>
                  <a:pt x="10215047" y="3228653"/>
                </a:lnTo>
                <a:lnTo>
                  <a:pt x="10208073" y="3228233"/>
                </a:lnTo>
                <a:lnTo>
                  <a:pt x="10207762" y="3211083"/>
                </a:lnTo>
                <a:cubicBezTo>
                  <a:pt x="10207498" y="3205692"/>
                  <a:pt x="10204323" y="3197688"/>
                  <a:pt x="10206076" y="3192628"/>
                </a:cubicBezTo>
                <a:cubicBezTo>
                  <a:pt x="10200519" y="3197225"/>
                  <a:pt x="10197642" y="3204964"/>
                  <a:pt x="10197874" y="3212108"/>
                </a:cubicBezTo>
                <a:cubicBezTo>
                  <a:pt x="10196848" y="3200698"/>
                  <a:pt x="10192549" y="3189255"/>
                  <a:pt x="10192813" y="3177911"/>
                </a:cubicBezTo>
                <a:cubicBezTo>
                  <a:pt x="10192913" y="3174769"/>
                  <a:pt x="10191854" y="3144441"/>
                  <a:pt x="10192185" y="3144375"/>
                </a:cubicBezTo>
                <a:cubicBezTo>
                  <a:pt x="10185835" y="3145367"/>
                  <a:pt x="10175549" y="3132237"/>
                  <a:pt x="10172010" y="3127540"/>
                </a:cubicBezTo>
                <a:cubicBezTo>
                  <a:pt x="10166322" y="3120066"/>
                  <a:pt x="10162352" y="3111368"/>
                  <a:pt x="10160700" y="3102107"/>
                </a:cubicBezTo>
                <a:cubicBezTo>
                  <a:pt x="10160005" y="3098073"/>
                  <a:pt x="10161063" y="3092946"/>
                  <a:pt x="10159641" y="3089110"/>
                </a:cubicBezTo>
                <a:cubicBezTo>
                  <a:pt x="10158317" y="3085505"/>
                  <a:pt x="10158913" y="3086795"/>
                  <a:pt x="10155440" y="3085406"/>
                </a:cubicBezTo>
                <a:cubicBezTo>
                  <a:pt x="10149951" y="3083223"/>
                  <a:pt x="10141683" y="3082793"/>
                  <a:pt x="10137218" y="3078857"/>
                </a:cubicBezTo>
                <a:cubicBezTo>
                  <a:pt x="10138739" y="3086729"/>
                  <a:pt x="10137780" y="3094931"/>
                  <a:pt x="10136159" y="3103100"/>
                </a:cubicBezTo>
                <a:cubicBezTo>
                  <a:pt x="10135200" y="3103331"/>
                  <a:pt x="10134208" y="3103563"/>
                  <a:pt x="10133150" y="3103695"/>
                </a:cubicBezTo>
                <a:cubicBezTo>
                  <a:pt x="10122500" y="3105051"/>
                  <a:pt x="10108213" y="3100520"/>
                  <a:pt x="10100209" y="3087357"/>
                </a:cubicBezTo>
                <a:cubicBezTo>
                  <a:pt x="10098622" y="3070688"/>
                  <a:pt x="10097795" y="3053523"/>
                  <a:pt x="10098192" y="3036722"/>
                </a:cubicBezTo>
                <a:lnTo>
                  <a:pt x="10105152" y="3039186"/>
                </a:lnTo>
                <a:lnTo>
                  <a:pt x="10098291" y="3032919"/>
                </a:lnTo>
                <a:cubicBezTo>
                  <a:pt x="10098357" y="3031596"/>
                  <a:pt x="10098423" y="3030306"/>
                  <a:pt x="10098489" y="3029016"/>
                </a:cubicBezTo>
                <a:cubicBezTo>
                  <a:pt x="10101234" y="3031927"/>
                  <a:pt x="10105898" y="3033448"/>
                  <a:pt x="10111685" y="3033117"/>
                </a:cubicBezTo>
                <a:cubicBezTo>
                  <a:pt x="10123129" y="3032456"/>
                  <a:pt x="10137119" y="3024585"/>
                  <a:pt x="10143535" y="3008974"/>
                </a:cubicBezTo>
                <a:cubicBezTo>
                  <a:pt x="10143799" y="3009239"/>
                  <a:pt x="10144064" y="3009536"/>
                  <a:pt x="10144362" y="3009768"/>
                </a:cubicBezTo>
                <a:cubicBezTo>
                  <a:pt x="10150447" y="3002789"/>
                  <a:pt x="10154646" y="2992074"/>
                  <a:pt x="10157591" y="2983541"/>
                </a:cubicBezTo>
                <a:close/>
                <a:moveTo>
                  <a:pt x="10475025" y="2982747"/>
                </a:moveTo>
                <a:cubicBezTo>
                  <a:pt x="10473371" y="2992868"/>
                  <a:pt x="10471882" y="3003120"/>
                  <a:pt x="10470527" y="3013505"/>
                </a:cubicBezTo>
                <a:cubicBezTo>
                  <a:pt x="10464375" y="3027760"/>
                  <a:pt x="10452006" y="3036094"/>
                  <a:pt x="10442613" y="3036921"/>
                </a:cubicBezTo>
                <a:cubicBezTo>
                  <a:pt x="10438347" y="3037285"/>
                  <a:pt x="10435039" y="3036028"/>
                  <a:pt x="10433253" y="3033316"/>
                </a:cubicBezTo>
                <a:cubicBezTo>
                  <a:pt x="10432789" y="3025312"/>
                  <a:pt x="10432327" y="3018797"/>
                  <a:pt x="10431335" y="3014034"/>
                </a:cubicBezTo>
                <a:cubicBezTo>
                  <a:pt x="10434246" y="3012844"/>
                  <a:pt x="10436296" y="3010032"/>
                  <a:pt x="10436362" y="3006725"/>
                </a:cubicBezTo>
                <a:cubicBezTo>
                  <a:pt x="10448765" y="3006064"/>
                  <a:pt x="10471023" y="2987377"/>
                  <a:pt x="10471023" y="2987377"/>
                </a:cubicBezTo>
                <a:lnTo>
                  <a:pt x="10471023" y="2987344"/>
                </a:lnTo>
                <a:cubicBezTo>
                  <a:pt x="10472412" y="2985889"/>
                  <a:pt x="10473734" y="2984335"/>
                  <a:pt x="10475025" y="2982747"/>
                </a:cubicBezTo>
                <a:close/>
                <a:moveTo>
                  <a:pt x="10440463" y="2977489"/>
                </a:moveTo>
                <a:cubicBezTo>
                  <a:pt x="10442084" y="2982383"/>
                  <a:pt x="10446582" y="2987377"/>
                  <a:pt x="10452072" y="2989924"/>
                </a:cubicBezTo>
                <a:cubicBezTo>
                  <a:pt x="10455942" y="2991710"/>
                  <a:pt x="10459844" y="2992107"/>
                  <a:pt x="10463548" y="2991214"/>
                </a:cubicBezTo>
                <a:cubicBezTo>
                  <a:pt x="10453957" y="2999449"/>
                  <a:pt x="10443473" y="3004079"/>
                  <a:pt x="10436031" y="3004311"/>
                </a:cubicBezTo>
                <a:cubicBezTo>
                  <a:pt x="10435204" y="3001500"/>
                  <a:pt x="10432923" y="2999284"/>
                  <a:pt x="10430045" y="2998655"/>
                </a:cubicBezTo>
                <a:cubicBezTo>
                  <a:pt x="10431600" y="2995282"/>
                  <a:pt x="10434576" y="2989329"/>
                  <a:pt x="10438479" y="2981490"/>
                </a:cubicBezTo>
                <a:cubicBezTo>
                  <a:pt x="10439107" y="2980201"/>
                  <a:pt x="10439769" y="2978878"/>
                  <a:pt x="10440463" y="2977489"/>
                </a:cubicBezTo>
                <a:close/>
                <a:moveTo>
                  <a:pt x="10110197" y="2970378"/>
                </a:moveTo>
                <a:cubicBezTo>
                  <a:pt x="10116051" y="2978679"/>
                  <a:pt x="10123823" y="2986154"/>
                  <a:pt x="10129975" y="2993761"/>
                </a:cubicBezTo>
                <a:cubicBezTo>
                  <a:pt x="10133613" y="2998292"/>
                  <a:pt x="10137416" y="3003087"/>
                  <a:pt x="10141615" y="3007188"/>
                </a:cubicBezTo>
                <a:cubicBezTo>
                  <a:pt x="10135862" y="3022699"/>
                  <a:pt x="10123195" y="3031827"/>
                  <a:pt x="10112281" y="3032456"/>
                </a:cubicBezTo>
                <a:cubicBezTo>
                  <a:pt x="10105865" y="3032820"/>
                  <a:pt x="10100209" y="3028851"/>
                  <a:pt x="10098688" y="3024915"/>
                </a:cubicBezTo>
                <a:cubicBezTo>
                  <a:pt x="10099912" y="3005138"/>
                  <a:pt x="10103384" y="2986749"/>
                  <a:pt x="10110197" y="2970378"/>
                </a:cubicBezTo>
                <a:close/>
                <a:moveTo>
                  <a:pt x="9866868" y="2960176"/>
                </a:moveTo>
                <a:lnTo>
                  <a:pt x="9868499" y="2961944"/>
                </a:lnTo>
                <a:lnTo>
                  <a:pt x="9868951" y="2962001"/>
                </a:lnTo>
                <a:close/>
                <a:moveTo>
                  <a:pt x="1155958" y="2955003"/>
                </a:moveTo>
                <a:lnTo>
                  <a:pt x="1193115" y="2999648"/>
                </a:lnTo>
                <a:lnTo>
                  <a:pt x="1170510" y="2976622"/>
                </a:lnTo>
                <a:cubicBezTo>
                  <a:pt x="1170510" y="2976622"/>
                  <a:pt x="1165700" y="2970290"/>
                  <a:pt x="1160378" y="2962548"/>
                </a:cubicBezTo>
                <a:close/>
                <a:moveTo>
                  <a:pt x="10070852" y="2947282"/>
                </a:moveTo>
                <a:lnTo>
                  <a:pt x="10064272" y="2948440"/>
                </a:lnTo>
                <a:lnTo>
                  <a:pt x="10070042" y="2947790"/>
                </a:lnTo>
                <a:close/>
                <a:moveTo>
                  <a:pt x="9958829" y="2945710"/>
                </a:moveTo>
                <a:lnTo>
                  <a:pt x="9935737" y="2993165"/>
                </a:lnTo>
                <a:lnTo>
                  <a:pt x="9935671" y="2993165"/>
                </a:lnTo>
                <a:cubicBezTo>
                  <a:pt x="9935671" y="2993231"/>
                  <a:pt x="9935671" y="2993364"/>
                  <a:pt x="9935637" y="2993463"/>
                </a:cubicBezTo>
                <a:cubicBezTo>
                  <a:pt x="9934777" y="2995679"/>
                  <a:pt x="9933884" y="2997928"/>
                  <a:pt x="9933058" y="3000177"/>
                </a:cubicBezTo>
                <a:cubicBezTo>
                  <a:pt x="9929155" y="3010925"/>
                  <a:pt x="9925682" y="3021542"/>
                  <a:pt x="9922641" y="3031894"/>
                </a:cubicBezTo>
                <a:lnTo>
                  <a:pt x="9920784" y="3032470"/>
                </a:lnTo>
                <a:lnTo>
                  <a:pt x="9921359" y="3025385"/>
                </a:lnTo>
                <a:cubicBezTo>
                  <a:pt x="9926960" y="3000423"/>
                  <a:pt x="9936395" y="2976520"/>
                  <a:pt x="9950550" y="2955320"/>
                </a:cubicBezTo>
                <a:close/>
                <a:moveTo>
                  <a:pt x="10388870" y="2942365"/>
                </a:moveTo>
                <a:cubicBezTo>
                  <a:pt x="10401272" y="2971337"/>
                  <a:pt x="10415261" y="2995083"/>
                  <a:pt x="10423067" y="3000375"/>
                </a:cubicBezTo>
                <a:cubicBezTo>
                  <a:pt x="10421612" y="3001632"/>
                  <a:pt x="10420620" y="3003319"/>
                  <a:pt x="10420289" y="3005303"/>
                </a:cubicBezTo>
                <a:cubicBezTo>
                  <a:pt x="10407423" y="3003815"/>
                  <a:pt x="10395550" y="2996836"/>
                  <a:pt x="10385595" y="2984335"/>
                </a:cubicBezTo>
                <a:cubicBezTo>
                  <a:pt x="10386720" y="2974049"/>
                  <a:pt x="10388175" y="2963697"/>
                  <a:pt x="10388671" y="2953511"/>
                </a:cubicBezTo>
                <a:cubicBezTo>
                  <a:pt x="10388837" y="2949807"/>
                  <a:pt x="10388870" y="2946069"/>
                  <a:pt x="10388870" y="2942365"/>
                </a:cubicBezTo>
                <a:close/>
                <a:moveTo>
                  <a:pt x="10037535" y="2935751"/>
                </a:moveTo>
                <a:cubicBezTo>
                  <a:pt x="10037337" y="2961448"/>
                  <a:pt x="10039883" y="2988006"/>
                  <a:pt x="10043587" y="3012744"/>
                </a:cubicBezTo>
                <a:cubicBezTo>
                  <a:pt x="10041207" y="3019524"/>
                  <a:pt x="10037337" y="3023559"/>
                  <a:pt x="10032641" y="3024088"/>
                </a:cubicBezTo>
                <a:cubicBezTo>
                  <a:pt x="10027482" y="3024651"/>
                  <a:pt x="10021892" y="3020946"/>
                  <a:pt x="10017692" y="3014200"/>
                </a:cubicBezTo>
                <a:cubicBezTo>
                  <a:pt x="10018718" y="2991743"/>
                  <a:pt x="10020107" y="2970676"/>
                  <a:pt x="10021759" y="2951692"/>
                </a:cubicBezTo>
                <a:cubicBezTo>
                  <a:pt x="10023877" y="2953379"/>
                  <a:pt x="10025762" y="2953412"/>
                  <a:pt x="10027118" y="2952982"/>
                </a:cubicBezTo>
                <a:cubicBezTo>
                  <a:pt x="10031649" y="2951692"/>
                  <a:pt x="10035188" y="2944614"/>
                  <a:pt x="10037535" y="2935751"/>
                </a:cubicBezTo>
                <a:close/>
                <a:moveTo>
                  <a:pt x="10388241" y="2918784"/>
                </a:moveTo>
                <a:cubicBezTo>
                  <a:pt x="10406365" y="2942927"/>
                  <a:pt x="10428226" y="2952221"/>
                  <a:pt x="10449558" y="2953577"/>
                </a:cubicBezTo>
                <a:cubicBezTo>
                  <a:pt x="10444563" y="2963830"/>
                  <a:pt x="10440000" y="2972991"/>
                  <a:pt x="10436296" y="2980432"/>
                </a:cubicBezTo>
                <a:cubicBezTo>
                  <a:pt x="10432030" y="2988965"/>
                  <a:pt x="10428888" y="2995282"/>
                  <a:pt x="10427466" y="2998556"/>
                </a:cubicBezTo>
                <a:cubicBezTo>
                  <a:pt x="10426771" y="2998589"/>
                  <a:pt x="10426077" y="2998755"/>
                  <a:pt x="10425448" y="2998986"/>
                </a:cubicBezTo>
                <a:cubicBezTo>
                  <a:pt x="10415063" y="2992603"/>
                  <a:pt x="10400941" y="2968228"/>
                  <a:pt x="10388837" y="2937735"/>
                </a:cubicBezTo>
                <a:cubicBezTo>
                  <a:pt x="10388737" y="2931451"/>
                  <a:pt x="10388473" y="2925101"/>
                  <a:pt x="10388241" y="2918784"/>
                </a:cubicBezTo>
                <a:close/>
                <a:moveTo>
                  <a:pt x="10470097" y="2915775"/>
                </a:moveTo>
                <a:cubicBezTo>
                  <a:pt x="10471882" y="2919313"/>
                  <a:pt x="10474363" y="2920967"/>
                  <a:pt x="10478167" y="2921298"/>
                </a:cubicBezTo>
                <a:cubicBezTo>
                  <a:pt x="10479919" y="2921463"/>
                  <a:pt x="10484252" y="2922025"/>
                  <a:pt x="10487691" y="2918817"/>
                </a:cubicBezTo>
                <a:cubicBezTo>
                  <a:pt x="10483194" y="2937801"/>
                  <a:pt x="10479225" y="2957413"/>
                  <a:pt x="10475851" y="2977588"/>
                </a:cubicBezTo>
                <a:cubicBezTo>
                  <a:pt x="10473834" y="2980465"/>
                  <a:pt x="10471684" y="2983144"/>
                  <a:pt x="10469435" y="2985558"/>
                </a:cubicBezTo>
                <a:cubicBezTo>
                  <a:pt x="10462886" y="2991015"/>
                  <a:pt x="10455346" y="2990288"/>
                  <a:pt x="10452038" y="2988767"/>
                </a:cubicBezTo>
                <a:cubicBezTo>
                  <a:pt x="10446119" y="2986021"/>
                  <a:pt x="10442349" y="2978878"/>
                  <a:pt x="10442216" y="2973983"/>
                </a:cubicBezTo>
                <a:cubicBezTo>
                  <a:pt x="10449889" y="2958505"/>
                  <a:pt x="10459976" y="2937967"/>
                  <a:pt x="10470097" y="2915775"/>
                </a:cubicBezTo>
                <a:close/>
                <a:moveTo>
                  <a:pt x="10054138" y="2915245"/>
                </a:moveTo>
                <a:cubicBezTo>
                  <a:pt x="10055924" y="2917693"/>
                  <a:pt x="10058372" y="2918652"/>
                  <a:pt x="10060456" y="2918983"/>
                </a:cubicBezTo>
                <a:cubicBezTo>
                  <a:pt x="10063234" y="2919413"/>
                  <a:pt x="10066308" y="2918817"/>
                  <a:pt x="10068856" y="2917792"/>
                </a:cubicBezTo>
                <a:cubicBezTo>
                  <a:pt x="10072560" y="2925200"/>
                  <a:pt x="10073088" y="2933039"/>
                  <a:pt x="10078910" y="2942233"/>
                </a:cubicBezTo>
                <a:lnTo>
                  <a:pt x="10070852" y="2947282"/>
                </a:lnTo>
                <a:lnTo>
                  <a:pt x="10077553" y="2946102"/>
                </a:lnTo>
                <a:cubicBezTo>
                  <a:pt x="10087607" y="2948682"/>
                  <a:pt x="10099349" y="2946136"/>
                  <a:pt x="10103384" y="2957810"/>
                </a:cubicBezTo>
                <a:cubicBezTo>
                  <a:pt x="10104376" y="2960655"/>
                  <a:pt x="10105765" y="2963367"/>
                  <a:pt x="10107353" y="2966045"/>
                </a:cubicBezTo>
                <a:cubicBezTo>
                  <a:pt x="10101962" y="2981325"/>
                  <a:pt x="10098787" y="2998225"/>
                  <a:pt x="10097166" y="3015655"/>
                </a:cubicBezTo>
                <a:lnTo>
                  <a:pt x="10092504" y="3011634"/>
                </a:lnTo>
                <a:lnTo>
                  <a:pt x="10095376" y="2978405"/>
                </a:lnTo>
                <a:lnTo>
                  <a:pt x="10088588" y="3008255"/>
                </a:lnTo>
                <a:lnTo>
                  <a:pt x="10083571" y="3003927"/>
                </a:lnTo>
                <a:lnTo>
                  <a:pt x="10070970" y="2986831"/>
                </a:lnTo>
                <a:lnTo>
                  <a:pt x="10081473" y="3003125"/>
                </a:lnTo>
                <a:lnTo>
                  <a:pt x="10088194" y="3009986"/>
                </a:lnTo>
                <a:lnTo>
                  <a:pt x="10077940" y="3055076"/>
                </a:lnTo>
                <a:lnTo>
                  <a:pt x="10065156" y="3046938"/>
                </a:lnTo>
                <a:cubicBezTo>
                  <a:pt x="10058851" y="3040278"/>
                  <a:pt x="10052120" y="3029761"/>
                  <a:pt x="10046332" y="3013439"/>
                </a:cubicBezTo>
                <a:cubicBezTo>
                  <a:pt x="10041140" y="2979275"/>
                  <a:pt x="10038693" y="2945375"/>
                  <a:pt x="10040809" y="2915312"/>
                </a:cubicBezTo>
                <a:cubicBezTo>
                  <a:pt x="10042563" y="2918983"/>
                  <a:pt x="10044844" y="2921331"/>
                  <a:pt x="10047457" y="2922025"/>
                </a:cubicBezTo>
                <a:cubicBezTo>
                  <a:pt x="10048945" y="2922389"/>
                  <a:pt x="10050434" y="2922191"/>
                  <a:pt x="10051790" y="2921529"/>
                </a:cubicBezTo>
                <a:cubicBezTo>
                  <a:pt x="10051988" y="2928309"/>
                  <a:pt x="10052550" y="2935023"/>
                  <a:pt x="10053476" y="2941605"/>
                </a:cubicBezTo>
                <a:lnTo>
                  <a:pt x="10053444" y="2941605"/>
                </a:lnTo>
                <a:cubicBezTo>
                  <a:pt x="10053476" y="2941671"/>
                  <a:pt x="10053476" y="2941704"/>
                  <a:pt x="10053476" y="2941737"/>
                </a:cubicBezTo>
                <a:cubicBezTo>
                  <a:pt x="10054899" y="2951460"/>
                  <a:pt x="10057015" y="2960886"/>
                  <a:pt x="10059959" y="2969750"/>
                </a:cubicBezTo>
                <a:lnTo>
                  <a:pt x="10070497" y="2986098"/>
                </a:lnTo>
                <a:lnTo>
                  <a:pt x="10056949" y="2947591"/>
                </a:lnTo>
                <a:cubicBezTo>
                  <a:pt x="10057810" y="2948252"/>
                  <a:pt x="10058768" y="2948814"/>
                  <a:pt x="10059893" y="2949211"/>
                </a:cubicBezTo>
                <a:lnTo>
                  <a:pt x="10064272" y="2948440"/>
                </a:lnTo>
                <a:lnTo>
                  <a:pt x="10061249" y="2948781"/>
                </a:lnTo>
                <a:cubicBezTo>
                  <a:pt x="10058768" y="2947955"/>
                  <a:pt x="10056652" y="2944383"/>
                  <a:pt x="10056023" y="2941869"/>
                </a:cubicBezTo>
                <a:cubicBezTo>
                  <a:pt x="10054766" y="2933303"/>
                  <a:pt x="10054106" y="2924340"/>
                  <a:pt x="10054138" y="2915245"/>
                </a:cubicBezTo>
                <a:close/>
                <a:moveTo>
                  <a:pt x="803745" y="2914635"/>
                </a:moveTo>
                <a:lnTo>
                  <a:pt x="821691" y="2917974"/>
                </a:lnTo>
                <a:lnTo>
                  <a:pt x="805301" y="2915398"/>
                </a:lnTo>
                <a:close/>
                <a:moveTo>
                  <a:pt x="10008659" y="2903320"/>
                </a:moveTo>
                <a:lnTo>
                  <a:pt x="10010052" y="2905357"/>
                </a:lnTo>
                <a:cubicBezTo>
                  <a:pt x="10015245" y="2907936"/>
                  <a:pt x="10020404" y="2908399"/>
                  <a:pt x="10024241" y="2906845"/>
                </a:cubicBezTo>
                <a:cubicBezTo>
                  <a:pt x="10021463" y="2927515"/>
                  <a:pt x="10018981" y="2953412"/>
                  <a:pt x="10017097" y="2982615"/>
                </a:cubicBezTo>
                <a:cubicBezTo>
                  <a:pt x="10005256" y="2996373"/>
                  <a:pt x="9978435" y="3001400"/>
                  <a:pt x="9959251" y="2996869"/>
                </a:cubicBezTo>
                <a:cubicBezTo>
                  <a:pt x="9949529" y="2994587"/>
                  <a:pt x="9943211" y="2989031"/>
                  <a:pt x="9941790" y="2984169"/>
                </a:cubicBezTo>
                <a:lnTo>
                  <a:pt x="9965269" y="2938235"/>
                </a:lnTo>
                <a:lnTo>
                  <a:pt x="9975599" y="2926246"/>
                </a:lnTo>
                <a:cubicBezTo>
                  <a:pt x="9985108" y="2917576"/>
                  <a:pt x="9995663" y="2910039"/>
                  <a:pt x="10006927" y="2903974"/>
                </a:cubicBezTo>
                <a:close/>
                <a:moveTo>
                  <a:pt x="10054634" y="2902810"/>
                </a:moveTo>
                <a:cubicBezTo>
                  <a:pt x="10055990" y="2903968"/>
                  <a:pt x="10057412" y="2905092"/>
                  <a:pt x="10058867" y="2906183"/>
                </a:cubicBezTo>
                <a:cubicBezTo>
                  <a:pt x="10063366" y="2909524"/>
                  <a:pt x="10066111" y="2912897"/>
                  <a:pt x="10068062" y="2916304"/>
                </a:cubicBezTo>
                <a:cubicBezTo>
                  <a:pt x="10065945" y="2917527"/>
                  <a:pt x="10063300" y="2918487"/>
                  <a:pt x="10060818" y="2918090"/>
                </a:cubicBezTo>
                <a:cubicBezTo>
                  <a:pt x="10057180" y="2917494"/>
                  <a:pt x="10054964" y="2913426"/>
                  <a:pt x="10054238" y="2908929"/>
                </a:cubicBezTo>
                <a:cubicBezTo>
                  <a:pt x="10054304" y="2906878"/>
                  <a:pt x="10054469" y="2904827"/>
                  <a:pt x="10054634" y="2902810"/>
                </a:cubicBezTo>
                <a:close/>
                <a:moveTo>
                  <a:pt x="9820189" y="2901880"/>
                </a:moveTo>
                <a:lnTo>
                  <a:pt x="9828270" y="2908528"/>
                </a:lnTo>
                <a:lnTo>
                  <a:pt x="9832615" y="2910080"/>
                </a:lnTo>
                <a:close/>
                <a:moveTo>
                  <a:pt x="1794445" y="2899892"/>
                </a:moveTo>
                <a:lnTo>
                  <a:pt x="1798387" y="2906246"/>
                </a:lnTo>
                <a:lnTo>
                  <a:pt x="1796124" y="2903607"/>
                </a:lnTo>
                <a:close/>
                <a:moveTo>
                  <a:pt x="10025782" y="2896850"/>
                </a:moveTo>
                <a:lnTo>
                  <a:pt x="10024637" y="2903901"/>
                </a:lnTo>
                <a:cubicBezTo>
                  <a:pt x="10021528" y="2906018"/>
                  <a:pt x="10015409" y="2906680"/>
                  <a:pt x="10010217" y="2904100"/>
                </a:cubicBezTo>
                <a:lnTo>
                  <a:pt x="10009202" y="2903114"/>
                </a:lnTo>
                <a:close/>
                <a:moveTo>
                  <a:pt x="10031838" y="2894562"/>
                </a:moveTo>
                <a:lnTo>
                  <a:pt x="10033435" y="2896229"/>
                </a:lnTo>
                <a:cubicBezTo>
                  <a:pt x="10035617" y="2897551"/>
                  <a:pt x="10037932" y="2898014"/>
                  <a:pt x="10040181" y="2897618"/>
                </a:cubicBezTo>
                <a:cubicBezTo>
                  <a:pt x="10039288" y="2904133"/>
                  <a:pt x="10038626" y="2910814"/>
                  <a:pt x="10038197" y="2917594"/>
                </a:cubicBezTo>
                <a:cubicBezTo>
                  <a:pt x="10036709" y="2934957"/>
                  <a:pt x="10031715" y="2949145"/>
                  <a:pt x="10026456" y="2950667"/>
                </a:cubicBezTo>
                <a:cubicBezTo>
                  <a:pt x="10025034" y="2951096"/>
                  <a:pt x="10023546" y="2950336"/>
                  <a:pt x="10022058" y="2948517"/>
                </a:cubicBezTo>
                <a:lnTo>
                  <a:pt x="10028415" y="2895856"/>
                </a:lnTo>
                <a:close/>
                <a:moveTo>
                  <a:pt x="10043455" y="2892194"/>
                </a:moveTo>
                <a:cubicBezTo>
                  <a:pt x="10046332" y="2895137"/>
                  <a:pt x="10049244" y="2898014"/>
                  <a:pt x="10052319" y="2900760"/>
                </a:cubicBezTo>
                <a:cubicBezTo>
                  <a:pt x="10051824" y="2906746"/>
                  <a:pt x="10051592" y="2912765"/>
                  <a:pt x="10051691" y="2918718"/>
                </a:cubicBezTo>
                <a:cubicBezTo>
                  <a:pt x="10050864" y="2919479"/>
                  <a:pt x="10049077" y="2921595"/>
                  <a:pt x="10047524" y="2921165"/>
                </a:cubicBezTo>
                <a:cubicBezTo>
                  <a:pt x="10044746" y="2920471"/>
                  <a:pt x="10042860" y="2915345"/>
                  <a:pt x="10041306" y="2909755"/>
                </a:cubicBezTo>
                <a:lnTo>
                  <a:pt x="10041239" y="2909755"/>
                </a:lnTo>
                <a:cubicBezTo>
                  <a:pt x="10041769" y="2903736"/>
                  <a:pt x="10042529" y="2897882"/>
                  <a:pt x="10043455" y="2892194"/>
                </a:cubicBezTo>
                <a:close/>
                <a:moveTo>
                  <a:pt x="9876173" y="2891069"/>
                </a:moveTo>
                <a:cubicBezTo>
                  <a:pt x="9886657" y="2900660"/>
                  <a:pt x="9899688" y="2907639"/>
                  <a:pt x="9909742" y="2908796"/>
                </a:cubicBezTo>
                <a:cubicBezTo>
                  <a:pt x="9904285" y="2914220"/>
                  <a:pt x="9898861" y="2918883"/>
                  <a:pt x="9893536" y="2922918"/>
                </a:cubicBezTo>
                <a:cubicBezTo>
                  <a:pt x="9882953" y="2923249"/>
                  <a:pt x="9872733" y="2922356"/>
                  <a:pt x="9862943" y="2920273"/>
                </a:cubicBezTo>
                <a:cubicBezTo>
                  <a:pt x="9867209" y="2918917"/>
                  <a:pt x="9870749" y="2916337"/>
                  <a:pt x="9873229" y="2912600"/>
                </a:cubicBezTo>
                <a:cubicBezTo>
                  <a:pt x="9877000" y="2906977"/>
                  <a:pt x="9877992" y="2899304"/>
                  <a:pt x="9876173" y="2891069"/>
                </a:cubicBezTo>
                <a:close/>
                <a:moveTo>
                  <a:pt x="10041258" y="2891003"/>
                </a:moveTo>
                <a:lnTo>
                  <a:pt x="10040545" y="2895005"/>
                </a:lnTo>
                <a:cubicBezTo>
                  <a:pt x="10038164" y="2895732"/>
                  <a:pt x="10036080" y="2896262"/>
                  <a:pt x="10034691" y="2895402"/>
                </a:cubicBezTo>
                <a:lnTo>
                  <a:pt x="10033785" y="2893827"/>
                </a:lnTo>
                <a:close/>
                <a:moveTo>
                  <a:pt x="732051" y="2888339"/>
                </a:moveTo>
                <a:lnTo>
                  <a:pt x="752006" y="2892021"/>
                </a:lnTo>
                <a:lnTo>
                  <a:pt x="758197" y="2895182"/>
                </a:lnTo>
                <a:lnTo>
                  <a:pt x="732850" y="2888669"/>
                </a:lnTo>
                <a:close/>
                <a:moveTo>
                  <a:pt x="1054897" y="2887816"/>
                </a:moveTo>
                <a:lnTo>
                  <a:pt x="1051686" y="2889697"/>
                </a:lnTo>
                <a:lnTo>
                  <a:pt x="1052830" y="2888980"/>
                </a:lnTo>
                <a:close/>
                <a:moveTo>
                  <a:pt x="10410371" y="2880630"/>
                </a:moveTo>
                <a:lnTo>
                  <a:pt x="10416836" y="2885633"/>
                </a:lnTo>
                <a:lnTo>
                  <a:pt x="10430697" y="2889117"/>
                </a:lnTo>
                <a:close/>
                <a:moveTo>
                  <a:pt x="9957599" y="2879130"/>
                </a:moveTo>
                <a:lnTo>
                  <a:pt x="9963107" y="2886756"/>
                </a:lnTo>
                <a:lnTo>
                  <a:pt x="9957805" y="2888070"/>
                </a:lnTo>
                <a:lnTo>
                  <a:pt x="9953255" y="2891235"/>
                </a:lnTo>
                <a:close/>
                <a:moveTo>
                  <a:pt x="9998774" y="2874433"/>
                </a:moveTo>
                <a:lnTo>
                  <a:pt x="10001935" y="2878157"/>
                </a:lnTo>
                <a:lnTo>
                  <a:pt x="9998207" y="2878061"/>
                </a:lnTo>
                <a:lnTo>
                  <a:pt x="9996210" y="2878556"/>
                </a:lnTo>
                <a:lnTo>
                  <a:pt x="9996195" y="2878501"/>
                </a:lnTo>
                <a:cubicBezTo>
                  <a:pt x="9997087" y="2877145"/>
                  <a:pt x="9997915" y="2875789"/>
                  <a:pt x="9998774" y="2874433"/>
                </a:cubicBezTo>
                <a:close/>
                <a:moveTo>
                  <a:pt x="9804420" y="2872181"/>
                </a:moveTo>
                <a:lnTo>
                  <a:pt x="9800302" y="2873024"/>
                </a:lnTo>
                <a:lnTo>
                  <a:pt x="9801660" y="2873185"/>
                </a:lnTo>
                <a:close/>
                <a:moveTo>
                  <a:pt x="10005323" y="2864677"/>
                </a:moveTo>
                <a:cubicBezTo>
                  <a:pt x="10005521" y="2865669"/>
                  <a:pt x="10005719" y="2866694"/>
                  <a:pt x="10005950" y="2867786"/>
                </a:cubicBezTo>
                <a:cubicBezTo>
                  <a:pt x="10006050" y="2868083"/>
                  <a:pt x="10026192" y="2876352"/>
                  <a:pt x="10028936" y="2878535"/>
                </a:cubicBezTo>
                <a:lnTo>
                  <a:pt x="10028868" y="2878852"/>
                </a:lnTo>
                <a:lnTo>
                  <a:pt x="10005076" y="2878238"/>
                </a:lnTo>
                <a:lnTo>
                  <a:pt x="10000825" y="2871358"/>
                </a:lnTo>
                <a:cubicBezTo>
                  <a:pt x="10002279" y="2869142"/>
                  <a:pt x="10003835" y="2866893"/>
                  <a:pt x="10005323" y="2864677"/>
                </a:cubicBezTo>
                <a:close/>
                <a:moveTo>
                  <a:pt x="9780196" y="2864280"/>
                </a:moveTo>
                <a:cubicBezTo>
                  <a:pt x="9784462" y="2870531"/>
                  <a:pt x="9789191" y="2876682"/>
                  <a:pt x="9794483" y="2882470"/>
                </a:cubicBezTo>
                <a:cubicBezTo>
                  <a:pt x="9794417" y="2886141"/>
                  <a:pt x="9794185" y="2889449"/>
                  <a:pt x="9792498" y="2890143"/>
                </a:cubicBezTo>
                <a:cubicBezTo>
                  <a:pt x="9791572" y="2890540"/>
                  <a:pt x="9789720" y="2889581"/>
                  <a:pt x="9788629" y="2888919"/>
                </a:cubicBezTo>
                <a:cubicBezTo>
                  <a:pt x="9783833" y="2882999"/>
                  <a:pt x="9779004" y="2877278"/>
                  <a:pt x="9774110" y="2871821"/>
                </a:cubicBezTo>
                <a:cubicBezTo>
                  <a:pt x="9774540" y="2871755"/>
                  <a:pt x="9774969" y="2871655"/>
                  <a:pt x="9775367" y="2871523"/>
                </a:cubicBezTo>
                <a:cubicBezTo>
                  <a:pt x="9777781" y="2870564"/>
                  <a:pt x="9779501" y="2867885"/>
                  <a:pt x="9780196" y="2864280"/>
                </a:cubicBezTo>
                <a:close/>
                <a:moveTo>
                  <a:pt x="9755084" y="2859128"/>
                </a:moveTo>
                <a:lnTo>
                  <a:pt x="9773058" y="2877447"/>
                </a:lnTo>
                <a:cubicBezTo>
                  <a:pt x="9812887" y="2923932"/>
                  <a:pt x="9850597" y="2991044"/>
                  <a:pt x="9884778" y="3068089"/>
                </a:cubicBezTo>
                <a:lnTo>
                  <a:pt x="9889445" y="3079809"/>
                </a:lnTo>
                <a:lnTo>
                  <a:pt x="9893466" y="3131466"/>
                </a:lnTo>
                <a:lnTo>
                  <a:pt x="9906791" y="3210083"/>
                </a:lnTo>
                <a:lnTo>
                  <a:pt x="9883805" y="3208698"/>
                </a:lnTo>
                <a:lnTo>
                  <a:pt x="9824487" y="3207298"/>
                </a:lnTo>
                <a:lnTo>
                  <a:pt x="9787425" y="3165759"/>
                </a:lnTo>
                <a:cubicBezTo>
                  <a:pt x="9760181" y="3142678"/>
                  <a:pt x="9729754" y="3123479"/>
                  <a:pt x="9697211" y="3109340"/>
                </a:cubicBezTo>
                <a:cubicBezTo>
                  <a:pt x="9709448" y="3026426"/>
                  <a:pt x="9727407" y="2944472"/>
                  <a:pt x="9753336" y="2865361"/>
                </a:cubicBezTo>
                <a:cubicBezTo>
                  <a:pt x="9753336" y="2863476"/>
                  <a:pt x="9753799" y="2861591"/>
                  <a:pt x="9754758" y="2860169"/>
                </a:cubicBezTo>
                <a:close/>
                <a:moveTo>
                  <a:pt x="1740802" y="2858599"/>
                </a:moveTo>
                <a:lnTo>
                  <a:pt x="1740264" y="2860535"/>
                </a:lnTo>
                <a:lnTo>
                  <a:pt x="1738742" y="2861221"/>
                </a:lnTo>
                <a:close/>
                <a:moveTo>
                  <a:pt x="1607477" y="2855945"/>
                </a:moveTo>
                <a:lnTo>
                  <a:pt x="1611688" y="2858427"/>
                </a:lnTo>
                <a:lnTo>
                  <a:pt x="1612975" y="2859414"/>
                </a:lnTo>
                <a:close/>
                <a:moveTo>
                  <a:pt x="9957136" y="2842485"/>
                </a:moveTo>
                <a:cubicBezTo>
                  <a:pt x="9957730" y="2843907"/>
                  <a:pt x="9958755" y="2844635"/>
                  <a:pt x="9959550" y="2844932"/>
                </a:cubicBezTo>
                <a:cubicBezTo>
                  <a:pt x="9962030" y="2845925"/>
                  <a:pt x="9965800" y="2844833"/>
                  <a:pt x="9968942" y="2842584"/>
                </a:cubicBezTo>
                <a:lnTo>
                  <a:pt x="9949604" y="2893774"/>
                </a:lnTo>
                <a:lnTo>
                  <a:pt x="9924125" y="2911498"/>
                </a:lnTo>
                <a:cubicBezTo>
                  <a:pt x="9911854" y="2924463"/>
                  <a:pt x="9903950" y="2940131"/>
                  <a:pt x="9898762" y="2956973"/>
                </a:cubicBezTo>
                <a:lnTo>
                  <a:pt x="9897296" y="2965464"/>
                </a:lnTo>
                <a:lnTo>
                  <a:pt x="9897112" y="2965533"/>
                </a:lnTo>
                <a:lnTo>
                  <a:pt x="9868951" y="2962001"/>
                </a:lnTo>
                <a:lnTo>
                  <a:pt x="9871377" y="2964127"/>
                </a:lnTo>
                <a:lnTo>
                  <a:pt x="9897095" y="2966631"/>
                </a:lnTo>
                <a:lnTo>
                  <a:pt x="9889695" y="3009493"/>
                </a:lnTo>
                <a:lnTo>
                  <a:pt x="9888884" y="3061266"/>
                </a:lnTo>
                <a:lnTo>
                  <a:pt x="9863650" y="3009962"/>
                </a:lnTo>
                <a:cubicBezTo>
                  <a:pt x="9853518" y="2989643"/>
                  <a:pt x="9842769" y="2969105"/>
                  <a:pt x="9831127" y="2950038"/>
                </a:cubicBezTo>
                <a:cubicBezTo>
                  <a:pt x="9836055" y="2949840"/>
                  <a:pt x="9843100" y="2949079"/>
                  <a:pt x="9851600" y="2946797"/>
                </a:cubicBezTo>
                <a:lnTo>
                  <a:pt x="9866868" y="2960176"/>
                </a:lnTo>
                <a:lnTo>
                  <a:pt x="9853915" y="2946136"/>
                </a:lnTo>
                <a:cubicBezTo>
                  <a:pt x="9867078" y="2942299"/>
                  <a:pt x="9883349" y="2934891"/>
                  <a:pt x="9900349" y="2920702"/>
                </a:cubicBezTo>
                <a:cubicBezTo>
                  <a:pt x="9922773" y="2902049"/>
                  <a:pt x="9941756" y="2875823"/>
                  <a:pt x="9957136" y="2842485"/>
                </a:cubicBezTo>
                <a:close/>
                <a:moveTo>
                  <a:pt x="9884319" y="2839852"/>
                </a:moveTo>
                <a:lnTo>
                  <a:pt x="9874546" y="2841842"/>
                </a:lnTo>
                <a:lnTo>
                  <a:pt x="9878500" y="2841621"/>
                </a:lnTo>
                <a:close/>
                <a:moveTo>
                  <a:pt x="1556335" y="2833803"/>
                </a:moveTo>
                <a:lnTo>
                  <a:pt x="1560860" y="2834476"/>
                </a:lnTo>
                <a:cubicBezTo>
                  <a:pt x="1560860" y="2834476"/>
                  <a:pt x="1583877" y="2843411"/>
                  <a:pt x="1599566" y="2851281"/>
                </a:cubicBezTo>
                <a:lnTo>
                  <a:pt x="1601961" y="2852693"/>
                </a:lnTo>
                <a:close/>
                <a:moveTo>
                  <a:pt x="1745833" y="2831508"/>
                </a:moveTo>
                <a:lnTo>
                  <a:pt x="1746191" y="2839133"/>
                </a:lnTo>
                <a:lnTo>
                  <a:pt x="1745688" y="2840945"/>
                </a:lnTo>
                <a:close/>
                <a:moveTo>
                  <a:pt x="9976185" y="2830480"/>
                </a:moveTo>
                <a:cubicBezTo>
                  <a:pt x="9978731" y="2834977"/>
                  <a:pt x="9983032" y="2837656"/>
                  <a:pt x="9988653" y="2838053"/>
                </a:cubicBezTo>
                <a:cubicBezTo>
                  <a:pt x="9993218" y="2838384"/>
                  <a:pt x="9998145" y="2837127"/>
                  <a:pt x="10002578" y="2834878"/>
                </a:cubicBezTo>
                <a:cubicBezTo>
                  <a:pt x="10002876" y="2836333"/>
                  <a:pt x="10003041" y="2837789"/>
                  <a:pt x="10003106" y="2839211"/>
                </a:cubicBezTo>
                <a:cubicBezTo>
                  <a:pt x="10003404" y="2846222"/>
                  <a:pt x="10003536" y="2851812"/>
                  <a:pt x="10004265" y="2857798"/>
                </a:cubicBezTo>
                <a:lnTo>
                  <a:pt x="9992118" y="2879570"/>
                </a:lnTo>
                <a:lnTo>
                  <a:pt x="9965172" y="2886245"/>
                </a:lnTo>
                <a:lnTo>
                  <a:pt x="9959748" y="2873474"/>
                </a:lnTo>
                <a:cubicBezTo>
                  <a:pt x="9965536" y="2858095"/>
                  <a:pt x="9970927" y="2844139"/>
                  <a:pt x="9975490" y="2832199"/>
                </a:cubicBezTo>
                <a:cubicBezTo>
                  <a:pt x="9975755" y="2831604"/>
                  <a:pt x="9975953" y="2831075"/>
                  <a:pt x="9976185" y="2830480"/>
                </a:cubicBezTo>
                <a:close/>
                <a:moveTo>
                  <a:pt x="9763130" y="2827635"/>
                </a:moveTo>
                <a:lnTo>
                  <a:pt x="9763569" y="2828397"/>
                </a:lnTo>
                <a:lnTo>
                  <a:pt x="9763235" y="2827641"/>
                </a:lnTo>
                <a:close/>
                <a:moveTo>
                  <a:pt x="951132" y="2825724"/>
                </a:moveTo>
                <a:lnTo>
                  <a:pt x="968404" y="2832556"/>
                </a:lnTo>
                <a:lnTo>
                  <a:pt x="952311" y="2826572"/>
                </a:lnTo>
                <a:close/>
                <a:moveTo>
                  <a:pt x="10476790" y="2804830"/>
                </a:moveTo>
                <a:lnTo>
                  <a:pt x="10465195" y="2823787"/>
                </a:lnTo>
                <a:lnTo>
                  <a:pt x="10470012" y="2818406"/>
                </a:lnTo>
                <a:close/>
                <a:moveTo>
                  <a:pt x="9768785" y="2804614"/>
                </a:moveTo>
                <a:lnTo>
                  <a:pt x="9768356" y="2804782"/>
                </a:lnTo>
                <a:lnTo>
                  <a:pt x="9769956" y="2806031"/>
                </a:lnTo>
                <a:close/>
                <a:moveTo>
                  <a:pt x="9702903" y="2800681"/>
                </a:moveTo>
                <a:cubicBezTo>
                  <a:pt x="9702969" y="2804418"/>
                  <a:pt x="9705484" y="2808056"/>
                  <a:pt x="9709883" y="2810470"/>
                </a:cubicBezTo>
                <a:cubicBezTo>
                  <a:pt x="9716530" y="2814175"/>
                  <a:pt x="9727014" y="2814671"/>
                  <a:pt x="9736043" y="2808221"/>
                </a:cubicBezTo>
                <a:cubicBezTo>
                  <a:pt x="9732834" y="2816159"/>
                  <a:pt x="9729098" y="2823898"/>
                  <a:pt x="9725128" y="2828462"/>
                </a:cubicBezTo>
                <a:cubicBezTo>
                  <a:pt x="9721325" y="2825949"/>
                  <a:pt x="9717521" y="2823534"/>
                  <a:pt x="9713653" y="2821385"/>
                </a:cubicBezTo>
                <a:cubicBezTo>
                  <a:pt x="9700588" y="2814108"/>
                  <a:pt x="9687557" y="2809280"/>
                  <a:pt x="9674594" y="2806865"/>
                </a:cubicBezTo>
                <a:cubicBezTo>
                  <a:pt x="9684647" y="2805675"/>
                  <a:pt x="9693975" y="2803657"/>
                  <a:pt x="9702903" y="2800681"/>
                </a:cubicBezTo>
                <a:close/>
                <a:moveTo>
                  <a:pt x="9987695" y="2800119"/>
                </a:moveTo>
                <a:cubicBezTo>
                  <a:pt x="9988952" y="2801739"/>
                  <a:pt x="9990142" y="2803856"/>
                  <a:pt x="9991299" y="2806700"/>
                </a:cubicBezTo>
                <a:cubicBezTo>
                  <a:pt x="9994806" y="2815167"/>
                  <a:pt x="9999932" y="2823964"/>
                  <a:pt x="10002082" y="2832729"/>
                </a:cubicBezTo>
                <a:cubicBezTo>
                  <a:pt x="9997517" y="2835407"/>
                  <a:pt x="9992292" y="2837028"/>
                  <a:pt x="9987761" y="2836730"/>
                </a:cubicBezTo>
                <a:cubicBezTo>
                  <a:pt x="9983859" y="2836433"/>
                  <a:pt x="9979824" y="2833688"/>
                  <a:pt x="9977375" y="2827404"/>
                </a:cubicBezTo>
                <a:cubicBezTo>
                  <a:pt x="9981808" y="2815828"/>
                  <a:pt x="9985313" y="2806667"/>
                  <a:pt x="9987695" y="2800119"/>
                </a:cubicBezTo>
                <a:close/>
                <a:moveTo>
                  <a:pt x="9764568" y="2799511"/>
                </a:moveTo>
                <a:lnTo>
                  <a:pt x="9766304" y="2802301"/>
                </a:lnTo>
                <a:lnTo>
                  <a:pt x="9766807" y="2802220"/>
                </a:lnTo>
                <a:close/>
                <a:moveTo>
                  <a:pt x="9742129" y="2798895"/>
                </a:moveTo>
                <a:cubicBezTo>
                  <a:pt x="9743120" y="2801640"/>
                  <a:pt x="9744972" y="2803393"/>
                  <a:pt x="9746824" y="2804253"/>
                </a:cubicBezTo>
                <a:cubicBezTo>
                  <a:pt x="9748875" y="2805179"/>
                  <a:pt x="9751058" y="2805080"/>
                  <a:pt x="9752844" y="2804120"/>
                </a:cubicBezTo>
                <a:lnTo>
                  <a:pt x="9763235" y="2827641"/>
                </a:lnTo>
                <a:lnTo>
                  <a:pt x="9777814" y="2828396"/>
                </a:lnTo>
                <a:cubicBezTo>
                  <a:pt x="9781319" y="2827305"/>
                  <a:pt x="9783733" y="2825353"/>
                  <a:pt x="9784826" y="2822972"/>
                </a:cubicBezTo>
                <a:cubicBezTo>
                  <a:pt x="9796632" y="2831406"/>
                  <a:pt x="9810524" y="2837623"/>
                  <a:pt x="9825869" y="2841261"/>
                </a:cubicBezTo>
                <a:cubicBezTo>
                  <a:pt x="9825539" y="2851481"/>
                  <a:pt x="9820279" y="2863586"/>
                  <a:pt x="9811415" y="2869638"/>
                </a:cubicBezTo>
                <a:lnTo>
                  <a:pt x="9804420" y="2872181"/>
                </a:lnTo>
                <a:lnTo>
                  <a:pt x="9811845" y="2870663"/>
                </a:lnTo>
                <a:cubicBezTo>
                  <a:pt x="9821140" y="2864313"/>
                  <a:pt x="9827687" y="2852638"/>
                  <a:pt x="9828250" y="2841824"/>
                </a:cubicBezTo>
                <a:cubicBezTo>
                  <a:pt x="9834104" y="2843113"/>
                  <a:pt x="9840090" y="2844073"/>
                  <a:pt x="9846308" y="2844569"/>
                </a:cubicBezTo>
                <a:cubicBezTo>
                  <a:pt x="9849748" y="2844866"/>
                  <a:pt x="9853188" y="2844999"/>
                  <a:pt x="9856593" y="2845032"/>
                </a:cubicBezTo>
                <a:cubicBezTo>
                  <a:pt x="9853882" y="2860874"/>
                  <a:pt x="9861522" y="2874367"/>
                  <a:pt x="9868499" y="2882999"/>
                </a:cubicBezTo>
                <a:cubicBezTo>
                  <a:pt x="9869855" y="2884653"/>
                  <a:pt x="9871277" y="2886240"/>
                  <a:pt x="9872800" y="2887795"/>
                </a:cubicBezTo>
                <a:cubicBezTo>
                  <a:pt x="9875742" y="2896791"/>
                  <a:pt x="9876140" y="2906283"/>
                  <a:pt x="9872170" y="2912236"/>
                </a:cubicBezTo>
                <a:cubicBezTo>
                  <a:pt x="9869162" y="2916800"/>
                  <a:pt x="9863439" y="2918487"/>
                  <a:pt x="9857453" y="2918950"/>
                </a:cubicBezTo>
                <a:lnTo>
                  <a:pt x="9832615" y="2910080"/>
                </a:lnTo>
                <a:lnTo>
                  <a:pt x="9842294" y="2916465"/>
                </a:lnTo>
                <a:cubicBezTo>
                  <a:pt x="9857189" y="2922489"/>
                  <a:pt x="9873212" y="2925465"/>
                  <a:pt x="9890261" y="2925366"/>
                </a:cubicBezTo>
                <a:cubicBezTo>
                  <a:pt x="9863109" y="2944713"/>
                  <a:pt x="9839132" y="2947458"/>
                  <a:pt x="9829673" y="2947690"/>
                </a:cubicBezTo>
                <a:cubicBezTo>
                  <a:pt x="9817337" y="2927681"/>
                  <a:pt x="9804438" y="2908895"/>
                  <a:pt x="9791077" y="2891929"/>
                </a:cubicBezTo>
                <a:cubicBezTo>
                  <a:pt x="9791606" y="2891896"/>
                  <a:pt x="9792134" y="2891830"/>
                  <a:pt x="9792631" y="2891598"/>
                </a:cubicBezTo>
                <a:cubicBezTo>
                  <a:pt x="9793986" y="2891069"/>
                  <a:pt x="9796104" y="2889415"/>
                  <a:pt x="9796732" y="2884785"/>
                </a:cubicBezTo>
                <a:cubicBezTo>
                  <a:pt x="9798187" y="2886307"/>
                  <a:pt x="9799609" y="2887828"/>
                  <a:pt x="9801098" y="2889283"/>
                </a:cubicBezTo>
                <a:lnTo>
                  <a:pt x="9820189" y="2901880"/>
                </a:lnTo>
                <a:lnTo>
                  <a:pt x="9802783" y="2887563"/>
                </a:lnTo>
                <a:cubicBezTo>
                  <a:pt x="9799178" y="2882999"/>
                  <a:pt x="9794748" y="2879262"/>
                  <a:pt x="9791142" y="2874896"/>
                </a:cubicBezTo>
                <a:lnTo>
                  <a:pt x="9800302" y="2873024"/>
                </a:lnTo>
                <a:lnTo>
                  <a:pt x="9788530" y="2871622"/>
                </a:lnTo>
                <a:lnTo>
                  <a:pt x="9763569" y="2828397"/>
                </a:lnTo>
                <a:lnTo>
                  <a:pt x="9778078" y="2861237"/>
                </a:lnTo>
                <a:cubicBezTo>
                  <a:pt x="9779467" y="2865405"/>
                  <a:pt x="9777714" y="2869043"/>
                  <a:pt x="9775664" y="2869836"/>
                </a:cubicBezTo>
                <a:cubicBezTo>
                  <a:pt x="9774772" y="2870167"/>
                  <a:pt x="9772589" y="2869506"/>
                  <a:pt x="9771464" y="2868976"/>
                </a:cubicBezTo>
                <a:lnTo>
                  <a:pt x="9756207" y="2855547"/>
                </a:lnTo>
                <a:lnTo>
                  <a:pt x="9759487" y="2845088"/>
                </a:lnTo>
                <a:lnTo>
                  <a:pt x="9754836" y="2854340"/>
                </a:lnTo>
                <a:lnTo>
                  <a:pt x="9728105" y="2830810"/>
                </a:lnTo>
                <a:cubicBezTo>
                  <a:pt x="9733992" y="2823865"/>
                  <a:pt x="9738291" y="2809644"/>
                  <a:pt x="9742129" y="2798895"/>
                </a:cubicBezTo>
                <a:close/>
                <a:moveTo>
                  <a:pt x="9974069" y="2794562"/>
                </a:moveTo>
                <a:cubicBezTo>
                  <a:pt x="9977706" y="2794893"/>
                  <a:pt x="9980551" y="2795356"/>
                  <a:pt x="9982899" y="2796381"/>
                </a:cubicBezTo>
                <a:cubicBezTo>
                  <a:pt x="9981476" y="2804418"/>
                  <a:pt x="9978799" y="2816953"/>
                  <a:pt x="9973241" y="2831373"/>
                </a:cubicBezTo>
                <a:cubicBezTo>
                  <a:pt x="9972581" y="2833092"/>
                  <a:pt x="9971918" y="2834878"/>
                  <a:pt x="9971192" y="2836697"/>
                </a:cubicBezTo>
                <a:cubicBezTo>
                  <a:pt x="9968877" y="2840864"/>
                  <a:pt x="9962990" y="2845131"/>
                  <a:pt x="9960443" y="2844106"/>
                </a:cubicBezTo>
                <a:cubicBezTo>
                  <a:pt x="9958557" y="2843345"/>
                  <a:pt x="9959087" y="2838880"/>
                  <a:pt x="9959550" y="2837127"/>
                </a:cubicBezTo>
                <a:cubicBezTo>
                  <a:pt x="9962956" y="2829421"/>
                  <a:pt x="9966164" y="2821351"/>
                  <a:pt x="9969173" y="2812951"/>
                </a:cubicBezTo>
                <a:cubicBezTo>
                  <a:pt x="9969173" y="2812852"/>
                  <a:pt x="9969207" y="2812852"/>
                  <a:pt x="9969240" y="2812786"/>
                </a:cubicBezTo>
                <a:lnTo>
                  <a:pt x="9969207" y="2812752"/>
                </a:lnTo>
                <a:cubicBezTo>
                  <a:pt x="9971291" y="2806998"/>
                  <a:pt x="9973275" y="2801045"/>
                  <a:pt x="9975159" y="2794926"/>
                </a:cubicBezTo>
                <a:close/>
                <a:moveTo>
                  <a:pt x="9961237" y="2793702"/>
                </a:moveTo>
                <a:cubicBezTo>
                  <a:pt x="9964874" y="2793901"/>
                  <a:pt x="9968280" y="2794165"/>
                  <a:pt x="9971192" y="2794364"/>
                </a:cubicBezTo>
                <a:cubicBezTo>
                  <a:pt x="9971754" y="2794397"/>
                  <a:pt x="9972250" y="2794430"/>
                  <a:pt x="9972779" y="2794496"/>
                </a:cubicBezTo>
                <a:cubicBezTo>
                  <a:pt x="9970861" y="2800681"/>
                  <a:pt x="9968843" y="2806568"/>
                  <a:pt x="9966793" y="2812289"/>
                </a:cubicBezTo>
                <a:cubicBezTo>
                  <a:pt x="9964379" y="2818044"/>
                  <a:pt x="9956936" y="2821385"/>
                  <a:pt x="9952142" y="2820029"/>
                </a:cubicBezTo>
                <a:cubicBezTo>
                  <a:pt x="9947974" y="2818871"/>
                  <a:pt x="9947014" y="2814439"/>
                  <a:pt x="9947908" y="2809445"/>
                </a:cubicBezTo>
                <a:cubicBezTo>
                  <a:pt x="9952769" y="2804617"/>
                  <a:pt x="9957235" y="2799358"/>
                  <a:pt x="9961237" y="2793702"/>
                </a:cubicBezTo>
                <a:close/>
                <a:moveTo>
                  <a:pt x="9673741" y="2793597"/>
                </a:moveTo>
                <a:lnTo>
                  <a:pt x="9676057" y="2796365"/>
                </a:lnTo>
                <a:lnTo>
                  <a:pt x="9677677" y="2796872"/>
                </a:lnTo>
                <a:close/>
                <a:moveTo>
                  <a:pt x="9921483" y="2793405"/>
                </a:moveTo>
                <a:cubicBezTo>
                  <a:pt x="9923599" y="2797770"/>
                  <a:pt x="9925120" y="2804550"/>
                  <a:pt x="9922740" y="2812786"/>
                </a:cubicBezTo>
                <a:cubicBezTo>
                  <a:pt x="9920292" y="2821318"/>
                  <a:pt x="9914339" y="2829520"/>
                  <a:pt x="9909478" y="2832199"/>
                </a:cubicBezTo>
                <a:lnTo>
                  <a:pt x="9884319" y="2839852"/>
                </a:lnTo>
                <a:lnTo>
                  <a:pt x="9909874" y="2834647"/>
                </a:lnTo>
                <a:lnTo>
                  <a:pt x="9909941" y="2834746"/>
                </a:lnTo>
                <a:cubicBezTo>
                  <a:pt x="9910138" y="2834647"/>
                  <a:pt x="9910337" y="2834481"/>
                  <a:pt x="9910536" y="2834382"/>
                </a:cubicBezTo>
                <a:cubicBezTo>
                  <a:pt x="9923434" y="2828859"/>
                  <a:pt x="9935175" y="2821285"/>
                  <a:pt x="9945295" y="2811926"/>
                </a:cubicBezTo>
                <a:cubicBezTo>
                  <a:pt x="9945362" y="2817449"/>
                  <a:pt x="9948767" y="2820458"/>
                  <a:pt x="9952339" y="2821484"/>
                </a:cubicBezTo>
                <a:cubicBezTo>
                  <a:pt x="9956077" y="2822542"/>
                  <a:pt x="9960740" y="2821682"/>
                  <a:pt x="9964312" y="2819102"/>
                </a:cubicBezTo>
                <a:cubicBezTo>
                  <a:pt x="9948934" y="2859650"/>
                  <a:pt x="9930412" y="2887464"/>
                  <a:pt x="9912024" y="2906514"/>
                </a:cubicBezTo>
                <a:cubicBezTo>
                  <a:pt x="9901309" y="2906250"/>
                  <a:pt x="9880903" y="2896956"/>
                  <a:pt x="9868268" y="2881478"/>
                </a:cubicBezTo>
                <a:cubicBezTo>
                  <a:pt x="9861522" y="2873177"/>
                  <a:pt x="9856262" y="2860146"/>
                  <a:pt x="9859040" y="2844999"/>
                </a:cubicBezTo>
                <a:lnTo>
                  <a:pt x="9874546" y="2841842"/>
                </a:lnTo>
                <a:lnTo>
                  <a:pt x="9845217" y="2843477"/>
                </a:lnTo>
                <a:cubicBezTo>
                  <a:pt x="9829110" y="2842088"/>
                  <a:pt x="9815450" y="2836763"/>
                  <a:pt x="9802255" y="2830480"/>
                </a:cubicBezTo>
                <a:cubicBezTo>
                  <a:pt x="9811151" y="2826279"/>
                  <a:pt x="9819982" y="2816721"/>
                  <a:pt x="9820742" y="2804087"/>
                </a:cubicBezTo>
                <a:cubicBezTo>
                  <a:pt x="9832946" y="2805113"/>
                  <a:pt x="9846109" y="2805344"/>
                  <a:pt x="9859735" y="2804550"/>
                </a:cubicBezTo>
                <a:cubicBezTo>
                  <a:pt x="9868731" y="2804021"/>
                  <a:pt x="9877363" y="2803062"/>
                  <a:pt x="9885731" y="2801772"/>
                </a:cubicBezTo>
                <a:cubicBezTo>
                  <a:pt x="9885764" y="2801772"/>
                  <a:pt x="9885764" y="2801772"/>
                  <a:pt x="9885764" y="2801739"/>
                </a:cubicBezTo>
                <a:cubicBezTo>
                  <a:pt x="9898496" y="2799788"/>
                  <a:pt x="9910469" y="2796977"/>
                  <a:pt x="9921483" y="2793405"/>
                </a:cubicBezTo>
                <a:close/>
                <a:moveTo>
                  <a:pt x="10511372" y="2790296"/>
                </a:moveTo>
                <a:cubicBezTo>
                  <a:pt x="10517391" y="2792776"/>
                  <a:pt x="10523278" y="2794662"/>
                  <a:pt x="10528900" y="2795852"/>
                </a:cubicBezTo>
                <a:cubicBezTo>
                  <a:pt x="10518052" y="2819764"/>
                  <a:pt x="10508296" y="2845726"/>
                  <a:pt x="10499829" y="2873640"/>
                </a:cubicBezTo>
                <a:cubicBezTo>
                  <a:pt x="10495927" y="2886472"/>
                  <a:pt x="10492355" y="2899701"/>
                  <a:pt x="10489047" y="2913228"/>
                </a:cubicBezTo>
                <a:cubicBezTo>
                  <a:pt x="10486468" y="2917726"/>
                  <a:pt x="10482962" y="2920074"/>
                  <a:pt x="10479192" y="2919743"/>
                </a:cubicBezTo>
                <a:cubicBezTo>
                  <a:pt x="10475586" y="2919413"/>
                  <a:pt x="10472544" y="2916601"/>
                  <a:pt x="10471486" y="2912732"/>
                </a:cubicBezTo>
                <a:cubicBezTo>
                  <a:pt x="10491262" y="2868943"/>
                  <a:pt x="10510611" y="2819532"/>
                  <a:pt x="10511372" y="2790296"/>
                </a:cubicBezTo>
                <a:close/>
                <a:moveTo>
                  <a:pt x="9750099" y="2786526"/>
                </a:moveTo>
                <a:cubicBezTo>
                  <a:pt x="9750232" y="2790561"/>
                  <a:pt x="9750958" y="2795654"/>
                  <a:pt x="9752282" y="2801574"/>
                </a:cubicBezTo>
                <a:cubicBezTo>
                  <a:pt x="9751653" y="2803492"/>
                  <a:pt x="9748875" y="2803823"/>
                  <a:pt x="9747287" y="2803128"/>
                </a:cubicBezTo>
                <a:cubicBezTo>
                  <a:pt x="9745203" y="2802202"/>
                  <a:pt x="9743616" y="2798498"/>
                  <a:pt x="9743814" y="2793934"/>
                </a:cubicBezTo>
                <a:cubicBezTo>
                  <a:pt x="9744312" y="2792545"/>
                  <a:pt x="9744774" y="2791189"/>
                  <a:pt x="9745171" y="2789965"/>
                </a:cubicBezTo>
                <a:lnTo>
                  <a:pt x="9746361" y="2786526"/>
                </a:lnTo>
                <a:cubicBezTo>
                  <a:pt x="9746990" y="2786625"/>
                  <a:pt x="9747618" y="2786724"/>
                  <a:pt x="9748312" y="2786724"/>
                </a:cubicBezTo>
                <a:cubicBezTo>
                  <a:pt x="9748908" y="2786724"/>
                  <a:pt x="9749503" y="2786658"/>
                  <a:pt x="9750099" y="2786526"/>
                </a:cubicBezTo>
                <a:close/>
                <a:moveTo>
                  <a:pt x="9755919" y="2781829"/>
                </a:moveTo>
                <a:cubicBezTo>
                  <a:pt x="9760385" y="2786856"/>
                  <a:pt x="9767429" y="2791189"/>
                  <a:pt x="9776525" y="2794728"/>
                </a:cubicBezTo>
                <a:cubicBezTo>
                  <a:pt x="9777946" y="2796811"/>
                  <a:pt x="9777350" y="2799589"/>
                  <a:pt x="9775895" y="2800747"/>
                </a:cubicBezTo>
                <a:lnTo>
                  <a:pt x="9766807" y="2802220"/>
                </a:lnTo>
                <a:lnTo>
                  <a:pt x="9768785" y="2804614"/>
                </a:lnTo>
                <a:lnTo>
                  <a:pt x="9776723" y="2801508"/>
                </a:lnTo>
                <a:cubicBezTo>
                  <a:pt x="9778244" y="2799920"/>
                  <a:pt x="9779004" y="2797903"/>
                  <a:pt x="9779004" y="2795687"/>
                </a:cubicBezTo>
                <a:cubicBezTo>
                  <a:pt x="9789886" y="2799589"/>
                  <a:pt x="9803281" y="2802368"/>
                  <a:pt x="9818263" y="2803856"/>
                </a:cubicBezTo>
                <a:cubicBezTo>
                  <a:pt x="9820775" y="2817052"/>
                  <a:pt x="9808241" y="2825651"/>
                  <a:pt x="9799477" y="2829057"/>
                </a:cubicBezTo>
                <a:lnTo>
                  <a:pt x="9769956" y="2806031"/>
                </a:lnTo>
                <a:lnTo>
                  <a:pt x="9782807" y="2821583"/>
                </a:lnTo>
                <a:cubicBezTo>
                  <a:pt x="9782807" y="2823667"/>
                  <a:pt x="9780427" y="2826511"/>
                  <a:pt x="9777383" y="2827503"/>
                </a:cubicBezTo>
                <a:cubicBezTo>
                  <a:pt x="9772654" y="2829024"/>
                  <a:pt x="9764089" y="2828032"/>
                  <a:pt x="9761543" y="2823667"/>
                </a:cubicBezTo>
                <a:cubicBezTo>
                  <a:pt x="9755456" y="2807858"/>
                  <a:pt x="9752612" y="2794033"/>
                  <a:pt x="9752446" y="2785633"/>
                </a:cubicBezTo>
                <a:cubicBezTo>
                  <a:pt x="9752612" y="2785567"/>
                  <a:pt x="9752778" y="2785500"/>
                  <a:pt x="9752910" y="2785401"/>
                </a:cubicBezTo>
                <a:lnTo>
                  <a:pt x="9764568" y="2799511"/>
                </a:lnTo>
                <a:lnTo>
                  <a:pt x="9754762" y="2783748"/>
                </a:lnTo>
                <a:cubicBezTo>
                  <a:pt x="9755258" y="2783152"/>
                  <a:pt x="9755656" y="2782524"/>
                  <a:pt x="9755919" y="2781829"/>
                </a:cubicBezTo>
                <a:close/>
                <a:moveTo>
                  <a:pt x="9740474" y="2781267"/>
                </a:moveTo>
                <a:cubicBezTo>
                  <a:pt x="9741069" y="2783119"/>
                  <a:pt x="9742359" y="2784674"/>
                  <a:pt x="9744113" y="2785633"/>
                </a:cubicBezTo>
                <a:lnTo>
                  <a:pt x="9742888" y="2789205"/>
                </a:lnTo>
                <a:cubicBezTo>
                  <a:pt x="9741566" y="2793140"/>
                  <a:pt x="9739847" y="2798233"/>
                  <a:pt x="9737828" y="2803525"/>
                </a:cubicBezTo>
                <a:cubicBezTo>
                  <a:pt x="9729064" y="2812190"/>
                  <a:pt x="9717820" y="2813679"/>
                  <a:pt x="9711039" y="2809908"/>
                </a:cubicBezTo>
                <a:cubicBezTo>
                  <a:pt x="9707104" y="2807758"/>
                  <a:pt x="9705385" y="2801838"/>
                  <a:pt x="9707368" y="2799126"/>
                </a:cubicBezTo>
                <a:cubicBezTo>
                  <a:pt x="9719374" y="2794827"/>
                  <a:pt x="9728799" y="2789436"/>
                  <a:pt x="9740474" y="2781267"/>
                </a:cubicBezTo>
                <a:close/>
                <a:moveTo>
                  <a:pt x="9748312" y="2774024"/>
                </a:moveTo>
                <a:cubicBezTo>
                  <a:pt x="9751488" y="2774024"/>
                  <a:pt x="9754068" y="2776372"/>
                  <a:pt x="9754068" y="2779183"/>
                </a:cubicBezTo>
                <a:cubicBezTo>
                  <a:pt x="9754068" y="2782028"/>
                  <a:pt x="9751488" y="2784310"/>
                  <a:pt x="9748312" y="2784310"/>
                </a:cubicBezTo>
                <a:cubicBezTo>
                  <a:pt x="9745138" y="2784310"/>
                  <a:pt x="9742558" y="2782028"/>
                  <a:pt x="9742558" y="2779183"/>
                </a:cubicBezTo>
                <a:cubicBezTo>
                  <a:pt x="9742558" y="2776372"/>
                  <a:pt x="9745138" y="2774024"/>
                  <a:pt x="9748312" y="2774024"/>
                </a:cubicBezTo>
                <a:close/>
                <a:moveTo>
                  <a:pt x="9928991" y="2767906"/>
                </a:moveTo>
                <a:cubicBezTo>
                  <a:pt x="9935903" y="2773131"/>
                  <a:pt x="9934579" y="2783450"/>
                  <a:pt x="9930676" y="2787584"/>
                </a:cubicBezTo>
                <a:cubicBezTo>
                  <a:pt x="9919101" y="2792082"/>
                  <a:pt x="9906302" y="2795687"/>
                  <a:pt x="9892511" y="2798233"/>
                </a:cubicBezTo>
                <a:cubicBezTo>
                  <a:pt x="9894760" y="2796084"/>
                  <a:pt x="9896611" y="2793173"/>
                  <a:pt x="9897704" y="2789568"/>
                </a:cubicBezTo>
                <a:cubicBezTo>
                  <a:pt x="9899753" y="2783119"/>
                  <a:pt x="9898959" y="2776438"/>
                  <a:pt x="9895785" y="2771742"/>
                </a:cubicBezTo>
                <a:cubicBezTo>
                  <a:pt x="9906964" y="2771676"/>
                  <a:pt x="9918076" y="2770353"/>
                  <a:pt x="9928991" y="2767906"/>
                </a:cubicBezTo>
                <a:close/>
                <a:moveTo>
                  <a:pt x="1447453" y="2762880"/>
                </a:moveTo>
                <a:lnTo>
                  <a:pt x="1447824" y="2763213"/>
                </a:lnTo>
                <a:lnTo>
                  <a:pt x="1465145" y="2783457"/>
                </a:lnTo>
                <a:cubicBezTo>
                  <a:pt x="1465145" y="2783457"/>
                  <a:pt x="1467620" y="2786973"/>
                  <a:pt x="1470251" y="2790761"/>
                </a:cubicBezTo>
                <a:lnTo>
                  <a:pt x="1476024" y="2799290"/>
                </a:lnTo>
                <a:close/>
                <a:moveTo>
                  <a:pt x="9977607" y="2760596"/>
                </a:moveTo>
                <a:cubicBezTo>
                  <a:pt x="9978104" y="2762118"/>
                  <a:pt x="9978599" y="2763573"/>
                  <a:pt x="9979063" y="2764830"/>
                </a:cubicBezTo>
                <a:cubicBezTo>
                  <a:pt x="9982998" y="2775777"/>
                  <a:pt x="9986470" y="2786658"/>
                  <a:pt x="9973275" y="2789833"/>
                </a:cubicBezTo>
                <a:cubicBezTo>
                  <a:pt x="9964412" y="2791983"/>
                  <a:pt x="9951975" y="2781565"/>
                  <a:pt x="9947246" y="2793537"/>
                </a:cubicBezTo>
                <a:cubicBezTo>
                  <a:pt x="9949693" y="2793405"/>
                  <a:pt x="9952175" y="2793372"/>
                  <a:pt x="9954654" y="2793438"/>
                </a:cubicBezTo>
                <a:cubicBezTo>
                  <a:pt x="9947709" y="2806832"/>
                  <a:pt x="9933190" y="2820458"/>
                  <a:pt x="9916819" y="2828793"/>
                </a:cubicBezTo>
                <a:cubicBezTo>
                  <a:pt x="9919532" y="2825254"/>
                  <a:pt x="9921847" y="2820591"/>
                  <a:pt x="9923434" y="2815101"/>
                </a:cubicBezTo>
                <a:cubicBezTo>
                  <a:pt x="9925947" y="2806402"/>
                  <a:pt x="9926013" y="2797704"/>
                  <a:pt x="9923798" y="2792644"/>
                </a:cubicBezTo>
                <a:cubicBezTo>
                  <a:pt x="9946221" y="2785037"/>
                  <a:pt x="9964610" y="2774123"/>
                  <a:pt x="9977607" y="2760596"/>
                </a:cubicBezTo>
                <a:close/>
                <a:moveTo>
                  <a:pt x="9699100" y="2757653"/>
                </a:moveTo>
                <a:cubicBezTo>
                  <a:pt x="9712760" y="2768633"/>
                  <a:pt x="9732240" y="2775612"/>
                  <a:pt x="9741037" y="2775777"/>
                </a:cubicBezTo>
                <a:cubicBezTo>
                  <a:pt x="9740606" y="2776604"/>
                  <a:pt x="9740310" y="2777530"/>
                  <a:pt x="9740210" y="2778522"/>
                </a:cubicBezTo>
                <a:cubicBezTo>
                  <a:pt x="9724334" y="2789767"/>
                  <a:pt x="9709022" y="2797142"/>
                  <a:pt x="9691956" y="2801342"/>
                </a:cubicBezTo>
                <a:lnTo>
                  <a:pt x="9677677" y="2796872"/>
                </a:lnTo>
                <a:lnTo>
                  <a:pt x="9684878" y="2802864"/>
                </a:lnTo>
                <a:cubicBezTo>
                  <a:pt x="9677999" y="2804154"/>
                  <a:pt x="9670823" y="2805013"/>
                  <a:pt x="9663184" y="2805377"/>
                </a:cubicBezTo>
                <a:cubicBezTo>
                  <a:pt x="9649558" y="2804352"/>
                  <a:pt x="9636064" y="2806006"/>
                  <a:pt x="9622701" y="2810371"/>
                </a:cubicBezTo>
                <a:cubicBezTo>
                  <a:pt x="9624621" y="2807428"/>
                  <a:pt x="9626538" y="2804484"/>
                  <a:pt x="9629184" y="2801739"/>
                </a:cubicBezTo>
                <a:cubicBezTo>
                  <a:pt x="9636261" y="2794397"/>
                  <a:pt x="9644464" y="2788609"/>
                  <a:pt x="9650284" y="2780110"/>
                </a:cubicBezTo>
                <a:cubicBezTo>
                  <a:pt x="9653492" y="2775413"/>
                  <a:pt x="9656072" y="2775843"/>
                  <a:pt x="9661165" y="2773892"/>
                </a:cubicBezTo>
                <a:cubicBezTo>
                  <a:pt x="9662653" y="2773330"/>
                  <a:pt x="9664110" y="2772734"/>
                  <a:pt x="9665565" y="2772106"/>
                </a:cubicBezTo>
                <a:cubicBezTo>
                  <a:pt x="9664704" y="2777364"/>
                  <a:pt x="9665366" y="2783318"/>
                  <a:pt x="9667748" y="2788609"/>
                </a:cubicBezTo>
                <a:lnTo>
                  <a:pt x="9673741" y="2793597"/>
                </a:lnTo>
                <a:lnTo>
                  <a:pt x="9668739" y="2787617"/>
                </a:lnTo>
                <a:cubicBezTo>
                  <a:pt x="9666325" y="2782292"/>
                  <a:pt x="9666259" y="2776306"/>
                  <a:pt x="9667748" y="2771213"/>
                </a:cubicBezTo>
                <a:cubicBezTo>
                  <a:pt x="9670526" y="2770088"/>
                  <a:pt x="9673304" y="2768964"/>
                  <a:pt x="9676147" y="2767972"/>
                </a:cubicBezTo>
                <a:cubicBezTo>
                  <a:pt x="9680248" y="2766550"/>
                  <a:pt x="9685541" y="2760299"/>
                  <a:pt x="9689807" y="2760663"/>
                </a:cubicBezTo>
                <a:cubicBezTo>
                  <a:pt x="9690700" y="2764135"/>
                  <a:pt x="9688385" y="2771312"/>
                  <a:pt x="9693114" y="2772172"/>
                </a:cubicBezTo>
                <a:cubicBezTo>
                  <a:pt x="9693775" y="2770882"/>
                  <a:pt x="9693842" y="2769592"/>
                  <a:pt x="9694040" y="2768170"/>
                </a:cubicBezTo>
                <a:cubicBezTo>
                  <a:pt x="9694569" y="2763805"/>
                  <a:pt x="9696521" y="2760530"/>
                  <a:pt x="9699100" y="2757653"/>
                </a:cubicBezTo>
                <a:close/>
                <a:moveTo>
                  <a:pt x="9825771" y="2752904"/>
                </a:moveTo>
                <a:lnTo>
                  <a:pt x="9825604" y="2752990"/>
                </a:lnTo>
                <a:lnTo>
                  <a:pt x="9826894" y="2753581"/>
                </a:lnTo>
                <a:close/>
                <a:moveTo>
                  <a:pt x="9974102" y="2750013"/>
                </a:moveTo>
                <a:cubicBezTo>
                  <a:pt x="9975028" y="2752791"/>
                  <a:pt x="9975921" y="2755470"/>
                  <a:pt x="9976747" y="2757951"/>
                </a:cubicBezTo>
                <a:cubicBezTo>
                  <a:pt x="9966132" y="2769262"/>
                  <a:pt x="9951712" y="2778820"/>
                  <a:pt x="9934215" y="2786129"/>
                </a:cubicBezTo>
                <a:cubicBezTo>
                  <a:pt x="9936167" y="2780341"/>
                  <a:pt x="9934215" y="2771279"/>
                  <a:pt x="9931537" y="2767244"/>
                </a:cubicBezTo>
                <a:cubicBezTo>
                  <a:pt x="9946288" y="2763639"/>
                  <a:pt x="9960575" y="2757851"/>
                  <a:pt x="9974102" y="2750013"/>
                </a:cubicBezTo>
                <a:close/>
                <a:moveTo>
                  <a:pt x="9818584" y="2748575"/>
                </a:moveTo>
                <a:lnTo>
                  <a:pt x="9820379" y="2750278"/>
                </a:lnTo>
                <a:lnTo>
                  <a:pt x="9821135" y="2750112"/>
                </a:lnTo>
                <a:close/>
                <a:moveTo>
                  <a:pt x="1720062" y="2739176"/>
                </a:moveTo>
                <a:lnTo>
                  <a:pt x="1731509" y="2765775"/>
                </a:lnTo>
                <a:lnTo>
                  <a:pt x="1739038" y="2798036"/>
                </a:lnTo>
                <a:close/>
                <a:moveTo>
                  <a:pt x="9762336" y="2737247"/>
                </a:moveTo>
                <a:cubicBezTo>
                  <a:pt x="9765346" y="2737346"/>
                  <a:pt x="9767362" y="2741083"/>
                  <a:pt x="9768455" y="2743167"/>
                </a:cubicBezTo>
                <a:cubicBezTo>
                  <a:pt x="9770075" y="2746144"/>
                  <a:pt x="9771596" y="2748988"/>
                  <a:pt x="9773945" y="2751535"/>
                </a:cubicBezTo>
                <a:cubicBezTo>
                  <a:pt x="9767959" y="2764235"/>
                  <a:pt x="9757739" y="2772668"/>
                  <a:pt x="9752943" y="2772966"/>
                </a:cubicBezTo>
                <a:cubicBezTo>
                  <a:pt x="9752282" y="2772569"/>
                  <a:pt x="9751553" y="2772271"/>
                  <a:pt x="9750794" y="2772007"/>
                </a:cubicBezTo>
                <a:cubicBezTo>
                  <a:pt x="9755622" y="2766285"/>
                  <a:pt x="9759392" y="2753056"/>
                  <a:pt x="9760880" y="2737611"/>
                </a:cubicBezTo>
                <a:cubicBezTo>
                  <a:pt x="9761278" y="2737379"/>
                  <a:pt x="9761774" y="2737214"/>
                  <a:pt x="9762336" y="2737247"/>
                </a:cubicBezTo>
                <a:close/>
                <a:moveTo>
                  <a:pt x="10428094" y="2733411"/>
                </a:moveTo>
                <a:cubicBezTo>
                  <a:pt x="10447045" y="2750179"/>
                  <a:pt x="10468541" y="2767079"/>
                  <a:pt x="10489511" y="2779349"/>
                </a:cubicBezTo>
                <a:lnTo>
                  <a:pt x="10476790" y="2804830"/>
                </a:lnTo>
                <a:lnTo>
                  <a:pt x="10491627" y="2780573"/>
                </a:lnTo>
                <a:cubicBezTo>
                  <a:pt x="10497480" y="2783913"/>
                  <a:pt x="10503302" y="2786823"/>
                  <a:pt x="10508990" y="2789304"/>
                </a:cubicBezTo>
                <a:cubicBezTo>
                  <a:pt x="10508759" y="2808453"/>
                  <a:pt x="10500028" y="2836995"/>
                  <a:pt x="10488320" y="2866926"/>
                </a:cubicBezTo>
                <a:cubicBezTo>
                  <a:pt x="10472544" y="2888787"/>
                  <a:pt x="10446350" y="2891036"/>
                  <a:pt x="10436098" y="2890474"/>
                </a:cubicBezTo>
                <a:lnTo>
                  <a:pt x="10430697" y="2889117"/>
                </a:lnTo>
                <a:lnTo>
                  <a:pt x="10436561" y="2891565"/>
                </a:lnTo>
                <a:cubicBezTo>
                  <a:pt x="10446251" y="2892127"/>
                  <a:pt x="10469038" y="2891268"/>
                  <a:pt x="10485476" y="2874037"/>
                </a:cubicBezTo>
                <a:cubicBezTo>
                  <a:pt x="10474628" y="2900991"/>
                  <a:pt x="10461728" y="2928541"/>
                  <a:pt x="10450781" y="2951063"/>
                </a:cubicBezTo>
                <a:cubicBezTo>
                  <a:pt x="10432890" y="2953544"/>
                  <a:pt x="10407490" y="2941571"/>
                  <a:pt x="10388076" y="2914286"/>
                </a:cubicBezTo>
                <a:cubicBezTo>
                  <a:pt x="10387745" y="2904067"/>
                  <a:pt x="10387613" y="2893781"/>
                  <a:pt x="10388407" y="2883330"/>
                </a:cubicBezTo>
                <a:cubicBezTo>
                  <a:pt x="10392938" y="2881710"/>
                  <a:pt x="10397700" y="2879791"/>
                  <a:pt x="10402661" y="2877410"/>
                </a:cubicBezTo>
                <a:lnTo>
                  <a:pt x="10410371" y="2880630"/>
                </a:lnTo>
                <a:lnTo>
                  <a:pt x="10404844" y="2876352"/>
                </a:lnTo>
                <a:cubicBezTo>
                  <a:pt x="10410400" y="2873574"/>
                  <a:pt x="10416122" y="2870365"/>
                  <a:pt x="10421842" y="2866628"/>
                </a:cubicBezTo>
                <a:cubicBezTo>
                  <a:pt x="10432823" y="2859468"/>
                  <a:pt x="10445771" y="2849257"/>
                  <a:pt x="10458223" y="2835185"/>
                </a:cubicBezTo>
                <a:lnTo>
                  <a:pt x="10465195" y="2823787"/>
                </a:lnTo>
                <a:lnTo>
                  <a:pt x="10444031" y="2847426"/>
                </a:lnTo>
                <a:cubicBezTo>
                  <a:pt x="10425448" y="2863561"/>
                  <a:pt x="10405240" y="2873409"/>
                  <a:pt x="10388803" y="2877774"/>
                </a:cubicBezTo>
                <a:cubicBezTo>
                  <a:pt x="10390093" y="2862130"/>
                  <a:pt x="10388407" y="2847644"/>
                  <a:pt x="10383213" y="2832993"/>
                </a:cubicBezTo>
                <a:cubicBezTo>
                  <a:pt x="10393996" y="2820029"/>
                  <a:pt x="10402363" y="2805013"/>
                  <a:pt x="10407556" y="2794629"/>
                </a:cubicBezTo>
                <a:cubicBezTo>
                  <a:pt x="10419990" y="2769526"/>
                  <a:pt x="10427134" y="2745383"/>
                  <a:pt x="10428094" y="2733411"/>
                </a:cubicBezTo>
                <a:close/>
                <a:moveTo>
                  <a:pt x="9733960" y="2728979"/>
                </a:moveTo>
                <a:cubicBezTo>
                  <a:pt x="9738788" y="2741117"/>
                  <a:pt x="9744972" y="2762647"/>
                  <a:pt x="9744708" y="2772437"/>
                </a:cubicBezTo>
                <a:cubicBezTo>
                  <a:pt x="9744277" y="2772635"/>
                  <a:pt x="9743882" y="2772867"/>
                  <a:pt x="9743484" y="2773098"/>
                </a:cubicBezTo>
                <a:cubicBezTo>
                  <a:pt x="9739185" y="2775082"/>
                  <a:pt x="9715239" y="2770618"/>
                  <a:pt x="9700324" y="2756330"/>
                </a:cubicBezTo>
                <a:cubicBezTo>
                  <a:pt x="9702903" y="2753717"/>
                  <a:pt x="9705979" y="2751303"/>
                  <a:pt x="9708924" y="2748558"/>
                </a:cubicBezTo>
                <a:cubicBezTo>
                  <a:pt x="9712363" y="2745317"/>
                  <a:pt x="9716166" y="2742340"/>
                  <a:pt x="9719408" y="2738901"/>
                </a:cubicBezTo>
                <a:cubicBezTo>
                  <a:pt x="9721821" y="2736288"/>
                  <a:pt x="9724698" y="2731889"/>
                  <a:pt x="9728138" y="2730566"/>
                </a:cubicBezTo>
                <a:cubicBezTo>
                  <a:pt x="9730089" y="2729806"/>
                  <a:pt x="9731809" y="2730732"/>
                  <a:pt x="9733562" y="2729442"/>
                </a:cubicBezTo>
                <a:cubicBezTo>
                  <a:pt x="9733694" y="2729343"/>
                  <a:pt x="9733827" y="2729144"/>
                  <a:pt x="9733960" y="2728979"/>
                </a:cubicBezTo>
                <a:close/>
                <a:moveTo>
                  <a:pt x="1113495" y="2720656"/>
                </a:moveTo>
                <a:lnTo>
                  <a:pt x="1119608" y="2720980"/>
                </a:lnTo>
                <a:lnTo>
                  <a:pt x="1110731" y="2721435"/>
                </a:lnTo>
                <a:close/>
                <a:moveTo>
                  <a:pt x="9952075" y="2710789"/>
                </a:moveTo>
                <a:cubicBezTo>
                  <a:pt x="9961865" y="2717668"/>
                  <a:pt x="9968447" y="2733642"/>
                  <a:pt x="9973307" y="2747698"/>
                </a:cubicBezTo>
                <a:cubicBezTo>
                  <a:pt x="9966099" y="2751898"/>
                  <a:pt x="9958656" y="2755536"/>
                  <a:pt x="9951049" y="2758546"/>
                </a:cubicBezTo>
                <a:cubicBezTo>
                  <a:pt x="9940269" y="2750840"/>
                  <a:pt x="9936762" y="2724911"/>
                  <a:pt x="9940201" y="2716378"/>
                </a:cubicBezTo>
                <a:cubicBezTo>
                  <a:pt x="9944832" y="2714757"/>
                  <a:pt x="9948801" y="2712905"/>
                  <a:pt x="9952075" y="2710789"/>
                </a:cubicBezTo>
                <a:close/>
                <a:moveTo>
                  <a:pt x="9935968" y="2706158"/>
                </a:moveTo>
                <a:cubicBezTo>
                  <a:pt x="9939376" y="2706522"/>
                  <a:pt x="9942683" y="2707018"/>
                  <a:pt x="9945857" y="2707812"/>
                </a:cubicBezTo>
                <a:cubicBezTo>
                  <a:pt x="9947214" y="2708176"/>
                  <a:pt x="9948504" y="2708738"/>
                  <a:pt x="9949759" y="2709400"/>
                </a:cubicBezTo>
                <a:cubicBezTo>
                  <a:pt x="9945229" y="2712112"/>
                  <a:pt x="9939343" y="2714427"/>
                  <a:pt x="9932264" y="2716180"/>
                </a:cubicBezTo>
                <a:cubicBezTo>
                  <a:pt x="9934745" y="2713269"/>
                  <a:pt x="9935836" y="2709565"/>
                  <a:pt x="9935968" y="2706158"/>
                </a:cubicBezTo>
                <a:close/>
                <a:moveTo>
                  <a:pt x="10398295" y="2705530"/>
                </a:moveTo>
                <a:cubicBezTo>
                  <a:pt x="10406365" y="2713501"/>
                  <a:pt x="10415692" y="2722364"/>
                  <a:pt x="10425779" y="2731360"/>
                </a:cubicBezTo>
                <a:cubicBezTo>
                  <a:pt x="10427830" y="2748657"/>
                  <a:pt x="10409342" y="2799821"/>
                  <a:pt x="10381197" y="2827205"/>
                </a:cubicBezTo>
                <a:cubicBezTo>
                  <a:pt x="10370448" y="2795951"/>
                  <a:pt x="10367240" y="2763738"/>
                  <a:pt x="10354242" y="2731889"/>
                </a:cubicBezTo>
                <a:cubicBezTo>
                  <a:pt x="10368530" y="2739165"/>
                  <a:pt x="10374417" y="2756429"/>
                  <a:pt x="10389829" y="2762978"/>
                </a:cubicBezTo>
                <a:cubicBezTo>
                  <a:pt x="10389862" y="2761523"/>
                  <a:pt x="10389465" y="2757851"/>
                  <a:pt x="10390357" y="2756562"/>
                </a:cubicBezTo>
                <a:cubicBezTo>
                  <a:pt x="10399353" y="2743365"/>
                  <a:pt x="10395749" y="2720479"/>
                  <a:pt x="10398295" y="2705530"/>
                </a:cubicBezTo>
                <a:close/>
                <a:moveTo>
                  <a:pt x="9924824" y="2705431"/>
                </a:moveTo>
                <a:cubicBezTo>
                  <a:pt x="9927766" y="2705563"/>
                  <a:pt x="9930710" y="2705729"/>
                  <a:pt x="9933588" y="2705960"/>
                </a:cubicBezTo>
                <a:cubicBezTo>
                  <a:pt x="9933489" y="2710127"/>
                  <a:pt x="9931669" y="2714989"/>
                  <a:pt x="9926972" y="2717370"/>
                </a:cubicBezTo>
                <a:cubicBezTo>
                  <a:pt x="9922310" y="2718329"/>
                  <a:pt x="9917249" y="2719057"/>
                  <a:pt x="9911826" y="2719586"/>
                </a:cubicBezTo>
                <a:cubicBezTo>
                  <a:pt x="9917976" y="2716246"/>
                  <a:pt x="9922805" y="2710756"/>
                  <a:pt x="9924824" y="2705431"/>
                </a:cubicBezTo>
                <a:close/>
                <a:moveTo>
                  <a:pt x="1176498" y="2700154"/>
                </a:moveTo>
                <a:lnTo>
                  <a:pt x="1169030" y="2705672"/>
                </a:lnTo>
                <a:lnTo>
                  <a:pt x="1165357" y="2706823"/>
                </a:lnTo>
                <a:close/>
                <a:moveTo>
                  <a:pt x="10495431" y="2699610"/>
                </a:moveTo>
                <a:cubicBezTo>
                  <a:pt x="10512331" y="2721339"/>
                  <a:pt x="10531877" y="2739066"/>
                  <a:pt x="10553341" y="2748823"/>
                </a:cubicBezTo>
                <a:cubicBezTo>
                  <a:pt x="10545040" y="2762812"/>
                  <a:pt x="10537235" y="2777728"/>
                  <a:pt x="10529959" y="2793570"/>
                </a:cubicBezTo>
                <a:cubicBezTo>
                  <a:pt x="10510578" y="2789635"/>
                  <a:pt x="10488221" y="2776935"/>
                  <a:pt x="10466525" y="2761159"/>
                </a:cubicBezTo>
                <a:cubicBezTo>
                  <a:pt x="10470130" y="2759935"/>
                  <a:pt x="10474264" y="2756793"/>
                  <a:pt x="10478332" y="2752097"/>
                </a:cubicBezTo>
                <a:cubicBezTo>
                  <a:pt x="10487592" y="2741348"/>
                  <a:pt x="10497183" y="2721504"/>
                  <a:pt x="10495431" y="2699610"/>
                </a:cubicBezTo>
                <a:close/>
                <a:moveTo>
                  <a:pt x="9749271" y="2696700"/>
                </a:moveTo>
                <a:cubicBezTo>
                  <a:pt x="9751389" y="2701694"/>
                  <a:pt x="9749238" y="2707944"/>
                  <a:pt x="9750065" y="2713236"/>
                </a:cubicBezTo>
                <a:cubicBezTo>
                  <a:pt x="9750794" y="2717800"/>
                  <a:pt x="9752612" y="2722463"/>
                  <a:pt x="9754662" y="2726531"/>
                </a:cubicBezTo>
                <a:cubicBezTo>
                  <a:pt x="9755688" y="2728516"/>
                  <a:pt x="9759922" y="2733708"/>
                  <a:pt x="9756912" y="2734899"/>
                </a:cubicBezTo>
                <a:cubicBezTo>
                  <a:pt x="9757672" y="2737479"/>
                  <a:pt x="9756051" y="2739430"/>
                  <a:pt x="9755656" y="2741844"/>
                </a:cubicBezTo>
                <a:cubicBezTo>
                  <a:pt x="9756713" y="2741646"/>
                  <a:pt x="9757508" y="2741017"/>
                  <a:pt x="9758169" y="2740323"/>
                </a:cubicBezTo>
                <a:cubicBezTo>
                  <a:pt x="9756415" y="2755305"/>
                  <a:pt x="9752480" y="2767740"/>
                  <a:pt x="9747784" y="2771676"/>
                </a:cubicBezTo>
                <a:cubicBezTo>
                  <a:pt x="9747553" y="2771676"/>
                  <a:pt x="9747320" y="2771709"/>
                  <a:pt x="9747123" y="2771742"/>
                </a:cubicBezTo>
                <a:cubicBezTo>
                  <a:pt x="9747090" y="2760563"/>
                  <a:pt x="9740375" y="2738140"/>
                  <a:pt x="9735513" y="2726432"/>
                </a:cubicBezTo>
                <a:cubicBezTo>
                  <a:pt x="9735844" y="2725837"/>
                  <a:pt x="9736143" y="2725242"/>
                  <a:pt x="9736374" y="2724845"/>
                </a:cubicBezTo>
                <a:cubicBezTo>
                  <a:pt x="9738390" y="2721372"/>
                  <a:pt x="9739053" y="2718362"/>
                  <a:pt x="9740111" y="2714559"/>
                </a:cubicBezTo>
                <a:cubicBezTo>
                  <a:pt x="9741069" y="2710987"/>
                  <a:pt x="9742888" y="2707514"/>
                  <a:pt x="9744014" y="2704075"/>
                </a:cubicBezTo>
                <a:cubicBezTo>
                  <a:pt x="9744907" y="2701528"/>
                  <a:pt x="9745898" y="2696733"/>
                  <a:pt x="9749271" y="2696700"/>
                </a:cubicBezTo>
                <a:close/>
                <a:moveTo>
                  <a:pt x="9791176" y="2695178"/>
                </a:moveTo>
                <a:cubicBezTo>
                  <a:pt x="9796169" y="2698915"/>
                  <a:pt x="9801725" y="2702322"/>
                  <a:pt x="9807811" y="2705265"/>
                </a:cubicBezTo>
                <a:lnTo>
                  <a:pt x="9807778" y="2705332"/>
                </a:lnTo>
                <a:cubicBezTo>
                  <a:pt x="9807878" y="2705365"/>
                  <a:pt x="9807943" y="2705365"/>
                  <a:pt x="9808042" y="2705398"/>
                </a:cubicBezTo>
                <a:cubicBezTo>
                  <a:pt x="9817337" y="2709863"/>
                  <a:pt x="9827753" y="2713401"/>
                  <a:pt x="9838569" y="2716146"/>
                </a:cubicBezTo>
                <a:cubicBezTo>
                  <a:pt x="9841083" y="2727524"/>
                  <a:pt x="9839792" y="2741183"/>
                  <a:pt x="9833145" y="2747467"/>
                </a:cubicBezTo>
                <a:lnTo>
                  <a:pt x="9821135" y="2750112"/>
                </a:lnTo>
                <a:lnTo>
                  <a:pt x="9825771" y="2752904"/>
                </a:lnTo>
                <a:lnTo>
                  <a:pt x="9832946" y="2749186"/>
                </a:lnTo>
                <a:cubicBezTo>
                  <a:pt x="9839925" y="2742638"/>
                  <a:pt x="9843331" y="2728714"/>
                  <a:pt x="9841116" y="2716808"/>
                </a:cubicBezTo>
                <a:cubicBezTo>
                  <a:pt x="9858942" y="2721041"/>
                  <a:pt x="9877860" y="2722960"/>
                  <a:pt x="9895091" y="2722827"/>
                </a:cubicBezTo>
                <a:cubicBezTo>
                  <a:pt x="9897306" y="2722794"/>
                  <a:pt x="9899489" y="2722761"/>
                  <a:pt x="9901639" y="2722662"/>
                </a:cubicBezTo>
                <a:cubicBezTo>
                  <a:pt x="9901672" y="2722662"/>
                  <a:pt x="9901705" y="2722662"/>
                  <a:pt x="9901705" y="2722662"/>
                </a:cubicBezTo>
                <a:cubicBezTo>
                  <a:pt x="9915562" y="2722133"/>
                  <a:pt x="9927667" y="2720248"/>
                  <a:pt x="9937357" y="2717304"/>
                </a:cubicBezTo>
                <a:cubicBezTo>
                  <a:pt x="9934646" y="2727755"/>
                  <a:pt x="9938052" y="2750708"/>
                  <a:pt x="9948438" y="2759571"/>
                </a:cubicBezTo>
                <a:cubicBezTo>
                  <a:pt x="9912288" y="2773065"/>
                  <a:pt x="9872469" y="2772734"/>
                  <a:pt x="9835493" y="2757521"/>
                </a:cubicBezTo>
                <a:lnTo>
                  <a:pt x="9826894" y="2753581"/>
                </a:lnTo>
                <a:lnTo>
                  <a:pt x="9833872" y="2757785"/>
                </a:lnTo>
                <a:cubicBezTo>
                  <a:pt x="9852790" y="2765590"/>
                  <a:pt x="9873131" y="2771411"/>
                  <a:pt x="9892644" y="2771676"/>
                </a:cubicBezTo>
                <a:cubicBezTo>
                  <a:pt x="9896348" y="2775711"/>
                  <a:pt x="9898496" y="2781333"/>
                  <a:pt x="9896447" y="2787815"/>
                </a:cubicBezTo>
                <a:cubicBezTo>
                  <a:pt x="9894660" y="2793603"/>
                  <a:pt x="9889799" y="2798333"/>
                  <a:pt x="9885333" y="2799391"/>
                </a:cubicBezTo>
                <a:cubicBezTo>
                  <a:pt x="9872997" y="2802335"/>
                  <a:pt x="9861753" y="2803194"/>
                  <a:pt x="9856892" y="2803492"/>
                </a:cubicBezTo>
                <a:cubicBezTo>
                  <a:pt x="9809134" y="2806270"/>
                  <a:pt x="9768586" y="2795092"/>
                  <a:pt x="9756415" y="2778687"/>
                </a:cubicBezTo>
                <a:cubicBezTo>
                  <a:pt x="9756317" y="2777331"/>
                  <a:pt x="9755887" y="2776075"/>
                  <a:pt x="9755093" y="2775016"/>
                </a:cubicBezTo>
                <a:cubicBezTo>
                  <a:pt x="9761343" y="2773098"/>
                  <a:pt x="9770240" y="2764565"/>
                  <a:pt x="9775731" y="2753387"/>
                </a:cubicBezTo>
                <a:cubicBezTo>
                  <a:pt x="9777350" y="2754974"/>
                  <a:pt x="9778840" y="2756462"/>
                  <a:pt x="9779434" y="2758546"/>
                </a:cubicBezTo>
                <a:cubicBezTo>
                  <a:pt x="9779964" y="2758579"/>
                  <a:pt x="9781949" y="2758281"/>
                  <a:pt x="9782412" y="2758116"/>
                </a:cubicBezTo>
                <a:cubicBezTo>
                  <a:pt x="9781485" y="2753552"/>
                  <a:pt x="9775235" y="2748260"/>
                  <a:pt x="9772323" y="2744292"/>
                </a:cubicBezTo>
                <a:cubicBezTo>
                  <a:pt x="9767594" y="2737875"/>
                  <a:pt x="9764683" y="2729243"/>
                  <a:pt x="9762766" y="2721537"/>
                </a:cubicBezTo>
                <a:cubicBezTo>
                  <a:pt x="9761741" y="2717403"/>
                  <a:pt x="9759922" y="2713567"/>
                  <a:pt x="9758797" y="2709565"/>
                </a:cubicBezTo>
                <a:cubicBezTo>
                  <a:pt x="9757639" y="2705563"/>
                  <a:pt x="9758731" y="2704836"/>
                  <a:pt x="9761410" y="2701164"/>
                </a:cubicBezTo>
                <a:cubicBezTo>
                  <a:pt x="9762899" y="2699180"/>
                  <a:pt x="9764121" y="2697328"/>
                  <a:pt x="9765247" y="2695377"/>
                </a:cubicBezTo>
                <a:cubicBezTo>
                  <a:pt x="9769331" y="2708573"/>
                  <a:pt x="9777814" y="2720604"/>
                  <a:pt x="9789613" y="2731121"/>
                </a:cubicBezTo>
                <a:lnTo>
                  <a:pt x="9818584" y="2748575"/>
                </a:lnTo>
                <a:lnTo>
                  <a:pt x="9775333" y="2707514"/>
                </a:lnTo>
                <a:cubicBezTo>
                  <a:pt x="9777781" y="2708308"/>
                  <a:pt x="9780360" y="2708209"/>
                  <a:pt x="9782875" y="2707018"/>
                </a:cubicBezTo>
                <a:cubicBezTo>
                  <a:pt x="9787173" y="2704968"/>
                  <a:pt x="9790414" y="2700205"/>
                  <a:pt x="9791176" y="2695178"/>
                </a:cubicBezTo>
                <a:close/>
                <a:moveTo>
                  <a:pt x="9844951" y="2687208"/>
                </a:moveTo>
                <a:cubicBezTo>
                  <a:pt x="9853848" y="2687075"/>
                  <a:pt x="9862182" y="2689787"/>
                  <a:pt x="9870981" y="2692698"/>
                </a:cubicBezTo>
                <a:cubicBezTo>
                  <a:pt x="9881333" y="2696104"/>
                  <a:pt x="9890493" y="2700404"/>
                  <a:pt x="9901309" y="2702983"/>
                </a:cubicBezTo>
                <a:cubicBezTo>
                  <a:pt x="9908055" y="2704604"/>
                  <a:pt x="9915198" y="2705001"/>
                  <a:pt x="9922243" y="2705299"/>
                </a:cubicBezTo>
                <a:cubicBezTo>
                  <a:pt x="9919233" y="2712310"/>
                  <a:pt x="9910700" y="2719586"/>
                  <a:pt x="9901540" y="2720281"/>
                </a:cubicBezTo>
                <a:cubicBezTo>
                  <a:pt x="9899423" y="2720347"/>
                  <a:pt x="9897274" y="2720413"/>
                  <a:pt x="9895058" y="2720446"/>
                </a:cubicBezTo>
                <a:cubicBezTo>
                  <a:pt x="9869162" y="2720644"/>
                  <a:pt x="9839561" y="2716113"/>
                  <a:pt x="9815682" y="2706158"/>
                </a:cubicBezTo>
                <a:cubicBezTo>
                  <a:pt x="9826696" y="2706456"/>
                  <a:pt x="9837544" y="2702851"/>
                  <a:pt x="9842406" y="2696667"/>
                </a:cubicBezTo>
                <a:cubicBezTo>
                  <a:pt x="9844688" y="2693789"/>
                  <a:pt x="9845515" y="2690581"/>
                  <a:pt x="9844951" y="2687208"/>
                </a:cubicBezTo>
                <a:close/>
                <a:moveTo>
                  <a:pt x="9777483" y="2681685"/>
                </a:moveTo>
                <a:cubicBezTo>
                  <a:pt x="9780625" y="2685951"/>
                  <a:pt x="9784462" y="2689887"/>
                  <a:pt x="9788894" y="2693458"/>
                </a:cubicBezTo>
                <a:cubicBezTo>
                  <a:pt x="9788728" y="2698155"/>
                  <a:pt x="9785817" y="2702950"/>
                  <a:pt x="9781816" y="2704836"/>
                </a:cubicBezTo>
                <a:cubicBezTo>
                  <a:pt x="9779832" y="2705795"/>
                  <a:pt x="9776756" y="2706390"/>
                  <a:pt x="9773481" y="2703876"/>
                </a:cubicBezTo>
                <a:cubicBezTo>
                  <a:pt x="9771233" y="2699246"/>
                  <a:pt x="9769579" y="2694517"/>
                  <a:pt x="9768421" y="2689688"/>
                </a:cubicBezTo>
                <a:cubicBezTo>
                  <a:pt x="9770902" y="2685488"/>
                  <a:pt x="9773911" y="2683074"/>
                  <a:pt x="9777483" y="2681685"/>
                </a:cubicBezTo>
                <a:close/>
                <a:moveTo>
                  <a:pt x="10474793" y="2664685"/>
                </a:moveTo>
                <a:lnTo>
                  <a:pt x="10477392" y="2668146"/>
                </a:lnTo>
                <a:lnTo>
                  <a:pt x="10475543" y="2664765"/>
                </a:lnTo>
                <a:close/>
                <a:moveTo>
                  <a:pt x="9821967" y="2662370"/>
                </a:moveTo>
                <a:cubicBezTo>
                  <a:pt x="9826166" y="2663924"/>
                  <a:pt x="9829077" y="2669745"/>
                  <a:pt x="9831657" y="2673317"/>
                </a:cubicBezTo>
                <a:cubicBezTo>
                  <a:pt x="9833310" y="2675599"/>
                  <a:pt x="9835724" y="2678311"/>
                  <a:pt x="9837147" y="2680825"/>
                </a:cubicBezTo>
                <a:cubicBezTo>
                  <a:pt x="9839098" y="2684297"/>
                  <a:pt x="9838669" y="2683338"/>
                  <a:pt x="9837675" y="2687902"/>
                </a:cubicBezTo>
                <a:cubicBezTo>
                  <a:pt x="9839296" y="2687571"/>
                  <a:pt x="9840884" y="2687406"/>
                  <a:pt x="9842472" y="2687274"/>
                </a:cubicBezTo>
                <a:cubicBezTo>
                  <a:pt x="9843100" y="2690647"/>
                  <a:pt x="9842472" y="2694318"/>
                  <a:pt x="9840521" y="2696832"/>
                </a:cubicBezTo>
                <a:cubicBezTo>
                  <a:pt x="9835162" y="2703645"/>
                  <a:pt x="9820941" y="2705464"/>
                  <a:pt x="9808670" y="2703050"/>
                </a:cubicBezTo>
                <a:cubicBezTo>
                  <a:pt x="9797162" y="2697427"/>
                  <a:pt x="9788497" y="2689357"/>
                  <a:pt x="9782180" y="2680395"/>
                </a:cubicBezTo>
                <a:cubicBezTo>
                  <a:pt x="9784264" y="2680031"/>
                  <a:pt x="9786478" y="2679865"/>
                  <a:pt x="9788894" y="2679733"/>
                </a:cubicBezTo>
                <a:cubicBezTo>
                  <a:pt x="9800898" y="2679105"/>
                  <a:pt x="9811779" y="2671696"/>
                  <a:pt x="9823488" y="2669414"/>
                </a:cubicBezTo>
                <a:cubicBezTo>
                  <a:pt x="9823720" y="2666901"/>
                  <a:pt x="9822562" y="2664685"/>
                  <a:pt x="9821967" y="2662370"/>
                </a:cubicBezTo>
                <a:close/>
                <a:moveTo>
                  <a:pt x="10610425" y="2661080"/>
                </a:moveTo>
                <a:cubicBezTo>
                  <a:pt x="10613302" y="2663164"/>
                  <a:pt x="10616180" y="2664983"/>
                  <a:pt x="10619090" y="2666537"/>
                </a:cubicBezTo>
                <a:cubicBezTo>
                  <a:pt x="10616014" y="2669315"/>
                  <a:pt x="10612939" y="2672226"/>
                  <a:pt x="10609929" y="2675169"/>
                </a:cubicBezTo>
                <a:cubicBezTo>
                  <a:pt x="10606886" y="2674375"/>
                  <a:pt x="10603844" y="2673482"/>
                  <a:pt x="10600768" y="2672523"/>
                </a:cubicBezTo>
                <a:cubicBezTo>
                  <a:pt x="10603578" y="2671696"/>
                  <a:pt x="10606423" y="2670340"/>
                  <a:pt x="10608307" y="2667827"/>
                </a:cubicBezTo>
                <a:cubicBezTo>
                  <a:pt x="10609731" y="2665942"/>
                  <a:pt x="10610458" y="2663693"/>
                  <a:pt x="10610425" y="2661080"/>
                </a:cubicBezTo>
                <a:close/>
                <a:moveTo>
                  <a:pt x="10470624" y="2655769"/>
                </a:moveTo>
                <a:lnTo>
                  <a:pt x="10472643" y="2660882"/>
                </a:lnTo>
                <a:lnTo>
                  <a:pt x="10473495" y="2661020"/>
                </a:lnTo>
                <a:close/>
                <a:moveTo>
                  <a:pt x="10612906" y="2648149"/>
                </a:moveTo>
                <a:cubicBezTo>
                  <a:pt x="10616841" y="2652779"/>
                  <a:pt x="10621239" y="2656847"/>
                  <a:pt x="10626168" y="2660352"/>
                </a:cubicBezTo>
                <a:cubicBezTo>
                  <a:pt x="10624415" y="2661841"/>
                  <a:pt x="10622662" y="2663263"/>
                  <a:pt x="10620975" y="2664817"/>
                </a:cubicBezTo>
                <a:cubicBezTo>
                  <a:pt x="10614923" y="2661675"/>
                  <a:pt x="10609003" y="2657409"/>
                  <a:pt x="10603314" y="2652117"/>
                </a:cubicBezTo>
                <a:cubicBezTo>
                  <a:pt x="10605927" y="2652812"/>
                  <a:pt x="10608474" y="2652746"/>
                  <a:pt x="10610359" y="2651687"/>
                </a:cubicBezTo>
                <a:cubicBezTo>
                  <a:pt x="10611748" y="2650894"/>
                  <a:pt x="10612574" y="2649670"/>
                  <a:pt x="10612906" y="2648149"/>
                </a:cubicBezTo>
                <a:close/>
                <a:moveTo>
                  <a:pt x="1352197" y="2645341"/>
                </a:moveTo>
                <a:lnTo>
                  <a:pt x="1363888" y="2670851"/>
                </a:lnTo>
                <a:lnTo>
                  <a:pt x="1357996" y="2660068"/>
                </a:lnTo>
                <a:cubicBezTo>
                  <a:pt x="1357996" y="2660068"/>
                  <a:pt x="1355236" y="2653920"/>
                  <a:pt x="1352340" y="2645903"/>
                </a:cubicBezTo>
                <a:close/>
                <a:moveTo>
                  <a:pt x="10583735" y="2632737"/>
                </a:moveTo>
                <a:cubicBezTo>
                  <a:pt x="10587373" y="2638028"/>
                  <a:pt x="10591210" y="2642857"/>
                  <a:pt x="10595145" y="2647189"/>
                </a:cubicBezTo>
                <a:lnTo>
                  <a:pt x="10595079" y="2647256"/>
                </a:lnTo>
                <a:cubicBezTo>
                  <a:pt x="10595245" y="2647421"/>
                  <a:pt x="10595409" y="2647553"/>
                  <a:pt x="10595575" y="2647686"/>
                </a:cubicBezTo>
                <a:cubicBezTo>
                  <a:pt x="10599543" y="2652018"/>
                  <a:pt x="10603678" y="2655855"/>
                  <a:pt x="10607878" y="2659162"/>
                </a:cubicBezTo>
                <a:cubicBezTo>
                  <a:pt x="10608275" y="2662072"/>
                  <a:pt x="10607812" y="2664487"/>
                  <a:pt x="10606390" y="2666372"/>
                </a:cubicBezTo>
                <a:cubicBezTo>
                  <a:pt x="10604042" y="2669481"/>
                  <a:pt x="10599643" y="2670638"/>
                  <a:pt x="10596237" y="2671035"/>
                </a:cubicBezTo>
                <a:cubicBezTo>
                  <a:pt x="10583536" y="2666736"/>
                  <a:pt x="10570539" y="2661179"/>
                  <a:pt x="10557740" y="2654499"/>
                </a:cubicBezTo>
                <a:cubicBezTo>
                  <a:pt x="10563825" y="2654069"/>
                  <a:pt x="10571432" y="2651357"/>
                  <a:pt x="10576922" y="2646363"/>
                </a:cubicBezTo>
                <a:cubicBezTo>
                  <a:pt x="10580064" y="2643518"/>
                  <a:pt x="10583471" y="2638954"/>
                  <a:pt x="10583735" y="2632737"/>
                </a:cubicBezTo>
                <a:close/>
                <a:moveTo>
                  <a:pt x="10050963" y="2629859"/>
                </a:moveTo>
                <a:cubicBezTo>
                  <a:pt x="10051195" y="2654036"/>
                  <a:pt x="10068359" y="2674541"/>
                  <a:pt x="10085029" y="2681817"/>
                </a:cubicBezTo>
                <a:cubicBezTo>
                  <a:pt x="10096737" y="2686943"/>
                  <a:pt x="10108081" y="2685719"/>
                  <a:pt x="10116746" y="2678675"/>
                </a:cubicBezTo>
                <a:cubicBezTo>
                  <a:pt x="10113438" y="2726531"/>
                  <a:pt x="10113504" y="2777960"/>
                  <a:pt x="10121574" y="2821947"/>
                </a:cubicBezTo>
                <a:cubicBezTo>
                  <a:pt x="10119821" y="2819995"/>
                  <a:pt x="10118168" y="2818011"/>
                  <a:pt x="10116713" y="2815961"/>
                </a:cubicBezTo>
                <a:cubicBezTo>
                  <a:pt x="10114001" y="2812223"/>
                  <a:pt x="10096803" y="2775975"/>
                  <a:pt x="10100507" y="2774057"/>
                </a:cubicBezTo>
                <a:cubicBezTo>
                  <a:pt x="10080001" y="2784707"/>
                  <a:pt x="10080364" y="2757388"/>
                  <a:pt x="10077620" y="2745548"/>
                </a:cubicBezTo>
                <a:cubicBezTo>
                  <a:pt x="10075074" y="2734436"/>
                  <a:pt x="10075602" y="2719718"/>
                  <a:pt x="10071436" y="2709631"/>
                </a:cubicBezTo>
                <a:cubicBezTo>
                  <a:pt x="10067831" y="2710789"/>
                  <a:pt x="10064722" y="2708771"/>
                  <a:pt x="10061117" y="2708672"/>
                </a:cubicBezTo>
                <a:cubicBezTo>
                  <a:pt x="10062539" y="2721273"/>
                  <a:pt x="10057578" y="2733179"/>
                  <a:pt x="10058768" y="2745251"/>
                </a:cubicBezTo>
                <a:cubicBezTo>
                  <a:pt x="10055395" y="2738768"/>
                  <a:pt x="10055362" y="2730831"/>
                  <a:pt x="10052881" y="2723621"/>
                </a:cubicBezTo>
                <a:cubicBezTo>
                  <a:pt x="10050566" y="2716874"/>
                  <a:pt x="10048483" y="2710359"/>
                  <a:pt x="10046101" y="2703612"/>
                </a:cubicBezTo>
                <a:cubicBezTo>
                  <a:pt x="10044580" y="2699246"/>
                  <a:pt x="10045672" y="2695873"/>
                  <a:pt x="10046598" y="2691673"/>
                </a:cubicBezTo>
                <a:cubicBezTo>
                  <a:pt x="10043323" y="2692136"/>
                  <a:pt x="10040578" y="2694881"/>
                  <a:pt x="10037667" y="2696303"/>
                </a:cubicBezTo>
                <a:cubicBezTo>
                  <a:pt x="10030822" y="2699709"/>
                  <a:pt x="10030061" y="2692499"/>
                  <a:pt x="10026059" y="2688961"/>
                </a:cubicBezTo>
                <a:cubicBezTo>
                  <a:pt x="10021395" y="2684893"/>
                  <a:pt x="10017758" y="2681784"/>
                  <a:pt x="10014881" y="2675897"/>
                </a:cubicBezTo>
                <a:cubicBezTo>
                  <a:pt x="10012037" y="2670076"/>
                  <a:pt x="10010383" y="2663726"/>
                  <a:pt x="10009457" y="2657310"/>
                </a:cubicBezTo>
                <a:cubicBezTo>
                  <a:pt x="10009390" y="2656814"/>
                  <a:pt x="10009226" y="2654598"/>
                  <a:pt x="10009027" y="2651853"/>
                </a:cubicBezTo>
                <a:cubicBezTo>
                  <a:pt x="10021595" y="2649174"/>
                  <a:pt x="10036213" y="2641501"/>
                  <a:pt x="10050963" y="2629859"/>
                </a:cubicBezTo>
                <a:close/>
                <a:moveTo>
                  <a:pt x="10651969" y="2617306"/>
                </a:moveTo>
                <a:lnTo>
                  <a:pt x="10639416" y="2619364"/>
                </a:lnTo>
                <a:lnTo>
                  <a:pt x="10647047" y="2618965"/>
                </a:lnTo>
                <a:close/>
                <a:moveTo>
                  <a:pt x="9978765" y="2609123"/>
                </a:moveTo>
                <a:cubicBezTo>
                  <a:pt x="9978765" y="2609156"/>
                  <a:pt x="9978765" y="2609189"/>
                  <a:pt x="9978799" y="2609255"/>
                </a:cubicBezTo>
                <a:cubicBezTo>
                  <a:pt x="9979227" y="2610346"/>
                  <a:pt x="9979790" y="2610578"/>
                  <a:pt x="9980551" y="2611537"/>
                </a:cubicBezTo>
                <a:cubicBezTo>
                  <a:pt x="9982634" y="2614216"/>
                  <a:pt x="9984255" y="2617225"/>
                  <a:pt x="9984090" y="2620698"/>
                </a:cubicBezTo>
                <a:cubicBezTo>
                  <a:pt x="9984056" y="2621690"/>
                  <a:pt x="9980518" y="2628735"/>
                  <a:pt x="9979327" y="2626883"/>
                </a:cubicBezTo>
                <a:cubicBezTo>
                  <a:pt x="9981377" y="2630091"/>
                  <a:pt x="9981840" y="2631612"/>
                  <a:pt x="9982799" y="2635217"/>
                </a:cubicBezTo>
                <a:cubicBezTo>
                  <a:pt x="9983958" y="2639517"/>
                  <a:pt x="9984519" y="2641898"/>
                  <a:pt x="9982271" y="2645701"/>
                </a:cubicBezTo>
                <a:cubicBezTo>
                  <a:pt x="9978666" y="2651754"/>
                  <a:pt x="9975227" y="2651588"/>
                  <a:pt x="9968942" y="2651886"/>
                </a:cubicBezTo>
                <a:cubicBezTo>
                  <a:pt x="9953001" y="2652646"/>
                  <a:pt x="9936630" y="2650927"/>
                  <a:pt x="9921218" y="2648479"/>
                </a:cubicBezTo>
                <a:cubicBezTo>
                  <a:pt x="9918208" y="2648016"/>
                  <a:pt x="9915133" y="2647586"/>
                  <a:pt x="9912024" y="2647223"/>
                </a:cubicBezTo>
                <a:cubicBezTo>
                  <a:pt x="9913281" y="2638094"/>
                  <a:pt x="9914371" y="2625626"/>
                  <a:pt x="9915198" y="2611537"/>
                </a:cubicBezTo>
                <a:cubicBezTo>
                  <a:pt x="9923235" y="2619739"/>
                  <a:pt x="9941062" y="2621293"/>
                  <a:pt x="9955019" y="2619111"/>
                </a:cubicBezTo>
                <a:cubicBezTo>
                  <a:pt x="9965800" y="2617424"/>
                  <a:pt x="9974168" y="2613852"/>
                  <a:pt x="9978765" y="2609123"/>
                </a:cubicBezTo>
                <a:close/>
                <a:moveTo>
                  <a:pt x="1313905" y="2608352"/>
                </a:moveTo>
                <a:lnTo>
                  <a:pt x="1315488" y="2609156"/>
                </a:lnTo>
                <a:lnTo>
                  <a:pt x="1317616" y="2613894"/>
                </a:lnTo>
                <a:close/>
                <a:moveTo>
                  <a:pt x="1581355" y="2606752"/>
                </a:moveTo>
                <a:lnTo>
                  <a:pt x="1592566" y="2608278"/>
                </a:lnTo>
                <a:lnTo>
                  <a:pt x="1596463" y="2609880"/>
                </a:lnTo>
                <a:close/>
                <a:moveTo>
                  <a:pt x="10135554" y="2602600"/>
                </a:moveTo>
                <a:lnTo>
                  <a:pt x="10137316" y="2603934"/>
                </a:lnTo>
                <a:lnTo>
                  <a:pt x="10141078" y="2604190"/>
                </a:lnTo>
                <a:close/>
                <a:moveTo>
                  <a:pt x="10438247" y="2585079"/>
                </a:moveTo>
                <a:cubicBezTo>
                  <a:pt x="10440859" y="2594041"/>
                  <a:pt x="10443968" y="2603335"/>
                  <a:pt x="10447574" y="2612761"/>
                </a:cubicBezTo>
                <a:cubicBezTo>
                  <a:pt x="10442745" y="2622054"/>
                  <a:pt x="10434014" y="2636871"/>
                  <a:pt x="10409507" y="2639285"/>
                </a:cubicBezTo>
                <a:cubicBezTo>
                  <a:pt x="10408813" y="2629330"/>
                  <a:pt x="10406795" y="2619673"/>
                  <a:pt x="10406729" y="2609916"/>
                </a:cubicBezTo>
                <a:cubicBezTo>
                  <a:pt x="10406696" y="2602739"/>
                  <a:pt x="10406033" y="2594604"/>
                  <a:pt x="10407721" y="2587857"/>
                </a:cubicBezTo>
                <a:cubicBezTo>
                  <a:pt x="10412748" y="2591098"/>
                  <a:pt x="10418834" y="2592520"/>
                  <a:pt x="10425151" y="2591693"/>
                </a:cubicBezTo>
                <a:cubicBezTo>
                  <a:pt x="10430937" y="2590965"/>
                  <a:pt x="10435734" y="2588452"/>
                  <a:pt x="10438247" y="2585079"/>
                </a:cubicBezTo>
                <a:close/>
                <a:moveTo>
                  <a:pt x="10018055" y="2578166"/>
                </a:moveTo>
                <a:cubicBezTo>
                  <a:pt x="10020305" y="2589576"/>
                  <a:pt x="10026059" y="2598275"/>
                  <a:pt x="10034823" y="2603434"/>
                </a:cubicBezTo>
                <a:cubicBezTo>
                  <a:pt x="10045010" y="2609387"/>
                  <a:pt x="10058736" y="2610214"/>
                  <a:pt x="10073023" y="2605914"/>
                </a:cubicBezTo>
                <a:cubicBezTo>
                  <a:pt x="10070674" y="2608461"/>
                  <a:pt x="10068426" y="2610842"/>
                  <a:pt x="10066275" y="2612959"/>
                </a:cubicBezTo>
                <a:cubicBezTo>
                  <a:pt x="10046895" y="2632406"/>
                  <a:pt x="10025762" y="2645602"/>
                  <a:pt x="10008861" y="2649405"/>
                </a:cubicBezTo>
                <a:cubicBezTo>
                  <a:pt x="10008564" y="2644511"/>
                  <a:pt x="10008299" y="2639219"/>
                  <a:pt x="10008432" y="2639219"/>
                </a:cubicBezTo>
                <a:cubicBezTo>
                  <a:pt x="10005983" y="2638921"/>
                  <a:pt x="10005024" y="2639219"/>
                  <a:pt x="10004131" y="2636871"/>
                </a:cubicBezTo>
                <a:cubicBezTo>
                  <a:pt x="10003471" y="2635151"/>
                  <a:pt x="10003702" y="2631877"/>
                  <a:pt x="10003570" y="2629992"/>
                </a:cubicBezTo>
                <a:cubicBezTo>
                  <a:pt x="10003008" y="2623708"/>
                  <a:pt x="10002214" y="2617258"/>
                  <a:pt x="10002147" y="2610975"/>
                </a:cubicBezTo>
                <a:cubicBezTo>
                  <a:pt x="10002082" y="2606973"/>
                  <a:pt x="10002378" y="2602938"/>
                  <a:pt x="10002776" y="2598936"/>
                </a:cubicBezTo>
                <a:cubicBezTo>
                  <a:pt x="10003140" y="2595463"/>
                  <a:pt x="10002742" y="2591991"/>
                  <a:pt x="10003570" y="2588584"/>
                </a:cubicBezTo>
                <a:cubicBezTo>
                  <a:pt x="10005057" y="2582532"/>
                  <a:pt x="10012796" y="2579919"/>
                  <a:pt x="10018055" y="2578166"/>
                </a:cubicBezTo>
                <a:close/>
                <a:moveTo>
                  <a:pt x="10106758" y="2562854"/>
                </a:moveTo>
                <a:cubicBezTo>
                  <a:pt x="10108147" y="2565698"/>
                  <a:pt x="10110726" y="2568145"/>
                  <a:pt x="10114232" y="2569832"/>
                </a:cubicBezTo>
                <a:cubicBezTo>
                  <a:pt x="10119028" y="2572180"/>
                  <a:pt x="10124849" y="2572875"/>
                  <a:pt x="10129313" y="2571750"/>
                </a:cubicBezTo>
                <a:cubicBezTo>
                  <a:pt x="10124815" y="2599399"/>
                  <a:pt x="10119821" y="2636044"/>
                  <a:pt x="10116977" y="2675335"/>
                </a:cubicBezTo>
                <a:cubicBezTo>
                  <a:pt x="10108742" y="2683206"/>
                  <a:pt x="10096670" y="2685852"/>
                  <a:pt x="10084896" y="2680725"/>
                </a:cubicBezTo>
                <a:cubicBezTo>
                  <a:pt x="10068261" y="2673449"/>
                  <a:pt x="10052716" y="2651092"/>
                  <a:pt x="10053344" y="2627974"/>
                </a:cubicBezTo>
                <a:cubicBezTo>
                  <a:pt x="10058240" y="2623939"/>
                  <a:pt x="10063167" y="2619507"/>
                  <a:pt x="10067995" y="2614679"/>
                </a:cubicBezTo>
                <a:cubicBezTo>
                  <a:pt x="10079274" y="2603368"/>
                  <a:pt x="10093825" y="2586170"/>
                  <a:pt x="10106758" y="2562854"/>
                </a:cubicBezTo>
                <a:close/>
                <a:moveTo>
                  <a:pt x="10449855" y="2559480"/>
                </a:moveTo>
                <a:cubicBezTo>
                  <a:pt x="10465995" y="2588022"/>
                  <a:pt x="10491494" y="2613852"/>
                  <a:pt x="10520433" y="2634423"/>
                </a:cubicBezTo>
                <a:cubicBezTo>
                  <a:pt x="10522285" y="2642361"/>
                  <a:pt x="10520401" y="2650431"/>
                  <a:pt x="10511769" y="2656781"/>
                </a:cubicBezTo>
                <a:cubicBezTo>
                  <a:pt x="10507039" y="2660270"/>
                  <a:pt x="10500342" y="2663148"/>
                  <a:pt x="10493285" y="2664227"/>
                </a:cubicBezTo>
                <a:lnTo>
                  <a:pt x="10473495" y="2661020"/>
                </a:lnTo>
                <a:lnTo>
                  <a:pt x="10475543" y="2664765"/>
                </a:lnTo>
                <a:lnTo>
                  <a:pt x="10494111" y="2666740"/>
                </a:lnTo>
                <a:cubicBezTo>
                  <a:pt x="10500424" y="2665612"/>
                  <a:pt x="10506328" y="2662933"/>
                  <a:pt x="10510975" y="2659493"/>
                </a:cubicBezTo>
                <a:cubicBezTo>
                  <a:pt x="10519507" y="2653176"/>
                  <a:pt x="10523972" y="2644544"/>
                  <a:pt x="10523179" y="2636375"/>
                </a:cubicBezTo>
                <a:cubicBezTo>
                  <a:pt x="10550265" y="2655226"/>
                  <a:pt x="10578146" y="2671498"/>
                  <a:pt x="10605993" y="2679138"/>
                </a:cubicBezTo>
                <a:cubicBezTo>
                  <a:pt x="10586512" y="2698717"/>
                  <a:pt x="10572358" y="2721868"/>
                  <a:pt x="10557740" y="2741546"/>
                </a:cubicBezTo>
                <a:cubicBezTo>
                  <a:pt x="10540955" y="2737429"/>
                  <a:pt x="10525436" y="2727243"/>
                  <a:pt x="10511504" y="2713571"/>
                </a:cubicBezTo>
                <a:lnTo>
                  <a:pt x="10477392" y="2668146"/>
                </a:lnTo>
                <a:lnTo>
                  <a:pt x="10492553" y="2695873"/>
                </a:lnTo>
                <a:cubicBezTo>
                  <a:pt x="10495861" y="2718594"/>
                  <a:pt x="10488155" y="2738570"/>
                  <a:pt x="10478663" y="2749616"/>
                </a:cubicBezTo>
                <a:cubicBezTo>
                  <a:pt x="10474132" y="2754875"/>
                  <a:pt x="10467352" y="2758976"/>
                  <a:pt x="10463945" y="2759240"/>
                </a:cubicBezTo>
                <a:cubicBezTo>
                  <a:pt x="10438214" y="2740224"/>
                  <a:pt x="10415659" y="2717205"/>
                  <a:pt x="10399651" y="2698519"/>
                </a:cubicBezTo>
                <a:cubicBezTo>
                  <a:pt x="10402926" y="2682809"/>
                  <a:pt x="10407953" y="2667199"/>
                  <a:pt x="10409474" y="2651522"/>
                </a:cubicBezTo>
                <a:cubicBezTo>
                  <a:pt x="10409706" y="2648942"/>
                  <a:pt x="10409739" y="2646429"/>
                  <a:pt x="10409706" y="2643882"/>
                </a:cubicBezTo>
                <a:cubicBezTo>
                  <a:pt x="10430045" y="2639847"/>
                  <a:pt x="10443142" y="2624998"/>
                  <a:pt x="10448699" y="2615671"/>
                </a:cubicBezTo>
                <a:lnTo>
                  <a:pt x="10470624" y="2655769"/>
                </a:lnTo>
                <a:lnTo>
                  <a:pt x="10436759" y="2569997"/>
                </a:lnTo>
                <a:cubicBezTo>
                  <a:pt x="10438942" y="2569865"/>
                  <a:pt x="10442017" y="2568740"/>
                  <a:pt x="10444432" y="2567054"/>
                </a:cubicBezTo>
                <a:cubicBezTo>
                  <a:pt x="10447343" y="2565069"/>
                  <a:pt x="10449161" y="2562424"/>
                  <a:pt x="10449855" y="2559480"/>
                </a:cubicBezTo>
                <a:close/>
                <a:moveTo>
                  <a:pt x="10134803" y="2553792"/>
                </a:moveTo>
                <a:cubicBezTo>
                  <a:pt x="10137680" y="2556801"/>
                  <a:pt x="10143568" y="2558223"/>
                  <a:pt x="10150050" y="2559017"/>
                </a:cubicBezTo>
                <a:cubicBezTo>
                  <a:pt x="10149587" y="2561961"/>
                  <a:pt x="10149124" y="2564871"/>
                  <a:pt x="10149091" y="2567848"/>
                </a:cubicBezTo>
                <a:cubicBezTo>
                  <a:pt x="10148959" y="2580151"/>
                  <a:pt x="10149587" y="2592454"/>
                  <a:pt x="10150381" y="2604823"/>
                </a:cubicBezTo>
                <a:lnTo>
                  <a:pt x="10141078" y="2604190"/>
                </a:lnTo>
                <a:lnTo>
                  <a:pt x="10150513" y="2606907"/>
                </a:lnTo>
                <a:cubicBezTo>
                  <a:pt x="10150877" y="2612727"/>
                  <a:pt x="10151274" y="2618548"/>
                  <a:pt x="10151637" y="2624435"/>
                </a:cubicBezTo>
                <a:cubicBezTo>
                  <a:pt x="10152762" y="2641336"/>
                  <a:pt x="10155606" y="2655623"/>
                  <a:pt x="10153853" y="2672656"/>
                </a:cubicBezTo>
                <a:cubicBezTo>
                  <a:pt x="10152365" y="2687340"/>
                  <a:pt x="10151671" y="2702388"/>
                  <a:pt x="10152430" y="2717039"/>
                </a:cubicBezTo>
                <a:cubicBezTo>
                  <a:pt x="10153159" y="2730401"/>
                  <a:pt x="10148859" y="2743266"/>
                  <a:pt x="10149488" y="2756826"/>
                </a:cubicBezTo>
                <a:cubicBezTo>
                  <a:pt x="10150017" y="2767641"/>
                  <a:pt x="10152828" y="2775678"/>
                  <a:pt x="10151538" y="2786393"/>
                </a:cubicBezTo>
                <a:cubicBezTo>
                  <a:pt x="10149917" y="2799490"/>
                  <a:pt x="10143700" y="2809346"/>
                  <a:pt x="10147437" y="2823005"/>
                </a:cubicBezTo>
                <a:cubicBezTo>
                  <a:pt x="10158583" y="2825519"/>
                  <a:pt x="10174524" y="2852275"/>
                  <a:pt x="10183189" y="2861998"/>
                </a:cubicBezTo>
                <a:cubicBezTo>
                  <a:pt x="10166421" y="2854127"/>
                  <a:pt x="10145585" y="2843543"/>
                  <a:pt x="10130140" y="2830281"/>
                </a:cubicBezTo>
                <a:cubicBezTo>
                  <a:pt x="10108510" y="2749484"/>
                  <a:pt x="10118201" y="2666504"/>
                  <a:pt x="10127428" y="2600259"/>
                </a:cubicBezTo>
                <a:lnTo>
                  <a:pt x="10135554" y="2602600"/>
                </a:lnTo>
                <a:lnTo>
                  <a:pt x="10127924" y="2596819"/>
                </a:lnTo>
                <a:cubicBezTo>
                  <a:pt x="10130272" y="2580283"/>
                  <a:pt x="10132687" y="2565632"/>
                  <a:pt x="10134803" y="2553792"/>
                </a:cubicBezTo>
                <a:close/>
                <a:moveTo>
                  <a:pt x="9807844" y="2552568"/>
                </a:moveTo>
                <a:cubicBezTo>
                  <a:pt x="9807514" y="2556040"/>
                  <a:pt x="9808670" y="2559315"/>
                  <a:pt x="9810391" y="2561464"/>
                </a:cubicBezTo>
                <a:cubicBezTo>
                  <a:pt x="9811415" y="2562754"/>
                  <a:pt x="9812640" y="2563614"/>
                  <a:pt x="9813929" y="2564143"/>
                </a:cubicBezTo>
                <a:cubicBezTo>
                  <a:pt x="9794945" y="2572875"/>
                  <a:pt x="9777219" y="2579092"/>
                  <a:pt x="9764386" y="2582168"/>
                </a:cubicBezTo>
                <a:cubicBezTo>
                  <a:pt x="9763494" y="2581771"/>
                  <a:pt x="9762667" y="2581407"/>
                  <a:pt x="9761840" y="2580977"/>
                </a:cubicBezTo>
                <a:cubicBezTo>
                  <a:pt x="9777417" y="2575620"/>
                  <a:pt x="9793359" y="2565731"/>
                  <a:pt x="9807844" y="2552568"/>
                </a:cubicBezTo>
                <a:close/>
                <a:moveTo>
                  <a:pt x="1071495" y="2550244"/>
                </a:moveTo>
                <a:lnTo>
                  <a:pt x="1082670" y="2554716"/>
                </a:lnTo>
                <a:lnTo>
                  <a:pt x="1096620" y="2562797"/>
                </a:lnTo>
                <a:close/>
                <a:moveTo>
                  <a:pt x="9951381" y="2548764"/>
                </a:moveTo>
                <a:cubicBezTo>
                  <a:pt x="9967453" y="2566822"/>
                  <a:pt x="9985016" y="2582102"/>
                  <a:pt x="9996129" y="2586964"/>
                </a:cubicBezTo>
                <a:cubicBezTo>
                  <a:pt x="9996161" y="2588485"/>
                  <a:pt x="9996062" y="2590006"/>
                  <a:pt x="9996028" y="2591329"/>
                </a:cubicBezTo>
                <a:cubicBezTo>
                  <a:pt x="9995830" y="2595563"/>
                  <a:pt x="9995268" y="2599498"/>
                  <a:pt x="9995500" y="2603732"/>
                </a:cubicBezTo>
                <a:cubicBezTo>
                  <a:pt x="9995665" y="2606708"/>
                  <a:pt x="9995996" y="2609916"/>
                  <a:pt x="9995170" y="2612661"/>
                </a:cubicBezTo>
                <a:cubicBezTo>
                  <a:pt x="9993614" y="2612496"/>
                  <a:pt x="9991299" y="2612562"/>
                  <a:pt x="9989746" y="2612066"/>
                </a:cubicBezTo>
                <a:cubicBezTo>
                  <a:pt x="9987297" y="2611305"/>
                  <a:pt x="9987232" y="2610247"/>
                  <a:pt x="9986371" y="2607800"/>
                </a:cubicBezTo>
                <a:cubicBezTo>
                  <a:pt x="9985049" y="2604228"/>
                  <a:pt x="9984387" y="2599829"/>
                  <a:pt x="9982470" y="2596621"/>
                </a:cubicBezTo>
                <a:cubicBezTo>
                  <a:pt x="9981808" y="2596852"/>
                  <a:pt x="9980882" y="2597216"/>
                  <a:pt x="9980287" y="2597514"/>
                </a:cubicBezTo>
                <a:cubicBezTo>
                  <a:pt x="9981577" y="2600854"/>
                  <a:pt x="9981114" y="2603798"/>
                  <a:pt x="9977144" y="2601979"/>
                </a:cubicBezTo>
                <a:cubicBezTo>
                  <a:pt x="9974564" y="2600788"/>
                  <a:pt x="9973671" y="2598473"/>
                  <a:pt x="9971819" y="2596356"/>
                </a:cubicBezTo>
                <a:cubicBezTo>
                  <a:pt x="9971025" y="2596654"/>
                  <a:pt x="9970067" y="2596985"/>
                  <a:pt x="9969273" y="2597315"/>
                </a:cubicBezTo>
                <a:cubicBezTo>
                  <a:pt x="9969273" y="2597315"/>
                  <a:pt x="9969173" y="2597415"/>
                  <a:pt x="9969141" y="2597448"/>
                </a:cubicBezTo>
                <a:cubicBezTo>
                  <a:pt x="9970562" y="2598870"/>
                  <a:pt x="9971655" y="2600325"/>
                  <a:pt x="9972944" y="2601813"/>
                </a:cubicBezTo>
                <a:cubicBezTo>
                  <a:pt x="9974498" y="2603566"/>
                  <a:pt x="9977111" y="2604261"/>
                  <a:pt x="9978236" y="2606047"/>
                </a:cubicBezTo>
                <a:cubicBezTo>
                  <a:pt x="9974498" y="2611305"/>
                  <a:pt x="9965932" y="2616101"/>
                  <a:pt x="9954654" y="2617854"/>
                </a:cubicBezTo>
                <a:cubicBezTo>
                  <a:pt x="9939938" y="2620136"/>
                  <a:pt x="9921814" y="2616862"/>
                  <a:pt x="9915596" y="2608296"/>
                </a:cubicBezTo>
                <a:lnTo>
                  <a:pt x="9915365" y="2608494"/>
                </a:lnTo>
                <a:cubicBezTo>
                  <a:pt x="9916323" y="2591263"/>
                  <a:pt x="9916886" y="2571949"/>
                  <a:pt x="9916886" y="2553494"/>
                </a:cubicBezTo>
                <a:cubicBezTo>
                  <a:pt x="9921483" y="2558124"/>
                  <a:pt x="9927502" y="2560241"/>
                  <a:pt x="9934183" y="2559447"/>
                </a:cubicBezTo>
                <a:cubicBezTo>
                  <a:pt x="9941426" y="2558554"/>
                  <a:pt x="9948172" y="2554288"/>
                  <a:pt x="9951381" y="2548764"/>
                </a:cubicBezTo>
                <a:close/>
                <a:moveTo>
                  <a:pt x="9851301" y="2546912"/>
                </a:moveTo>
                <a:cubicBezTo>
                  <a:pt x="9854443" y="2558819"/>
                  <a:pt x="9867740" y="2572180"/>
                  <a:pt x="9882555" y="2578001"/>
                </a:cubicBezTo>
                <a:cubicBezTo>
                  <a:pt x="9894264" y="2582598"/>
                  <a:pt x="9905443" y="2581771"/>
                  <a:pt x="9914207" y="2575818"/>
                </a:cubicBezTo>
                <a:cubicBezTo>
                  <a:pt x="9913478" y="2606444"/>
                  <a:pt x="9911163" y="2631017"/>
                  <a:pt x="9907459" y="2646594"/>
                </a:cubicBezTo>
                <a:cubicBezTo>
                  <a:pt x="9901473" y="2645833"/>
                  <a:pt x="9895454" y="2644940"/>
                  <a:pt x="9889799" y="2643320"/>
                </a:cubicBezTo>
                <a:cubicBezTo>
                  <a:pt x="9884771" y="2641898"/>
                  <a:pt x="9876238" y="2635978"/>
                  <a:pt x="9871212" y="2637962"/>
                </a:cubicBezTo>
                <a:cubicBezTo>
                  <a:pt x="9873627" y="2643221"/>
                  <a:pt x="9881002" y="2646859"/>
                  <a:pt x="9885368" y="2650596"/>
                </a:cubicBezTo>
                <a:cubicBezTo>
                  <a:pt x="9890427" y="2654962"/>
                  <a:pt x="9894992" y="2659195"/>
                  <a:pt x="9899357" y="2663891"/>
                </a:cubicBezTo>
                <a:cubicBezTo>
                  <a:pt x="9891187" y="2660882"/>
                  <a:pt x="9882821" y="2656946"/>
                  <a:pt x="9876106" y="2651390"/>
                </a:cubicBezTo>
                <a:cubicBezTo>
                  <a:pt x="9871145" y="2647256"/>
                  <a:pt x="9864431" y="2643088"/>
                  <a:pt x="9860232" y="2638293"/>
                </a:cubicBezTo>
                <a:cubicBezTo>
                  <a:pt x="9856626" y="2634192"/>
                  <a:pt x="9853484" y="2629694"/>
                  <a:pt x="9850508" y="2625229"/>
                </a:cubicBezTo>
                <a:cubicBezTo>
                  <a:pt x="9847003" y="2620070"/>
                  <a:pt x="9846275" y="2622749"/>
                  <a:pt x="9840817" y="2622319"/>
                </a:cubicBezTo>
                <a:cubicBezTo>
                  <a:pt x="9832847" y="2621690"/>
                  <a:pt x="9829506" y="2615307"/>
                  <a:pt x="9823156" y="2611768"/>
                </a:cubicBezTo>
                <a:cubicBezTo>
                  <a:pt x="9811218" y="2605154"/>
                  <a:pt x="9798320" y="2601218"/>
                  <a:pt x="9786909" y="2592851"/>
                </a:cubicBezTo>
                <a:cubicBezTo>
                  <a:pt x="9783801" y="2590569"/>
                  <a:pt x="9779368" y="2585211"/>
                  <a:pt x="9775201" y="2583326"/>
                </a:cubicBezTo>
                <a:cubicBezTo>
                  <a:pt x="9786842" y="2578960"/>
                  <a:pt x="9800767" y="2572775"/>
                  <a:pt x="9815318" y="2566029"/>
                </a:cubicBezTo>
                <a:cubicBezTo>
                  <a:pt x="9824976" y="2561597"/>
                  <a:pt x="9837808" y="2555114"/>
                  <a:pt x="9851301" y="2546912"/>
                </a:cubicBezTo>
                <a:close/>
                <a:moveTo>
                  <a:pt x="10430178" y="2546912"/>
                </a:moveTo>
                <a:cubicBezTo>
                  <a:pt x="10430971" y="2553593"/>
                  <a:pt x="10432195" y="2560770"/>
                  <a:pt x="10433882" y="2568344"/>
                </a:cubicBezTo>
                <a:cubicBezTo>
                  <a:pt x="10433882" y="2568674"/>
                  <a:pt x="10433981" y="2568972"/>
                  <a:pt x="10434146" y="2569237"/>
                </a:cubicBezTo>
                <a:cubicBezTo>
                  <a:pt x="10435105" y="2573338"/>
                  <a:pt x="10436197" y="2577571"/>
                  <a:pt x="10437388" y="2581870"/>
                </a:cubicBezTo>
                <a:cubicBezTo>
                  <a:pt x="10435932" y="2585575"/>
                  <a:pt x="10430937" y="2590039"/>
                  <a:pt x="10424886" y="2590800"/>
                </a:cubicBezTo>
                <a:cubicBezTo>
                  <a:pt x="10418768" y="2591594"/>
                  <a:pt x="10412980" y="2589411"/>
                  <a:pt x="10408250" y="2585674"/>
                </a:cubicBezTo>
                <a:cubicBezTo>
                  <a:pt x="10410400" y="2577869"/>
                  <a:pt x="10410169" y="2582300"/>
                  <a:pt x="10416353" y="2576744"/>
                </a:cubicBezTo>
                <a:cubicBezTo>
                  <a:pt x="10423000" y="2570758"/>
                  <a:pt x="10421148" y="2575124"/>
                  <a:pt x="10423232" y="2563978"/>
                </a:cubicBezTo>
                <a:cubicBezTo>
                  <a:pt x="10424324" y="2558356"/>
                  <a:pt x="10423762" y="2552899"/>
                  <a:pt x="10427433" y="2549095"/>
                </a:cubicBezTo>
                <a:cubicBezTo>
                  <a:pt x="10428160" y="2548368"/>
                  <a:pt x="10429086" y="2547640"/>
                  <a:pt x="10430178" y="2546912"/>
                </a:cubicBezTo>
                <a:close/>
                <a:moveTo>
                  <a:pt x="10572717" y="2542510"/>
                </a:moveTo>
                <a:lnTo>
                  <a:pt x="10572543" y="2542585"/>
                </a:lnTo>
                <a:lnTo>
                  <a:pt x="10572689" y="2542543"/>
                </a:lnTo>
                <a:close/>
                <a:moveTo>
                  <a:pt x="10441191" y="2541555"/>
                </a:moveTo>
                <a:cubicBezTo>
                  <a:pt x="10443142" y="2546284"/>
                  <a:pt x="10445292" y="2550980"/>
                  <a:pt x="10447739" y="2555577"/>
                </a:cubicBezTo>
                <a:cubicBezTo>
                  <a:pt x="10448136" y="2559017"/>
                  <a:pt x="10445358" y="2563515"/>
                  <a:pt x="10442481" y="2565896"/>
                </a:cubicBezTo>
                <a:cubicBezTo>
                  <a:pt x="10439570" y="2568277"/>
                  <a:pt x="10437553" y="2567649"/>
                  <a:pt x="10436230" y="2567649"/>
                </a:cubicBezTo>
                <a:cubicBezTo>
                  <a:pt x="10434477" y="2559778"/>
                  <a:pt x="10433253" y="2552402"/>
                  <a:pt x="10432460" y="2545556"/>
                </a:cubicBezTo>
                <a:cubicBezTo>
                  <a:pt x="10435006" y="2544167"/>
                  <a:pt x="10438016" y="2542811"/>
                  <a:pt x="10441191" y="2541555"/>
                </a:cubicBezTo>
                <a:close/>
                <a:moveTo>
                  <a:pt x="4680436" y="2538523"/>
                </a:moveTo>
                <a:lnTo>
                  <a:pt x="4679506" y="2540876"/>
                </a:lnTo>
                <a:lnTo>
                  <a:pt x="4679344" y="2542122"/>
                </a:lnTo>
                <a:close/>
                <a:moveTo>
                  <a:pt x="1466271" y="2537408"/>
                </a:moveTo>
                <a:lnTo>
                  <a:pt x="1466236" y="2537447"/>
                </a:lnTo>
                <a:lnTo>
                  <a:pt x="1466278" y="2537418"/>
                </a:lnTo>
                <a:close/>
                <a:moveTo>
                  <a:pt x="9447768" y="2532647"/>
                </a:moveTo>
                <a:lnTo>
                  <a:pt x="9428597" y="2551377"/>
                </a:lnTo>
                <a:cubicBezTo>
                  <a:pt x="9430813" y="2553428"/>
                  <a:pt x="9433028" y="2555544"/>
                  <a:pt x="9435278" y="2557595"/>
                </a:cubicBezTo>
                <a:close/>
                <a:moveTo>
                  <a:pt x="9448210" y="2531765"/>
                </a:moveTo>
                <a:lnTo>
                  <a:pt x="9447768" y="2532647"/>
                </a:lnTo>
                <a:lnTo>
                  <a:pt x="9448546" y="2531887"/>
                </a:lnTo>
                <a:close/>
                <a:moveTo>
                  <a:pt x="10140459" y="2524191"/>
                </a:moveTo>
                <a:cubicBezTo>
                  <a:pt x="10149785" y="2527267"/>
                  <a:pt x="10158351" y="2531236"/>
                  <a:pt x="10167479" y="2534775"/>
                </a:cubicBezTo>
                <a:cubicBezTo>
                  <a:pt x="10161791" y="2538313"/>
                  <a:pt x="10152464" y="2535833"/>
                  <a:pt x="10150050" y="2542481"/>
                </a:cubicBezTo>
                <a:cubicBezTo>
                  <a:pt x="10149289" y="2544564"/>
                  <a:pt x="10151141" y="2550352"/>
                  <a:pt x="10150877" y="2552998"/>
                </a:cubicBezTo>
                <a:cubicBezTo>
                  <a:pt x="10150745" y="2554618"/>
                  <a:pt x="10150513" y="2556173"/>
                  <a:pt x="10150282" y="2557694"/>
                </a:cubicBezTo>
                <a:cubicBezTo>
                  <a:pt x="10143998" y="2557463"/>
                  <a:pt x="10138276" y="2556074"/>
                  <a:pt x="10135432" y="2550220"/>
                </a:cubicBezTo>
                <a:cubicBezTo>
                  <a:pt x="10137780" y="2537222"/>
                  <a:pt x="10139631" y="2528160"/>
                  <a:pt x="10140459" y="2524191"/>
                </a:cubicBezTo>
                <a:close/>
                <a:moveTo>
                  <a:pt x="10546760" y="2523794"/>
                </a:moveTo>
                <a:cubicBezTo>
                  <a:pt x="10550661" y="2565102"/>
                  <a:pt x="10563692" y="2602012"/>
                  <a:pt x="10581089" y="2628834"/>
                </a:cubicBezTo>
                <a:cubicBezTo>
                  <a:pt x="10582477" y="2636275"/>
                  <a:pt x="10580593" y="2641501"/>
                  <a:pt x="10577154" y="2644610"/>
                </a:cubicBezTo>
                <a:cubicBezTo>
                  <a:pt x="10570374" y="2650728"/>
                  <a:pt x="10557872" y="2653275"/>
                  <a:pt x="10552547" y="2651754"/>
                </a:cubicBezTo>
                <a:cubicBezTo>
                  <a:pt x="10518482" y="2633167"/>
                  <a:pt x="10486137" y="2606973"/>
                  <a:pt x="10463879" y="2576711"/>
                </a:cubicBezTo>
                <a:cubicBezTo>
                  <a:pt x="10473801" y="2580878"/>
                  <a:pt x="10488783" y="2579291"/>
                  <a:pt x="10504129" y="2571982"/>
                </a:cubicBezTo>
                <a:cubicBezTo>
                  <a:pt x="10521492" y="2563713"/>
                  <a:pt x="10541270" y="2546714"/>
                  <a:pt x="10546760" y="2523794"/>
                </a:cubicBezTo>
                <a:close/>
                <a:moveTo>
                  <a:pt x="9759616" y="2521195"/>
                </a:moveTo>
                <a:lnTo>
                  <a:pt x="9757049" y="2521785"/>
                </a:lnTo>
                <a:lnTo>
                  <a:pt x="9757760" y="2521769"/>
                </a:lnTo>
                <a:close/>
                <a:moveTo>
                  <a:pt x="9887120" y="2520950"/>
                </a:moveTo>
                <a:cubicBezTo>
                  <a:pt x="9890294" y="2526209"/>
                  <a:pt x="9895620" y="2528855"/>
                  <a:pt x="9901804" y="2528193"/>
                </a:cubicBezTo>
                <a:cubicBezTo>
                  <a:pt x="9906897" y="2527631"/>
                  <a:pt x="9911296" y="2524952"/>
                  <a:pt x="9913842" y="2521182"/>
                </a:cubicBezTo>
                <a:cubicBezTo>
                  <a:pt x="9914603" y="2537057"/>
                  <a:pt x="9914670" y="2555478"/>
                  <a:pt x="9914239" y="2573635"/>
                </a:cubicBezTo>
                <a:lnTo>
                  <a:pt x="9913908" y="2573172"/>
                </a:lnTo>
                <a:cubicBezTo>
                  <a:pt x="9903325" y="2581077"/>
                  <a:pt x="9890560" y="2579886"/>
                  <a:pt x="9882490" y="2576711"/>
                </a:cubicBezTo>
                <a:cubicBezTo>
                  <a:pt x="9868268" y="2571155"/>
                  <a:pt x="9855999" y="2556801"/>
                  <a:pt x="9853452" y="2545589"/>
                </a:cubicBezTo>
                <a:cubicBezTo>
                  <a:pt x="9864829" y="2538578"/>
                  <a:pt x="9876504" y="2530310"/>
                  <a:pt x="9887120" y="2520950"/>
                </a:cubicBezTo>
                <a:close/>
                <a:moveTo>
                  <a:pt x="10125212" y="2520719"/>
                </a:moveTo>
                <a:cubicBezTo>
                  <a:pt x="10128222" y="2521115"/>
                  <a:pt x="10131066" y="2521446"/>
                  <a:pt x="10132819" y="2521876"/>
                </a:cubicBezTo>
                <a:cubicBezTo>
                  <a:pt x="10134638" y="2522372"/>
                  <a:pt x="10136390" y="2522935"/>
                  <a:pt x="10138177" y="2523464"/>
                </a:cubicBezTo>
                <a:cubicBezTo>
                  <a:pt x="10136986" y="2529152"/>
                  <a:pt x="10133580" y="2545722"/>
                  <a:pt x="10129743" y="2569104"/>
                </a:cubicBezTo>
                <a:cubicBezTo>
                  <a:pt x="10125808" y="2570493"/>
                  <a:pt x="10119954" y="2571155"/>
                  <a:pt x="10115290" y="2568873"/>
                </a:cubicBezTo>
                <a:cubicBezTo>
                  <a:pt x="10111553" y="2567054"/>
                  <a:pt x="10109106" y="2563151"/>
                  <a:pt x="10108279" y="2560075"/>
                </a:cubicBezTo>
                <a:cubicBezTo>
                  <a:pt x="10112612" y="2552039"/>
                  <a:pt x="10116713" y="2543340"/>
                  <a:pt x="10120450" y="2533882"/>
                </a:cubicBezTo>
                <a:cubicBezTo>
                  <a:pt x="10122170" y="2529516"/>
                  <a:pt x="10123757" y="2525117"/>
                  <a:pt x="10125212" y="2520719"/>
                </a:cubicBezTo>
                <a:close/>
                <a:moveTo>
                  <a:pt x="1252461" y="2517993"/>
                </a:moveTo>
                <a:lnTo>
                  <a:pt x="1258753" y="2526861"/>
                </a:lnTo>
                <a:cubicBezTo>
                  <a:pt x="1262923" y="2533157"/>
                  <a:pt x="1266114" y="2538244"/>
                  <a:pt x="1266114" y="2538244"/>
                </a:cubicBezTo>
                <a:lnTo>
                  <a:pt x="1266463" y="2539748"/>
                </a:lnTo>
                <a:close/>
                <a:moveTo>
                  <a:pt x="10587002" y="2517040"/>
                </a:moveTo>
                <a:lnTo>
                  <a:pt x="10587501" y="2518028"/>
                </a:lnTo>
                <a:lnTo>
                  <a:pt x="10590931" y="2519181"/>
                </a:lnTo>
                <a:close/>
                <a:moveTo>
                  <a:pt x="10083640" y="2510896"/>
                </a:moveTo>
                <a:cubicBezTo>
                  <a:pt x="10085690" y="2515063"/>
                  <a:pt x="10090154" y="2518205"/>
                  <a:pt x="10096207" y="2519594"/>
                </a:cubicBezTo>
                <a:cubicBezTo>
                  <a:pt x="10102557" y="2521049"/>
                  <a:pt x="10109337" y="2520289"/>
                  <a:pt x="10113438" y="2517907"/>
                </a:cubicBezTo>
                <a:cubicBezTo>
                  <a:pt x="10113471" y="2517940"/>
                  <a:pt x="10113471" y="2517940"/>
                  <a:pt x="10113504" y="2517940"/>
                </a:cubicBezTo>
                <a:cubicBezTo>
                  <a:pt x="10115158" y="2519131"/>
                  <a:pt x="10118862" y="2519859"/>
                  <a:pt x="10122732" y="2520421"/>
                </a:cubicBezTo>
                <a:cubicBezTo>
                  <a:pt x="10121343" y="2524621"/>
                  <a:pt x="10119854" y="2528821"/>
                  <a:pt x="10118201" y="2532989"/>
                </a:cubicBezTo>
                <a:cubicBezTo>
                  <a:pt x="10106162" y="2563515"/>
                  <a:pt x="10090022" y="2586468"/>
                  <a:pt x="10076165" y="2602376"/>
                </a:cubicBezTo>
                <a:cubicBezTo>
                  <a:pt x="10061182" y="2607833"/>
                  <a:pt x="10046564" y="2608990"/>
                  <a:pt x="10036047" y="2602839"/>
                </a:cubicBezTo>
                <a:cubicBezTo>
                  <a:pt x="10027878" y="2598043"/>
                  <a:pt x="10022553" y="2588584"/>
                  <a:pt x="10020404" y="2577736"/>
                </a:cubicBezTo>
                <a:cubicBezTo>
                  <a:pt x="10022553" y="2577373"/>
                  <a:pt x="10025068" y="2576843"/>
                  <a:pt x="10024241" y="2575190"/>
                </a:cubicBezTo>
                <a:cubicBezTo>
                  <a:pt x="10024009" y="2574694"/>
                  <a:pt x="10017030" y="2572842"/>
                  <a:pt x="10018320" y="2571056"/>
                </a:cubicBezTo>
                <a:cubicBezTo>
                  <a:pt x="10020172" y="2568443"/>
                  <a:pt x="10021926" y="2566458"/>
                  <a:pt x="10022818" y="2563217"/>
                </a:cubicBezTo>
                <a:cubicBezTo>
                  <a:pt x="10023579" y="2560373"/>
                  <a:pt x="10023711" y="2557330"/>
                  <a:pt x="10024671" y="2554552"/>
                </a:cubicBezTo>
                <a:cubicBezTo>
                  <a:pt x="10025729" y="2551543"/>
                  <a:pt x="10027482" y="2548698"/>
                  <a:pt x="10028408" y="2545623"/>
                </a:cubicBezTo>
                <a:cubicBezTo>
                  <a:pt x="10028606" y="2545060"/>
                  <a:pt x="10028771" y="2544399"/>
                  <a:pt x="10028936" y="2543737"/>
                </a:cubicBezTo>
                <a:cubicBezTo>
                  <a:pt x="10038957" y="2545920"/>
                  <a:pt x="10057743" y="2533981"/>
                  <a:pt x="10067896" y="2525316"/>
                </a:cubicBezTo>
                <a:cubicBezTo>
                  <a:pt x="10073122" y="2520884"/>
                  <a:pt x="10078479" y="2516088"/>
                  <a:pt x="10083640" y="2510896"/>
                </a:cubicBezTo>
                <a:close/>
                <a:moveTo>
                  <a:pt x="9918374" y="2500809"/>
                </a:moveTo>
                <a:cubicBezTo>
                  <a:pt x="9924592" y="2514997"/>
                  <a:pt x="9936530" y="2531732"/>
                  <a:pt x="9949693" y="2546813"/>
                </a:cubicBezTo>
                <a:cubicBezTo>
                  <a:pt x="9947082" y="2552072"/>
                  <a:pt x="9941691" y="2557198"/>
                  <a:pt x="9934845" y="2558025"/>
                </a:cubicBezTo>
                <a:cubicBezTo>
                  <a:pt x="9928065" y="2558819"/>
                  <a:pt x="9921119" y="2555313"/>
                  <a:pt x="9916886" y="2549856"/>
                </a:cubicBezTo>
                <a:cubicBezTo>
                  <a:pt x="9916819" y="2531765"/>
                  <a:pt x="9916191" y="2514865"/>
                  <a:pt x="9914834" y="2501999"/>
                </a:cubicBezTo>
                <a:cubicBezTo>
                  <a:pt x="9916124" y="2501834"/>
                  <a:pt x="9917349" y="2501437"/>
                  <a:pt x="9918374" y="2500809"/>
                </a:cubicBezTo>
                <a:close/>
                <a:moveTo>
                  <a:pt x="9728700" y="2500048"/>
                </a:moveTo>
                <a:cubicBezTo>
                  <a:pt x="9729725" y="2512285"/>
                  <a:pt x="9722285" y="2521744"/>
                  <a:pt x="9720531" y="2522372"/>
                </a:cubicBezTo>
                <a:cubicBezTo>
                  <a:pt x="9714049" y="2521975"/>
                  <a:pt x="9708130" y="2521115"/>
                  <a:pt x="9703037" y="2519859"/>
                </a:cubicBezTo>
                <a:cubicBezTo>
                  <a:pt x="9701646" y="2517114"/>
                  <a:pt x="9700258" y="2514369"/>
                  <a:pt x="9699365" y="2511458"/>
                </a:cubicBezTo>
                <a:cubicBezTo>
                  <a:pt x="9698803" y="2509540"/>
                  <a:pt x="9698439" y="2507886"/>
                  <a:pt x="9698008" y="2506266"/>
                </a:cubicBezTo>
                <a:cubicBezTo>
                  <a:pt x="9708626" y="2507655"/>
                  <a:pt x="9718911" y="2505935"/>
                  <a:pt x="9727047" y="2501173"/>
                </a:cubicBezTo>
                <a:cubicBezTo>
                  <a:pt x="9727643" y="2500809"/>
                  <a:pt x="9728172" y="2500412"/>
                  <a:pt x="9728700" y="2500048"/>
                </a:cubicBezTo>
                <a:close/>
                <a:moveTo>
                  <a:pt x="9907163" y="2499750"/>
                </a:moveTo>
                <a:cubicBezTo>
                  <a:pt x="9908552" y="2500974"/>
                  <a:pt x="9910404" y="2501801"/>
                  <a:pt x="9912420" y="2502032"/>
                </a:cubicBezTo>
                <a:cubicBezTo>
                  <a:pt x="9912883" y="2506299"/>
                  <a:pt x="9913247" y="2510929"/>
                  <a:pt x="9913546" y="2515923"/>
                </a:cubicBezTo>
                <a:cubicBezTo>
                  <a:pt x="9912520" y="2521016"/>
                  <a:pt x="9907459" y="2526573"/>
                  <a:pt x="9901540" y="2527201"/>
                </a:cubicBezTo>
                <a:cubicBezTo>
                  <a:pt x="9896215" y="2527796"/>
                  <a:pt x="9891618" y="2523960"/>
                  <a:pt x="9888938" y="2519263"/>
                </a:cubicBezTo>
                <a:cubicBezTo>
                  <a:pt x="9895653" y="2513178"/>
                  <a:pt x="9901837" y="2506663"/>
                  <a:pt x="9907163" y="2499750"/>
                </a:cubicBezTo>
                <a:close/>
                <a:moveTo>
                  <a:pt x="10584297" y="2494988"/>
                </a:moveTo>
                <a:cubicBezTo>
                  <a:pt x="10589721" y="2497766"/>
                  <a:pt x="10592863" y="2502330"/>
                  <a:pt x="10595840" y="2509209"/>
                </a:cubicBezTo>
                <a:cubicBezTo>
                  <a:pt x="10597328" y="2512682"/>
                  <a:pt x="10598849" y="2516188"/>
                  <a:pt x="10600370" y="2519726"/>
                </a:cubicBezTo>
                <a:cubicBezTo>
                  <a:pt x="10598552" y="2520189"/>
                  <a:pt x="10596700" y="2520520"/>
                  <a:pt x="10594914" y="2520520"/>
                </a:cubicBezTo>
                <a:lnTo>
                  <a:pt x="10590931" y="2519181"/>
                </a:lnTo>
                <a:lnTo>
                  <a:pt x="10595939" y="2521909"/>
                </a:lnTo>
                <a:cubicBezTo>
                  <a:pt x="10597592" y="2521909"/>
                  <a:pt x="10599313" y="2521645"/>
                  <a:pt x="10601032" y="2521281"/>
                </a:cubicBezTo>
                <a:cubicBezTo>
                  <a:pt x="10604173" y="2528689"/>
                  <a:pt x="10607184" y="2536197"/>
                  <a:pt x="10609301" y="2543870"/>
                </a:cubicBezTo>
                <a:cubicBezTo>
                  <a:pt x="10610359" y="2547640"/>
                  <a:pt x="10609995" y="2550484"/>
                  <a:pt x="10610028" y="2554321"/>
                </a:cubicBezTo>
                <a:cubicBezTo>
                  <a:pt x="10610028" y="2557297"/>
                  <a:pt x="10609929" y="2561762"/>
                  <a:pt x="10611252" y="2564441"/>
                </a:cubicBezTo>
                <a:cubicBezTo>
                  <a:pt x="10612443" y="2566723"/>
                  <a:pt x="10615155" y="2566458"/>
                  <a:pt x="10616014" y="2569170"/>
                </a:cubicBezTo>
                <a:cubicBezTo>
                  <a:pt x="10616609" y="2571056"/>
                  <a:pt x="10616081" y="2574495"/>
                  <a:pt x="10615948" y="2576678"/>
                </a:cubicBezTo>
                <a:cubicBezTo>
                  <a:pt x="10615849" y="2579324"/>
                  <a:pt x="10616742" y="2582796"/>
                  <a:pt x="10616278" y="2585244"/>
                </a:cubicBezTo>
                <a:cubicBezTo>
                  <a:pt x="10615948" y="2587096"/>
                  <a:pt x="10612740" y="2589444"/>
                  <a:pt x="10614791" y="2591462"/>
                </a:cubicBezTo>
                <a:cubicBezTo>
                  <a:pt x="10619090" y="2591495"/>
                  <a:pt x="10616841" y="2583359"/>
                  <a:pt x="10617569" y="2580184"/>
                </a:cubicBezTo>
                <a:cubicBezTo>
                  <a:pt x="10619090" y="2573040"/>
                  <a:pt x="10622397" y="2580349"/>
                  <a:pt x="10627061" y="2578927"/>
                </a:cubicBezTo>
                <a:cubicBezTo>
                  <a:pt x="10627193" y="2575024"/>
                  <a:pt x="10623190" y="2573007"/>
                  <a:pt x="10622960" y="2569170"/>
                </a:cubicBezTo>
                <a:cubicBezTo>
                  <a:pt x="10622861" y="2566988"/>
                  <a:pt x="10623422" y="2564507"/>
                  <a:pt x="10623323" y="2562225"/>
                </a:cubicBezTo>
                <a:cubicBezTo>
                  <a:pt x="10623190" y="2559811"/>
                  <a:pt x="10622431" y="2557463"/>
                  <a:pt x="10622728" y="2555081"/>
                </a:cubicBezTo>
                <a:cubicBezTo>
                  <a:pt x="10625605" y="2555743"/>
                  <a:pt x="10628351" y="2556900"/>
                  <a:pt x="10631228" y="2557727"/>
                </a:cubicBezTo>
                <a:cubicBezTo>
                  <a:pt x="10634833" y="2558719"/>
                  <a:pt x="10640024" y="2559249"/>
                  <a:pt x="10643200" y="2561001"/>
                </a:cubicBezTo>
                <a:cubicBezTo>
                  <a:pt x="10646111" y="2562589"/>
                  <a:pt x="10648624" y="2565863"/>
                  <a:pt x="10650872" y="2568311"/>
                </a:cubicBezTo>
                <a:cubicBezTo>
                  <a:pt x="10654677" y="2572412"/>
                  <a:pt x="10658050" y="2577373"/>
                  <a:pt x="10661589" y="2581738"/>
                </a:cubicBezTo>
                <a:cubicBezTo>
                  <a:pt x="10666186" y="2587394"/>
                  <a:pt x="10668997" y="2593115"/>
                  <a:pt x="10672667" y="2599267"/>
                </a:cubicBezTo>
                <a:cubicBezTo>
                  <a:pt x="10673892" y="2601284"/>
                  <a:pt x="10675116" y="2603335"/>
                  <a:pt x="10676538" y="2605286"/>
                </a:cubicBezTo>
                <a:cubicBezTo>
                  <a:pt x="10674620" y="2607568"/>
                  <a:pt x="10671015" y="2610247"/>
                  <a:pt x="10665558" y="2612727"/>
                </a:cubicBezTo>
                <a:lnTo>
                  <a:pt x="10651969" y="2617306"/>
                </a:lnTo>
                <a:lnTo>
                  <a:pt x="10666583" y="2614910"/>
                </a:lnTo>
                <a:cubicBezTo>
                  <a:pt x="10671808" y="2612529"/>
                  <a:pt x="10675711" y="2609850"/>
                  <a:pt x="10678092" y="2607204"/>
                </a:cubicBezTo>
                <a:cubicBezTo>
                  <a:pt x="10679117" y="2608428"/>
                  <a:pt x="10680176" y="2609619"/>
                  <a:pt x="10681400" y="2610578"/>
                </a:cubicBezTo>
                <a:cubicBezTo>
                  <a:pt x="10682293" y="2606774"/>
                  <a:pt x="10686559" y="2607634"/>
                  <a:pt x="10689402" y="2608230"/>
                </a:cubicBezTo>
                <a:cubicBezTo>
                  <a:pt x="10693405" y="2609023"/>
                  <a:pt x="10696877" y="2608395"/>
                  <a:pt x="10701012" y="2608395"/>
                </a:cubicBezTo>
                <a:cubicBezTo>
                  <a:pt x="10708586" y="2608395"/>
                  <a:pt x="10716027" y="2608362"/>
                  <a:pt x="10723369" y="2609156"/>
                </a:cubicBezTo>
                <a:cubicBezTo>
                  <a:pt x="10689866" y="2617225"/>
                  <a:pt x="10659704" y="2632439"/>
                  <a:pt x="10630963" y="2656351"/>
                </a:cubicBezTo>
                <a:cubicBezTo>
                  <a:pt x="10611748" y="2646991"/>
                  <a:pt x="10599147" y="2625560"/>
                  <a:pt x="10591673" y="2601218"/>
                </a:cubicBezTo>
                <a:cubicBezTo>
                  <a:pt x="10601909" y="2614001"/>
                  <a:pt x="10615725" y="2619656"/>
                  <a:pt x="10629438" y="2621000"/>
                </a:cubicBezTo>
                <a:lnTo>
                  <a:pt x="10639416" y="2619364"/>
                </a:lnTo>
                <a:lnTo>
                  <a:pt x="10627035" y="2620012"/>
                </a:lnTo>
                <a:cubicBezTo>
                  <a:pt x="10613591" y="2618300"/>
                  <a:pt x="10600337" y="2611091"/>
                  <a:pt x="10589655" y="2594306"/>
                </a:cubicBezTo>
                <a:cubicBezTo>
                  <a:pt x="10584561" y="2575223"/>
                  <a:pt x="10581982" y="2554784"/>
                  <a:pt x="10581519" y="2535833"/>
                </a:cubicBezTo>
                <a:cubicBezTo>
                  <a:pt x="10581551" y="2535734"/>
                  <a:pt x="10581586" y="2535635"/>
                  <a:pt x="10581652" y="2535535"/>
                </a:cubicBezTo>
                <a:lnTo>
                  <a:pt x="10581519" y="2535502"/>
                </a:lnTo>
                <a:cubicBezTo>
                  <a:pt x="10581321" y="2528127"/>
                  <a:pt x="10581486" y="2520983"/>
                  <a:pt x="10581916" y="2514269"/>
                </a:cubicBezTo>
                <a:lnTo>
                  <a:pt x="10587002" y="2517040"/>
                </a:lnTo>
                <a:lnTo>
                  <a:pt x="10582445" y="2508019"/>
                </a:lnTo>
                <a:cubicBezTo>
                  <a:pt x="10582908" y="2503388"/>
                  <a:pt x="10583536" y="2499089"/>
                  <a:pt x="10584297" y="2494988"/>
                </a:cubicBezTo>
                <a:close/>
                <a:moveTo>
                  <a:pt x="9944633" y="2488076"/>
                </a:moveTo>
                <a:cubicBezTo>
                  <a:pt x="9946255" y="2504943"/>
                  <a:pt x="9940533" y="2512450"/>
                  <a:pt x="9938151" y="2514369"/>
                </a:cubicBezTo>
                <a:cubicBezTo>
                  <a:pt x="9935473" y="2516518"/>
                  <a:pt x="9931372" y="2517081"/>
                  <a:pt x="9929884" y="2516750"/>
                </a:cubicBezTo>
                <a:cubicBezTo>
                  <a:pt x="9925981" y="2510631"/>
                  <a:pt x="9922673" y="2504744"/>
                  <a:pt x="9920326" y="2499287"/>
                </a:cubicBezTo>
                <a:cubicBezTo>
                  <a:pt x="9921780" y="2497766"/>
                  <a:pt x="9922673" y="2495815"/>
                  <a:pt x="9922673" y="2493665"/>
                </a:cubicBezTo>
                <a:cubicBezTo>
                  <a:pt x="9922673" y="2493202"/>
                  <a:pt x="9922608" y="2492706"/>
                  <a:pt x="9922541" y="2492276"/>
                </a:cubicBezTo>
                <a:cubicBezTo>
                  <a:pt x="9929354" y="2491648"/>
                  <a:pt x="9936795" y="2490258"/>
                  <a:pt x="9944633" y="2488076"/>
                </a:cubicBezTo>
                <a:close/>
                <a:moveTo>
                  <a:pt x="9913546" y="2487646"/>
                </a:moveTo>
                <a:cubicBezTo>
                  <a:pt x="9917249" y="2487646"/>
                  <a:pt x="9920292" y="2490358"/>
                  <a:pt x="9920292" y="2493665"/>
                </a:cubicBezTo>
                <a:cubicBezTo>
                  <a:pt x="9920292" y="2497005"/>
                  <a:pt x="9917249" y="2499717"/>
                  <a:pt x="9913546" y="2499717"/>
                </a:cubicBezTo>
                <a:cubicBezTo>
                  <a:pt x="9909807" y="2499717"/>
                  <a:pt x="9906765" y="2497005"/>
                  <a:pt x="9906765" y="2493665"/>
                </a:cubicBezTo>
                <a:cubicBezTo>
                  <a:pt x="9906765" y="2490358"/>
                  <a:pt x="9909807" y="2487646"/>
                  <a:pt x="9913546" y="2487646"/>
                </a:cubicBezTo>
                <a:close/>
                <a:moveTo>
                  <a:pt x="10548182" y="2486587"/>
                </a:moveTo>
                <a:cubicBezTo>
                  <a:pt x="10557773" y="2488572"/>
                  <a:pt x="10567265" y="2490920"/>
                  <a:pt x="10576095" y="2492408"/>
                </a:cubicBezTo>
                <a:cubicBezTo>
                  <a:pt x="10578343" y="2492772"/>
                  <a:pt x="10580296" y="2493334"/>
                  <a:pt x="10582049" y="2493996"/>
                </a:cubicBezTo>
                <a:cubicBezTo>
                  <a:pt x="10579899" y="2505869"/>
                  <a:pt x="10578940" y="2520024"/>
                  <a:pt x="10579269" y="2535006"/>
                </a:cubicBezTo>
                <a:lnTo>
                  <a:pt x="10572717" y="2542510"/>
                </a:lnTo>
                <a:lnTo>
                  <a:pt x="10579403" y="2539636"/>
                </a:lnTo>
                <a:cubicBezTo>
                  <a:pt x="10579832" y="2550484"/>
                  <a:pt x="10580924" y="2561630"/>
                  <a:pt x="10582677" y="2572544"/>
                </a:cubicBezTo>
                <a:cubicBezTo>
                  <a:pt x="10585818" y="2591759"/>
                  <a:pt x="10593325" y="2622848"/>
                  <a:pt x="10610557" y="2645106"/>
                </a:cubicBezTo>
                <a:cubicBezTo>
                  <a:pt x="10610888" y="2646627"/>
                  <a:pt x="10610921" y="2648612"/>
                  <a:pt x="10609168" y="2649571"/>
                </a:cubicBezTo>
                <a:cubicBezTo>
                  <a:pt x="10606622" y="2651026"/>
                  <a:pt x="10601132" y="2649802"/>
                  <a:pt x="10596997" y="2645734"/>
                </a:cubicBezTo>
                <a:cubicBezTo>
                  <a:pt x="10576228" y="2622980"/>
                  <a:pt x="10559162" y="2586501"/>
                  <a:pt x="10551819" y="2543704"/>
                </a:cubicBezTo>
                <a:cubicBezTo>
                  <a:pt x="10554135" y="2545953"/>
                  <a:pt x="10557409" y="2547243"/>
                  <a:pt x="10561477" y="2547342"/>
                </a:cubicBezTo>
                <a:lnTo>
                  <a:pt x="10572543" y="2542585"/>
                </a:lnTo>
                <a:lnTo>
                  <a:pt x="10561543" y="2545788"/>
                </a:lnTo>
                <a:cubicBezTo>
                  <a:pt x="10558170" y="2545689"/>
                  <a:pt x="10552316" y="2543737"/>
                  <a:pt x="10550762" y="2537123"/>
                </a:cubicBezTo>
                <a:cubicBezTo>
                  <a:pt x="10549538" y="2528755"/>
                  <a:pt x="10548711" y="2520156"/>
                  <a:pt x="10548281" y="2511392"/>
                </a:cubicBezTo>
                <a:cubicBezTo>
                  <a:pt x="10547883" y="2503256"/>
                  <a:pt x="10547851" y="2494988"/>
                  <a:pt x="10548182" y="2486587"/>
                </a:cubicBezTo>
                <a:close/>
                <a:moveTo>
                  <a:pt x="9850045" y="2483908"/>
                </a:moveTo>
                <a:cubicBezTo>
                  <a:pt x="9855700" y="2485959"/>
                  <a:pt x="9861488" y="2487745"/>
                  <a:pt x="9867277" y="2489200"/>
                </a:cubicBezTo>
                <a:lnTo>
                  <a:pt x="9867277" y="2489299"/>
                </a:lnTo>
                <a:cubicBezTo>
                  <a:pt x="9867607" y="2489365"/>
                  <a:pt x="9867938" y="2489365"/>
                  <a:pt x="9868268" y="2489465"/>
                </a:cubicBezTo>
                <a:cubicBezTo>
                  <a:pt x="9880803" y="2492540"/>
                  <a:pt x="9893304" y="2494260"/>
                  <a:pt x="9904483" y="2494823"/>
                </a:cubicBezTo>
                <a:cubicBezTo>
                  <a:pt x="9904649" y="2495881"/>
                  <a:pt x="9905045" y="2496939"/>
                  <a:pt x="9905607" y="2497832"/>
                </a:cubicBezTo>
                <a:cubicBezTo>
                  <a:pt x="9900117" y="2505042"/>
                  <a:pt x="9893570" y="2511921"/>
                  <a:pt x="9886259" y="2518470"/>
                </a:cubicBezTo>
                <a:lnTo>
                  <a:pt x="9885896" y="2518635"/>
                </a:lnTo>
                <a:cubicBezTo>
                  <a:pt x="9885930" y="2518668"/>
                  <a:pt x="9885930" y="2518701"/>
                  <a:pt x="9885963" y="2518734"/>
                </a:cubicBezTo>
                <a:cubicBezTo>
                  <a:pt x="9866351" y="2536230"/>
                  <a:pt x="9841480" y="2551080"/>
                  <a:pt x="9818031" y="2562192"/>
                </a:cubicBezTo>
                <a:lnTo>
                  <a:pt x="9818031" y="2562126"/>
                </a:lnTo>
                <a:cubicBezTo>
                  <a:pt x="9815981" y="2562754"/>
                  <a:pt x="9812209" y="2561961"/>
                  <a:pt x="9810623" y="2559943"/>
                </a:cubicBezTo>
                <a:cubicBezTo>
                  <a:pt x="9808670" y="2557529"/>
                  <a:pt x="9809200" y="2553196"/>
                  <a:pt x="9811283" y="2549393"/>
                </a:cubicBezTo>
                <a:cubicBezTo>
                  <a:pt x="9814922" y="2545887"/>
                  <a:pt x="9818494" y="2542216"/>
                  <a:pt x="9821900" y="2538313"/>
                </a:cubicBezTo>
                <a:cubicBezTo>
                  <a:pt x="9838932" y="2518867"/>
                  <a:pt x="9849780" y="2497766"/>
                  <a:pt x="9850045" y="2483908"/>
                </a:cubicBezTo>
                <a:close/>
                <a:moveTo>
                  <a:pt x="10518515" y="2483148"/>
                </a:moveTo>
                <a:cubicBezTo>
                  <a:pt x="10527246" y="2482883"/>
                  <a:pt x="10536540" y="2484272"/>
                  <a:pt x="10545834" y="2486124"/>
                </a:cubicBezTo>
                <a:cubicBezTo>
                  <a:pt x="10545437" y="2494657"/>
                  <a:pt x="10545470" y="2503091"/>
                  <a:pt x="10545867" y="2511392"/>
                </a:cubicBezTo>
                <a:cubicBezTo>
                  <a:pt x="10545867" y="2539471"/>
                  <a:pt x="10524468" y="2560406"/>
                  <a:pt x="10504757" y="2569832"/>
                </a:cubicBezTo>
                <a:cubicBezTo>
                  <a:pt x="10487493" y="2578034"/>
                  <a:pt x="10469171" y="2578927"/>
                  <a:pt x="10460539" y="2572081"/>
                </a:cubicBezTo>
                <a:cubicBezTo>
                  <a:pt x="10453693" y="2562093"/>
                  <a:pt x="10448269" y="2551113"/>
                  <a:pt x="10445226" y="2540000"/>
                </a:cubicBezTo>
                <a:cubicBezTo>
                  <a:pt x="10450121" y="2538214"/>
                  <a:pt x="10454883" y="2536660"/>
                  <a:pt x="10457893" y="2535601"/>
                </a:cubicBezTo>
                <a:cubicBezTo>
                  <a:pt x="10480646" y="2527465"/>
                  <a:pt x="10505286" y="2526771"/>
                  <a:pt x="10528735" y="2519330"/>
                </a:cubicBezTo>
                <a:cubicBezTo>
                  <a:pt x="10518383" y="2517411"/>
                  <a:pt x="10505683" y="2513939"/>
                  <a:pt x="10495297" y="2513079"/>
                </a:cubicBezTo>
                <a:cubicBezTo>
                  <a:pt x="10483194" y="2512054"/>
                  <a:pt x="10473636" y="2521645"/>
                  <a:pt x="10462325" y="2520818"/>
                </a:cubicBezTo>
                <a:cubicBezTo>
                  <a:pt x="10460703" y="2505538"/>
                  <a:pt x="10452436" y="2495319"/>
                  <a:pt x="10468972" y="2489895"/>
                </a:cubicBezTo>
                <a:cubicBezTo>
                  <a:pt x="10484550" y="2484835"/>
                  <a:pt x="10502211" y="2483677"/>
                  <a:pt x="10518515" y="2483148"/>
                </a:cubicBezTo>
                <a:close/>
                <a:moveTo>
                  <a:pt x="4722174" y="2476275"/>
                </a:moveTo>
                <a:lnTo>
                  <a:pt x="4716123" y="2484337"/>
                </a:lnTo>
                <a:cubicBezTo>
                  <a:pt x="4706501" y="2494411"/>
                  <a:pt x="4694295" y="2504225"/>
                  <a:pt x="4688214" y="2512894"/>
                </a:cubicBezTo>
                <a:lnTo>
                  <a:pt x="4680436" y="2538523"/>
                </a:lnTo>
                <a:lnTo>
                  <a:pt x="4689371" y="2515899"/>
                </a:lnTo>
                <a:cubicBezTo>
                  <a:pt x="4697104" y="2503289"/>
                  <a:pt x="4706875" y="2496925"/>
                  <a:pt x="4717031" y="2485809"/>
                </a:cubicBezTo>
                <a:close/>
                <a:moveTo>
                  <a:pt x="9893271" y="2476103"/>
                </a:moveTo>
                <a:cubicBezTo>
                  <a:pt x="9898762" y="2482056"/>
                  <a:pt x="9903325" y="2486521"/>
                  <a:pt x="9905971" y="2488902"/>
                </a:cubicBezTo>
                <a:cubicBezTo>
                  <a:pt x="9905211" y="2489928"/>
                  <a:pt x="9904714" y="2491118"/>
                  <a:pt x="9904517" y="2492408"/>
                </a:cubicBezTo>
                <a:cubicBezTo>
                  <a:pt x="9896843" y="2492011"/>
                  <a:pt x="9888542" y="2491052"/>
                  <a:pt x="9880042" y="2489531"/>
                </a:cubicBezTo>
                <a:cubicBezTo>
                  <a:pt x="9883845" y="2488803"/>
                  <a:pt x="9887120" y="2487282"/>
                  <a:pt x="9889402" y="2485066"/>
                </a:cubicBezTo>
                <a:cubicBezTo>
                  <a:pt x="9891850" y="2482718"/>
                  <a:pt x="9893172" y="2479675"/>
                  <a:pt x="9893271" y="2476103"/>
                </a:cubicBezTo>
                <a:close/>
                <a:moveTo>
                  <a:pt x="9832219" y="2476004"/>
                </a:moveTo>
                <a:cubicBezTo>
                  <a:pt x="9837147" y="2478617"/>
                  <a:pt x="9842340" y="2480998"/>
                  <a:pt x="9847630" y="2483049"/>
                </a:cubicBezTo>
                <a:cubicBezTo>
                  <a:pt x="9847763" y="2491317"/>
                  <a:pt x="9843762" y="2502330"/>
                  <a:pt x="9836717" y="2514071"/>
                </a:cubicBezTo>
                <a:cubicBezTo>
                  <a:pt x="9834534" y="2516254"/>
                  <a:pt x="9827721" y="2517940"/>
                  <a:pt x="9823488" y="2515361"/>
                </a:cubicBezTo>
                <a:cubicBezTo>
                  <a:pt x="9820346" y="2513443"/>
                  <a:pt x="9816874" y="2507192"/>
                  <a:pt x="9820809" y="2494723"/>
                </a:cubicBezTo>
                <a:cubicBezTo>
                  <a:pt x="9826133" y="2489068"/>
                  <a:pt x="9830003" y="2482817"/>
                  <a:pt x="9832219" y="2476004"/>
                </a:cubicBezTo>
                <a:close/>
                <a:moveTo>
                  <a:pt x="9681870" y="2472432"/>
                </a:moveTo>
                <a:cubicBezTo>
                  <a:pt x="9700854" y="2479940"/>
                  <a:pt x="9721359" y="2481593"/>
                  <a:pt x="9742129" y="2477426"/>
                </a:cubicBezTo>
                <a:cubicBezTo>
                  <a:pt x="9739217" y="2487050"/>
                  <a:pt x="9734324" y="2495815"/>
                  <a:pt x="9726517" y="2500412"/>
                </a:cubicBezTo>
                <a:cubicBezTo>
                  <a:pt x="9718580" y="2505075"/>
                  <a:pt x="9707930" y="2505737"/>
                  <a:pt x="9697282" y="2503851"/>
                </a:cubicBezTo>
                <a:cubicBezTo>
                  <a:pt x="9696884" y="2502628"/>
                  <a:pt x="9696389" y="2501404"/>
                  <a:pt x="9695661" y="2500048"/>
                </a:cubicBezTo>
                <a:cubicBezTo>
                  <a:pt x="9690833" y="2491151"/>
                  <a:pt x="9685673" y="2482354"/>
                  <a:pt x="9682034" y="2472862"/>
                </a:cubicBezTo>
                <a:cubicBezTo>
                  <a:pt x="9681969" y="2472697"/>
                  <a:pt x="9681936" y="2472598"/>
                  <a:pt x="9681870" y="2472432"/>
                </a:cubicBezTo>
                <a:close/>
                <a:moveTo>
                  <a:pt x="10111123" y="2472068"/>
                </a:moveTo>
                <a:cubicBezTo>
                  <a:pt x="10112942" y="2474946"/>
                  <a:pt x="10116283" y="2476765"/>
                  <a:pt x="10120483" y="2477195"/>
                </a:cubicBezTo>
                <a:cubicBezTo>
                  <a:pt x="10124617" y="2477558"/>
                  <a:pt x="10129545" y="2476434"/>
                  <a:pt x="10133051" y="2473292"/>
                </a:cubicBezTo>
                <a:cubicBezTo>
                  <a:pt x="10131628" y="2485959"/>
                  <a:pt x="10129214" y="2498461"/>
                  <a:pt x="10125708" y="2510830"/>
                </a:cubicBezTo>
                <a:cubicBezTo>
                  <a:pt x="10118366" y="2509342"/>
                  <a:pt x="10110924" y="2506100"/>
                  <a:pt x="10104310" y="2503686"/>
                </a:cubicBezTo>
                <a:cubicBezTo>
                  <a:pt x="10105666" y="2506167"/>
                  <a:pt x="10109271" y="2512847"/>
                  <a:pt x="10111884" y="2516221"/>
                </a:cubicBezTo>
                <a:cubicBezTo>
                  <a:pt x="10108279" y="2518536"/>
                  <a:pt x="10102293" y="2520189"/>
                  <a:pt x="10096737" y="2518933"/>
                </a:cubicBezTo>
                <a:cubicBezTo>
                  <a:pt x="10093330" y="2518139"/>
                  <a:pt x="10087508" y="2514369"/>
                  <a:pt x="10085492" y="2509011"/>
                </a:cubicBezTo>
                <a:cubicBezTo>
                  <a:pt x="10088170" y="2506200"/>
                  <a:pt x="10090783" y="2503355"/>
                  <a:pt x="10093231" y="2500313"/>
                </a:cubicBezTo>
                <a:cubicBezTo>
                  <a:pt x="10100375" y="2491383"/>
                  <a:pt x="10106030" y="2481957"/>
                  <a:pt x="10111123" y="2472068"/>
                </a:cubicBezTo>
                <a:close/>
                <a:moveTo>
                  <a:pt x="10006752" y="2471411"/>
                </a:moveTo>
                <a:lnTo>
                  <a:pt x="10009721" y="2484264"/>
                </a:lnTo>
                <a:lnTo>
                  <a:pt x="10021295" y="2498210"/>
                </a:lnTo>
                <a:close/>
                <a:moveTo>
                  <a:pt x="9956832" y="2466672"/>
                </a:moveTo>
                <a:lnTo>
                  <a:pt x="9948100" y="2472136"/>
                </a:lnTo>
                <a:lnTo>
                  <a:pt x="9958128" y="2466909"/>
                </a:lnTo>
                <a:close/>
                <a:moveTo>
                  <a:pt x="4727744" y="2465951"/>
                </a:moveTo>
                <a:lnTo>
                  <a:pt x="4722174" y="2476275"/>
                </a:lnTo>
                <a:lnTo>
                  <a:pt x="4727530" y="2469142"/>
                </a:lnTo>
                <a:close/>
                <a:moveTo>
                  <a:pt x="9949101" y="2465255"/>
                </a:moveTo>
                <a:lnTo>
                  <a:pt x="9949582" y="2465380"/>
                </a:lnTo>
                <a:lnTo>
                  <a:pt x="9949689" y="2465362"/>
                </a:lnTo>
                <a:close/>
                <a:moveTo>
                  <a:pt x="9962171" y="2463330"/>
                </a:moveTo>
                <a:lnTo>
                  <a:pt x="9949689" y="2465362"/>
                </a:lnTo>
                <a:lnTo>
                  <a:pt x="9956832" y="2466672"/>
                </a:lnTo>
                <a:close/>
                <a:moveTo>
                  <a:pt x="9966605" y="2460555"/>
                </a:moveTo>
                <a:lnTo>
                  <a:pt x="9962171" y="2463330"/>
                </a:lnTo>
                <a:lnTo>
                  <a:pt x="9963749" y="2463073"/>
                </a:lnTo>
                <a:close/>
                <a:moveTo>
                  <a:pt x="4728531" y="2454224"/>
                </a:moveTo>
                <a:lnTo>
                  <a:pt x="4727744" y="2465951"/>
                </a:lnTo>
                <a:lnTo>
                  <a:pt x="4729424" y="2462837"/>
                </a:lnTo>
                <a:cubicBezTo>
                  <a:pt x="4730084" y="2457335"/>
                  <a:pt x="4728531" y="2454224"/>
                  <a:pt x="4728531" y="2454224"/>
                </a:cubicBezTo>
                <a:close/>
                <a:moveTo>
                  <a:pt x="9905409" y="2452423"/>
                </a:moveTo>
                <a:cubicBezTo>
                  <a:pt x="9906434" y="2464693"/>
                  <a:pt x="9907955" y="2476070"/>
                  <a:pt x="9910073" y="2485860"/>
                </a:cubicBezTo>
                <a:cubicBezTo>
                  <a:pt x="9909179" y="2486190"/>
                  <a:pt x="9908419" y="2486687"/>
                  <a:pt x="9907691" y="2487216"/>
                </a:cubicBezTo>
                <a:cubicBezTo>
                  <a:pt x="9903292" y="2483280"/>
                  <a:pt x="9893007" y="2472994"/>
                  <a:pt x="9882259" y="2459765"/>
                </a:cubicBezTo>
                <a:cubicBezTo>
                  <a:pt x="9886458" y="2461320"/>
                  <a:pt x="9891519" y="2461518"/>
                  <a:pt x="9895984" y="2460096"/>
                </a:cubicBezTo>
                <a:cubicBezTo>
                  <a:pt x="9900250" y="2458707"/>
                  <a:pt x="9903458" y="2456061"/>
                  <a:pt x="9905409" y="2452423"/>
                </a:cubicBezTo>
                <a:close/>
                <a:moveTo>
                  <a:pt x="9801031" y="2450009"/>
                </a:moveTo>
                <a:cubicBezTo>
                  <a:pt x="9808373" y="2460162"/>
                  <a:pt x="9818559" y="2468364"/>
                  <a:pt x="9830102" y="2474813"/>
                </a:cubicBezTo>
                <a:cubicBezTo>
                  <a:pt x="9823950" y="2494360"/>
                  <a:pt x="9805264" y="2505637"/>
                  <a:pt x="9790581" y="2511624"/>
                </a:cubicBezTo>
                <a:lnTo>
                  <a:pt x="9759616" y="2521195"/>
                </a:lnTo>
                <a:lnTo>
                  <a:pt x="9791473" y="2513873"/>
                </a:lnTo>
                <a:cubicBezTo>
                  <a:pt x="9802024" y="2509573"/>
                  <a:pt x="9810689" y="2504215"/>
                  <a:pt x="9817501" y="2498031"/>
                </a:cubicBezTo>
                <a:cubicBezTo>
                  <a:pt x="9815186" y="2509639"/>
                  <a:pt x="9820742" y="2514567"/>
                  <a:pt x="9823455" y="2516221"/>
                </a:cubicBezTo>
                <a:cubicBezTo>
                  <a:pt x="9827027" y="2518370"/>
                  <a:pt x="9831127" y="2518734"/>
                  <a:pt x="9834335" y="2517907"/>
                </a:cubicBezTo>
                <a:cubicBezTo>
                  <a:pt x="9818031" y="2543142"/>
                  <a:pt x="9794847" y="2568774"/>
                  <a:pt x="9756481" y="2577736"/>
                </a:cubicBezTo>
                <a:cubicBezTo>
                  <a:pt x="9755357" y="2577009"/>
                  <a:pt x="9754232" y="2576149"/>
                  <a:pt x="9753010" y="2575256"/>
                </a:cubicBezTo>
                <a:cubicBezTo>
                  <a:pt x="9743384" y="2568112"/>
                  <a:pt x="9734324" y="2560208"/>
                  <a:pt x="9726286" y="2551344"/>
                </a:cubicBezTo>
                <a:cubicBezTo>
                  <a:pt x="9722417" y="2547045"/>
                  <a:pt x="9719077" y="2542481"/>
                  <a:pt x="9715603" y="2537917"/>
                </a:cubicBezTo>
                <a:cubicBezTo>
                  <a:pt x="9712461" y="2533782"/>
                  <a:pt x="9708294" y="2530409"/>
                  <a:pt x="9706012" y="2525613"/>
                </a:cubicBezTo>
                <a:cubicBezTo>
                  <a:pt x="9705517" y="2524654"/>
                  <a:pt x="9705021" y="2523629"/>
                  <a:pt x="9704491" y="2522637"/>
                </a:cubicBezTo>
                <a:cubicBezTo>
                  <a:pt x="9715637" y="2525035"/>
                  <a:pt x="9730321" y="2525729"/>
                  <a:pt x="9745750" y="2524382"/>
                </a:cubicBezTo>
                <a:lnTo>
                  <a:pt x="9757049" y="2521785"/>
                </a:lnTo>
                <a:lnTo>
                  <a:pt x="9723971" y="2522538"/>
                </a:lnTo>
                <a:cubicBezTo>
                  <a:pt x="9727708" y="2518470"/>
                  <a:pt x="9732339" y="2509110"/>
                  <a:pt x="9730950" y="2498494"/>
                </a:cubicBezTo>
                <a:cubicBezTo>
                  <a:pt x="9737565" y="2493334"/>
                  <a:pt x="9742294" y="2485959"/>
                  <a:pt x="9744808" y="2476897"/>
                </a:cubicBezTo>
                <a:cubicBezTo>
                  <a:pt x="9761012" y="2473259"/>
                  <a:pt x="9777350" y="2466181"/>
                  <a:pt x="9793226" y="2455565"/>
                </a:cubicBezTo>
                <a:cubicBezTo>
                  <a:pt x="9795871" y="2453779"/>
                  <a:pt x="9798484" y="2451927"/>
                  <a:pt x="9801031" y="2450009"/>
                </a:cubicBezTo>
                <a:close/>
                <a:moveTo>
                  <a:pt x="10124683" y="2442667"/>
                </a:moveTo>
                <a:cubicBezTo>
                  <a:pt x="10127858" y="2444056"/>
                  <a:pt x="10131132" y="2445412"/>
                  <a:pt x="10134440" y="2446701"/>
                </a:cubicBezTo>
                <a:cubicBezTo>
                  <a:pt x="10134473" y="2454143"/>
                  <a:pt x="10134142" y="2461584"/>
                  <a:pt x="10133447" y="2468993"/>
                </a:cubicBezTo>
                <a:cubicBezTo>
                  <a:pt x="10130835" y="2473524"/>
                  <a:pt x="10125080" y="2476665"/>
                  <a:pt x="10120714" y="2476269"/>
                </a:cubicBezTo>
                <a:cubicBezTo>
                  <a:pt x="10116579" y="2475872"/>
                  <a:pt x="10113571" y="2472366"/>
                  <a:pt x="10112446" y="2469389"/>
                </a:cubicBezTo>
                <a:cubicBezTo>
                  <a:pt x="10116713" y="2460890"/>
                  <a:pt x="10120549" y="2452125"/>
                  <a:pt x="10124485" y="2443096"/>
                </a:cubicBezTo>
                <a:close/>
                <a:moveTo>
                  <a:pt x="9864631" y="2439690"/>
                </a:moveTo>
                <a:cubicBezTo>
                  <a:pt x="9868335" y="2445412"/>
                  <a:pt x="9872337" y="2450935"/>
                  <a:pt x="9876372" y="2456127"/>
                </a:cubicBezTo>
                <a:lnTo>
                  <a:pt x="9876338" y="2456160"/>
                </a:lnTo>
                <a:cubicBezTo>
                  <a:pt x="9876372" y="2456193"/>
                  <a:pt x="9876437" y="2456226"/>
                  <a:pt x="9876470" y="2456293"/>
                </a:cubicBezTo>
                <a:cubicBezTo>
                  <a:pt x="9881333" y="2462543"/>
                  <a:pt x="9886226" y="2468298"/>
                  <a:pt x="9890659" y="2473226"/>
                </a:cubicBezTo>
                <a:cubicBezTo>
                  <a:pt x="9891320" y="2477426"/>
                  <a:pt x="9891419" y="2481924"/>
                  <a:pt x="9888806" y="2484438"/>
                </a:cubicBezTo>
                <a:cubicBezTo>
                  <a:pt x="9884870" y="2488175"/>
                  <a:pt x="9876405" y="2488539"/>
                  <a:pt x="9868666" y="2487083"/>
                </a:cubicBezTo>
                <a:cubicBezTo>
                  <a:pt x="9846970" y="2481726"/>
                  <a:pt x="9825274" y="2472168"/>
                  <a:pt x="9810357" y="2457252"/>
                </a:cubicBezTo>
                <a:cubicBezTo>
                  <a:pt x="9821437" y="2459269"/>
                  <a:pt x="9838900" y="2455532"/>
                  <a:pt x="9850739" y="2450108"/>
                </a:cubicBezTo>
                <a:cubicBezTo>
                  <a:pt x="9855799" y="2447793"/>
                  <a:pt x="9861985" y="2444188"/>
                  <a:pt x="9864631" y="2439690"/>
                </a:cubicBezTo>
                <a:close/>
                <a:moveTo>
                  <a:pt x="9986046" y="2424641"/>
                </a:moveTo>
                <a:lnTo>
                  <a:pt x="9992825" y="2426697"/>
                </a:lnTo>
                <a:lnTo>
                  <a:pt x="9995750" y="2425767"/>
                </a:lnTo>
                <a:close/>
                <a:moveTo>
                  <a:pt x="10063861" y="2414323"/>
                </a:moveTo>
                <a:cubicBezTo>
                  <a:pt x="10064821" y="2424741"/>
                  <a:pt x="10071832" y="2433836"/>
                  <a:pt x="10083606" y="2439591"/>
                </a:cubicBezTo>
                <a:cubicBezTo>
                  <a:pt x="10097001" y="2446139"/>
                  <a:pt x="10112810" y="2446668"/>
                  <a:pt x="10121310" y="2441112"/>
                </a:cubicBezTo>
                <a:cubicBezTo>
                  <a:pt x="10121674" y="2441311"/>
                  <a:pt x="10122103" y="2441476"/>
                  <a:pt x="10122467" y="2441674"/>
                </a:cubicBezTo>
                <a:lnTo>
                  <a:pt x="10122269" y="2442137"/>
                </a:lnTo>
                <a:cubicBezTo>
                  <a:pt x="10113405" y="2462510"/>
                  <a:pt x="10105037" y="2481693"/>
                  <a:pt x="10091346" y="2498791"/>
                </a:cubicBezTo>
                <a:cubicBezTo>
                  <a:pt x="10086549" y="2504777"/>
                  <a:pt x="10081225" y="2510102"/>
                  <a:pt x="10075833" y="2515063"/>
                </a:cubicBezTo>
                <a:cubicBezTo>
                  <a:pt x="10061215" y="2519561"/>
                  <a:pt x="10041801" y="2516188"/>
                  <a:pt x="10026224" y="2504149"/>
                </a:cubicBezTo>
                <a:lnTo>
                  <a:pt x="10021295" y="2498210"/>
                </a:lnTo>
                <a:lnTo>
                  <a:pt x="10024769" y="2504612"/>
                </a:lnTo>
                <a:cubicBezTo>
                  <a:pt x="10039487" y="2515956"/>
                  <a:pt x="10057545" y="2521049"/>
                  <a:pt x="10072262" y="2518370"/>
                </a:cubicBezTo>
                <a:cubicBezTo>
                  <a:pt x="10070278" y="2520123"/>
                  <a:pt x="10068294" y="2521843"/>
                  <a:pt x="10066343" y="2523497"/>
                </a:cubicBezTo>
                <a:cubicBezTo>
                  <a:pt x="10054238" y="2533815"/>
                  <a:pt x="10037470" y="2543010"/>
                  <a:pt x="10029532" y="2541422"/>
                </a:cubicBezTo>
                <a:cubicBezTo>
                  <a:pt x="10029829" y="2540430"/>
                  <a:pt x="10030160" y="2539438"/>
                  <a:pt x="10030690" y="2538578"/>
                </a:cubicBezTo>
                <a:cubicBezTo>
                  <a:pt x="10029532" y="2538776"/>
                  <a:pt x="10027977" y="2539173"/>
                  <a:pt x="10026655" y="2539372"/>
                </a:cubicBezTo>
                <a:cubicBezTo>
                  <a:pt x="10023281" y="2552171"/>
                  <a:pt x="10020866" y="2573338"/>
                  <a:pt x="10005885" y="2578232"/>
                </a:cubicBezTo>
                <a:cubicBezTo>
                  <a:pt x="10000858" y="2579886"/>
                  <a:pt x="9996955" y="2579423"/>
                  <a:pt x="9994574" y="2574363"/>
                </a:cubicBezTo>
                <a:cubicBezTo>
                  <a:pt x="9992888" y="2570824"/>
                  <a:pt x="9993648" y="2567980"/>
                  <a:pt x="9993450" y="2564077"/>
                </a:cubicBezTo>
                <a:cubicBezTo>
                  <a:pt x="9993119" y="2564110"/>
                  <a:pt x="9992391" y="2564276"/>
                  <a:pt x="9992094" y="2564408"/>
                </a:cubicBezTo>
                <a:cubicBezTo>
                  <a:pt x="9991035" y="2567715"/>
                  <a:pt x="9991697" y="2572312"/>
                  <a:pt x="9991332" y="2575884"/>
                </a:cubicBezTo>
                <a:cubicBezTo>
                  <a:pt x="9992357" y="2577373"/>
                  <a:pt x="9993846" y="2579026"/>
                  <a:pt x="9994806" y="2580713"/>
                </a:cubicBezTo>
                <a:cubicBezTo>
                  <a:pt x="9976053" y="2571486"/>
                  <a:pt x="9949264" y="2545887"/>
                  <a:pt x="9931470" y="2519164"/>
                </a:cubicBezTo>
                <a:cubicBezTo>
                  <a:pt x="9933554" y="2518966"/>
                  <a:pt x="9935869" y="2518007"/>
                  <a:pt x="9938052" y="2516254"/>
                </a:cubicBezTo>
                <a:cubicBezTo>
                  <a:pt x="9940698" y="2514104"/>
                  <a:pt x="9948999" y="2505836"/>
                  <a:pt x="9947048" y="2487381"/>
                </a:cubicBezTo>
                <a:cubicBezTo>
                  <a:pt x="9964245" y="2482321"/>
                  <a:pt x="9983262" y="2473821"/>
                  <a:pt x="10002048" y="2462742"/>
                </a:cubicBezTo>
                <a:lnTo>
                  <a:pt x="10006752" y="2471411"/>
                </a:lnTo>
                <a:lnTo>
                  <a:pt x="10004429" y="2461353"/>
                </a:lnTo>
                <a:cubicBezTo>
                  <a:pt x="10011176" y="2457285"/>
                  <a:pt x="10017857" y="2452886"/>
                  <a:pt x="10024373" y="2448190"/>
                </a:cubicBezTo>
                <a:cubicBezTo>
                  <a:pt x="10038957" y="2437772"/>
                  <a:pt x="10052154" y="2426395"/>
                  <a:pt x="10063861" y="2414323"/>
                </a:cubicBezTo>
                <a:close/>
                <a:moveTo>
                  <a:pt x="10626234" y="2412306"/>
                </a:moveTo>
                <a:lnTo>
                  <a:pt x="10626254" y="2412328"/>
                </a:lnTo>
                <a:lnTo>
                  <a:pt x="10626366" y="2412372"/>
                </a:lnTo>
                <a:cubicBezTo>
                  <a:pt x="10626333" y="2412372"/>
                  <a:pt x="10626299" y="2412339"/>
                  <a:pt x="10626234" y="2412306"/>
                </a:cubicBezTo>
                <a:close/>
                <a:moveTo>
                  <a:pt x="10166553" y="2411346"/>
                </a:moveTo>
                <a:cubicBezTo>
                  <a:pt x="10166355" y="2415051"/>
                  <a:pt x="10167479" y="2418391"/>
                  <a:pt x="10166157" y="2421930"/>
                </a:cubicBezTo>
                <a:cubicBezTo>
                  <a:pt x="10165032" y="2424840"/>
                  <a:pt x="10162386" y="2427552"/>
                  <a:pt x="10161163" y="2430628"/>
                </a:cubicBezTo>
                <a:cubicBezTo>
                  <a:pt x="10157954" y="2438698"/>
                  <a:pt x="10155606" y="2448785"/>
                  <a:pt x="10155606" y="2457615"/>
                </a:cubicBezTo>
                <a:cubicBezTo>
                  <a:pt x="10155639" y="2467405"/>
                  <a:pt x="10157293" y="2477691"/>
                  <a:pt x="10156400" y="2487745"/>
                </a:cubicBezTo>
                <a:cubicBezTo>
                  <a:pt x="10155606" y="2497005"/>
                  <a:pt x="10150083" y="2504777"/>
                  <a:pt x="10162651" y="2506100"/>
                </a:cubicBezTo>
                <a:cubicBezTo>
                  <a:pt x="10163213" y="2512153"/>
                  <a:pt x="10156134" y="2510201"/>
                  <a:pt x="10152430" y="2510003"/>
                </a:cubicBezTo>
                <a:cubicBezTo>
                  <a:pt x="10146313" y="2509672"/>
                  <a:pt x="10142476" y="2510532"/>
                  <a:pt x="10136556" y="2511392"/>
                </a:cubicBezTo>
                <a:cubicBezTo>
                  <a:pt x="10133778" y="2511789"/>
                  <a:pt x="10130901" y="2511657"/>
                  <a:pt x="10128024" y="2511260"/>
                </a:cubicBezTo>
                <a:cubicBezTo>
                  <a:pt x="10133944" y="2490424"/>
                  <a:pt x="10136920" y="2469125"/>
                  <a:pt x="10136886" y="2447594"/>
                </a:cubicBezTo>
                <a:cubicBezTo>
                  <a:pt x="10140459" y="2448917"/>
                  <a:pt x="10144031" y="2450141"/>
                  <a:pt x="10147602" y="2451199"/>
                </a:cubicBezTo>
                <a:cubicBezTo>
                  <a:pt x="10149223" y="2434531"/>
                  <a:pt x="10154713" y="2423451"/>
                  <a:pt x="10166553" y="2411346"/>
                </a:cubicBezTo>
                <a:close/>
                <a:moveTo>
                  <a:pt x="10031066" y="2408475"/>
                </a:moveTo>
                <a:lnTo>
                  <a:pt x="10030573" y="2410061"/>
                </a:lnTo>
                <a:lnTo>
                  <a:pt x="10031803" y="2415470"/>
                </a:lnTo>
                <a:close/>
                <a:moveTo>
                  <a:pt x="1609940" y="2404912"/>
                </a:moveTo>
                <a:lnTo>
                  <a:pt x="1612650" y="2406736"/>
                </a:lnTo>
                <a:lnTo>
                  <a:pt x="1619014" y="2415211"/>
                </a:lnTo>
                <a:close/>
                <a:moveTo>
                  <a:pt x="9906335" y="2402615"/>
                </a:moveTo>
                <a:cubicBezTo>
                  <a:pt x="9908915" y="2407841"/>
                  <a:pt x="9913314" y="2412074"/>
                  <a:pt x="9918374" y="2413893"/>
                </a:cubicBezTo>
                <a:cubicBezTo>
                  <a:pt x="9922872" y="2415514"/>
                  <a:pt x="9927502" y="2415051"/>
                  <a:pt x="9931736" y="2412636"/>
                </a:cubicBezTo>
                <a:cubicBezTo>
                  <a:pt x="9925187" y="2428875"/>
                  <a:pt x="9916787" y="2456293"/>
                  <a:pt x="9914439" y="2485298"/>
                </a:cubicBezTo>
                <a:cubicBezTo>
                  <a:pt x="9914140" y="2485298"/>
                  <a:pt x="9913842" y="2485231"/>
                  <a:pt x="9913546" y="2485231"/>
                </a:cubicBezTo>
                <a:cubicBezTo>
                  <a:pt x="9913148" y="2485231"/>
                  <a:pt x="9912784" y="2485298"/>
                  <a:pt x="9912420" y="2485331"/>
                </a:cubicBezTo>
                <a:cubicBezTo>
                  <a:pt x="9907626" y="2463006"/>
                  <a:pt x="9905872" y="2432149"/>
                  <a:pt x="9906335" y="2402615"/>
                </a:cubicBezTo>
                <a:close/>
                <a:moveTo>
                  <a:pt x="9846903" y="2396596"/>
                </a:moveTo>
                <a:cubicBezTo>
                  <a:pt x="9848093" y="2409461"/>
                  <a:pt x="9854675" y="2423782"/>
                  <a:pt x="9863143" y="2437276"/>
                </a:cubicBezTo>
                <a:cubicBezTo>
                  <a:pt x="9861753" y="2440781"/>
                  <a:pt x="9857552" y="2445941"/>
                  <a:pt x="9850244" y="2449314"/>
                </a:cubicBezTo>
                <a:cubicBezTo>
                  <a:pt x="9837245" y="2455267"/>
                  <a:pt x="9816675" y="2457649"/>
                  <a:pt x="9807183" y="2453911"/>
                </a:cubicBezTo>
                <a:cubicBezTo>
                  <a:pt x="9805695" y="2452158"/>
                  <a:pt x="9804239" y="2450373"/>
                  <a:pt x="9802917" y="2448520"/>
                </a:cubicBezTo>
                <a:cubicBezTo>
                  <a:pt x="9822032" y="2433737"/>
                  <a:pt x="9837147" y="2415580"/>
                  <a:pt x="9846903" y="2396596"/>
                </a:cubicBezTo>
                <a:close/>
                <a:moveTo>
                  <a:pt x="10087344" y="2386343"/>
                </a:moveTo>
                <a:cubicBezTo>
                  <a:pt x="10095910" y="2396034"/>
                  <a:pt x="10102194" y="2408105"/>
                  <a:pt x="10107452" y="2420574"/>
                </a:cubicBezTo>
                <a:cubicBezTo>
                  <a:pt x="10111289" y="2429537"/>
                  <a:pt x="10111719" y="2435093"/>
                  <a:pt x="10118962" y="2439723"/>
                </a:cubicBezTo>
                <a:cubicBezTo>
                  <a:pt x="10110892" y="2444287"/>
                  <a:pt x="10096009" y="2444585"/>
                  <a:pt x="10084036" y="2438764"/>
                </a:cubicBezTo>
                <a:cubicBezTo>
                  <a:pt x="10072296" y="2433009"/>
                  <a:pt x="10066143" y="2422459"/>
                  <a:pt x="10066078" y="2412041"/>
                </a:cubicBezTo>
                <a:cubicBezTo>
                  <a:pt x="10073916" y="2403740"/>
                  <a:pt x="10081026" y="2395141"/>
                  <a:pt x="10087344" y="2386343"/>
                </a:cubicBezTo>
                <a:close/>
                <a:moveTo>
                  <a:pt x="9799477" y="2385318"/>
                </a:moveTo>
                <a:cubicBezTo>
                  <a:pt x="9799477" y="2385318"/>
                  <a:pt x="9799444" y="2385318"/>
                  <a:pt x="9799444" y="2385318"/>
                </a:cubicBezTo>
                <a:cubicBezTo>
                  <a:pt x="9799345" y="2385417"/>
                  <a:pt x="9799345" y="2385417"/>
                  <a:pt x="9799444" y="2385351"/>
                </a:cubicBezTo>
                <a:cubicBezTo>
                  <a:pt x="9799444" y="2385351"/>
                  <a:pt x="9799477" y="2385318"/>
                  <a:pt x="9799477" y="2385318"/>
                </a:cubicBezTo>
                <a:close/>
                <a:moveTo>
                  <a:pt x="9896446" y="2371559"/>
                </a:moveTo>
                <a:lnTo>
                  <a:pt x="9882269" y="2374434"/>
                </a:lnTo>
                <a:lnTo>
                  <a:pt x="9893213" y="2373656"/>
                </a:lnTo>
                <a:close/>
                <a:moveTo>
                  <a:pt x="10000825" y="2355387"/>
                </a:moveTo>
                <a:cubicBezTo>
                  <a:pt x="10007638" y="2353204"/>
                  <a:pt x="10008564" y="2356677"/>
                  <a:pt x="10013856" y="2358761"/>
                </a:cubicBezTo>
                <a:cubicBezTo>
                  <a:pt x="10018354" y="2360546"/>
                  <a:pt x="10023182" y="2360745"/>
                  <a:pt x="10027614" y="2362729"/>
                </a:cubicBezTo>
                <a:cubicBezTo>
                  <a:pt x="10031881" y="2364648"/>
                  <a:pt x="10035651" y="2365474"/>
                  <a:pt x="10040380" y="2365937"/>
                </a:cubicBezTo>
                <a:cubicBezTo>
                  <a:pt x="10042563" y="2366136"/>
                  <a:pt x="10044746" y="2366301"/>
                  <a:pt x="10046895" y="2366533"/>
                </a:cubicBezTo>
                <a:cubicBezTo>
                  <a:pt x="10044811" y="2371031"/>
                  <a:pt x="10041801" y="2376719"/>
                  <a:pt x="10037834" y="2383235"/>
                </a:cubicBezTo>
                <a:lnTo>
                  <a:pt x="10037800" y="2383201"/>
                </a:lnTo>
                <a:cubicBezTo>
                  <a:pt x="10036544" y="2384987"/>
                  <a:pt x="10035452" y="2386806"/>
                  <a:pt x="10034493" y="2388625"/>
                </a:cubicBezTo>
                <a:cubicBezTo>
                  <a:pt x="10028076" y="2398547"/>
                  <a:pt x="10019775" y="2409891"/>
                  <a:pt x="10009655" y="2421500"/>
                </a:cubicBezTo>
                <a:lnTo>
                  <a:pt x="10009589" y="2421368"/>
                </a:lnTo>
                <a:lnTo>
                  <a:pt x="9995750" y="2425767"/>
                </a:lnTo>
                <a:lnTo>
                  <a:pt x="10004860" y="2426825"/>
                </a:lnTo>
                <a:lnTo>
                  <a:pt x="9966605" y="2460555"/>
                </a:lnTo>
                <a:lnTo>
                  <a:pt x="9986475" y="2448120"/>
                </a:lnTo>
                <a:cubicBezTo>
                  <a:pt x="10004694" y="2432017"/>
                  <a:pt x="10019296" y="2414588"/>
                  <a:pt x="10030094" y="2399275"/>
                </a:cubicBezTo>
                <a:lnTo>
                  <a:pt x="10031066" y="2408475"/>
                </a:lnTo>
                <a:lnTo>
                  <a:pt x="10037204" y="2388692"/>
                </a:lnTo>
                <a:cubicBezTo>
                  <a:pt x="10042761" y="2380026"/>
                  <a:pt x="10046829" y="2372420"/>
                  <a:pt x="10049409" y="2366797"/>
                </a:cubicBezTo>
                <a:cubicBezTo>
                  <a:pt x="10056553" y="2367558"/>
                  <a:pt x="10063497" y="2368782"/>
                  <a:pt x="10070146" y="2372387"/>
                </a:cubicBezTo>
                <a:cubicBezTo>
                  <a:pt x="10076033" y="2375595"/>
                  <a:pt x="10081093" y="2379762"/>
                  <a:pt x="10085557" y="2384491"/>
                </a:cubicBezTo>
                <a:cubicBezTo>
                  <a:pt x="10074743" y="2399573"/>
                  <a:pt x="10061944" y="2413463"/>
                  <a:pt x="10048052" y="2425865"/>
                </a:cubicBezTo>
                <a:cubicBezTo>
                  <a:pt x="10042464" y="2428313"/>
                  <a:pt x="10037204" y="2429074"/>
                  <a:pt x="10034062" y="2425402"/>
                </a:cubicBezTo>
                <a:lnTo>
                  <a:pt x="10031803" y="2415470"/>
                </a:lnTo>
                <a:lnTo>
                  <a:pt x="10032873" y="2425601"/>
                </a:lnTo>
                <a:cubicBezTo>
                  <a:pt x="10035716" y="2428875"/>
                  <a:pt x="10039487" y="2430165"/>
                  <a:pt x="10043885" y="2429570"/>
                </a:cubicBezTo>
                <a:cubicBezTo>
                  <a:pt x="10002909" y="2464825"/>
                  <a:pt x="9953994" y="2487348"/>
                  <a:pt x="9921682" y="2489928"/>
                </a:cubicBezTo>
                <a:cubicBezTo>
                  <a:pt x="9921516" y="2489630"/>
                  <a:pt x="9921351" y="2489299"/>
                  <a:pt x="9921152" y="2489002"/>
                </a:cubicBezTo>
                <a:lnTo>
                  <a:pt x="9948100" y="2472136"/>
                </a:lnTo>
                <a:lnTo>
                  <a:pt x="9919300" y="2487150"/>
                </a:lnTo>
                <a:cubicBezTo>
                  <a:pt x="9918539" y="2486587"/>
                  <a:pt x="9917745" y="2486124"/>
                  <a:pt x="9916819" y="2485827"/>
                </a:cubicBezTo>
                <a:cubicBezTo>
                  <a:pt x="9917844" y="2472664"/>
                  <a:pt x="9920159" y="2459864"/>
                  <a:pt x="9922971" y="2448256"/>
                </a:cubicBezTo>
                <a:cubicBezTo>
                  <a:pt x="9924789" y="2454275"/>
                  <a:pt x="9928528" y="2459137"/>
                  <a:pt x="9933952" y="2462477"/>
                </a:cubicBezTo>
                <a:lnTo>
                  <a:pt x="9949101" y="2465255"/>
                </a:lnTo>
                <a:lnTo>
                  <a:pt x="9934249" y="2461386"/>
                </a:lnTo>
                <a:cubicBezTo>
                  <a:pt x="9928031" y="2457549"/>
                  <a:pt x="9925219" y="2450571"/>
                  <a:pt x="9924293" y="2443030"/>
                </a:cubicBezTo>
                <a:cubicBezTo>
                  <a:pt x="9929454" y="2423385"/>
                  <a:pt x="9935836" y="2408006"/>
                  <a:pt x="9939376" y="2401722"/>
                </a:cubicBezTo>
                <a:cubicBezTo>
                  <a:pt x="9940830" y="2400069"/>
                  <a:pt x="9942021" y="2397687"/>
                  <a:pt x="9943079" y="2396232"/>
                </a:cubicBezTo>
                <a:cubicBezTo>
                  <a:pt x="9945693" y="2392495"/>
                  <a:pt x="9948206" y="2389022"/>
                  <a:pt x="9951281" y="2385517"/>
                </a:cubicBezTo>
                <a:cubicBezTo>
                  <a:pt x="9953101" y="2383400"/>
                  <a:pt x="9955019" y="2382441"/>
                  <a:pt x="9956837" y="2382275"/>
                </a:cubicBezTo>
                <a:cubicBezTo>
                  <a:pt x="9955911" y="2399143"/>
                  <a:pt x="9967189" y="2416274"/>
                  <a:pt x="9979790" y="2423914"/>
                </a:cubicBezTo>
                <a:lnTo>
                  <a:pt x="9986046" y="2424641"/>
                </a:lnTo>
                <a:lnTo>
                  <a:pt x="9980055" y="2422823"/>
                </a:lnTo>
                <a:cubicBezTo>
                  <a:pt x="9968115" y="2415580"/>
                  <a:pt x="9958260" y="2398580"/>
                  <a:pt x="9959219" y="2382573"/>
                </a:cubicBezTo>
                <a:cubicBezTo>
                  <a:pt x="9962592" y="2383598"/>
                  <a:pt x="9965437" y="2387302"/>
                  <a:pt x="9966627" y="2391833"/>
                </a:cubicBezTo>
                <a:cubicBezTo>
                  <a:pt x="9969472" y="2387865"/>
                  <a:pt x="9964212" y="2385054"/>
                  <a:pt x="9962758" y="2381647"/>
                </a:cubicBezTo>
                <a:cubicBezTo>
                  <a:pt x="9961270" y="2378207"/>
                  <a:pt x="9963849" y="2373478"/>
                  <a:pt x="9966231" y="2370667"/>
                </a:cubicBezTo>
                <a:cubicBezTo>
                  <a:pt x="9969902" y="2366301"/>
                  <a:pt x="9974035" y="2366400"/>
                  <a:pt x="9979095" y="2365375"/>
                </a:cubicBezTo>
                <a:cubicBezTo>
                  <a:pt x="9983560" y="2364416"/>
                  <a:pt x="9987529" y="2361869"/>
                  <a:pt x="9991894" y="2360910"/>
                </a:cubicBezTo>
                <a:cubicBezTo>
                  <a:pt x="9992920" y="2360679"/>
                  <a:pt x="10005521" y="2357768"/>
                  <a:pt x="10005323" y="2357537"/>
                </a:cubicBezTo>
                <a:cubicBezTo>
                  <a:pt x="10004298" y="2356181"/>
                  <a:pt x="10002378" y="2356015"/>
                  <a:pt x="10000825" y="2355387"/>
                </a:cubicBezTo>
                <a:close/>
                <a:moveTo>
                  <a:pt x="10382463" y="2351265"/>
                </a:moveTo>
                <a:lnTo>
                  <a:pt x="10373087" y="2357475"/>
                </a:lnTo>
                <a:lnTo>
                  <a:pt x="10380572" y="2354065"/>
                </a:lnTo>
                <a:close/>
                <a:moveTo>
                  <a:pt x="9909941" y="2349103"/>
                </a:moveTo>
                <a:cubicBezTo>
                  <a:pt x="9912454" y="2351154"/>
                  <a:pt x="9915397" y="2351914"/>
                  <a:pt x="9918406" y="2353204"/>
                </a:cubicBezTo>
                <a:cubicBezTo>
                  <a:pt x="9926840" y="2356809"/>
                  <a:pt x="9936431" y="2357438"/>
                  <a:pt x="9945295" y="2359521"/>
                </a:cubicBezTo>
                <a:cubicBezTo>
                  <a:pt x="9954688" y="2361671"/>
                  <a:pt x="9963353" y="2355089"/>
                  <a:pt x="9972844" y="2356908"/>
                </a:cubicBezTo>
                <a:cubicBezTo>
                  <a:pt x="9971886" y="2360910"/>
                  <a:pt x="9967124" y="2361704"/>
                  <a:pt x="9964345" y="2363953"/>
                </a:cubicBezTo>
                <a:cubicBezTo>
                  <a:pt x="9960640" y="2366930"/>
                  <a:pt x="9957168" y="2371031"/>
                  <a:pt x="9953596" y="2374338"/>
                </a:cubicBezTo>
                <a:cubicBezTo>
                  <a:pt x="9953695" y="2376256"/>
                  <a:pt x="9947412" y="2384227"/>
                  <a:pt x="9945956" y="2387435"/>
                </a:cubicBezTo>
                <a:cubicBezTo>
                  <a:pt x="9943211" y="2393520"/>
                  <a:pt x="9938450" y="2397820"/>
                  <a:pt x="9935175" y="2403475"/>
                </a:cubicBezTo>
                <a:cubicBezTo>
                  <a:pt x="9935373" y="2403541"/>
                  <a:pt x="9935539" y="2403508"/>
                  <a:pt x="9935737" y="2403508"/>
                </a:cubicBezTo>
                <a:cubicBezTo>
                  <a:pt x="9935042" y="2404963"/>
                  <a:pt x="9934282" y="2406584"/>
                  <a:pt x="9933489" y="2408436"/>
                </a:cubicBezTo>
                <a:cubicBezTo>
                  <a:pt x="9927898" y="2413298"/>
                  <a:pt x="9921748" y="2414555"/>
                  <a:pt x="9918275" y="2413298"/>
                </a:cubicBezTo>
                <a:cubicBezTo>
                  <a:pt x="9911957" y="2411049"/>
                  <a:pt x="9907659" y="2402781"/>
                  <a:pt x="9906501" y="2395538"/>
                </a:cubicBezTo>
                <a:cubicBezTo>
                  <a:pt x="9906964" y="2378737"/>
                  <a:pt x="9908154" y="2362630"/>
                  <a:pt x="9909941" y="2349103"/>
                </a:cubicBezTo>
                <a:close/>
                <a:moveTo>
                  <a:pt x="9874452" y="2331839"/>
                </a:moveTo>
                <a:cubicBezTo>
                  <a:pt x="9877331" y="2331508"/>
                  <a:pt x="9879347" y="2333361"/>
                  <a:pt x="9881993" y="2334353"/>
                </a:cubicBezTo>
                <a:cubicBezTo>
                  <a:pt x="9888905" y="2336899"/>
                  <a:pt x="9896611" y="2338983"/>
                  <a:pt x="9902994" y="2342555"/>
                </a:cubicBezTo>
                <a:cubicBezTo>
                  <a:pt x="9904946" y="2343646"/>
                  <a:pt x="9906302" y="2345432"/>
                  <a:pt x="9907791" y="2347053"/>
                </a:cubicBezTo>
                <a:cubicBezTo>
                  <a:pt x="9906996" y="2352807"/>
                  <a:pt x="9906335" y="2358959"/>
                  <a:pt x="9905774" y="2365507"/>
                </a:cubicBezTo>
                <a:lnTo>
                  <a:pt x="9896446" y="2371559"/>
                </a:lnTo>
                <a:lnTo>
                  <a:pt x="9905409" y="2369741"/>
                </a:lnTo>
                <a:cubicBezTo>
                  <a:pt x="9904781" y="2378009"/>
                  <a:pt x="9904318" y="2386773"/>
                  <a:pt x="9904087" y="2395769"/>
                </a:cubicBezTo>
                <a:lnTo>
                  <a:pt x="9904087" y="2395802"/>
                </a:lnTo>
                <a:cubicBezTo>
                  <a:pt x="9903624" y="2412603"/>
                  <a:pt x="9903887" y="2430066"/>
                  <a:pt x="9904980" y="2446437"/>
                </a:cubicBezTo>
                <a:cubicBezTo>
                  <a:pt x="9904020" y="2452059"/>
                  <a:pt x="9901639" y="2457152"/>
                  <a:pt x="9896314" y="2458872"/>
                </a:cubicBezTo>
                <a:cubicBezTo>
                  <a:pt x="9890328" y="2460757"/>
                  <a:pt x="9881895" y="2458277"/>
                  <a:pt x="9878057" y="2454474"/>
                </a:cubicBezTo>
                <a:cubicBezTo>
                  <a:pt x="9860728" y="2437143"/>
                  <a:pt x="9850739" y="2407609"/>
                  <a:pt x="9850971" y="2388162"/>
                </a:cubicBezTo>
                <a:cubicBezTo>
                  <a:pt x="9854642" y="2380291"/>
                  <a:pt x="9855601" y="2376322"/>
                  <a:pt x="9857321" y="2368418"/>
                </a:cubicBezTo>
                <a:cubicBezTo>
                  <a:pt x="9860497" y="2372056"/>
                  <a:pt x="9866714" y="2374735"/>
                  <a:pt x="9874916" y="2375925"/>
                </a:cubicBezTo>
                <a:lnTo>
                  <a:pt x="9882269" y="2374434"/>
                </a:lnTo>
                <a:lnTo>
                  <a:pt x="9875247" y="2374933"/>
                </a:lnTo>
                <a:cubicBezTo>
                  <a:pt x="9866384" y="2373676"/>
                  <a:pt x="9859834" y="2368980"/>
                  <a:pt x="9857917" y="2364945"/>
                </a:cubicBezTo>
                <a:cubicBezTo>
                  <a:pt x="9859040" y="2358694"/>
                  <a:pt x="9859470" y="2352510"/>
                  <a:pt x="9859240" y="2346457"/>
                </a:cubicBezTo>
                <a:cubicBezTo>
                  <a:pt x="9862480" y="2346524"/>
                  <a:pt x="9862149" y="2343547"/>
                  <a:pt x="9862480" y="2341430"/>
                </a:cubicBezTo>
                <a:cubicBezTo>
                  <a:pt x="9863043" y="2337792"/>
                  <a:pt x="9862977" y="2337825"/>
                  <a:pt x="9866647" y="2335907"/>
                </a:cubicBezTo>
                <a:cubicBezTo>
                  <a:pt x="9868962" y="2334683"/>
                  <a:pt x="9871939" y="2332137"/>
                  <a:pt x="9874452" y="2331839"/>
                </a:cubicBezTo>
                <a:close/>
                <a:moveTo>
                  <a:pt x="1509433" y="2312515"/>
                </a:moveTo>
                <a:cubicBezTo>
                  <a:pt x="1511589" y="2315707"/>
                  <a:pt x="1513815" y="2318896"/>
                  <a:pt x="1516076" y="2322047"/>
                </a:cubicBezTo>
                <a:lnTo>
                  <a:pt x="1510777" y="2313890"/>
                </a:lnTo>
                <a:lnTo>
                  <a:pt x="1510299" y="2313293"/>
                </a:lnTo>
                <a:close/>
                <a:moveTo>
                  <a:pt x="1506344" y="2308343"/>
                </a:moveTo>
                <a:lnTo>
                  <a:pt x="1510299" y="2313293"/>
                </a:lnTo>
                <a:lnTo>
                  <a:pt x="1510514" y="2313486"/>
                </a:lnTo>
                <a:cubicBezTo>
                  <a:pt x="1509568" y="2312286"/>
                  <a:pt x="1507287" y="2309467"/>
                  <a:pt x="1506344" y="2308343"/>
                </a:cubicBezTo>
                <a:close/>
                <a:moveTo>
                  <a:pt x="1572315" y="2291141"/>
                </a:moveTo>
                <a:lnTo>
                  <a:pt x="1572315" y="2291141"/>
                </a:lnTo>
                <a:lnTo>
                  <a:pt x="1572315" y="2291141"/>
                </a:lnTo>
                <a:close/>
                <a:moveTo>
                  <a:pt x="1572314" y="2291140"/>
                </a:moveTo>
                <a:lnTo>
                  <a:pt x="1572315" y="2291141"/>
                </a:lnTo>
                <a:lnTo>
                  <a:pt x="1572315" y="2291141"/>
                </a:lnTo>
                <a:close/>
                <a:moveTo>
                  <a:pt x="10390314" y="2287624"/>
                </a:moveTo>
                <a:lnTo>
                  <a:pt x="10386408" y="2288435"/>
                </a:lnTo>
                <a:lnTo>
                  <a:pt x="10389609" y="2288196"/>
                </a:lnTo>
                <a:close/>
                <a:moveTo>
                  <a:pt x="10418686" y="2262300"/>
                </a:moveTo>
                <a:lnTo>
                  <a:pt x="10420950" y="2264404"/>
                </a:lnTo>
                <a:lnTo>
                  <a:pt x="10424844" y="2263314"/>
                </a:lnTo>
                <a:lnTo>
                  <a:pt x="10420785" y="2263676"/>
                </a:lnTo>
                <a:close/>
                <a:moveTo>
                  <a:pt x="10436253" y="2260120"/>
                </a:moveTo>
                <a:lnTo>
                  <a:pt x="10424844" y="2263314"/>
                </a:lnTo>
                <a:lnTo>
                  <a:pt x="10433013" y="2262585"/>
                </a:lnTo>
                <a:close/>
                <a:moveTo>
                  <a:pt x="10412698" y="2256732"/>
                </a:moveTo>
                <a:lnTo>
                  <a:pt x="10413455" y="2258868"/>
                </a:lnTo>
                <a:lnTo>
                  <a:pt x="10418686" y="2262300"/>
                </a:lnTo>
                <a:close/>
                <a:moveTo>
                  <a:pt x="10105634" y="2247992"/>
                </a:moveTo>
                <a:lnTo>
                  <a:pt x="10104049" y="2250534"/>
                </a:lnTo>
                <a:lnTo>
                  <a:pt x="10103489" y="2256576"/>
                </a:lnTo>
                <a:close/>
                <a:moveTo>
                  <a:pt x="10576494" y="2241857"/>
                </a:moveTo>
                <a:lnTo>
                  <a:pt x="10578736" y="2242133"/>
                </a:lnTo>
                <a:lnTo>
                  <a:pt x="10581516" y="2241902"/>
                </a:lnTo>
                <a:close/>
                <a:moveTo>
                  <a:pt x="10690182" y="2229400"/>
                </a:moveTo>
                <a:lnTo>
                  <a:pt x="10687265" y="2230129"/>
                </a:lnTo>
                <a:lnTo>
                  <a:pt x="10690197" y="2229412"/>
                </a:lnTo>
                <a:close/>
                <a:moveTo>
                  <a:pt x="10152861" y="2223261"/>
                </a:moveTo>
                <a:cubicBezTo>
                  <a:pt x="10152994" y="2228784"/>
                  <a:pt x="10153291" y="2234076"/>
                  <a:pt x="10154019" y="2239037"/>
                </a:cubicBezTo>
                <a:cubicBezTo>
                  <a:pt x="10169629" y="2241451"/>
                  <a:pt x="10180643" y="2231761"/>
                  <a:pt x="10193309" y="2226403"/>
                </a:cubicBezTo>
                <a:cubicBezTo>
                  <a:pt x="10194500" y="2249157"/>
                  <a:pt x="10192086" y="2273697"/>
                  <a:pt x="10185305" y="2295227"/>
                </a:cubicBezTo>
                <a:cubicBezTo>
                  <a:pt x="10171018" y="2302504"/>
                  <a:pt x="10145420" y="2305050"/>
                  <a:pt x="10129512" y="2300982"/>
                </a:cubicBezTo>
                <a:cubicBezTo>
                  <a:pt x="10118598" y="2298204"/>
                  <a:pt x="10112115" y="2289837"/>
                  <a:pt x="10104872" y="2282627"/>
                </a:cubicBezTo>
                <a:cubicBezTo>
                  <a:pt x="10103351" y="2278856"/>
                  <a:pt x="10102359" y="2275119"/>
                  <a:pt x="10102094" y="2271613"/>
                </a:cubicBezTo>
                <a:lnTo>
                  <a:pt x="10103489" y="2256576"/>
                </a:lnTo>
                <a:lnTo>
                  <a:pt x="10099680" y="2271812"/>
                </a:lnTo>
                <a:cubicBezTo>
                  <a:pt x="10099844" y="2273995"/>
                  <a:pt x="10100176" y="2276277"/>
                  <a:pt x="10100606" y="2278625"/>
                </a:cubicBezTo>
                <a:cubicBezTo>
                  <a:pt x="10097729" y="2276144"/>
                  <a:pt x="10094553" y="2273995"/>
                  <a:pt x="10090883" y="2272573"/>
                </a:cubicBezTo>
                <a:cubicBezTo>
                  <a:pt x="10078116" y="2267579"/>
                  <a:pt x="10064192" y="2271911"/>
                  <a:pt x="10050830" y="2264701"/>
                </a:cubicBezTo>
                <a:cubicBezTo>
                  <a:pt x="10042232" y="2260071"/>
                  <a:pt x="10037040" y="2252696"/>
                  <a:pt x="10029002" y="2248099"/>
                </a:cubicBezTo>
                <a:cubicBezTo>
                  <a:pt x="10054337" y="2249025"/>
                  <a:pt x="10078877" y="2245618"/>
                  <a:pt x="10108246" y="2237548"/>
                </a:cubicBezTo>
                <a:lnTo>
                  <a:pt x="10105634" y="2247992"/>
                </a:lnTo>
                <a:lnTo>
                  <a:pt x="10112975" y="2236225"/>
                </a:lnTo>
                <a:lnTo>
                  <a:pt x="10117374" y="2235002"/>
                </a:lnTo>
                <a:cubicBezTo>
                  <a:pt x="10129181" y="2231661"/>
                  <a:pt x="10141286" y="2228189"/>
                  <a:pt x="10152861" y="2223261"/>
                </a:cubicBezTo>
                <a:close/>
                <a:moveTo>
                  <a:pt x="10422703" y="2221276"/>
                </a:moveTo>
                <a:cubicBezTo>
                  <a:pt x="10427499" y="2232356"/>
                  <a:pt x="10433981" y="2244031"/>
                  <a:pt x="10441621" y="2256036"/>
                </a:cubicBezTo>
                <a:lnTo>
                  <a:pt x="10436253" y="2260120"/>
                </a:lnTo>
                <a:lnTo>
                  <a:pt x="10443043" y="2258219"/>
                </a:lnTo>
                <a:cubicBezTo>
                  <a:pt x="10478431" y="2312789"/>
                  <a:pt x="10536904" y="2372519"/>
                  <a:pt x="10567000" y="2401127"/>
                </a:cubicBezTo>
                <a:cubicBezTo>
                  <a:pt x="10554896" y="2398779"/>
                  <a:pt x="10542626" y="2393355"/>
                  <a:pt x="10530653" y="2390940"/>
                </a:cubicBezTo>
                <a:cubicBezTo>
                  <a:pt x="10512761" y="2387336"/>
                  <a:pt x="10494538" y="2380192"/>
                  <a:pt x="10476447" y="2378637"/>
                </a:cubicBezTo>
                <a:cubicBezTo>
                  <a:pt x="10459613" y="2377149"/>
                  <a:pt x="10443771" y="2393950"/>
                  <a:pt x="10428524" y="2391734"/>
                </a:cubicBezTo>
                <a:cubicBezTo>
                  <a:pt x="10432427" y="2383830"/>
                  <a:pt x="10444168" y="2377579"/>
                  <a:pt x="10450815" y="2372287"/>
                </a:cubicBezTo>
                <a:cubicBezTo>
                  <a:pt x="10461895" y="2363523"/>
                  <a:pt x="10457826" y="2356049"/>
                  <a:pt x="10464673" y="2344539"/>
                </a:cubicBezTo>
                <a:cubicBezTo>
                  <a:pt x="10454387" y="2351551"/>
                  <a:pt x="10444763" y="2362167"/>
                  <a:pt x="10431897" y="2363556"/>
                </a:cubicBezTo>
                <a:cubicBezTo>
                  <a:pt x="10430078" y="2340967"/>
                  <a:pt x="10425481" y="2317353"/>
                  <a:pt x="10416287" y="2296352"/>
                </a:cubicBezTo>
                <a:cubicBezTo>
                  <a:pt x="10416717" y="2324431"/>
                  <a:pt x="10418238" y="2370998"/>
                  <a:pt x="10391185" y="2389121"/>
                </a:cubicBezTo>
                <a:cubicBezTo>
                  <a:pt x="10391382" y="2386839"/>
                  <a:pt x="10391515" y="2383036"/>
                  <a:pt x="10391681" y="2377017"/>
                </a:cubicBezTo>
                <a:cubicBezTo>
                  <a:pt x="10392408" y="2352708"/>
                  <a:pt x="10393996" y="2301346"/>
                  <a:pt x="10407291" y="2251704"/>
                </a:cubicBezTo>
                <a:lnTo>
                  <a:pt x="10412698" y="2256732"/>
                </a:lnTo>
                <a:lnTo>
                  <a:pt x="10408879" y="2245949"/>
                </a:lnTo>
                <a:cubicBezTo>
                  <a:pt x="10411194" y="2237879"/>
                  <a:pt x="10413807" y="2229875"/>
                  <a:pt x="10416816" y="2222070"/>
                </a:cubicBezTo>
                <a:cubicBezTo>
                  <a:pt x="10417212" y="2222103"/>
                  <a:pt x="10417577" y="2222169"/>
                  <a:pt x="10417974" y="2222169"/>
                </a:cubicBezTo>
                <a:cubicBezTo>
                  <a:pt x="10419661" y="2222169"/>
                  <a:pt x="10421215" y="2221872"/>
                  <a:pt x="10422703" y="2221276"/>
                </a:cubicBezTo>
                <a:close/>
                <a:moveTo>
                  <a:pt x="10408912" y="2218664"/>
                </a:moveTo>
                <a:cubicBezTo>
                  <a:pt x="10410433" y="2220053"/>
                  <a:pt x="10412318" y="2221078"/>
                  <a:pt x="10414435" y="2221640"/>
                </a:cubicBezTo>
                <a:cubicBezTo>
                  <a:pt x="10406994" y="2240955"/>
                  <a:pt x="10401867" y="2261394"/>
                  <a:pt x="10398229" y="2281205"/>
                </a:cubicBezTo>
                <a:lnTo>
                  <a:pt x="10390314" y="2287624"/>
                </a:lnTo>
                <a:lnTo>
                  <a:pt x="10397336" y="2286165"/>
                </a:lnTo>
                <a:cubicBezTo>
                  <a:pt x="10394095" y="2304885"/>
                  <a:pt x="10392243" y="2322843"/>
                  <a:pt x="10391119" y="2338454"/>
                </a:cubicBezTo>
                <a:lnTo>
                  <a:pt x="10382463" y="2351265"/>
                </a:lnTo>
                <a:lnTo>
                  <a:pt x="10390622" y="2345862"/>
                </a:lnTo>
                <a:cubicBezTo>
                  <a:pt x="10389829" y="2358364"/>
                  <a:pt x="10389498" y="2369079"/>
                  <a:pt x="10389267" y="2376951"/>
                </a:cubicBezTo>
                <a:cubicBezTo>
                  <a:pt x="10389068" y="2383698"/>
                  <a:pt x="10388903" y="2389485"/>
                  <a:pt x="10388539" y="2390643"/>
                </a:cubicBezTo>
                <a:cubicBezTo>
                  <a:pt x="10385265" y="2385285"/>
                  <a:pt x="10381527" y="2379861"/>
                  <a:pt x="10380370" y="2373809"/>
                </a:cubicBezTo>
                <a:cubicBezTo>
                  <a:pt x="10380502" y="2385814"/>
                  <a:pt x="10383942" y="2408105"/>
                  <a:pt x="10379708" y="2419152"/>
                </a:cubicBezTo>
                <a:cubicBezTo>
                  <a:pt x="10376963" y="2426295"/>
                  <a:pt x="10354672" y="2432612"/>
                  <a:pt x="10355367" y="2429239"/>
                </a:cubicBezTo>
                <a:cubicBezTo>
                  <a:pt x="10350439" y="2452787"/>
                  <a:pt x="10347859" y="2478253"/>
                  <a:pt x="10345445" y="2502032"/>
                </a:cubicBezTo>
                <a:cubicBezTo>
                  <a:pt x="10344221" y="2514071"/>
                  <a:pt x="10344453" y="2526672"/>
                  <a:pt x="10344353" y="2539074"/>
                </a:cubicBezTo>
                <a:cubicBezTo>
                  <a:pt x="10344221" y="2554155"/>
                  <a:pt x="10342766" y="2553527"/>
                  <a:pt x="10332083" y="2562490"/>
                </a:cubicBezTo>
                <a:cubicBezTo>
                  <a:pt x="10329239" y="2545193"/>
                  <a:pt x="10332116" y="2521281"/>
                  <a:pt x="10331884" y="2503421"/>
                </a:cubicBezTo>
                <a:cubicBezTo>
                  <a:pt x="10331652" y="2483942"/>
                  <a:pt x="10334399" y="2464958"/>
                  <a:pt x="10336350" y="2445345"/>
                </a:cubicBezTo>
                <a:cubicBezTo>
                  <a:pt x="10338037" y="2428445"/>
                  <a:pt x="10335225" y="2412603"/>
                  <a:pt x="10334630" y="2395901"/>
                </a:cubicBezTo>
                <a:cubicBezTo>
                  <a:pt x="10334266" y="2385946"/>
                  <a:pt x="10335457" y="2376322"/>
                  <a:pt x="10336052" y="2366533"/>
                </a:cubicBezTo>
                <a:cubicBezTo>
                  <a:pt x="10343494" y="2367856"/>
                  <a:pt x="10352026" y="2367690"/>
                  <a:pt x="10360559" y="2365772"/>
                </a:cubicBezTo>
                <a:lnTo>
                  <a:pt x="10373087" y="2357475"/>
                </a:lnTo>
                <a:lnTo>
                  <a:pt x="10360030" y="2363424"/>
                </a:lnTo>
                <a:cubicBezTo>
                  <a:pt x="10351795" y="2365276"/>
                  <a:pt x="10343426" y="2365408"/>
                  <a:pt x="10336151" y="2364052"/>
                </a:cubicBezTo>
                <a:cubicBezTo>
                  <a:pt x="10336416" y="2359058"/>
                  <a:pt x="10336482" y="2353998"/>
                  <a:pt x="10336052" y="2348806"/>
                </a:cubicBezTo>
                <a:cubicBezTo>
                  <a:pt x="10333835" y="2322876"/>
                  <a:pt x="10329669" y="2295790"/>
                  <a:pt x="10327949" y="2269133"/>
                </a:cubicBezTo>
                <a:cubicBezTo>
                  <a:pt x="10334399" y="2266553"/>
                  <a:pt x="10341145" y="2263577"/>
                  <a:pt x="10348157" y="2260071"/>
                </a:cubicBezTo>
                <a:cubicBezTo>
                  <a:pt x="10350406" y="2277567"/>
                  <a:pt x="10363966" y="2287918"/>
                  <a:pt x="10376798" y="2290432"/>
                </a:cubicBezTo>
                <a:lnTo>
                  <a:pt x="10386408" y="2288435"/>
                </a:lnTo>
                <a:lnTo>
                  <a:pt x="10376103" y="2289208"/>
                </a:lnTo>
                <a:cubicBezTo>
                  <a:pt x="10363932" y="2286827"/>
                  <a:pt x="10352225" y="2275748"/>
                  <a:pt x="10350439" y="2258946"/>
                </a:cubicBezTo>
                <a:cubicBezTo>
                  <a:pt x="10360989" y="2253556"/>
                  <a:pt x="10372102" y="2247007"/>
                  <a:pt x="10383644" y="2238871"/>
                </a:cubicBezTo>
                <a:cubicBezTo>
                  <a:pt x="10383776" y="2238772"/>
                  <a:pt x="10383909" y="2238673"/>
                  <a:pt x="10384041" y="2238607"/>
                </a:cubicBezTo>
                <a:cubicBezTo>
                  <a:pt x="10384537" y="2238210"/>
                  <a:pt x="10385099" y="2237846"/>
                  <a:pt x="10385628" y="2237449"/>
                </a:cubicBezTo>
                <a:cubicBezTo>
                  <a:pt x="10385860" y="2237251"/>
                  <a:pt x="10386092" y="2237118"/>
                  <a:pt x="10386322" y="2236920"/>
                </a:cubicBezTo>
                <a:cubicBezTo>
                  <a:pt x="10393731" y="2231562"/>
                  <a:pt x="10401272" y="2225510"/>
                  <a:pt x="10408912" y="2218664"/>
                </a:cubicBezTo>
                <a:close/>
                <a:moveTo>
                  <a:pt x="10674623" y="2216406"/>
                </a:moveTo>
                <a:lnTo>
                  <a:pt x="10678162" y="2221575"/>
                </a:lnTo>
                <a:lnTo>
                  <a:pt x="10682810" y="2223244"/>
                </a:lnTo>
                <a:close/>
                <a:moveTo>
                  <a:pt x="10128361" y="2215933"/>
                </a:moveTo>
                <a:lnTo>
                  <a:pt x="10132141" y="2219230"/>
                </a:lnTo>
                <a:lnTo>
                  <a:pt x="10133589" y="2219660"/>
                </a:lnTo>
                <a:close/>
                <a:moveTo>
                  <a:pt x="10429615" y="2215224"/>
                </a:moveTo>
                <a:cubicBezTo>
                  <a:pt x="10444597" y="2221640"/>
                  <a:pt x="10460836" y="2227031"/>
                  <a:pt x="10477935" y="2231364"/>
                </a:cubicBezTo>
                <a:lnTo>
                  <a:pt x="10477935" y="2231430"/>
                </a:lnTo>
                <a:cubicBezTo>
                  <a:pt x="10478001" y="2231430"/>
                  <a:pt x="10478067" y="2231430"/>
                  <a:pt x="10478167" y="2231397"/>
                </a:cubicBezTo>
                <a:cubicBezTo>
                  <a:pt x="10495232" y="2235729"/>
                  <a:pt x="10513191" y="2239037"/>
                  <a:pt x="10531645" y="2241186"/>
                </a:cubicBezTo>
                <a:cubicBezTo>
                  <a:pt x="10532340" y="2259773"/>
                  <a:pt x="10526023" y="2278393"/>
                  <a:pt x="10511570" y="2288944"/>
                </a:cubicBezTo>
                <a:cubicBezTo>
                  <a:pt x="10504030" y="2294434"/>
                  <a:pt x="10488651" y="2301280"/>
                  <a:pt x="10472908" y="2295426"/>
                </a:cubicBezTo>
                <a:cubicBezTo>
                  <a:pt x="10452700" y="2269861"/>
                  <a:pt x="10434972" y="2243568"/>
                  <a:pt x="10424886" y="2220251"/>
                </a:cubicBezTo>
                <a:cubicBezTo>
                  <a:pt x="10426937" y="2219027"/>
                  <a:pt x="10428557" y="2217275"/>
                  <a:pt x="10429615" y="2215224"/>
                </a:cubicBezTo>
                <a:close/>
                <a:moveTo>
                  <a:pt x="10395683" y="2200044"/>
                </a:moveTo>
                <a:cubicBezTo>
                  <a:pt x="10399817" y="2202623"/>
                  <a:pt x="10403322" y="2204376"/>
                  <a:pt x="10405968" y="2205170"/>
                </a:cubicBezTo>
                <a:cubicBezTo>
                  <a:pt x="10405339" y="2206625"/>
                  <a:pt x="10404976" y="2208213"/>
                  <a:pt x="10404976" y="2209866"/>
                </a:cubicBezTo>
                <a:cubicBezTo>
                  <a:pt x="10404976" y="2212479"/>
                  <a:pt x="10405836" y="2214893"/>
                  <a:pt x="10407324" y="2216878"/>
                </a:cubicBezTo>
                <a:cubicBezTo>
                  <a:pt x="10402297" y="2221376"/>
                  <a:pt x="10397269" y="2225543"/>
                  <a:pt x="10392342" y="2229379"/>
                </a:cubicBezTo>
                <a:cubicBezTo>
                  <a:pt x="10395120" y="2224650"/>
                  <a:pt x="10395782" y="2218895"/>
                  <a:pt x="10396278" y="2213140"/>
                </a:cubicBezTo>
                <a:cubicBezTo>
                  <a:pt x="10396741" y="2208113"/>
                  <a:pt x="10397336" y="2203649"/>
                  <a:pt x="10395683" y="2200044"/>
                </a:cubicBezTo>
                <a:close/>
                <a:moveTo>
                  <a:pt x="10417974" y="2199977"/>
                </a:moveTo>
                <a:cubicBezTo>
                  <a:pt x="10423828" y="2199977"/>
                  <a:pt x="10428557" y="2204442"/>
                  <a:pt x="10428557" y="2209866"/>
                </a:cubicBezTo>
                <a:cubicBezTo>
                  <a:pt x="10428557" y="2215323"/>
                  <a:pt x="10423828" y="2219755"/>
                  <a:pt x="10417974" y="2219755"/>
                </a:cubicBezTo>
                <a:cubicBezTo>
                  <a:pt x="10412120" y="2219755"/>
                  <a:pt x="10407357" y="2215323"/>
                  <a:pt x="10407357" y="2209866"/>
                </a:cubicBezTo>
                <a:cubicBezTo>
                  <a:pt x="10407357" y="2204442"/>
                  <a:pt x="10412120" y="2199977"/>
                  <a:pt x="10417974" y="2199977"/>
                </a:cubicBezTo>
                <a:close/>
                <a:moveTo>
                  <a:pt x="10482863" y="2188700"/>
                </a:moveTo>
                <a:cubicBezTo>
                  <a:pt x="10494603" y="2204310"/>
                  <a:pt x="10491759" y="2216779"/>
                  <a:pt x="10487328" y="2223922"/>
                </a:cubicBezTo>
                <a:cubicBezTo>
                  <a:pt x="10485276" y="2227263"/>
                  <a:pt x="10482003" y="2229015"/>
                  <a:pt x="10477935" y="2229015"/>
                </a:cubicBezTo>
                <a:lnTo>
                  <a:pt x="10477935" y="2229082"/>
                </a:lnTo>
                <a:cubicBezTo>
                  <a:pt x="10461728" y="2224881"/>
                  <a:pt x="10445820" y="2219557"/>
                  <a:pt x="10430508" y="2212975"/>
                </a:cubicBezTo>
                <a:cubicBezTo>
                  <a:pt x="10430773" y="2211983"/>
                  <a:pt x="10430971" y="2210958"/>
                  <a:pt x="10430971" y="2209866"/>
                </a:cubicBezTo>
                <a:cubicBezTo>
                  <a:pt x="10430971" y="2208940"/>
                  <a:pt x="10430838" y="2208047"/>
                  <a:pt x="10430608" y="2207187"/>
                </a:cubicBezTo>
                <a:cubicBezTo>
                  <a:pt x="10444795" y="2204508"/>
                  <a:pt x="10464970" y="2197299"/>
                  <a:pt x="10482863" y="2188700"/>
                </a:cubicBezTo>
                <a:close/>
                <a:moveTo>
                  <a:pt x="10744701" y="2188237"/>
                </a:moveTo>
                <a:cubicBezTo>
                  <a:pt x="10744502" y="2189262"/>
                  <a:pt x="10744238" y="2190254"/>
                  <a:pt x="10743840" y="2191279"/>
                </a:cubicBezTo>
                <a:cubicBezTo>
                  <a:pt x="10740336" y="2200209"/>
                  <a:pt x="10733886" y="2206195"/>
                  <a:pt x="10728065" y="2213140"/>
                </a:cubicBezTo>
                <a:cubicBezTo>
                  <a:pt x="10719366" y="2218994"/>
                  <a:pt x="10708850" y="2224154"/>
                  <a:pt x="10695753" y="2227891"/>
                </a:cubicBezTo>
                <a:lnTo>
                  <a:pt x="10682810" y="2223244"/>
                </a:lnTo>
                <a:lnTo>
                  <a:pt x="10690182" y="2229400"/>
                </a:lnTo>
                <a:lnTo>
                  <a:pt x="10722144" y="2221409"/>
                </a:lnTo>
                <a:cubicBezTo>
                  <a:pt x="10717746" y="2228949"/>
                  <a:pt x="10715134" y="2237515"/>
                  <a:pt x="10709975" y="2244659"/>
                </a:cubicBezTo>
                <a:cubicBezTo>
                  <a:pt x="10705477" y="2250877"/>
                  <a:pt x="10698828" y="2262717"/>
                  <a:pt x="10691817" y="2265760"/>
                </a:cubicBezTo>
                <a:cubicBezTo>
                  <a:pt x="10694397" y="2271746"/>
                  <a:pt x="10693471" y="2275351"/>
                  <a:pt x="10688113" y="2279617"/>
                </a:cubicBezTo>
                <a:cubicBezTo>
                  <a:pt x="10686096" y="2275218"/>
                  <a:pt x="10681201" y="2269596"/>
                  <a:pt x="10677464" y="2266289"/>
                </a:cubicBezTo>
                <a:cubicBezTo>
                  <a:pt x="10677828" y="2270092"/>
                  <a:pt x="10680870" y="2272606"/>
                  <a:pt x="10681697" y="2276244"/>
                </a:cubicBezTo>
                <a:cubicBezTo>
                  <a:pt x="10683186" y="2282957"/>
                  <a:pt x="10679845" y="2290399"/>
                  <a:pt x="10678158" y="2296749"/>
                </a:cubicBezTo>
                <a:cubicBezTo>
                  <a:pt x="10676075" y="2304752"/>
                  <a:pt x="10675546" y="2313087"/>
                  <a:pt x="10672568" y="2320826"/>
                </a:cubicBezTo>
                <a:cubicBezTo>
                  <a:pt x="10668766" y="2330682"/>
                  <a:pt x="10661159" y="2336999"/>
                  <a:pt x="10655404" y="2345432"/>
                </a:cubicBezTo>
                <a:cubicBezTo>
                  <a:pt x="10650311" y="2352874"/>
                  <a:pt x="10648326" y="2361969"/>
                  <a:pt x="10643365" y="2369476"/>
                </a:cubicBezTo>
                <a:cubicBezTo>
                  <a:pt x="10636090" y="2380489"/>
                  <a:pt x="10623257" y="2386310"/>
                  <a:pt x="10617999" y="2399076"/>
                </a:cubicBezTo>
                <a:cubicBezTo>
                  <a:pt x="10627325" y="2401358"/>
                  <a:pt x="10627160" y="2405625"/>
                  <a:pt x="10628351" y="2414488"/>
                </a:cubicBezTo>
                <a:lnTo>
                  <a:pt x="10626254" y="2412328"/>
                </a:lnTo>
                <a:lnTo>
                  <a:pt x="10626200" y="2412306"/>
                </a:lnTo>
                <a:cubicBezTo>
                  <a:pt x="10626200" y="2412306"/>
                  <a:pt x="10626234" y="2412306"/>
                  <a:pt x="10626234" y="2412306"/>
                </a:cubicBezTo>
                <a:cubicBezTo>
                  <a:pt x="10619256" y="2409263"/>
                  <a:pt x="10612509" y="2404434"/>
                  <a:pt x="10605563" y="2401888"/>
                </a:cubicBezTo>
                <a:cubicBezTo>
                  <a:pt x="10597360" y="2398878"/>
                  <a:pt x="10589621" y="2401425"/>
                  <a:pt x="10580758" y="2402119"/>
                </a:cubicBezTo>
                <a:cubicBezTo>
                  <a:pt x="10577584" y="2402384"/>
                  <a:pt x="10574409" y="2402218"/>
                  <a:pt x="10571234" y="2401821"/>
                </a:cubicBezTo>
                <a:cubicBezTo>
                  <a:pt x="10559923" y="2391172"/>
                  <a:pt x="10543915" y="2375462"/>
                  <a:pt x="10526387" y="2356875"/>
                </a:cubicBezTo>
                <a:cubicBezTo>
                  <a:pt x="10547520" y="2364879"/>
                  <a:pt x="10569415" y="2362332"/>
                  <a:pt x="10590052" y="2349434"/>
                </a:cubicBezTo>
                <a:cubicBezTo>
                  <a:pt x="10623257" y="2328664"/>
                  <a:pt x="10646078" y="2284843"/>
                  <a:pt x="10647136" y="2240161"/>
                </a:cubicBezTo>
                <a:lnTo>
                  <a:pt x="10687265" y="2230129"/>
                </a:lnTo>
                <a:lnTo>
                  <a:pt x="10678291" y="2232323"/>
                </a:lnTo>
                <a:lnTo>
                  <a:pt x="10678291" y="2232224"/>
                </a:lnTo>
                <a:cubicBezTo>
                  <a:pt x="10663772" y="2235002"/>
                  <a:pt x="10640851" y="2226998"/>
                  <a:pt x="10630798" y="2218234"/>
                </a:cubicBezTo>
                <a:cubicBezTo>
                  <a:pt x="10628714" y="2216415"/>
                  <a:pt x="10627392" y="2214695"/>
                  <a:pt x="10626796" y="2213174"/>
                </a:cubicBezTo>
                <a:cubicBezTo>
                  <a:pt x="10640356" y="2213967"/>
                  <a:pt x="10654280" y="2213339"/>
                  <a:pt x="10668533" y="2211321"/>
                </a:cubicBezTo>
                <a:lnTo>
                  <a:pt x="10674623" y="2216406"/>
                </a:lnTo>
                <a:lnTo>
                  <a:pt x="10670915" y="2210991"/>
                </a:lnTo>
                <a:cubicBezTo>
                  <a:pt x="10694728" y="2207353"/>
                  <a:pt x="10719433" y="2199779"/>
                  <a:pt x="10744701" y="2188237"/>
                </a:cubicBezTo>
                <a:close/>
                <a:moveTo>
                  <a:pt x="10422902" y="2176793"/>
                </a:moveTo>
                <a:cubicBezTo>
                  <a:pt x="10424489" y="2181027"/>
                  <a:pt x="10427168" y="2184797"/>
                  <a:pt x="10430905" y="2187873"/>
                </a:cubicBezTo>
                <a:cubicBezTo>
                  <a:pt x="10437586" y="2193396"/>
                  <a:pt x="10447508" y="2196472"/>
                  <a:pt x="10457959" y="2196571"/>
                </a:cubicBezTo>
                <a:cubicBezTo>
                  <a:pt x="10447607" y="2200474"/>
                  <a:pt x="10437685" y="2203450"/>
                  <a:pt x="10429814" y="2204905"/>
                </a:cubicBezTo>
                <a:cubicBezTo>
                  <a:pt x="10428292" y="2201631"/>
                  <a:pt x="10425250" y="2199151"/>
                  <a:pt x="10421579" y="2198125"/>
                </a:cubicBezTo>
                <a:cubicBezTo>
                  <a:pt x="10421347" y="2195943"/>
                  <a:pt x="10421777" y="2188104"/>
                  <a:pt x="10422902" y="2176793"/>
                </a:cubicBezTo>
                <a:close/>
                <a:moveTo>
                  <a:pt x="10072037" y="2172857"/>
                </a:moveTo>
                <a:lnTo>
                  <a:pt x="10073671" y="2173090"/>
                </a:lnTo>
                <a:lnTo>
                  <a:pt x="10073968" y="2172974"/>
                </a:lnTo>
                <a:close/>
                <a:moveTo>
                  <a:pt x="10515770" y="2168194"/>
                </a:moveTo>
                <a:cubicBezTo>
                  <a:pt x="10547421" y="2195149"/>
                  <a:pt x="10584132" y="2210263"/>
                  <a:pt x="10624250" y="2213041"/>
                </a:cubicBezTo>
                <a:cubicBezTo>
                  <a:pt x="10624746" y="2215224"/>
                  <a:pt x="10626366" y="2217572"/>
                  <a:pt x="10629211" y="2220053"/>
                </a:cubicBezTo>
                <a:cubicBezTo>
                  <a:pt x="10637181" y="2226998"/>
                  <a:pt x="10652328" y="2233348"/>
                  <a:pt x="10665888" y="2234869"/>
                </a:cubicBezTo>
                <a:lnTo>
                  <a:pt x="10581516" y="2241902"/>
                </a:lnTo>
                <a:lnTo>
                  <a:pt x="10628119" y="2242311"/>
                </a:lnTo>
                <a:cubicBezTo>
                  <a:pt x="10633775" y="2241815"/>
                  <a:pt x="10639265" y="2241186"/>
                  <a:pt x="10644722" y="2240459"/>
                </a:cubicBezTo>
                <a:cubicBezTo>
                  <a:pt x="10643564" y="2284247"/>
                  <a:pt x="10628020" y="2319867"/>
                  <a:pt x="10588762" y="2347417"/>
                </a:cubicBezTo>
                <a:cubicBezTo>
                  <a:pt x="10574243" y="2357570"/>
                  <a:pt x="10550034" y="2365309"/>
                  <a:pt x="10522352" y="2352609"/>
                </a:cubicBezTo>
                <a:cubicBezTo>
                  <a:pt x="10506973" y="2336172"/>
                  <a:pt x="10490701" y="2317750"/>
                  <a:pt x="10475620" y="2298832"/>
                </a:cubicBezTo>
                <a:cubicBezTo>
                  <a:pt x="10490668" y="2303099"/>
                  <a:pt x="10502441" y="2297873"/>
                  <a:pt x="10509883" y="2292449"/>
                </a:cubicBezTo>
                <a:cubicBezTo>
                  <a:pt x="10524831" y="2281502"/>
                  <a:pt x="10534655" y="2260732"/>
                  <a:pt x="10534059" y="2241484"/>
                </a:cubicBezTo>
                <a:lnTo>
                  <a:pt x="10576494" y="2241857"/>
                </a:lnTo>
                <a:lnTo>
                  <a:pt x="10483127" y="2230371"/>
                </a:lnTo>
                <a:cubicBezTo>
                  <a:pt x="10485674" y="2229346"/>
                  <a:pt x="10487857" y="2227660"/>
                  <a:pt x="10489378" y="2225179"/>
                </a:cubicBezTo>
                <a:cubicBezTo>
                  <a:pt x="10494306" y="2217208"/>
                  <a:pt x="10492686" y="2203549"/>
                  <a:pt x="10485013" y="2187641"/>
                </a:cubicBezTo>
                <a:cubicBezTo>
                  <a:pt x="10497680" y="2181390"/>
                  <a:pt x="10508924" y="2174544"/>
                  <a:pt x="10515770" y="2168194"/>
                </a:cubicBezTo>
                <a:close/>
                <a:moveTo>
                  <a:pt x="10384656" y="2157281"/>
                </a:moveTo>
                <a:lnTo>
                  <a:pt x="10377856" y="2164282"/>
                </a:lnTo>
                <a:lnTo>
                  <a:pt x="10383660" y="2159753"/>
                </a:lnTo>
                <a:close/>
                <a:moveTo>
                  <a:pt x="10328942" y="2140479"/>
                </a:moveTo>
                <a:cubicBezTo>
                  <a:pt x="10349447" y="2163233"/>
                  <a:pt x="10373193" y="2184532"/>
                  <a:pt x="10389928" y="2196207"/>
                </a:cubicBezTo>
                <a:cubicBezTo>
                  <a:pt x="10393930" y="2199647"/>
                  <a:pt x="10395815" y="2205600"/>
                  <a:pt x="10395153" y="2212942"/>
                </a:cubicBezTo>
                <a:cubicBezTo>
                  <a:pt x="10394392" y="2221640"/>
                  <a:pt x="10390226" y="2230371"/>
                  <a:pt x="10384901" y="2234969"/>
                </a:cubicBezTo>
                <a:cubicBezTo>
                  <a:pt x="10384570" y="2235233"/>
                  <a:pt x="10384206" y="2235498"/>
                  <a:pt x="10383876" y="2235762"/>
                </a:cubicBezTo>
                <a:cubicBezTo>
                  <a:pt x="10383644" y="2235928"/>
                  <a:pt x="10383413" y="2236093"/>
                  <a:pt x="10383213" y="2236225"/>
                </a:cubicBezTo>
                <a:cubicBezTo>
                  <a:pt x="10363271" y="2250513"/>
                  <a:pt x="10344420" y="2259873"/>
                  <a:pt x="10327784" y="2266619"/>
                </a:cubicBezTo>
                <a:cubicBezTo>
                  <a:pt x="10327155" y="2256334"/>
                  <a:pt x="10326923" y="2246114"/>
                  <a:pt x="10327354" y="2236060"/>
                </a:cubicBezTo>
                <a:cubicBezTo>
                  <a:pt x="10328247" y="2216150"/>
                  <a:pt x="10329471" y="2195513"/>
                  <a:pt x="10328908" y="2175603"/>
                </a:cubicBezTo>
                <a:cubicBezTo>
                  <a:pt x="10328775" y="2169749"/>
                  <a:pt x="10326825" y="2164193"/>
                  <a:pt x="10326792" y="2158372"/>
                </a:cubicBezTo>
                <a:cubicBezTo>
                  <a:pt x="10326726" y="2152319"/>
                  <a:pt x="10328247" y="2146465"/>
                  <a:pt x="10328942" y="2140479"/>
                </a:cubicBezTo>
                <a:close/>
                <a:moveTo>
                  <a:pt x="10433021" y="2101619"/>
                </a:moveTo>
                <a:cubicBezTo>
                  <a:pt x="10422935" y="2143820"/>
                  <a:pt x="10418733" y="2187906"/>
                  <a:pt x="10419197" y="2197729"/>
                </a:cubicBezTo>
                <a:cubicBezTo>
                  <a:pt x="10418801" y="2197662"/>
                  <a:pt x="10418370" y="2197596"/>
                  <a:pt x="10417974" y="2197596"/>
                </a:cubicBezTo>
                <a:cubicBezTo>
                  <a:pt x="10415791" y="2197596"/>
                  <a:pt x="10413807" y="2198125"/>
                  <a:pt x="10411988" y="2199018"/>
                </a:cubicBezTo>
                <a:cubicBezTo>
                  <a:pt x="10400577" y="2174379"/>
                  <a:pt x="10390688" y="2148880"/>
                  <a:pt x="10382685" y="2124108"/>
                </a:cubicBezTo>
                <a:cubicBezTo>
                  <a:pt x="10386521" y="2127052"/>
                  <a:pt x="10391549" y="2128110"/>
                  <a:pt x="10397535" y="2127052"/>
                </a:cubicBezTo>
                <a:cubicBezTo>
                  <a:pt x="10410235" y="2124836"/>
                  <a:pt x="10424919" y="2113756"/>
                  <a:pt x="10433021" y="2101619"/>
                </a:cubicBezTo>
                <a:close/>
                <a:moveTo>
                  <a:pt x="9916951" y="2073903"/>
                </a:moveTo>
                <a:cubicBezTo>
                  <a:pt x="9921020" y="2080485"/>
                  <a:pt x="9925914" y="2086570"/>
                  <a:pt x="9931702" y="2092094"/>
                </a:cubicBezTo>
                <a:cubicBezTo>
                  <a:pt x="9944403" y="2104231"/>
                  <a:pt x="9960906" y="2113260"/>
                  <a:pt x="9979361" y="2118188"/>
                </a:cubicBezTo>
                <a:cubicBezTo>
                  <a:pt x="10008629" y="2125993"/>
                  <a:pt x="10038429" y="2122157"/>
                  <a:pt x="10053145" y="2109258"/>
                </a:cubicBezTo>
                <a:cubicBezTo>
                  <a:pt x="10049342" y="2119081"/>
                  <a:pt x="10045406" y="2128573"/>
                  <a:pt x="10041339" y="2137569"/>
                </a:cubicBezTo>
                <a:lnTo>
                  <a:pt x="10041273" y="2137569"/>
                </a:lnTo>
                <a:cubicBezTo>
                  <a:pt x="10041273" y="2137635"/>
                  <a:pt x="10041273" y="2137668"/>
                  <a:pt x="10041273" y="2137734"/>
                </a:cubicBezTo>
                <a:cubicBezTo>
                  <a:pt x="10026852" y="2169650"/>
                  <a:pt x="10011441" y="2192635"/>
                  <a:pt x="9991730" y="2209569"/>
                </a:cubicBezTo>
                <a:cubicBezTo>
                  <a:pt x="9986437" y="2198621"/>
                  <a:pt x="9983792" y="2182383"/>
                  <a:pt x="9981840" y="2170344"/>
                </a:cubicBezTo>
                <a:cubicBezTo>
                  <a:pt x="9980518" y="2179108"/>
                  <a:pt x="9981377" y="2191180"/>
                  <a:pt x="9977905" y="2199217"/>
                </a:cubicBezTo>
                <a:cubicBezTo>
                  <a:pt x="9956738" y="2203285"/>
                  <a:pt x="9962923" y="2183904"/>
                  <a:pt x="9954985" y="2172957"/>
                </a:cubicBezTo>
                <a:cubicBezTo>
                  <a:pt x="9947279" y="2162374"/>
                  <a:pt x="9937160" y="2155924"/>
                  <a:pt x="9929850" y="2144481"/>
                </a:cubicBezTo>
                <a:cubicBezTo>
                  <a:pt x="9922474" y="2132939"/>
                  <a:pt x="9918175" y="2119875"/>
                  <a:pt x="9912089" y="2108365"/>
                </a:cubicBezTo>
                <a:cubicBezTo>
                  <a:pt x="9909774" y="2103967"/>
                  <a:pt x="9898232" y="2091730"/>
                  <a:pt x="9909478" y="2092557"/>
                </a:cubicBezTo>
                <a:cubicBezTo>
                  <a:pt x="9912520" y="2092755"/>
                  <a:pt x="9919896" y="2104397"/>
                  <a:pt x="9923235" y="2106513"/>
                </a:cubicBezTo>
                <a:cubicBezTo>
                  <a:pt x="9921582" y="2094905"/>
                  <a:pt x="9918076" y="2084520"/>
                  <a:pt x="9916951" y="2073903"/>
                </a:cubicBezTo>
                <a:close/>
                <a:moveTo>
                  <a:pt x="10068359" y="2072415"/>
                </a:moveTo>
                <a:cubicBezTo>
                  <a:pt x="10069683" y="2088356"/>
                  <a:pt x="10079405" y="2101189"/>
                  <a:pt x="10095480" y="2107473"/>
                </a:cubicBezTo>
                <a:cubicBezTo>
                  <a:pt x="10109337" y="2112930"/>
                  <a:pt x="10124749" y="2112169"/>
                  <a:pt x="10134010" y="2106249"/>
                </a:cubicBezTo>
                <a:cubicBezTo>
                  <a:pt x="10126600" y="2118585"/>
                  <a:pt x="10108544" y="2149409"/>
                  <a:pt x="10086385" y="2168227"/>
                </a:cubicBezTo>
                <a:lnTo>
                  <a:pt x="10086351" y="2168128"/>
                </a:lnTo>
                <a:lnTo>
                  <a:pt x="10073968" y="2172974"/>
                </a:lnTo>
                <a:lnTo>
                  <a:pt x="10081357" y="2173420"/>
                </a:lnTo>
                <a:cubicBezTo>
                  <a:pt x="10055131" y="2199911"/>
                  <a:pt x="10027449" y="2215952"/>
                  <a:pt x="10011705" y="2221607"/>
                </a:cubicBezTo>
                <a:cubicBezTo>
                  <a:pt x="10006546" y="2219557"/>
                  <a:pt x="10000295" y="2219193"/>
                  <a:pt x="9995599" y="2214893"/>
                </a:cubicBezTo>
                <a:cubicBezTo>
                  <a:pt x="10011507" y="2198820"/>
                  <a:pt x="10027217" y="2173949"/>
                  <a:pt x="10041735" y="2142331"/>
                </a:cubicBezTo>
                <a:cubicBezTo>
                  <a:pt x="10043554" y="2156387"/>
                  <a:pt x="10050235" y="2167136"/>
                  <a:pt x="10060555" y="2172163"/>
                </a:cubicBezTo>
                <a:lnTo>
                  <a:pt x="10072037" y="2172857"/>
                </a:lnTo>
                <a:lnTo>
                  <a:pt x="10060421" y="2171204"/>
                </a:lnTo>
                <a:cubicBezTo>
                  <a:pt x="10049904" y="2166045"/>
                  <a:pt x="10044580" y="2153179"/>
                  <a:pt x="10043721" y="2137933"/>
                </a:cubicBezTo>
                <a:cubicBezTo>
                  <a:pt x="10052451" y="2118420"/>
                  <a:pt x="10060752" y="2096393"/>
                  <a:pt x="10068359" y="2072415"/>
                </a:cubicBezTo>
                <a:close/>
                <a:moveTo>
                  <a:pt x="10446119" y="2071225"/>
                </a:moveTo>
                <a:cubicBezTo>
                  <a:pt x="10454056" y="2089613"/>
                  <a:pt x="10462325" y="2104298"/>
                  <a:pt x="10473073" y="2120040"/>
                </a:cubicBezTo>
                <a:cubicBezTo>
                  <a:pt x="10485443" y="2138197"/>
                  <a:pt x="10499102" y="2153708"/>
                  <a:pt x="10513918" y="2166607"/>
                </a:cubicBezTo>
                <a:cubicBezTo>
                  <a:pt x="10504030" y="2175636"/>
                  <a:pt x="10484483" y="2185988"/>
                  <a:pt x="10465103" y="2193793"/>
                </a:cubicBezTo>
                <a:cubicBezTo>
                  <a:pt x="10452700" y="2195413"/>
                  <a:pt x="10439174" y="2193429"/>
                  <a:pt x="10431434" y="2187013"/>
                </a:cubicBezTo>
                <a:cubicBezTo>
                  <a:pt x="10426143" y="2182647"/>
                  <a:pt x="10424158" y="2175801"/>
                  <a:pt x="10423728" y="2169120"/>
                </a:cubicBezTo>
                <a:cubicBezTo>
                  <a:pt x="10426242" y="2147755"/>
                  <a:pt x="10435370" y="2094607"/>
                  <a:pt x="10446119" y="2071225"/>
                </a:cubicBezTo>
                <a:close/>
                <a:moveTo>
                  <a:pt x="10364032" y="2048107"/>
                </a:moveTo>
                <a:cubicBezTo>
                  <a:pt x="10372102" y="2062791"/>
                  <a:pt x="10390788" y="2078004"/>
                  <a:pt x="10408614" y="2083032"/>
                </a:cubicBezTo>
                <a:cubicBezTo>
                  <a:pt x="10421017" y="2086504"/>
                  <a:pt x="10431534" y="2084851"/>
                  <a:pt x="10439306" y="2078302"/>
                </a:cubicBezTo>
                <a:cubicBezTo>
                  <a:pt x="10438181" y="2082006"/>
                  <a:pt x="10437090" y="2085810"/>
                  <a:pt x="10436065" y="2089646"/>
                </a:cubicBezTo>
                <a:cubicBezTo>
                  <a:pt x="10432129" y="2104397"/>
                  <a:pt x="10412715" y="2123811"/>
                  <a:pt x="10397105" y="2126523"/>
                </a:cubicBezTo>
                <a:cubicBezTo>
                  <a:pt x="10389862" y="2127779"/>
                  <a:pt x="10384438" y="2123943"/>
                  <a:pt x="10380965" y="2118750"/>
                </a:cubicBezTo>
                <a:cubicBezTo>
                  <a:pt x="10373127" y="2093747"/>
                  <a:pt x="10367339" y="2069670"/>
                  <a:pt x="10364032" y="2048107"/>
                </a:cubicBezTo>
                <a:close/>
                <a:moveTo>
                  <a:pt x="10733390" y="2039772"/>
                </a:moveTo>
                <a:cubicBezTo>
                  <a:pt x="10730844" y="2041856"/>
                  <a:pt x="10728297" y="2043906"/>
                  <a:pt x="10725750" y="2045957"/>
                </a:cubicBezTo>
                <a:cubicBezTo>
                  <a:pt x="10728231" y="2053034"/>
                  <a:pt x="10731968" y="2061203"/>
                  <a:pt x="10735771" y="2069769"/>
                </a:cubicBezTo>
                <a:cubicBezTo>
                  <a:pt x="10733323" y="2059980"/>
                  <a:pt x="10732464" y="2049826"/>
                  <a:pt x="10733390" y="2039772"/>
                </a:cubicBezTo>
                <a:close/>
                <a:moveTo>
                  <a:pt x="10359534" y="2031405"/>
                </a:moveTo>
                <a:cubicBezTo>
                  <a:pt x="10359732" y="2033422"/>
                  <a:pt x="10359931" y="2035440"/>
                  <a:pt x="10360195" y="2037523"/>
                </a:cubicBezTo>
                <a:lnTo>
                  <a:pt x="10360162" y="2037556"/>
                </a:lnTo>
                <a:cubicBezTo>
                  <a:pt x="10360162" y="2037656"/>
                  <a:pt x="10360195" y="2037722"/>
                  <a:pt x="10360195" y="2037821"/>
                </a:cubicBezTo>
                <a:cubicBezTo>
                  <a:pt x="10364032" y="2069835"/>
                  <a:pt x="10374020" y="2108663"/>
                  <a:pt x="10388374" y="2148053"/>
                </a:cubicBezTo>
                <a:lnTo>
                  <a:pt x="10384656" y="2157281"/>
                </a:lnTo>
                <a:lnTo>
                  <a:pt x="10389796" y="2151989"/>
                </a:lnTo>
                <a:cubicBezTo>
                  <a:pt x="10395815" y="2168194"/>
                  <a:pt x="10402562" y="2184433"/>
                  <a:pt x="10409937" y="2200275"/>
                </a:cubicBezTo>
                <a:cubicBezTo>
                  <a:pt x="10408912" y="2201069"/>
                  <a:pt x="10407986" y="2201929"/>
                  <a:pt x="10407225" y="2202954"/>
                </a:cubicBezTo>
                <a:cubicBezTo>
                  <a:pt x="10403752" y="2202193"/>
                  <a:pt x="10398328" y="2199217"/>
                  <a:pt x="10391648" y="2194554"/>
                </a:cubicBezTo>
                <a:cubicBezTo>
                  <a:pt x="10391582" y="2194487"/>
                  <a:pt x="10391515" y="2194388"/>
                  <a:pt x="10391416" y="2194322"/>
                </a:cubicBezTo>
                <a:lnTo>
                  <a:pt x="10391416" y="2194355"/>
                </a:lnTo>
                <a:cubicBezTo>
                  <a:pt x="10382321" y="2188005"/>
                  <a:pt x="10371010" y="2178579"/>
                  <a:pt x="10359236" y="2167665"/>
                </a:cubicBezTo>
                <a:cubicBezTo>
                  <a:pt x="10364164" y="2169418"/>
                  <a:pt x="10369290" y="2169617"/>
                  <a:pt x="10374217" y="2168029"/>
                </a:cubicBezTo>
                <a:lnTo>
                  <a:pt x="10377856" y="2164282"/>
                </a:lnTo>
                <a:lnTo>
                  <a:pt x="10374582" y="2166838"/>
                </a:lnTo>
                <a:cubicBezTo>
                  <a:pt x="10367141" y="2169253"/>
                  <a:pt x="10357980" y="2166045"/>
                  <a:pt x="10351266" y="2160058"/>
                </a:cubicBezTo>
                <a:cubicBezTo>
                  <a:pt x="10343791" y="2152749"/>
                  <a:pt x="10336284" y="2144944"/>
                  <a:pt x="10329206" y="2137040"/>
                </a:cubicBezTo>
                <a:cubicBezTo>
                  <a:pt x="10329239" y="2135948"/>
                  <a:pt x="10329239" y="2134890"/>
                  <a:pt x="10329206" y="2133765"/>
                </a:cubicBezTo>
                <a:cubicBezTo>
                  <a:pt x="10328942" y="2128937"/>
                  <a:pt x="10330032" y="2125167"/>
                  <a:pt x="10330430" y="2120569"/>
                </a:cubicBezTo>
                <a:cubicBezTo>
                  <a:pt x="10330827" y="2116270"/>
                  <a:pt x="10328512" y="2111904"/>
                  <a:pt x="10328874" y="2108068"/>
                </a:cubicBezTo>
                <a:cubicBezTo>
                  <a:pt x="10329272" y="2104066"/>
                  <a:pt x="10332778" y="2097121"/>
                  <a:pt x="10333803" y="2091928"/>
                </a:cubicBezTo>
                <a:cubicBezTo>
                  <a:pt x="10335721" y="2082205"/>
                  <a:pt x="10339657" y="2072779"/>
                  <a:pt x="10341013" y="2063022"/>
                </a:cubicBezTo>
                <a:cubicBezTo>
                  <a:pt x="10341840" y="2057102"/>
                  <a:pt x="10340914" y="2046552"/>
                  <a:pt x="10343097" y="2041922"/>
                </a:cubicBezTo>
                <a:cubicBezTo>
                  <a:pt x="10345081" y="2037689"/>
                  <a:pt x="10353713" y="2033852"/>
                  <a:pt x="10359534" y="2031405"/>
                </a:cubicBezTo>
                <a:close/>
                <a:moveTo>
                  <a:pt x="10426771" y="2015100"/>
                </a:moveTo>
                <a:cubicBezTo>
                  <a:pt x="10431302" y="2032496"/>
                  <a:pt x="10436892" y="2049363"/>
                  <a:pt x="10443605" y="2065371"/>
                </a:cubicBezTo>
                <a:cubicBezTo>
                  <a:pt x="10442646" y="2067983"/>
                  <a:pt x="10441720" y="2070695"/>
                  <a:pt x="10440827" y="2073440"/>
                </a:cubicBezTo>
                <a:cubicBezTo>
                  <a:pt x="10431600" y="2084156"/>
                  <a:pt x="10418569" y="2084652"/>
                  <a:pt x="10409275" y="2082039"/>
                </a:cubicBezTo>
                <a:cubicBezTo>
                  <a:pt x="10387944" y="2076053"/>
                  <a:pt x="10365421" y="2053795"/>
                  <a:pt x="10362577" y="2037490"/>
                </a:cubicBezTo>
                <a:cubicBezTo>
                  <a:pt x="10362312" y="2035076"/>
                  <a:pt x="10362081" y="2032761"/>
                  <a:pt x="10361849" y="2030446"/>
                </a:cubicBezTo>
                <a:cubicBezTo>
                  <a:pt x="10362246" y="2030247"/>
                  <a:pt x="10362675" y="2030082"/>
                  <a:pt x="10363040" y="2029950"/>
                </a:cubicBezTo>
                <a:cubicBezTo>
                  <a:pt x="10379907" y="2022442"/>
                  <a:pt x="10399220" y="2019465"/>
                  <a:pt x="10417113" y="2016588"/>
                </a:cubicBezTo>
                <a:cubicBezTo>
                  <a:pt x="10420157" y="2016125"/>
                  <a:pt x="10423464" y="2015397"/>
                  <a:pt x="10426771" y="2015100"/>
                </a:cubicBezTo>
                <a:close/>
                <a:moveTo>
                  <a:pt x="10174557" y="2009874"/>
                </a:moveTo>
                <a:cubicBezTo>
                  <a:pt x="10176905" y="2015761"/>
                  <a:pt x="10174226" y="2018969"/>
                  <a:pt x="10173333" y="2027138"/>
                </a:cubicBezTo>
                <a:cubicBezTo>
                  <a:pt x="10172406" y="2035837"/>
                  <a:pt x="10172903" y="2044435"/>
                  <a:pt x="10173366" y="2053034"/>
                </a:cubicBezTo>
                <a:cubicBezTo>
                  <a:pt x="10174293" y="2070398"/>
                  <a:pt x="10165561" y="2091829"/>
                  <a:pt x="10161758" y="2108663"/>
                </a:cubicBezTo>
                <a:cubicBezTo>
                  <a:pt x="10157458" y="2127713"/>
                  <a:pt x="10152531" y="2147524"/>
                  <a:pt x="10153490" y="2167169"/>
                </a:cubicBezTo>
                <a:cubicBezTo>
                  <a:pt x="10154282" y="2183673"/>
                  <a:pt x="10152597" y="2203086"/>
                  <a:pt x="10152795" y="2220648"/>
                </a:cubicBezTo>
                <a:cubicBezTo>
                  <a:pt x="10150612" y="2221607"/>
                  <a:pt x="10148395" y="2222533"/>
                  <a:pt x="10146181" y="2223393"/>
                </a:cubicBezTo>
                <a:lnTo>
                  <a:pt x="10133589" y="2219660"/>
                </a:lnTo>
                <a:lnTo>
                  <a:pt x="10141286" y="2225146"/>
                </a:lnTo>
                <a:cubicBezTo>
                  <a:pt x="10133150" y="2228023"/>
                  <a:pt x="10124849" y="2230371"/>
                  <a:pt x="10116713" y="2232687"/>
                </a:cubicBezTo>
                <a:lnTo>
                  <a:pt x="10112049" y="2234010"/>
                </a:lnTo>
                <a:cubicBezTo>
                  <a:pt x="10070113" y="2245982"/>
                  <a:pt x="10038396" y="2245783"/>
                  <a:pt x="10001057" y="2239268"/>
                </a:cubicBezTo>
                <a:cubicBezTo>
                  <a:pt x="9999899" y="2238507"/>
                  <a:pt x="9998939" y="2237614"/>
                  <a:pt x="9998278" y="2236589"/>
                </a:cubicBezTo>
                <a:cubicBezTo>
                  <a:pt x="9989546" y="2222500"/>
                  <a:pt x="10014615" y="2235498"/>
                  <a:pt x="10020866" y="2236358"/>
                </a:cubicBezTo>
                <a:cubicBezTo>
                  <a:pt x="10020537" y="2231231"/>
                  <a:pt x="10019246" y="2227924"/>
                  <a:pt x="10017361" y="2225642"/>
                </a:cubicBezTo>
                <a:cubicBezTo>
                  <a:pt x="10037271" y="2216646"/>
                  <a:pt x="10070245" y="2191147"/>
                  <a:pt x="10100076" y="2156454"/>
                </a:cubicBezTo>
                <a:cubicBezTo>
                  <a:pt x="10102657" y="2153477"/>
                  <a:pt x="10105435" y="2150137"/>
                  <a:pt x="10108279" y="2146532"/>
                </a:cubicBezTo>
                <a:cubicBezTo>
                  <a:pt x="10102723" y="2170113"/>
                  <a:pt x="10106361" y="2192602"/>
                  <a:pt x="10118598" y="2208973"/>
                </a:cubicBezTo>
                <a:lnTo>
                  <a:pt x="10128361" y="2215933"/>
                </a:lnTo>
                <a:lnTo>
                  <a:pt x="10119094" y="2207849"/>
                </a:lnTo>
                <a:cubicBezTo>
                  <a:pt x="10113075" y="2199812"/>
                  <a:pt x="10101631" y="2176959"/>
                  <a:pt x="10112049" y="2141769"/>
                </a:cubicBezTo>
                <a:cubicBezTo>
                  <a:pt x="10120614" y="2130690"/>
                  <a:pt x="10130008" y="2117295"/>
                  <a:pt x="10138805" y="2102015"/>
                </a:cubicBezTo>
                <a:cubicBezTo>
                  <a:pt x="10138871" y="2101916"/>
                  <a:pt x="10139004" y="2101652"/>
                  <a:pt x="10139004" y="2101652"/>
                </a:cubicBezTo>
                <a:cubicBezTo>
                  <a:pt x="10154150" y="2075259"/>
                  <a:pt x="10169993" y="2044336"/>
                  <a:pt x="10174557" y="2009874"/>
                </a:cubicBezTo>
                <a:close/>
                <a:moveTo>
                  <a:pt x="10337111" y="1942439"/>
                </a:moveTo>
                <a:cubicBezTo>
                  <a:pt x="10342732" y="1960463"/>
                  <a:pt x="10361651" y="1968765"/>
                  <a:pt x="10377691" y="1968798"/>
                </a:cubicBezTo>
                <a:cubicBezTo>
                  <a:pt x="10391152" y="1968798"/>
                  <a:pt x="10407853" y="1962745"/>
                  <a:pt x="10415063" y="1946176"/>
                </a:cubicBezTo>
                <a:cubicBezTo>
                  <a:pt x="10416816" y="1967475"/>
                  <a:pt x="10420190" y="1988344"/>
                  <a:pt x="10425018" y="2008419"/>
                </a:cubicBezTo>
                <a:cubicBezTo>
                  <a:pt x="10420355" y="2008849"/>
                  <a:pt x="10415559" y="2008518"/>
                  <a:pt x="10410797" y="2008684"/>
                </a:cubicBezTo>
                <a:cubicBezTo>
                  <a:pt x="10404712" y="2008882"/>
                  <a:pt x="10395815" y="2011363"/>
                  <a:pt x="10390391" y="2007824"/>
                </a:cubicBezTo>
                <a:cubicBezTo>
                  <a:pt x="10391549" y="2003127"/>
                  <a:pt x="10393996" y="1998034"/>
                  <a:pt x="10393566" y="1993834"/>
                </a:cubicBezTo>
                <a:cubicBezTo>
                  <a:pt x="10389829" y="1995653"/>
                  <a:pt x="10383181" y="2000184"/>
                  <a:pt x="10381131" y="2003723"/>
                </a:cubicBezTo>
                <a:cubicBezTo>
                  <a:pt x="10378121" y="2008849"/>
                  <a:pt x="10382652" y="2009940"/>
                  <a:pt x="10374847" y="2012057"/>
                </a:cubicBezTo>
                <a:cubicBezTo>
                  <a:pt x="10364858" y="2014703"/>
                  <a:pt x="10352853" y="2011462"/>
                  <a:pt x="10342667" y="2010833"/>
                </a:cubicBezTo>
                <a:cubicBezTo>
                  <a:pt x="10337607" y="2010536"/>
                  <a:pt x="10328115" y="2007228"/>
                  <a:pt x="10323385" y="2009345"/>
                </a:cubicBezTo>
                <a:cubicBezTo>
                  <a:pt x="10319251" y="2011164"/>
                  <a:pt x="10321004" y="2011032"/>
                  <a:pt x="10319880" y="2015001"/>
                </a:cubicBezTo>
                <a:cubicBezTo>
                  <a:pt x="10318325" y="2020391"/>
                  <a:pt x="10318424" y="2025749"/>
                  <a:pt x="10316109" y="2030843"/>
                </a:cubicBezTo>
                <a:cubicBezTo>
                  <a:pt x="10313892" y="2035737"/>
                  <a:pt x="10310685" y="2039574"/>
                  <a:pt x="10309296" y="2045064"/>
                </a:cubicBezTo>
                <a:cubicBezTo>
                  <a:pt x="10311578" y="2036101"/>
                  <a:pt x="10309693" y="2025815"/>
                  <a:pt x="10311413" y="2016555"/>
                </a:cubicBezTo>
                <a:cubicBezTo>
                  <a:pt x="10312769" y="2009345"/>
                  <a:pt x="10316837" y="2002433"/>
                  <a:pt x="10317068" y="1995289"/>
                </a:cubicBezTo>
                <a:cubicBezTo>
                  <a:pt x="10317201" y="1990527"/>
                  <a:pt x="10316440" y="1985599"/>
                  <a:pt x="10315547" y="1980671"/>
                </a:cubicBezTo>
                <a:cubicBezTo>
                  <a:pt x="10322162" y="1970716"/>
                  <a:pt x="10329338" y="1958545"/>
                  <a:pt x="10336317" y="1944158"/>
                </a:cubicBezTo>
                <a:cubicBezTo>
                  <a:pt x="10336581" y="1943596"/>
                  <a:pt x="10336845" y="1943034"/>
                  <a:pt x="10337111" y="1942439"/>
                </a:cubicBezTo>
                <a:close/>
                <a:moveTo>
                  <a:pt x="10100738" y="1929904"/>
                </a:moveTo>
                <a:cubicBezTo>
                  <a:pt x="10111487" y="1947995"/>
                  <a:pt x="10137515" y="1955569"/>
                  <a:pt x="10157855" y="1953353"/>
                </a:cubicBezTo>
                <a:cubicBezTo>
                  <a:pt x="10169034" y="1952129"/>
                  <a:pt x="10178129" y="1948259"/>
                  <a:pt x="10184413" y="1942439"/>
                </a:cubicBezTo>
                <a:cubicBezTo>
                  <a:pt x="10184909" y="1950905"/>
                  <a:pt x="10184876" y="1959372"/>
                  <a:pt x="10183950" y="1967673"/>
                </a:cubicBezTo>
                <a:cubicBezTo>
                  <a:pt x="10182925" y="1977198"/>
                  <a:pt x="10178923" y="1988476"/>
                  <a:pt x="10180742" y="1997439"/>
                </a:cubicBezTo>
                <a:cubicBezTo>
                  <a:pt x="10175913" y="1990295"/>
                  <a:pt x="10169530" y="1989501"/>
                  <a:pt x="10163642" y="1984838"/>
                </a:cubicBezTo>
                <a:cubicBezTo>
                  <a:pt x="10164007" y="1990163"/>
                  <a:pt x="10166719" y="1996116"/>
                  <a:pt x="10169662" y="2001275"/>
                </a:cubicBezTo>
                <a:cubicBezTo>
                  <a:pt x="10166983" y="2036895"/>
                  <a:pt x="10154482" y="2070530"/>
                  <a:pt x="10137383" y="2100428"/>
                </a:cubicBezTo>
                <a:cubicBezTo>
                  <a:pt x="10137383" y="2100428"/>
                  <a:pt x="10117506" y="2115575"/>
                  <a:pt x="10095414" y="2106183"/>
                </a:cubicBezTo>
                <a:cubicBezTo>
                  <a:pt x="10087045" y="2102611"/>
                  <a:pt x="10068491" y="2091333"/>
                  <a:pt x="10070773" y="2064676"/>
                </a:cubicBezTo>
                <a:cubicBezTo>
                  <a:pt x="10075635" y="2048867"/>
                  <a:pt x="10080200" y="2032298"/>
                  <a:pt x="10084399" y="2015001"/>
                </a:cubicBezTo>
                <a:cubicBezTo>
                  <a:pt x="10091411" y="1986128"/>
                  <a:pt x="10096835" y="1957454"/>
                  <a:pt x="10100738" y="1929904"/>
                </a:cubicBezTo>
                <a:close/>
                <a:moveTo>
                  <a:pt x="10002545" y="1929540"/>
                </a:moveTo>
                <a:cubicBezTo>
                  <a:pt x="10003471" y="1931392"/>
                  <a:pt x="10004793" y="1933079"/>
                  <a:pt x="10006580" y="1934402"/>
                </a:cubicBezTo>
                <a:cubicBezTo>
                  <a:pt x="10009092" y="1936254"/>
                  <a:pt x="10012235" y="1937279"/>
                  <a:pt x="10015045" y="1937445"/>
                </a:cubicBezTo>
                <a:cubicBezTo>
                  <a:pt x="10006249" y="1944258"/>
                  <a:pt x="9997418" y="1947400"/>
                  <a:pt x="9990804" y="1948689"/>
                </a:cubicBezTo>
                <a:cubicBezTo>
                  <a:pt x="9990869" y="1948524"/>
                  <a:pt x="9990869" y="1948392"/>
                  <a:pt x="9990936" y="1948226"/>
                </a:cubicBezTo>
                <a:cubicBezTo>
                  <a:pt x="9993218" y="1941876"/>
                  <a:pt x="9998874" y="1936618"/>
                  <a:pt x="10001983" y="1930764"/>
                </a:cubicBezTo>
                <a:cubicBezTo>
                  <a:pt x="10002180" y="1930367"/>
                  <a:pt x="10002346" y="1929937"/>
                  <a:pt x="10002545" y="1929540"/>
                </a:cubicBezTo>
                <a:close/>
                <a:moveTo>
                  <a:pt x="10029433" y="1927622"/>
                </a:moveTo>
                <a:cubicBezTo>
                  <a:pt x="10026324" y="1949847"/>
                  <a:pt x="10037602" y="1966053"/>
                  <a:pt x="10049740" y="1974023"/>
                </a:cubicBezTo>
                <a:cubicBezTo>
                  <a:pt x="10063034" y="1982721"/>
                  <a:pt x="10078645" y="1983184"/>
                  <a:pt x="10091047" y="1975545"/>
                </a:cubicBezTo>
                <a:cubicBezTo>
                  <a:pt x="10085094" y="2005740"/>
                  <a:pt x="10077553" y="2035837"/>
                  <a:pt x="10068757" y="2064180"/>
                </a:cubicBezTo>
                <a:cubicBezTo>
                  <a:pt x="10068757" y="2064180"/>
                  <a:pt x="10068359" y="2065106"/>
                  <a:pt x="10068326" y="2065569"/>
                </a:cubicBezTo>
                <a:cubicBezTo>
                  <a:pt x="10064160" y="2078931"/>
                  <a:pt x="10059727" y="2091862"/>
                  <a:pt x="10055064" y="2104264"/>
                </a:cubicBezTo>
                <a:lnTo>
                  <a:pt x="10054865" y="2104099"/>
                </a:lnTo>
                <a:cubicBezTo>
                  <a:pt x="10042464" y="2119213"/>
                  <a:pt x="10010185" y="2125663"/>
                  <a:pt x="9979227" y="2117394"/>
                </a:cubicBezTo>
                <a:cubicBezTo>
                  <a:pt x="9963716" y="2113260"/>
                  <a:pt x="9932859" y="2096426"/>
                  <a:pt x="9916951" y="2061203"/>
                </a:cubicBezTo>
                <a:cubicBezTo>
                  <a:pt x="9917150" y="2059517"/>
                  <a:pt x="9917415" y="2057830"/>
                  <a:pt x="9917844" y="2056077"/>
                </a:cubicBezTo>
                <a:cubicBezTo>
                  <a:pt x="9920292" y="2045659"/>
                  <a:pt x="9924360" y="2036200"/>
                  <a:pt x="9931669" y="2028329"/>
                </a:cubicBezTo>
                <a:cubicBezTo>
                  <a:pt x="9935539" y="2024162"/>
                  <a:pt x="9940401" y="2020987"/>
                  <a:pt x="9944171" y="2016787"/>
                </a:cubicBezTo>
                <a:cubicBezTo>
                  <a:pt x="9947578" y="2012983"/>
                  <a:pt x="9949860" y="2007857"/>
                  <a:pt x="9954158" y="2004781"/>
                </a:cubicBezTo>
                <a:cubicBezTo>
                  <a:pt x="9956309" y="2003260"/>
                  <a:pt x="9959881" y="2002731"/>
                  <a:pt x="9959615" y="2000151"/>
                </a:cubicBezTo>
                <a:cubicBezTo>
                  <a:pt x="9959451" y="1998795"/>
                  <a:pt x="9957268" y="1998100"/>
                  <a:pt x="9957300" y="1996546"/>
                </a:cubicBezTo>
                <a:cubicBezTo>
                  <a:pt x="9957300" y="1995587"/>
                  <a:pt x="9959319" y="1993338"/>
                  <a:pt x="9959847" y="1992676"/>
                </a:cubicBezTo>
                <a:cubicBezTo>
                  <a:pt x="9962196" y="1989865"/>
                  <a:pt x="9965006" y="1987120"/>
                  <a:pt x="9967553" y="1984673"/>
                </a:cubicBezTo>
                <a:cubicBezTo>
                  <a:pt x="9973143" y="1979381"/>
                  <a:pt x="9978037" y="1973494"/>
                  <a:pt x="9981444" y="1966450"/>
                </a:cubicBezTo>
                <a:cubicBezTo>
                  <a:pt x="9983296" y="1962646"/>
                  <a:pt x="9984785" y="1960662"/>
                  <a:pt x="9989514" y="1959868"/>
                </a:cubicBezTo>
                <a:cubicBezTo>
                  <a:pt x="9992623" y="1959372"/>
                  <a:pt x="9997683" y="1959372"/>
                  <a:pt x="10000494" y="1960993"/>
                </a:cubicBezTo>
                <a:cubicBezTo>
                  <a:pt x="10000890" y="1959306"/>
                  <a:pt x="10001520" y="1957619"/>
                  <a:pt x="10002412" y="1956197"/>
                </a:cubicBezTo>
                <a:cubicBezTo>
                  <a:pt x="9999204" y="1954643"/>
                  <a:pt x="9993614" y="1954940"/>
                  <a:pt x="9991431" y="1952790"/>
                </a:cubicBezTo>
                <a:cubicBezTo>
                  <a:pt x="9998510" y="1950773"/>
                  <a:pt x="10008333" y="1945614"/>
                  <a:pt x="10018949" y="1937015"/>
                </a:cubicBezTo>
                <a:cubicBezTo>
                  <a:pt x="10018981" y="1937015"/>
                  <a:pt x="10018981" y="1937015"/>
                  <a:pt x="10019014" y="1936982"/>
                </a:cubicBezTo>
                <a:lnTo>
                  <a:pt x="10018981" y="1936982"/>
                </a:lnTo>
                <a:cubicBezTo>
                  <a:pt x="10022421" y="1934203"/>
                  <a:pt x="10025893" y="1931128"/>
                  <a:pt x="10029433" y="1927622"/>
                </a:cubicBezTo>
                <a:close/>
                <a:moveTo>
                  <a:pt x="10034994" y="1897896"/>
                </a:moveTo>
                <a:lnTo>
                  <a:pt x="10034997" y="1897910"/>
                </a:lnTo>
                <a:lnTo>
                  <a:pt x="10035047" y="1897942"/>
                </a:lnTo>
                <a:close/>
                <a:moveTo>
                  <a:pt x="10349190" y="1879586"/>
                </a:moveTo>
                <a:lnTo>
                  <a:pt x="10344692" y="1880032"/>
                </a:lnTo>
                <a:lnTo>
                  <a:pt x="10347276" y="1880568"/>
                </a:lnTo>
                <a:close/>
                <a:moveTo>
                  <a:pt x="10357714" y="1878740"/>
                </a:moveTo>
                <a:lnTo>
                  <a:pt x="10354603" y="1879049"/>
                </a:lnTo>
                <a:lnTo>
                  <a:pt x="10342727" y="1923770"/>
                </a:lnTo>
                <a:close/>
                <a:moveTo>
                  <a:pt x="10355292" y="1876457"/>
                </a:moveTo>
                <a:lnTo>
                  <a:pt x="10349190" y="1879586"/>
                </a:lnTo>
                <a:lnTo>
                  <a:pt x="10354603" y="1879049"/>
                </a:lnTo>
                <a:close/>
                <a:moveTo>
                  <a:pt x="9572927" y="1863924"/>
                </a:moveTo>
                <a:cubicBezTo>
                  <a:pt x="9572762" y="1863758"/>
                  <a:pt x="9572762" y="1863791"/>
                  <a:pt x="9572895" y="1863957"/>
                </a:cubicBezTo>
                <a:cubicBezTo>
                  <a:pt x="9572927" y="1863957"/>
                  <a:pt x="9572927" y="1863957"/>
                  <a:pt x="9572961" y="1863957"/>
                </a:cubicBezTo>
                <a:cubicBezTo>
                  <a:pt x="9572927" y="1863957"/>
                  <a:pt x="9572927" y="1863924"/>
                  <a:pt x="9572927" y="1863924"/>
                </a:cubicBezTo>
                <a:close/>
                <a:moveTo>
                  <a:pt x="10072857" y="1857904"/>
                </a:moveTo>
                <a:cubicBezTo>
                  <a:pt x="10074512" y="1861178"/>
                  <a:pt x="10078149" y="1863791"/>
                  <a:pt x="10083144" y="1865081"/>
                </a:cubicBezTo>
                <a:cubicBezTo>
                  <a:pt x="10090286" y="1866900"/>
                  <a:pt x="10099680" y="1865676"/>
                  <a:pt x="10105269" y="1859194"/>
                </a:cubicBezTo>
                <a:cubicBezTo>
                  <a:pt x="10104476" y="1880758"/>
                  <a:pt x="10103020" y="1903776"/>
                  <a:pt x="10100375" y="1925836"/>
                </a:cubicBezTo>
                <a:cubicBezTo>
                  <a:pt x="10097696" y="1947929"/>
                  <a:pt x="10094587" y="1957354"/>
                  <a:pt x="10091642" y="1972601"/>
                </a:cubicBezTo>
                <a:lnTo>
                  <a:pt x="10091543" y="1972469"/>
                </a:lnTo>
                <a:cubicBezTo>
                  <a:pt x="10079704" y="1980770"/>
                  <a:pt x="10063167" y="1981630"/>
                  <a:pt x="10050037" y="1973031"/>
                </a:cubicBezTo>
                <a:cubicBezTo>
                  <a:pt x="10037932" y="1965094"/>
                  <a:pt x="10027745" y="1947466"/>
                  <a:pt x="10032376" y="1924579"/>
                </a:cubicBezTo>
                <a:cubicBezTo>
                  <a:pt x="10035552" y="1921272"/>
                  <a:pt x="10038693" y="1917667"/>
                  <a:pt x="10041801" y="1913731"/>
                </a:cubicBezTo>
                <a:cubicBezTo>
                  <a:pt x="10051856" y="1901031"/>
                  <a:pt x="10063201" y="1882907"/>
                  <a:pt x="10072857" y="1857904"/>
                </a:cubicBezTo>
                <a:close/>
                <a:moveTo>
                  <a:pt x="10361285" y="1853890"/>
                </a:moveTo>
                <a:lnTo>
                  <a:pt x="10355292" y="1876457"/>
                </a:lnTo>
                <a:lnTo>
                  <a:pt x="10358773" y="1874672"/>
                </a:lnTo>
                <a:close/>
                <a:moveTo>
                  <a:pt x="10138713" y="1816270"/>
                </a:moveTo>
                <a:lnTo>
                  <a:pt x="10137023" y="1816841"/>
                </a:lnTo>
                <a:lnTo>
                  <a:pt x="10138317" y="1816481"/>
                </a:lnTo>
                <a:close/>
                <a:moveTo>
                  <a:pt x="10074905" y="1802385"/>
                </a:moveTo>
                <a:lnTo>
                  <a:pt x="10069500" y="1803436"/>
                </a:lnTo>
                <a:lnTo>
                  <a:pt x="10074259" y="1802789"/>
                </a:lnTo>
                <a:close/>
                <a:moveTo>
                  <a:pt x="10367636" y="1774891"/>
                </a:moveTo>
                <a:cubicBezTo>
                  <a:pt x="10368629" y="1775156"/>
                  <a:pt x="10369687" y="1775354"/>
                  <a:pt x="10370779" y="1775354"/>
                </a:cubicBezTo>
                <a:lnTo>
                  <a:pt x="10361285" y="1853890"/>
                </a:lnTo>
                <a:lnTo>
                  <a:pt x="10371242" y="1816398"/>
                </a:lnTo>
                <a:cubicBezTo>
                  <a:pt x="10373325" y="1818051"/>
                  <a:pt x="10376203" y="1819044"/>
                  <a:pt x="10379277" y="1818977"/>
                </a:cubicBezTo>
                <a:cubicBezTo>
                  <a:pt x="10382553" y="1818944"/>
                  <a:pt x="10385364" y="1817754"/>
                  <a:pt x="10387183" y="1815835"/>
                </a:cubicBezTo>
                <a:cubicBezTo>
                  <a:pt x="10395451" y="1841103"/>
                  <a:pt x="10406299" y="1869579"/>
                  <a:pt x="10414468" y="1884032"/>
                </a:cubicBezTo>
                <a:cubicBezTo>
                  <a:pt x="10413310" y="1902817"/>
                  <a:pt x="10412616" y="1917965"/>
                  <a:pt x="10413873" y="1936353"/>
                </a:cubicBezTo>
                <a:cubicBezTo>
                  <a:pt x="10408713" y="1955866"/>
                  <a:pt x="10392375" y="1967739"/>
                  <a:pt x="10377691" y="1967706"/>
                </a:cubicBezTo>
                <a:cubicBezTo>
                  <a:pt x="10361783" y="1967673"/>
                  <a:pt x="10342831" y="1957784"/>
                  <a:pt x="10338665" y="1939065"/>
                </a:cubicBezTo>
                <a:lnTo>
                  <a:pt x="10342727" y="1923770"/>
                </a:lnTo>
                <a:lnTo>
                  <a:pt x="10338855" y="1935403"/>
                </a:lnTo>
                <a:cubicBezTo>
                  <a:pt x="10331240" y="1951509"/>
                  <a:pt x="10322740" y="1964879"/>
                  <a:pt x="10314687" y="1975644"/>
                </a:cubicBezTo>
                <a:cubicBezTo>
                  <a:pt x="10314124" y="1972237"/>
                  <a:pt x="10313629" y="1968864"/>
                  <a:pt x="10313530" y="1965590"/>
                </a:cubicBezTo>
                <a:cubicBezTo>
                  <a:pt x="10313232" y="1956792"/>
                  <a:pt x="10311644" y="1948259"/>
                  <a:pt x="10310851" y="1939495"/>
                </a:cubicBezTo>
                <a:cubicBezTo>
                  <a:pt x="10310520" y="1935559"/>
                  <a:pt x="10310851" y="1931855"/>
                  <a:pt x="10311247" y="1927953"/>
                </a:cubicBezTo>
                <a:cubicBezTo>
                  <a:pt x="10312868" y="1912210"/>
                  <a:pt x="10305989" y="1898154"/>
                  <a:pt x="10306717" y="1883040"/>
                </a:cubicBezTo>
                <a:cubicBezTo>
                  <a:pt x="10307113" y="1875499"/>
                  <a:pt x="10306980" y="1867925"/>
                  <a:pt x="10306617" y="1860385"/>
                </a:cubicBezTo>
                <a:cubicBezTo>
                  <a:pt x="10310652" y="1856251"/>
                  <a:pt x="10314654" y="1851852"/>
                  <a:pt x="10318524" y="1847288"/>
                </a:cubicBezTo>
                <a:cubicBezTo>
                  <a:pt x="10318226" y="1860319"/>
                  <a:pt x="10326163" y="1875234"/>
                  <a:pt x="10337044" y="1880791"/>
                </a:cubicBezTo>
                <a:lnTo>
                  <a:pt x="10344692" y="1880032"/>
                </a:lnTo>
                <a:lnTo>
                  <a:pt x="10338136" y="1878674"/>
                </a:lnTo>
                <a:cubicBezTo>
                  <a:pt x="10327288" y="1873085"/>
                  <a:pt x="10319317" y="1856714"/>
                  <a:pt x="10321202" y="1844080"/>
                </a:cubicBezTo>
                <a:cubicBezTo>
                  <a:pt x="10343626" y="1816894"/>
                  <a:pt x="10361783" y="1785408"/>
                  <a:pt x="10367636" y="1774891"/>
                </a:cubicBezTo>
                <a:close/>
                <a:moveTo>
                  <a:pt x="10375574" y="1774395"/>
                </a:moveTo>
                <a:cubicBezTo>
                  <a:pt x="10377096" y="1782829"/>
                  <a:pt x="10381230" y="1797480"/>
                  <a:pt x="10386488" y="1813653"/>
                </a:cubicBezTo>
                <a:cubicBezTo>
                  <a:pt x="10386488" y="1813653"/>
                  <a:pt x="10384868" y="1818018"/>
                  <a:pt x="10379245" y="1818018"/>
                </a:cubicBezTo>
                <a:cubicBezTo>
                  <a:pt x="10376004" y="1818018"/>
                  <a:pt x="10372300" y="1816464"/>
                  <a:pt x="10371539" y="1813289"/>
                </a:cubicBezTo>
                <a:cubicBezTo>
                  <a:pt x="10372597" y="1800820"/>
                  <a:pt x="10373160" y="1788153"/>
                  <a:pt x="10373160" y="1775255"/>
                </a:cubicBezTo>
                <a:lnTo>
                  <a:pt x="10372002" y="1775255"/>
                </a:lnTo>
                <a:cubicBezTo>
                  <a:pt x="10373291" y="1775156"/>
                  <a:pt x="10374483" y="1774858"/>
                  <a:pt x="10375574" y="1774395"/>
                </a:cubicBezTo>
                <a:close/>
                <a:moveTo>
                  <a:pt x="10130372" y="1768806"/>
                </a:moveTo>
                <a:lnTo>
                  <a:pt x="10129979" y="1769509"/>
                </a:lnTo>
                <a:lnTo>
                  <a:pt x="10135206" y="1773265"/>
                </a:lnTo>
                <a:close/>
                <a:moveTo>
                  <a:pt x="10381527" y="1767318"/>
                </a:moveTo>
                <a:lnTo>
                  <a:pt x="10384702" y="1767417"/>
                </a:lnTo>
                <a:cubicBezTo>
                  <a:pt x="10389862" y="1767648"/>
                  <a:pt x="10396873" y="1767946"/>
                  <a:pt x="10404480" y="1767714"/>
                </a:cubicBezTo>
                <a:cubicBezTo>
                  <a:pt x="10404513" y="1775619"/>
                  <a:pt x="10400941" y="1785508"/>
                  <a:pt x="10394988" y="1791097"/>
                </a:cubicBezTo>
                <a:cubicBezTo>
                  <a:pt x="10391582" y="1794305"/>
                  <a:pt x="10385992" y="1795992"/>
                  <a:pt x="10383512" y="1795959"/>
                </a:cubicBezTo>
                <a:cubicBezTo>
                  <a:pt x="10380734" y="1786467"/>
                  <a:pt x="10378683" y="1778397"/>
                  <a:pt x="10377790" y="1773105"/>
                </a:cubicBezTo>
                <a:cubicBezTo>
                  <a:pt x="10379808" y="1771683"/>
                  <a:pt x="10381164" y="1769633"/>
                  <a:pt x="10381527" y="1767318"/>
                </a:cubicBezTo>
                <a:close/>
                <a:moveTo>
                  <a:pt x="10122255" y="1763959"/>
                </a:moveTo>
                <a:lnTo>
                  <a:pt x="10128327" y="1768322"/>
                </a:lnTo>
                <a:lnTo>
                  <a:pt x="10128420" y="1767318"/>
                </a:lnTo>
                <a:close/>
                <a:moveTo>
                  <a:pt x="10093528" y="1762290"/>
                </a:moveTo>
                <a:cubicBezTo>
                  <a:pt x="10094256" y="1762423"/>
                  <a:pt x="10094984" y="1762522"/>
                  <a:pt x="10095711" y="1762522"/>
                </a:cubicBezTo>
                <a:cubicBezTo>
                  <a:pt x="10096340" y="1762522"/>
                  <a:pt x="10096902" y="1762423"/>
                  <a:pt x="10097497" y="1762324"/>
                </a:cubicBezTo>
                <a:cubicBezTo>
                  <a:pt x="10107287" y="1788716"/>
                  <a:pt x="10105269" y="1855027"/>
                  <a:pt x="10105269" y="1855027"/>
                </a:cubicBezTo>
                <a:cubicBezTo>
                  <a:pt x="10100838" y="1862997"/>
                  <a:pt x="10091015" y="1866437"/>
                  <a:pt x="10083739" y="1864585"/>
                </a:cubicBezTo>
                <a:cubicBezTo>
                  <a:pt x="10078083" y="1863130"/>
                  <a:pt x="10074378" y="1857838"/>
                  <a:pt x="10074280" y="1853969"/>
                </a:cubicBezTo>
                <a:cubicBezTo>
                  <a:pt x="10083144" y="1829891"/>
                  <a:pt x="10090386" y="1799762"/>
                  <a:pt x="10093528" y="1762290"/>
                </a:cubicBezTo>
                <a:close/>
                <a:moveTo>
                  <a:pt x="10370878" y="1759149"/>
                </a:moveTo>
                <a:cubicBezTo>
                  <a:pt x="10375508" y="1759149"/>
                  <a:pt x="10379277" y="1762257"/>
                  <a:pt x="10379277" y="1766061"/>
                </a:cubicBezTo>
                <a:cubicBezTo>
                  <a:pt x="10379277" y="1769864"/>
                  <a:pt x="10375508" y="1772940"/>
                  <a:pt x="10370878" y="1772940"/>
                </a:cubicBezTo>
                <a:cubicBezTo>
                  <a:pt x="10366248" y="1772940"/>
                  <a:pt x="10362477" y="1769864"/>
                  <a:pt x="10362477" y="1766061"/>
                </a:cubicBezTo>
                <a:cubicBezTo>
                  <a:pt x="10362477" y="1762257"/>
                  <a:pt x="10366248" y="1759149"/>
                  <a:pt x="10370878" y="1759149"/>
                </a:cubicBezTo>
                <a:close/>
                <a:moveTo>
                  <a:pt x="10442183" y="1759115"/>
                </a:moveTo>
                <a:cubicBezTo>
                  <a:pt x="10427201" y="1795793"/>
                  <a:pt x="10418238" y="1830652"/>
                  <a:pt x="10415163" y="1873746"/>
                </a:cubicBezTo>
                <a:cubicBezTo>
                  <a:pt x="10405339" y="1854828"/>
                  <a:pt x="10392012" y="1824600"/>
                  <a:pt x="10384206" y="1798307"/>
                </a:cubicBezTo>
                <a:cubicBezTo>
                  <a:pt x="10387183" y="1798075"/>
                  <a:pt x="10390688" y="1796256"/>
                  <a:pt x="10394294" y="1792883"/>
                </a:cubicBezTo>
                <a:cubicBezTo>
                  <a:pt x="10400809" y="1786764"/>
                  <a:pt x="10406994" y="1776313"/>
                  <a:pt x="10406861" y="1767648"/>
                </a:cubicBezTo>
                <a:cubicBezTo>
                  <a:pt x="10419098" y="1767086"/>
                  <a:pt x="10432460" y="1765035"/>
                  <a:pt x="10442183" y="1759115"/>
                </a:cubicBezTo>
                <a:close/>
                <a:moveTo>
                  <a:pt x="10066462" y="1748999"/>
                </a:moveTo>
                <a:cubicBezTo>
                  <a:pt x="10073411" y="1749078"/>
                  <a:pt x="10078794" y="1749607"/>
                  <a:pt x="10084235" y="1749425"/>
                </a:cubicBezTo>
                <a:cubicBezTo>
                  <a:pt x="10084334" y="1754816"/>
                  <a:pt x="10087144" y="1759413"/>
                  <a:pt x="10091212" y="1761431"/>
                </a:cubicBezTo>
                <a:cubicBezTo>
                  <a:pt x="10090188" y="1773866"/>
                  <a:pt x="10088964" y="1783788"/>
                  <a:pt x="10087112" y="1794768"/>
                </a:cubicBezTo>
                <a:lnTo>
                  <a:pt x="10074905" y="1802385"/>
                </a:lnTo>
                <a:lnTo>
                  <a:pt x="10086186" y="1800192"/>
                </a:lnTo>
                <a:cubicBezTo>
                  <a:pt x="10078877" y="1851224"/>
                  <a:pt x="10062275" y="1880923"/>
                  <a:pt x="10045737" y="1904570"/>
                </a:cubicBezTo>
                <a:lnTo>
                  <a:pt x="10035047" y="1897942"/>
                </a:lnTo>
                <a:lnTo>
                  <a:pt x="10044580" y="1906158"/>
                </a:lnTo>
                <a:cubicBezTo>
                  <a:pt x="10032607" y="1923918"/>
                  <a:pt x="10018088" y="1934766"/>
                  <a:pt x="10018088" y="1934766"/>
                </a:cubicBezTo>
                <a:cubicBezTo>
                  <a:pt x="10015939" y="1935626"/>
                  <a:pt x="10010349" y="1936122"/>
                  <a:pt x="10006944" y="1933575"/>
                </a:cubicBezTo>
                <a:cubicBezTo>
                  <a:pt x="10005355" y="1932384"/>
                  <a:pt x="10004231" y="1930036"/>
                  <a:pt x="10003735" y="1926994"/>
                </a:cubicBezTo>
                <a:cubicBezTo>
                  <a:pt x="10006117" y="1921503"/>
                  <a:pt x="10007802" y="1915550"/>
                  <a:pt x="10008828" y="1909763"/>
                </a:cubicBezTo>
                <a:cubicBezTo>
                  <a:pt x="10009457" y="1906257"/>
                  <a:pt x="10009920" y="1902718"/>
                  <a:pt x="10010448" y="1899146"/>
                </a:cubicBezTo>
                <a:cubicBezTo>
                  <a:pt x="10011441" y="1892598"/>
                  <a:pt x="10014583" y="1886744"/>
                  <a:pt x="10017956" y="1880989"/>
                </a:cubicBezTo>
                <a:cubicBezTo>
                  <a:pt x="10019543" y="1878310"/>
                  <a:pt x="10022885" y="1876458"/>
                  <a:pt x="10026556" y="1875631"/>
                </a:cubicBezTo>
                <a:cubicBezTo>
                  <a:pt x="10026771" y="1882527"/>
                  <a:pt x="10028796" y="1889663"/>
                  <a:pt x="10032008" y="1895322"/>
                </a:cubicBezTo>
                <a:lnTo>
                  <a:pt x="10034994" y="1897896"/>
                </a:lnTo>
                <a:lnTo>
                  <a:pt x="10030359" y="1875201"/>
                </a:lnTo>
                <a:cubicBezTo>
                  <a:pt x="10033005" y="1875135"/>
                  <a:pt x="10035651" y="1875598"/>
                  <a:pt x="10037734" y="1876756"/>
                </a:cubicBezTo>
                <a:cubicBezTo>
                  <a:pt x="10038098" y="1876160"/>
                  <a:pt x="10038528" y="1874937"/>
                  <a:pt x="10038528" y="1874209"/>
                </a:cubicBezTo>
                <a:cubicBezTo>
                  <a:pt x="10033864" y="1873349"/>
                  <a:pt x="10028936" y="1873912"/>
                  <a:pt x="10024207" y="1874143"/>
                </a:cubicBezTo>
                <a:cubicBezTo>
                  <a:pt x="10023579" y="1874176"/>
                  <a:pt x="10023049" y="1874176"/>
                  <a:pt x="10022553" y="1874176"/>
                </a:cubicBezTo>
                <a:cubicBezTo>
                  <a:pt x="10044746" y="1857177"/>
                  <a:pt x="10055858" y="1831942"/>
                  <a:pt x="10054436" y="1803102"/>
                </a:cubicBezTo>
                <a:cubicBezTo>
                  <a:pt x="10055726" y="1804095"/>
                  <a:pt x="10057247" y="1804888"/>
                  <a:pt x="10059132" y="1805451"/>
                </a:cubicBezTo>
                <a:lnTo>
                  <a:pt x="10069500" y="1803436"/>
                </a:lnTo>
                <a:lnTo>
                  <a:pt x="10059793" y="1804756"/>
                </a:lnTo>
                <a:cubicBezTo>
                  <a:pt x="10057909" y="1804227"/>
                  <a:pt x="10055627" y="1801548"/>
                  <a:pt x="10054238" y="1799630"/>
                </a:cubicBezTo>
                <a:cubicBezTo>
                  <a:pt x="10053608" y="1792254"/>
                  <a:pt x="10052186" y="1784681"/>
                  <a:pt x="10049938" y="1776975"/>
                </a:cubicBezTo>
                <a:cubicBezTo>
                  <a:pt x="10047425" y="1768409"/>
                  <a:pt x="10043819" y="1759744"/>
                  <a:pt x="10039288" y="1751277"/>
                </a:cubicBezTo>
                <a:cubicBezTo>
                  <a:pt x="10050996" y="1749293"/>
                  <a:pt x="10059512" y="1748921"/>
                  <a:pt x="10066462" y="1748999"/>
                </a:cubicBezTo>
                <a:close/>
                <a:moveTo>
                  <a:pt x="10333704" y="1743670"/>
                </a:moveTo>
                <a:cubicBezTo>
                  <a:pt x="10340947" y="1751443"/>
                  <a:pt x="10350108" y="1759413"/>
                  <a:pt x="10360559" y="1763382"/>
                </a:cubicBezTo>
                <a:cubicBezTo>
                  <a:pt x="10360262" y="1764242"/>
                  <a:pt x="10360063" y="1765102"/>
                  <a:pt x="10360063" y="1766061"/>
                </a:cubicBezTo>
                <a:cubicBezTo>
                  <a:pt x="10360063" y="1769467"/>
                  <a:pt x="10362213" y="1772378"/>
                  <a:pt x="10365355" y="1773998"/>
                </a:cubicBezTo>
                <a:cubicBezTo>
                  <a:pt x="10364164" y="1776181"/>
                  <a:pt x="10362014" y="1779984"/>
                  <a:pt x="10359071" y="1784879"/>
                </a:cubicBezTo>
                <a:cubicBezTo>
                  <a:pt x="10353415" y="1784681"/>
                  <a:pt x="10346305" y="1782300"/>
                  <a:pt x="10342105" y="1777802"/>
                </a:cubicBezTo>
                <a:cubicBezTo>
                  <a:pt x="10335126" y="1770426"/>
                  <a:pt x="10333373" y="1758057"/>
                  <a:pt x="10333704" y="1743670"/>
                </a:cubicBezTo>
                <a:close/>
                <a:moveTo>
                  <a:pt x="10368761" y="1741025"/>
                </a:moveTo>
                <a:cubicBezTo>
                  <a:pt x="10368960" y="1747275"/>
                  <a:pt x="10369026" y="1752699"/>
                  <a:pt x="10368794" y="1756933"/>
                </a:cubicBezTo>
                <a:cubicBezTo>
                  <a:pt x="10365784" y="1757429"/>
                  <a:pt x="10363238" y="1759049"/>
                  <a:pt x="10361684" y="1761199"/>
                </a:cubicBezTo>
                <a:cubicBezTo>
                  <a:pt x="10356028" y="1759115"/>
                  <a:pt x="10350770" y="1755775"/>
                  <a:pt x="10345974" y="1751906"/>
                </a:cubicBezTo>
                <a:cubicBezTo>
                  <a:pt x="10351431" y="1752799"/>
                  <a:pt x="10357450" y="1751542"/>
                  <a:pt x="10362246" y="1748301"/>
                </a:cubicBezTo>
                <a:cubicBezTo>
                  <a:pt x="10365123" y="1746382"/>
                  <a:pt x="10367306" y="1743869"/>
                  <a:pt x="10368761" y="1741025"/>
                </a:cubicBezTo>
                <a:close/>
                <a:moveTo>
                  <a:pt x="10095711" y="1738246"/>
                </a:moveTo>
                <a:cubicBezTo>
                  <a:pt x="10100705" y="1738246"/>
                  <a:pt x="10104805" y="1743141"/>
                  <a:pt x="10104805" y="1749194"/>
                </a:cubicBezTo>
                <a:cubicBezTo>
                  <a:pt x="10104805" y="1755213"/>
                  <a:pt x="10100705" y="1760108"/>
                  <a:pt x="10095711" y="1760108"/>
                </a:cubicBezTo>
                <a:cubicBezTo>
                  <a:pt x="10090716" y="1760108"/>
                  <a:pt x="10086616" y="1755213"/>
                  <a:pt x="10086616" y="1749194"/>
                </a:cubicBezTo>
                <a:cubicBezTo>
                  <a:pt x="10086616" y="1743141"/>
                  <a:pt x="10090716" y="1738246"/>
                  <a:pt x="10095711" y="1738246"/>
                </a:cubicBezTo>
                <a:close/>
                <a:moveTo>
                  <a:pt x="10322790" y="1730673"/>
                </a:moveTo>
                <a:cubicBezTo>
                  <a:pt x="10325105" y="1733616"/>
                  <a:pt x="10327982" y="1737254"/>
                  <a:pt x="10331356" y="1741091"/>
                </a:cubicBezTo>
                <a:cubicBezTo>
                  <a:pt x="10330496" y="1757197"/>
                  <a:pt x="10334432" y="1771154"/>
                  <a:pt x="10342237" y="1779488"/>
                </a:cubicBezTo>
                <a:cubicBezTo>
                  <a:pt x="10346569" y="1784085"/>
                  <a:pt x="10351894" y="1786698"/>
                  <a:pt x="10357649" y="1787227"/>
                </a:cubicBezTo>
                <a:cubicBezTo>
                  <a:pt x="10347264" y="1808129"/>
                  <a:pt x="10327685" y="1834092"/>
                  <a:pt x="10306187" y="1853373"/>
                </a:cubicBezTo>
                <a:cubicBezTo>
                  <a:pt x="10305394" y="1842327"/>
                  <a:pt x="10304137" y="1831314"/>
                  <a:pt x="10303044" y="1820300"/>
                </a:cubicBezTo>
                <a:cubicBezTo>
                  <a:pt x="10302152" y="1811470"/>
                  <a:pt x="10301855" y="1805054"/>
                  <a:pt x="10303970" y="1796686"/>
                </a:cubicBezTo>
                <a:cubicBezTo>
                  <a:pt x="10305691" y="1789840"/>
                  <a:pt x="10304567" y="1774461"/>
                  <a:pt x="10308502" y="1769037"/>
                </a:cubicBezTo>
                <a:cubicBezTo>
                  <a:pt x="10303177" y="1776313"/>
                  <a:pt x="10294645" y="1779786"/>
                  <a:pt x="10292793" y="1788947"/>
                </a:cubicBezTo>
                <a:cubicBezTo>
                  <a:pt x="10290974" y="1797976"/>
                  <a:pt x="10289651" y="1804128"/>
                  <a:pt x="10285185" y="1812627"/>
                </a:cubicBezTo>
                <a:cubicBezTo>
                  <a:pt x="10280688" y="1821094"/>
                  <a:pt x="10278372" y="1825857"/>
                  <a:pt x="10277513" y="1835514"/>
                </a:cubicBezTo>
                <a:cubicBezTo>
                  <a:pt x="10276819" y="1843352"/>
                  <a:pt x="10273313" y="1848015"/>
                  <a:pt x="10267955" y="1853935"/>
                </a:cubicBezTo>
                <a:cubicBezTo>
                  <a:pt x="10268220" y="1850959"/>
                  <a:pt x="10268187" y="1847156"/>
                  <a:pt x="10268352" y="1843749"/>
                </a:cubicBezTo>
                <a:cubicBezTo>
                  <a:pt x="10269113" y="1827312"/>
                  <a:pt x="10271395" y="1813851"/>
                  <a:pt x="10280424" y="1800390"/>
                </a:cubicBezTo>
                <a:cubicBezTo>
                  <a:pt x="10284558" y="1794173"/>
                  <a:pt x="10282970" y="1789476"/>
                  <a:pt x="10285351" y="1782994"/>
                </a:cubicBezTo>
                <a:cubicBezTo>
                  <a:pt x="10287071" y="1778364"/>
                  <a:pt x="10291536" y="1772940"/>
                  <a:pt x="10294546" y="1769103"/>
                </a:cubicBezTo>
                <a:cubicBezTo>
                  <a:pt x="10298481" y="1764076"/>
                  <a:pt x="10303608" y="1760240"/>
                  <a:pt x="10307510" y="1755345"/>
                </a:cubicBezTo>
                <a:cubicBezTo>
                  <a:pt x="10312272" y="1749326"/>
                  <a:pt x="10315249" y="1741918"/>
                  <a:pt x="10319350" y="1735501"/>
                </a:cubicBezTo>
                <a:cubicBezTo>
                  <a:pt x="10320442" y="1733749"/>
                  <a:pt x="10321632" y="1732194"/>
                  <a:pt x="10322790" y="1730673"/>
                </a:cubicBezTo>
                <a:close/>
                <a:moveTo>
                  <a:pt x="10424787" y="1720685"/>
                </a:moveTo>
                <a:cubicBezTo>
                  <a:pt x="10426803" y="1724521"/>
                  <a:pt x="10430144" y="1727035"/>
                  <a:pt x="10434972" y="1728060"/>
                </a:cubicBezTo>
                <a:cubicBezTo>
                  <a:pt x="10442845" y="1729780"/>
                  <a:pt x="10452601" y="1727233"/>
                  <a:pt x="10458619" y="1724521"/>
                </a:cubicBezTo>
                <a:cubicBezTo>
                  <a:pt x="10453263" y="1734344"/>
                  <a:pt x="10450087" y="1740495"/>
                  <a:pt x="10445623" y="1750979"/>
                </a:cubicBezTo>
                <a:cubicBezTo>
                  <a:pt x="10431798" y="1768111"/>
                  <a:pt x="10391119" y="1767681"/>
                  <a:pt x="10381561" y="1764903"/>
                </a:cubicBezTo>
                <a:cubicBezTo>
                  <a:pt x="10381296" y="1763084"/>
                  <a:pt x="10380435" y="1761497"/>
                  <a:pt x="10379178" y="1760141"/>
                </a:cubicBezTo>
                <a:cubicBezTo>
                  <a:pt x="10391977" y="1753890"/>
                  <a:pt x="10408349" y="1738577"/>
                  <a:pt x="10424787" y="1720685"/>
                </a:cubicBezTo>
                <a:close/>
                <a:moveTo>
                  <a:pt x="10061382" y="1720189"/>
                </a:moveTo>
                <a:cubicBezTo>
                  <a:pt x="10071039" y="1726935"/>
                  <a:pt x="10079670" y="1733947"/>
                  <a:pt x="10086749" y="1740925"/>
                </a:cubicBezTo>
                <a:cubicBezTo>
                  <a:pt x="10085557" y="1742645"/>
                  <a:pt x="10084730" y="1744729"/>
                  <a:pt x="10084433" y="1747011"/>
                </a:cubicBezTo>
                <a:cubicBezTo>
                  <a:pt x="10074148" y="1747341"/>
                  <a:pt x="10063828" y="1747771"/>
                  <a:pt x="10053543" y="1748234"/>
                </a:cubicBezTo>
                <a:cubicBezTo>
                  <a:pt x="10055659" y="1746283"/>
                  <a:pt x="10057610" y="1743406"/>
                  <a:pt x="10059132" y="1739867"/>
                </a:cubicBezTo>
                <a:cubicBezTo>
                  <a:pt x="10061382" y="1734608"/>
                  <a:pt x="10063034" y="1726803"/>
                  <a:pt x="10061382" y="1720189"/>
                </a:cubicBezTo>
                <a:close/>
                <a:moveTo>
                  <a:pt x="10127263" y="1709506"/>
                </a:moveTo>
                <a:cubicBezTo>
                  <a:pt x="10142046" y="1730276"/>
                  <a:pt x="10144362" y="1755378"/>
                  <a:pt x="10147503" y="1782101"/>
                </a:cubicBezTo>
                <a:lnTo>
                  <a:pt x="10135206" y="1773265"/>
                </a:lnTo>
                <a:lnTo>
                  <a:pt x="10147834" y="1784912"/>
                </a:lnTo>
                <a:cubicBezTo>
                  <a:pt x="10148529" y="1790899"/>
                  <a:pt x="10149321" y="1796984"/>
                  <a:pt x="10150315" y="1803102"/>
                </a:cubicBezTo>
                <a:cubicBezTo>
                  <a:pt x="10150645" y="1805219"/>
                  <a:pt x="10151108" y="1807336"/>
                  <a:pt x="10151571" y="1809419"/>
                </a:cubicBezTo>
                <a:lnTo>
                  <a:pt x="10138713" y="1816270"/>
                </a:lnTo>
                <a:lnTo>
                  <a:pt x="10152134" y="1811734"/>
                </a:lnTo>
                <a:cubicBezTo>
                  <a:pt x="10157888" y="1834588"/>
                  <a:pt x="10170324" y="1855391"/>
                  <a:pt x="10174457" y="1878277"/>
                </a:cubicBezTo>
                <a:cubicBezTo>
                  <a:pt x="10178063" y="1898154"/>
                  <a:pt x="10182759" y="1919023"/>
                  <a:pt x="10184247" y="1939727"/>
                </a:cubicBezTo>
                <a:cubicBezTo>
                  <a:pt x="10178361" y="1946440"/>
                  <a:pt x="10169133" y="1951203"/>
                  <a:pt x="10157591" y="1952493"/>
                </a:cubicBezTo>
                <a:cubicBezTo>
                  <a:pt x="10136986" y="1954709"/>
                  <a:pt x="10109998" y="1944026"/>
                  <a:pt x="10101764" y="1922496"/>
                </a:cubicBezTo>
                <a:cubicBezTo>
                  <a:pt x="10106989" y="1884098"/>
                  <a:pt x="10108577" y="1851488"/>
                  <a:pt x="10107386" y="1820234"/>
                </a:cubicBezTo>
                <a:cubicBezTo>
                  <a:pt x="10110528" y="1822152"/>
                  <a:pt x="10115026" y="1822913"/>
                  <a:pt x="10120913" y="1822285"/>
                </a:cubicBezTo>
                <a:lnTo>
                  <a:pt x="10137023" y="1816841"/>
                </a:lnTo>
                <a:lnTo>
                  <a:pt x="10121144" y="1821259"/>
                </a:lnTo>
                <a:cubicBezTo>
                  <a:pt x="10114695" y="1821888"/>
                  <a:pt x="10110692" y="1820631"/>
                  <a:pt x="10107254" y="1817191"/>
                </a:cubicBezTo>
                <a:cubicBezTo>
                  <a:pt x="10106725" y="1805616"/>
                  <a:pt x="10105765" y="1794636"/>
                  <a:pt x="10104310" y="1784549"/>
                </a:cubicBezTo>
                <a:cubicBezTo>
                  <a:pt x="10110793" y="1786037"/>
                  <a:pt x="10118465" y="1784648"/>
                  <a:pt x="10123625" y="1780877"/>
                </a:cubicBezTo>
                <a:lnTo>
                  <a:pt x="10129979" y="1769509"/>
                </a:lnTo>
                <a:lnTo>
                  <a:pt x="10128327" y="1768322"/>
                </a:lnTo>
                <a:lnTo>
                  <a:pt x="10127948" y="1772428"/>
                </a:lnTo>
                <a:cubicBezTo>
                  <a:pt x="10127303" y="1775239"/>
                  <a:pt x="10125840" y="1778563"/>
                  <a:pt x="10122565" y="1780613"/>
                </a:cubicBezTo>
                <a:cubicBezTo>
                  <a:pt x="10117440" y="1783821"/>
                  <a:pt x="10109866" y="1783689"/>
                  <a:pt x="10103880" y="1781969"/>
                </a:cubicBezTo>
                <a:cubicBezTo>
                  <a:pt x="10102789" y="1774726"/>
                  <a:pt x="10101433" y="1767913"/>
                  <a:pt x="10099812" y="1761629"/>
                </a:cubicBezTo>
                <a:cubicBezTo>
                  <a:pt x="10102491" y="1760405"/>
                  <a:pt x="10104674" y="1758057"/>
                  <a:pt x="10105963" y="1755081"/>
                </a:cubicBezTo>
                <a:lnTo>
                  <a:pt x="10122255" y="1763959"/>
                </a:lnTo>
                <a:lnTo>
                  <a:pt x="10106725" y="1752799"/>
                </a:lnTo>
                <a:cubicBezTo>
                  <a:pt x="10107022" y="1751641"/>
                  <a:pt x="10107221" y="1750417"/>
                  <a:pt x="10107221" y="1749194"/>
                </a:cubicBezTo>
                <a:cubicBezTo>
                  <a:pt x="10107221" y="1744365"/>
                  <a:pt x="10104972" y="1740165"/>
                  <a:pt x="10101664" y="1737816"/>
                </a:cubicBezTo>
                <a:cubicBezTo>
                  <a:pt x="10104839" y="1729251"/>
                  <a:pt x="10114794" y="1717510"/>
                  <a:pt x="10127263" y="1709506"/>
                </a:cubicBezTo>
                <a:close/>
                <a:moveTo>
                  <a:pt x="10068597" y="1706485"/>
                </a:moveTo>
                <a:lnTo>
                  <a:pt x="10058228" y="1707542"/>
                </a:lnTo>
                <a:lnTo>
                  <a:pt x="10060447" y="1707956"/>
                </a:lnTo>
                <a:close/>
                <a:moveTo>
                  <a:pt x="10428593" y="1697241"/>
                </a:moveTo>
                <a:lnTo>
                  <a:pt x="10421268" y="1701287"/>
                </a:lnTo>
                <a:lnTo>
                  <a:pt x="10422984" y="1700829"/>
                </a:lnTo>
                <a:close/>
                <a:moveTo>
                  <a:pt x="10006976" y="1690555"/>
                </a:moveTo>
                <a:cubicBezTo>
                  <a:pt x="10025463" y="1698195"/>
                  <a:pt x="10042959" y="1707654"/>
                  <a:pt x="10058073" y="1717874"/>
                </a:cubicBezTo>
                <a:cubicBezTo>
                  <a:pt x="10060885" y="1723959"/>
                  <a:pt x="10061083" y="1732756"/>
                  <a:pt x="10058437" y="1738908"/>
                </a:cubicBezTo>
                <a:cubicBezTo>
                  <a:pt x="10056254" y="1743968"/>
                  <a:pt x="10051691" y="1747507"/>
                  <a:pt x="10048715" y="1748433"/>
                </a:cubicBezTo>
                <a:cubicBezTo>
                  <a:pt x="10045341" y="1748598"/>
                  <a:pt x="10038031" y="1747606"/>
                  <a:pt x="10038031" y="1747606"/>
                </a:cubicBezTo>
                <a:cubicBezTo>
                  <a:pt x="10030854" y="1735931"/>
                  <a:pt x="10016502" y="1717477"/>
                  <a:pt x="10000626" y="1704710"/>
                </a:cubicBezTo>
                <a:cubicBezTo>
                  <a:pt x="10004992" y="1701965"/>
                  <a:pt x="10006513" y="1694359"/>
                  <a:pt x="10006976" y="1690555"/>
                </a:cubicBezTo>
                <a:close/>
                <a:moveTo>
                  <a:pt x="11168801" y="1686954"/>
                </a:moveTo>
                <a:lnTo>
                  <a:pt x="11167968" y="1695119"/>
                </a:lnTo>
                <a:cubicBezTo>
                  <a:pt x="11168101" y="1698427"/>
                  <a:pt x="11168266" y="1701866"/>
                  <a:pt x="11169887" y="1704710"/>
                </a:cubicBezTo>
                <a:lnTo>
                  <a:pt x="11171670" y="1705524"/>
                </a:lnTo>
                <a:close/>
                <a:moveTo>
                  <a:pt x="10088964" y="1680038"/>
                </a:moveTo>
                <a:cubicBezTo>
                  <a:pt x="10097960" y="1683908"/>
                  <a:pt x="10106526" y="1688703"/>
                  <a:pt x="10114232" y="1695252"/>
                </a:cubicBezTo>
                <a:cubicBezTo>
                  <a:pt x="10118565" y="1698956"/>
                  <a:pt x="10122203" y="1702858"/>
                  <a:pt x="10125378" y="1706926"/>
                </a:cubicBezTo>
                <a:cubicBezTo>
                  <a:pt x="10113339" y="1717113"/>
                  <a:pt x="10103748" y="1730408"/>
                  <a:pt x="10099548" y="1736659"/>
                </a:cubicBezTo>
                <a:cubicBezTo>
                  <a:pt x="10098357" y="1736163"/>
                  <a:pt x="10097067" y="1735832"/>
                  <a:pt x="10095711" y="1735832"/>
                </a:cubicBezTo>
                <a:cubicBezTo>
                  <a:pt x="10094984" y="1735832"/>
                  <a:pt x="10094256" y="1735931"/>
                  <a:pt x="10093562" y="1736097"/>
                </a:cubicBezTo>
                <a:cubicBezTo>
                  <a:pt x="10086186" y="1720222"/>
                  <a:pt x="10087112" y="1696674"/>
                  <a:pt x="10088964" y="1680038"/>
                </a:cubicBezTo>
                <a:close/>
                <a:moveTo>
                  <a:pt x="9964610" y="1676995"/>
                </a:moveTo>
                <a:cubicBezTo>
                  <a:pt x="9978070" y="1680005"/>
                  <a:pt x="9991598" y="1684304"/>
                  <a:pt x="10004661" y="1689596"/>
                </a:cubicBezTo>
                <a:cubicBezTo>
                  <a:pt x="10004165" y="1694392"/>
                  <a:pt x="10002412" y="1701734"/>
                  <a:pt x="9998609" y="1703123"/>
                </a:cubicBezTo>
                <a:cubicBezTo>
                  <a:pt x="9988223" y="1695086"/>
                  <a:pt x="9976715" y="1688406"/>
                  <a:pt x="9964212" y="1683676"/>
                </a:cubicBezTo>
                <a:cubicBezTo>
                  <a:pt x="9965039" y="1681526"/>
                  <a:pt x="9964907" y="1678947"/>
                  <a:pt x="9964610" y="1676995"/>
                </a:cubicBezTo>
                <a:close/>
                <a:moveTo>
                  <a:pt x="10363205" y="1674383"/>
                </a:moveTo>
                <a:cubicBezTo>
                  <a:pt x="10364826" y="1683610"/>
                  <a:pt x="10366049" y="1693763"/>
                  <a:pt x="10366810" y="1705240"/>
                </a:cubicBezTo>
                <a:cubicBezTo>
                  <a:pt x="10367372" y="1714467"/>
                  <a:pt x="10367968" y="1723827"/>
                  <a:pt x="10368397" y="1732359"/>
                </a:cubicBezTo>
                <a:cubicBezTo>
                  <a:pt x="10368364" y="1738114"/>
                  <a:pt x="10365719" y="1744563"/>
                  <a:pt x="10360890" y="1747771"/>
                </a:cubicBezTo>
                <a:cubicBezTo>
                  <a:pt x="10354408" y="1752170"/>
                  <a:pt x="10346735" y="1750483"/>
                  <a:pt x="10340021" y="1747771"/>
                </a:cubicBezTo>
                <a:cubicBezTo>
                  <a:pt x="10332381" y="1740892"/>
                  <a:pt x="10328545" y="1734112"/>
                  <a:pt x="10324411" y="1728821"/>
                </a:cubicBezTo>
                <a:cubicBezTo>
                  <a:pt x="10324344" y="1728788"/>
                  <a:pt x="10324344" y="1728754"/>
                  <a:pt x="10324311" y="1728721"/>
                </a:cubicBezTo>
                <a:cubicBezTo>
                  <a:pt x="10326461" y="1725877"/>
                  <a:pt x="10328545" y="1723066"/>
                  <a:pt x="10330066" y="1719461"/>
                </a:cubicBezTo>
                <a:cubicBezTo>
                  <a:pt x="10332249" y="1714169"/>
                  <a:pt x="10332216" y="1708448"/>
                  <a:pt x="10336118" y="1704148"/>
                </a:cubicBezTo>
                <a:cubicBezTo>
                  <a:pt x="10333076" y="1703685"/>
                  <a:pt x="10330364" y="1702329"/>
                  <a:pt x="10328247" y="1700179"/>
                </a:cubicBezTo>
                <a:cubicBezTo>
                  <a:pt x="10334597" y="1695847"/>
                  <a:pt x="10341112" y="1693003"/>
                  <a:pt x="10346503" y="1687380"/>
                </a:cubicBezTo>
                <a:cubicBezTo>
                  <a:pt x="10351563" y="1682089"/>
                  <a:pt x="10357186" y="1677822"/>
                  <a:pt x="10363205" y="1674383"/>
                </a:cubicBezTo>
                <a:close/>
                <a:moveTo>
                  <a:pt x="9931372" y="1672431"/>
                </a:moveTo>
                <a:cubicBezTo>
                  <a:pt x="9941359" y="1672861"/>
                  <a:pt x="9951679" y="1674217"/>
                  <a:pt x="9962030" y="1676433"/>
                </a:cubicBezTo>
                <a:cubicBezTo>
                  <a:pt x="9962493" y="1678616"/>
                  <a:pt x="9962592" y="1681030"/>
                  <a:pt x="9961897" y="1682783"/>
                </a:cubicBezTo>
                <a:cubicBezTo>
                  <a:pt x="9951613" y="1679112"/>
                  <a:pt x="9940732" y="1676896"/>
                  <a:pt x="9929354" y="1676202"/>
                </a:cubicBezTo>
                <a:cubicBezTo>
                  <a:pt x="9929982" y="1674945"/>
                  <a:pt x="9930643" y="1673688"/>
                  <a:pt x="9931372" y="1672431"/>
                </a:cubicBezTo>
                <a:close/>
                <a:moveTo>
                  <a:pt x="10244969" y="1669951"/>
                </a:moveTo>
                <a:cubicBezTo>
                  <a:pt x="10248806" y="1686587"/>
                  <a:pt x="10254891" y="1703222"/>
                  <a:pt x="10264415" y="1714136"/>
                </a:cubicBezTo>
                <a:cubicBezTo>
                  <a:pt x="10264152" y="1714302"/>
                  <a:pt x="10263854" y="1714467"/>
                  <a:pt x="10263589" y="1714665"/>
                </a:cubicBezTo>
                <a:cubicBezTo>
                  <a:pt x="10263126" y="1714930"/>
                  <a:pt x="10238917" y="1729647"/>
                  <a:pt x="10239413" y="1726439"/>
                </a:cubicBezTo>
                <a:cubicBezTo>
                  <a:pt x="10238322" y="1733451"/>
                  <a:pt x="10239678" y="1739702"/>
                  <a:pt x="10240042" y="1746978"/>
                </a:cubicBezTo>
                <a:cubicBezTo>
                  <a:pt x="10240538" y="1756304"/>
                  <a:pt x="10238256" y="1765201"/>
                  <a:pt x="10238355" y="1774329"/>
                </a:cubicBezTo>
                <a:cubicBezTo>
                  <a:pt x="10225522" y="1761960"/>
                  <a:pt x="10229624" y="1734410"/>
                  <a:pt x="10225357" y="1718535"/>
                </a:cubicBezTo>
                <a:cubicBezTo>
                  <a:pt x="10223207" y="1710631"/>
                  <a:pt x="10220363" y="1703619"/>
                  <a:pt x="10219966" y="1695318"/>
                </a:cubicBezTo>
                <a:cubicBezTo>
                  <a:pt x="10219834" y="1692507"/>
                  <a:pt x="10221455" y="1686223"/>
                  <a:pt x="10220396" y="1683841"/>
                </a:cubicBezTo>
                <a:cubicBezTo>
                  <a:pt x="10218511" y="1679542"/>
                  <a:pt x="10216527" y="1681262"/>
                  <a:pt x="10213517" y="1678550"/>
                </a:cubicBezTo>
                <a:cubicBezTo>
                  <a:pt x="10212426" y="1677558"/>
                  <a:pt x="10211500" y="1676499"/>
                  <a:pt x="10210640" y="1675408"/>
                </a:cubicBezTo>
                <a:cubicBezTo>
                  <a:pt x="10217420" y="1678153"/>
                  <a:pt x="10224398" y="1679145"/>
                  <a:pt x="10230053" y="1678616"/>
                </a:cubicBezTo>
                <a:cubicBezTo>
                  <a:pt x="10237429" y="1677921"/>
                  <a:pt x="10242720" y="1674746"/>
                  <a:pt x="10244969" y="1669951"/>
                </a:cubicBezTo>
                <a:close/>
                <a:moveTo>
                  <a:pt x="10026356" y="1660988"/>
                </a:moveTo>
                <a:cubicBezTo>
                  <a:pt x="10034790" y="1663998"/>
                  <a:pt x="10043489" y="1666280"/>
                  <a:pt x="10052186" y="1668463"/>
                </a:cubicBezTo>
                <a:cubicBezTo>
                  <a:pt x="10062506" y="1671075"/>
                  <a:pt x="10072857" y="1673853"/>
                  <a:pt x="10082779" y="1677525"/>
                </a:cubicBezTo>
                <a:cubicBezTo>
                  <a:pt x="10082977" y="1682783"/>
                  <a:pt x="10083309" y="1688802"/>
                  <a:pt x="10083804" y="1695119"/>
                </a:cubicBezTo>
                <a:cubicBezTo>
                  <a:pt x="10082945" y="1698526"/>
                  <a:pt x="10081158" y="1702792"/>
                  <a:pt x="10077322" y="1704909"/>
                </a:cubicBezTo>
                <a:lnTo>
                  <a:pt x="10068597" y="1706485"/>
                </a:lnTo>
                <a:lnTo>
                  <a:pt x="10077885" y="1705537"/>
                </a:lnTo>
                <a:cubicBezTo>
                  <a:pt x="10080662" y="1704016"/>
                  <a:pt x="10082746" y="1702065"/>
                  <a:pt x="10084235" y="1699816"/>
                </a:cubicBezTo>
                <a:cubicBezTo>
                  <a:pt x="10085524" y="1713442"/>
                  <a:pt x="10087675" y="1727564"/>
                  <a:pt x="10091278" y="1736890"/>
                </a:cubicBezTo>
                <a:cubicBezTo>
                  <a:pt x="10090188" y="1737387"/>
                  <a:pt x="10089196" y="1738180"/>
                  <a:pt x="10088302" y="1739073"/>
                </a:cubicBezTo>
                <a:cubicBezTo>
                  <a:pt x="10077719" y="1728655"/>
                  <a:pt x="10063861" y="1718138"/>
                  <a:pt x="10048052" y="1708580"/>
                </a:cubicBezTo>
                <a:lnTo>
                  <a:pt x="10058228" y="1707542"/>
                </a:lnTo>
                <a:lnTo>
                  <a:pt x="10040744" y="1704281"/>
                </a:lnTo>
                <a:lnTo>
                  <a:pt x="10040711" y="1704347"/>
                </a:lnTo>
                <a:cubicBezTo>
                  <a:pt x="10022189" y="1693896"/>
                  <a:pt x="10001486" y="1684834"/>
                  <a:pt x="9980451" y="1678616"/>
                </a:cubicBezTo>
                <a:cubicBezTo>
                  <a:pt x="10003205" y="1676764"/>
                  <a:pt x="10018154" y="1668165"/>
                  <a:pt x="10026356" y="1660988"/>
                </a:cubicBezTo>
                <a:close/>
                <a:moveTo>
                  <a:pt x="10477075" y="1654043"/>
                </a:moveTo>
                <a:cubicBezTo>
                  <a:pt x="10473702" y="1658342"/>
                  <a:pt x="10469964" y="1663105"/>
                  <a:pt x="10465930" y="1668165"/>
                </a:cubicBezTo>
                <a:cubicBezTo>
                  <a:pt x="10461497" y="1673027"/>
                  <a:pt x="10455255" y="1679036"/>
                  <a:pt x="10447873" y="1684908"/>
                </a:cubicBezTo>
                <a:lnTo>
                  <a:pt x="10428593" y="1697241"/>
                </a:lnTo>
                <a:lnTo>
                  <a:pt x="10448598" y="1686190"/>
                </a:lnTo>
                <a:cubicBezTo>
                  <a:pt x="10426507" y="1718833"/>
                  <a:pt x="10398362" y="1748731"/>
                  <a:pt x="10377096" y="1758487"/>
                </a:cubicBezTo>
                <a:cubicBezTo>
                  <a:pt x="10375442" y="1757429"/>
                  <a:pt x="10373392" y="1756833"/>
                  <a:pt x="10371209" y="1756767"/>
                </a:cubicBezTo>
                <a:cubicBezTo>
                  <a:pt x="10371506" y="1750649"/>
                  <a:pt x="10371275" y="1742083"/>
                  <a:pt x="10370812" y="1732326"/>
                </a:cubicBezTo>
                <a:lnTo>
                  <a:pt x="10370812" y="1732260"/>
                </a:lnTo>
                <a:cubicBezTo>
                  <a:pt x="10370382" y="1723827"/>
                  <a:pt x="10369819" y="1714632"/>
                  <a:pt x="10369224" y="1705504"/>
                </a:cubicBezTo>
                <a:cubicBezTo>
                  <a:pt x="10382486" y="1711672"/>
                  <a:pt x="10396716" y="1711375"/>
                  <a:pt x="10410437" y="1707270"/>
                </a:cubicBezTo>
                <a:lnTo>
                  <a:pt x="10421268" y="1701287"/>
                </a:lnTo>
                <a:lnTo>
                  <a:pt x="10395291" y="1708223"/>
                </a:lnTo>
                <a:cubicBezTo>
                  <a:pt x="10386041" y="1708411"/>
                  <a:pt x="10376996" y="1705893"/>
                  <a:pt x="10368827" y="1699386"/>
                </a:cubicBezTo>
                <a:cubicBezTo>
                  <a:pt x="10368166" y="1688505"/>
                  <a:pt x="10367636" y="1679807"/>
                  <a:pt x="10367372" y="1672200"/>
                </a:cubicBezTo>
                <a:cubicBezTo>
                  <a:pt x="10393136" y="1659268"/>
                  <a:pt x="10425349" y="1659235"/>
                  <a:pt x="10453362" y="1656556"/>
                </a:cubicBezTo>
                <a:cubicBezTo>
                  <a:pt x="10460770" y="1655829"/>
                  <a:pt x="10468906" y="1654837"/>
                  <a:pt x="10477075" y="1654043"/>
                </a:cubicBezTo>
                <a:close/>
                <a:moveTo>
                  <a:pt x="11172201" y="1653646"/>
                </a:moveTo>
                <a:cubicBezTo>
                  <a:pt x="11169622" y="1655399"/>
                  <a:pt x="11167042" y="1657152"/>
                  <a:pt x="11164462" y="1658871"/>
                </a:cubicBezTo>
                <a:lnTo>
                  <a:pt x="11168801" y="1686954"/>
                </a:lnTo>
                <a:close/>
                <a:moveTo>
                  <a:pt x="10501847" y="1652852"/>
                </a:moveTo>
                <a:cubicBezTo>
                  <a:pt x="10505121" y="1652951"/>
                  <a:pt x="10508263" y="1653381"/>
                  <a:pt x="10511338" y="1653977"/>
                </a:cubicBezTo>
                <a:cubicBezTo>
                  <a:pt x="10491660" y="1673424"/>
                  <a:pt x="10474660" y="1695913"/>
                  <a:pt x="10460638" y="1720817"/>
                </a:cubicBezTo>
                <a:cubicBezTo>
                  <a:pt x="10456338" y="1723496"/>
                  <a:pt x="10443506" y="1728754"/>
                  <a:pt x="10434411" y="1726803"/>
                </a:cubicBezTo>
                <a:cubicBezTo>
                  <a:pt x="10430012" y="1725844"/>
                  <a:pt x="10428094" y="1722404"/>
                  <a:pt x="10426507" y="1718833"/>
                </a:cubicBezTo>
                <a:cubicBezTo>
                  <a:pt x="10441224" y="1702660"/>
                  <a:pt x="10455908" y="1684668"/>
                  <a:pt x="10467980" y="1669455"/>
                </a:cubicBezTo>
                <a:cubicBezTo>
                  <a:pt x="10469865" y="1667371"/>
                  <a:pt x="10471420" y="1665420"/>
                  <a:pt x="10472544" y="1663667"/>
                </a:cubicBezTo>
                <a:cubicBezTo>
                  <a:pt x="10474826" y="1660790"/>
                  <a:pt x="10477009" y="1658045"/>
                  <a:pt x="10479026" y="1655465"/>
                </a:cubicBezTo>
                <a:lnTo>
                  <a:pt x="10480382" y="1653745"/>
                </a:lnTo>
                <a:cubicBezTo>
                  <a:pt x="10487758" y="1653084"/>
                  <a:pt x="10495100" y="1652654"/>
                  <a:pt x="10501847" y="1652852"/>
                </a:cubicBezTo>
                <a:close/>
                <a:moveTo>
                  <a:pt x="9998642" y="1645444"/>
                </a:moveTo>
                <a:cubicBezTo>
                  <a:pt x="10006182" y="1649181"/>
                  <a:pt x="10012499" y="1655366"/>
                  <a:pt x="10020437" y="1658739"/>
                </a:cubicBezTo>
                <a:cubicBezTo>
                  <a:pt x="10013161" y="1667140"/>
                  <a:pt x="10001486" y="1678252"/>
                  <a:pt x="9973143" y="1676565"/>
                </a:cubicBezTo>
                <a:cubicBezTo>
                  <a:pt x="9968843" y="1675441"/>
                  <a:pt x="9964576" y="1674449"/>
                  <a:pt x="9960310" y="1673589"/>
                </a:cubicBezTo>
                <a:cubicBezTo>
                  <a:pt x="9980088" y="1669587"/>
                  <a:pt x="9994441" y="1657152"/>
                  <a:pt x="9998642" y="1645444"/>
                </a:cubicBezTo>
                <a:close/>
                <a:moveTo>
                  <a:pt x="9970266" y="1637473"/>
                </a:moveTo>
                <a:cubicBezTo>
                  <a:pt x="9978335" y="1635456"/>
                  <a:pt x="9986933" y="1640516"/>
                  <a:pt x="9994309" y="1643559"/>
                </a:cubicBezTo>
                <a:cubicBezTo>
                  <a:pt x="9990274" y="1656126"/>
                  <a:pt x="9978599" y="1670910"/>
                  <a:pt x="9952769" y="1672200"/>
                </a:cubicBezTo>
                <a:lnTo>
                  <a:pt x="9952769" y="1672266"/>
                </a:lnTo>
                <a:cubicBezTo>
                  <a:pt x="9946056" y="1671175"/>
                  <a:pt x="9939376" y="1670381"/>
                  <a:pt x="9932826" y="1670050"/>
                </a:cubicBezTo>
                <a:cubicBezTo>
                  <a:pt x="9933653" y="1668760"/>
                  <a:pt x="9934382" y="1667404"/>
                  <a:pt x="9935274" y="1666147"/>
                </a:cubicBezTo>
                <a:cubicBezTo>
                  <a:pt x="9938118" y="1662079"/>
                  <a:pt x="9945262" y="1654274"/>
                  <a:pt x="9950256" y="1654010"/>
                </a:cubicBezTo>
                <a:cubicBezTo>
                  <a:pt x="9952142" y="1653910"/>
                  <a:pt x="9953034" y="1654870"/>
                  <a:pt x="9954423" y="1654109"/>
                </a:cubicBezTo>
                <a:cubicBezTo>
                  <a:pt x="9955284" y="1653613"/>
                  <a:pt x="9956342" y="1651562"/>
                  <a:pt x="9956804" y="1650702"/>
                </a:cubicBezTo>
                <a:cubicBezTo>
                  <a:pt x="9958325" y="1647759"/>
                  <a:pt x="9958161" y="1647560"/>
                  <a:pt x="9961601" y="1645477"/>
                </a:cubicBezTo>
                <a:cubicBezTo>
                  <a:pt x="9965601" y="1642996"/>
                  <a:pt x="9973340" y="1639226"/>
                  <a:pt x="9978070" y="1641839"/>
                </a:cubicBezTo>
                <a:cubicBezTo>
                  <a:pt x="9976449" y="1639325"/>
                  <a:pt x="9972779" y="1638796"/>
                  <a:pt x="9970266" y="1637473"/>
                </a:cubicBezTo>
                <a:close/>
                <a:moveTo>
                  <a:pt x="10273743" y="1634761"/>
                </a:moveTo>
                <a:cubicBezTo>
                  <a:pt x="10284855" y="1641475"/>
                  <a:pt x="10296695" y="1647031"/>
                  <a:pt x="10306154" y="1647957"/>
                </a:cubicBezTo>
                <a:cubicBezTo>
                  <a:pt x="10309362" y="1656854"/>
                  <a:pt x="10301722" y="1661947"/>
                  <a:pt x="10296431" y="1669389"/>
                </a:cubicBezTo>
                <a:cubicBezTo>
                  <a:pt x="10290245" y="1678120"/>
                  <a:pt x="10284888" y="1687281"/>
                  <a:pt x="10281515" y="1697468"/>
                </a:cubicBezTo>
                <a:cubicBezTo>
                  <a:pt x="10280258" y="1701370"/>
                  <a:pt x="10279894" y="1707522"/>
                  <a:pt x="10276587" y="1710134"/>
                </a:cubicBezTo>
                <a:cubicBezTo>
                  <a:pt x="10276389" y="1710300"/>
                  <a:pt x="10271725" y="1710333"/>
                  <a:pt x="10270469" y="1710829"/>
                </a:cubicBezTo>
                <a:cubicBezTo>
                  <a:pt x="10270237" y="1710928"/>
                  <a:pt x="10270006" y="1711027"/>
                  <a:pt x="10269807" y="1711127"/>
                </a:cubicBezTo>
                <a:cubicBezTo>
                  <a:pt x="10254660" y="1695847"/>
                  <a:pt x="10243680" y="1671538"/>
                  <a:pt x="10242787" y="1642963"/>
                </a:cubicBezTo>
                <a:cubicBezTo>
                  <a:pt x="10246689" y="1645708"/>
                  <a:pt x="10253072" y="1646502"/>
                  <a:pt x="10258562" y="1645708"/>
                </a:cubicBezTo>
                <a:cubicBezTo>
                  <a:pt x="10266334" y="1644518"/>
                  <a:pt x="10271858" y="1640483"/>
                  <a:pt x="10273743" y="1634761"/>
                </a:cubicBezTo>
                <a:close/>
                <a:moveTo>
                  <a:pt x="10235147" y="1614025"/>
                </a:moveTo>
                <a:cubicBezTo>
                  <a:pt x="10236106" y="1614686"/>
                  <a:pt x="10237197" y="1615116"/>
                  <a:pt x="10238355" y="1615314"/>
                </a:cubicBezTo>
                <a:cubicBezTo>
                  <a:pt x="10238453" y="1620375"/>
                  <a:pt x="10239182" y="1641740"/>
                  <a:pt x="10243778" y="1664461"/>
                </a:cubicBezTo>
                <a:cubicBezTo>
                  <a:pt x="10243778" y="1671009"/>
                  <a:pt x="10239115" y="1676665"/>
                  <a:pt x="10230384" y="1677491"/>
                </a:cubicBezTo>
                <a:cubicBezTo>
                  <a:pt x="10227507" y="1677789"/>
                  <a:pt x="10218379" y="1677591"/>
                  <a:pt x="10209284" y="1673424"/>
                </a:cubicBezTo>
                <a:cubicBezTo>
                  <a:pt x="10203099" y="1663568"/>
                  <a:pt x="10203165" y="1649545"/>
                  <a:pt x="10200817" y="1637969"/>
                </a:cubicBezTo>
                <a:cubicBezTo>
                  <a:pt x="10200255" y="1635224"/>
                  <a:pt x="10199693" y="1632479"/>
                  <a:pt x="10199097" y="1629734"/>
                </a:cubicBezTo>
                <a:cubicBezTo>
                  <a:pt x="10212987" y="1624972"/>
                  <a:pt x="10228631" y="1618225"/>
                  <a:pt x="10235147" y="1614025"/>
                </a:cubicBezTo>
                <a:close/>
                <a:moveTo>
                  <a:pt x="10244374" y="1613694"/>
                </a:moveTo>
                <a:cubicBezTo>
                  <a:pt x="10250195" y="1618622"/>
                  <a:pt x="10260380" y="1626460"/>
                  <a:pt x="10271626" y="1633438"/>
                </a:cubicBezTo>
                <a:cubicBezTo>
                  <a:pt x="10270204" y="1638565"/>
                  <a:pt x="10265276" y="1643559"/>
                  <a:pt x="10258199" y="1644617"/>
                </a:cubicBezTo>
                <a:cubicBezTo>
                  <a:pt x="10251286" y="1645675"/>
                  <a:pt x="10244440" y="1642500"/>
                  <a:pt x="10242357" y="1639127"/>
                </a:cubicBezTo>
                <a:cubicBezTo>
                  <a:pt x="10241133" y="1627452"/>
                  <a:pt x="10240835" y="1618423"/>
                  <a:pt x="10240768" y="1615314"/>
                </a:cubicBezTo>
                <a:cubicBezTo>
                  <a:pt x="10242125" y="1615083"/>
                  <a:pt x="10243349" y="1614521"/>
                  <a:pt x="10244374" y="1613694"/>
                </a:cubicBezTo>
                <a:close/>
                <a:moveTo>
                  <a:pt x="10239545" y="1602284"/>
                </a:moveTo>
                <a:cubicBezTo>
                  <a:pt x="10242489" y="1602284"/>
                  <a:pt x="10244870" y="1604698"/>
                  <a:pt x="10244870" y="1607641"/>
                </a:cubicBezTo>
                <a:cubicBezTo>
                  <a:pt x="10244870" y="1610618"/>
                  <a:pt x="10242489" y="1612999"/>
                  <a:pt x="10239545" y="1612999"/>
                </a:cubicBezTo>
                <a:cubicBezTo>
                  <a:pt x="10236602" y="1612999"/>
                  <a:pt x="10234221" y="1610618"/>
                  <a:pt x="10234221" y="1607641"/>
                </a:cubicBezTo>
                <a:cubicBezTo>
                  <a:pt x="10234221" y="1604698"/>
                  <a:pt x="10236602" y="1602284"/>
                  <a:pt x="10239545" y="1602284"/>
                </a:cubicBezTo>
                <a:close/>
                <a:moveTo>
                  <a:pt x="10208391" y="1596694"/>
                </a:moveTo>
                <a:cubicBezTo>
                  <a:pt x="10216096" y="1602681"/>
                  <a:pt x="10224133" y="1607046"/>
                  <a:pt x="10231905" y="1608634"/>
                </a:cubicBezTo>
                <a:cubicBezTo>
                  <a:pt x="10232071" y="1609990"/>
                  <a:pt x="10232600" y="1611279"/>
                  <a:pt x="10233394" y="1612338"/>
                </a:cubicBezTo>
                <a:cubicBezTo>
                  <a:pt x="10230186" y="1614818"/>
                  <a:pt x="10225456" y="1617266"/>
                  <a:pt x="10219966" y="1619548"/>
                </a:cubicBezTo>
                <a:cubicBezTo>
                  <a:pt x="10219437" y="1619449"/>
                  <a:pt x="10215303" y="1617398"/>
                  <a:pt x="10212889" y="1614223"/>
                </a:cubicBezTo>
                <a:cubicBezTo>
                  <a:pt x="10211135" y="1612007"/>
                  <a:pt x="10208258" y="1605293"/>
                  <a:pt x="10208391" y="1596694"/>
                </a:cubicBezTo>
                <a:close/>
                <a:moveTo>
                  <a:pt x="10241993" y="1587269"/>
                </a:moveTo>
                <a:cubicBezTo>
                  <a:pt x="10242919" y="1588095"/>
                  <a:pt x="10244043" y="1588856"/>
                  <a:pt x="10245465" y="1589418"/>
                </a:cubicBezTo>
                <a:cubicBezTo>
                  <a:pt x="10248739" y="1590741"/>
                  <a:pt x="10253271" y="1591204"/>
                  <a:pt x="10257206" y="1590410"/>
                </a:cubicBezTo>
                <a:cubicBezTo>
                  <a:pt x="10253171" y="1594743"/>
                  <a:pt x="10249401" y="1598480"/>
                  <a:pt x="10246557" y="1601291"/>
                </a:cubicBezTo>
                <a:lnTo>
                  <a:pt x="10245300" y="1602515"/>
                </a:lnTo>
                <a:cubicBezTo>
                  <a:pt x="10244275" y="1601325"/>
                  <a:pt x="10242919" y="1600498"/>
                  <a:pt x="10241364" y="1600101"/>
                </a:cubicBezTo>
                <a:lnTo>
                  <a:pt x="10241728" y="1600101"/>
                </a:lnTo>
                <a:cubicBezTo>
                  <a:pt x="10241728" y="1595735"/>
                  <a:pt x="10241861" y="1591502"/>
                  <a:pt x="10241993" y="1587269"/>
                </a:cubicBezTo>
                <a:close/>
                <a:moveTo>
                  <a:pt x="10190664" y="1579695"/>
                </a:moveTo>
                <a:cubicBezTo>
                  <a:pt x="10195426" y="1585086"/>
                  <a:pt x="10200619" y="1590278"/>
                  <a:pt x="10206076" y="1594776"/>
                </a:cubicBezTo>
                <a:cubicBezTo>
                  <a:pt x="10204885" y="1606319"/>
                  <a:pt x="10212889" y="1617200"/>
                  <a:pt x="10217188" y="1620672"/>
                </a:cubicBezTo>
                <a:cubicBezTo>
                  <a:pt x="10211301" y="1622954"/>
                  <a:pt x="10204753" y="1624972"/>
                  <a:pt x="10198469" y="1626526"/>
                </a:cubicBezTo>
                <a:cubicBezTo>
                  <a:pt x="10195294" y="1610982"/>
                  <a:pt x="10192317" y="1595471"/>
                  <a:pt x="10190664" y="1579695"/>
                </a:cubicBezTo>
                <a:close/>
                <a:moveTo>
                  <a:pt x="10271527" y="1575362"/>
                </a:moveTo>
                <a:cubicBezTo>
                  <a:pt x="10275396" y="1586111"/>
                  <a:pt x="10279597" y="1602284"/>
                  <a:pt x="10274669" y="1613065"/>
                </a:cubicBezTo>
                <a:cubicBezTo>
                  <a:pt x="10272122" y="1618655"/>
                  <a:pt x="10265838" y="1622590"/>
                  <a:pt x="10260282" y="1624575"/>
                </a:cubicBezTo>
                <a:cubicBezTo>
                  <a:pt x="10254693" y="1620573"/>
                  <a:pt x="10250393" y="1615645"/>
                  <a:pt x="10245995" y="1611908"/>
                </a:cubicBezTo>
                <a:cubicBezTo>
                  <a:pt x="10246788" y="1610684"/>
                  <a:pt x="10247284" y="1609229"/>
                  <a:pt x="10247284" y="1607641"/>
                </a:cubicBezTo>
                <a:cubicBezTo>
                  <a:pt x="10247284" y="1606550"/>
                  <a:pt x="10247053" y="1605525"/>
                  <a:pt x="10246623" y="1604566"/>
                </a:cubicBezTo>
                <a:lnTo>
                  <a:pt x="10248244" y="1602978"/>
                </a:lnTo>
                <a:cubicBezTo>
                  <a:pt x="10254296" y="1597025"/>
                  <a:pt x="10263292" y="1587070"/>
                  <a:pt x="10271527" y="1575362"/>
                </a:cubicBezTo>
                <a:close/>
                <a:moveTo>
                  <a:pt x="10284194" y="1555353"/>
                </a:moveTo>
                <a:cubicBezTo>
                  <a:pt x="10291271" y="1566036"/>
                  <a:pt x="10299507" y="1574833"/>
                  <a:pt x="10309296" y="1582605"/>
                </a:cubicBezTo>
                <a:cubicBezTo>
                  <a:pt x="10309495" y="1593354"/>
                  <a:pt x="10309925" y="1604070"/>
                  <a:pt x="10310388" y="1614653"/>
                </a:cubicBezTo>
                <a:cubicBezTo>
                  <a:pt x="10310652" y="1621003"/>
                  <a:pt x="10315580" y="1630561"/>
                  <a:pt x="10311777" y="1636216"/>
                </a:cubicBezTo>
                <a:cubicBezTo>
                  <a:pt x="10308005" y="1641773"/>
                  <a:pt x="10302119" y="1640119"/>
                  <a:pt x="10303211" y="1633868"/>
                </a:cubicBezTo>
                <a:cubicBezTo>
                  <a:pt x="10299540" y="1634993"/>
                  <a:pt x="10295406" y="1633736"/>
                  <a:pt x="10292727" y="1636216"/>
                </a:cubicBezTo>
                <a:cubicBezTo>
                  <a:pt x="10295935" y="1641078"/>
                  <a:pt x="10300664" y="1639788"/>
                  <a:pt x="10303740" y="1643559"/>
                </a:cubicBezTo>
                <a:cubicBezTo>
                  <a:pt x="10291900" y="1642203"/>
                  <a:pt x="10276058" y="1635522"/>
                  <a:pt x="10262597" y="1626162"/>
                </a:cubicBezTo>
                <a:cubicBezTo>
                  <a:pt x="10268021" y="1623814"/>
                  <a:pt x="10273015" y="1618952"/>
                  <a:pt x="10275628" y="1613297"/>
                </a:cubicBezTo>
                <a:cubicBezTo>
                  <a:pt x="10281085" y="1601358"/>
                  <a:pt x="10278175" y="1583101"/>
                  <a:pt x="10273743" y="1571890"/>
                </a:cubicBezTo>
                <a:cubicBezTo>
                  <a:pt x="10277612" y="1566069"/>
                  <a:pt x="10282044" y="1561670"/>
                  <a:pt x="10284194" y="1555353"/>
                </a:cubicBezTo>
                <a:close/>
                <a:moveTo>
                  <a:pt x="10242158" y="1551285"/>
                </a:moveTo>
                <a:cubicBezTo>
                  <a:pt x="10240306" y="1566466"/>
                  <a:pt x="10239380" y="1582605"/>
                  <a:pt x="10239314" y="1599902"/>
                </a:cubicBezTo>
                <a:cubicBezTo>
                  <a:pt x="10237793" y="1599935"/>
                  <a:pt x="10236370" y="1600399"/>
                  <a:pt x="10235213" y="1601225"/>
                </a:cubicBezTo>
                <a:cubicBezTo>
                  <a:pt x="10225357" y="1586706"/>
                  <a:pt x="10218809" y="1569508"/>
                  <a:pt x="10214607" y="1551285"/>
                </a:cubicBezTo>
                <a:cubicBezTo>
                  <a:pt x="10220495" y="1554163"/>
                  <a:pt x="10228830" y="1553898"/>
                  <a:pt x="10231641" y="1553666"/>
                </a:cubicBezTo>
                <a:cubicBezTo>
                  <a:pt x="10235312" y="1553402"/>
                  <a:pt x="10239743" y="1552608"/>
                  <a:pt x="10242158" y="1551285"/>
                </a:cubicBezTo>
                <a:close/>
                <a:moveTo>
                  <a:pt x="10206737" y="1515368"/>
                </a:moveTo>
                <a:cubicBezTo>
                  <a:pt x="10207662" y="1526547"/>
                  <a:pt x="10215601" y="1574668"/>
                  <a:pt x="10233460" y="1602945"/>
                </a:cubicBezTo>
                <a:cubicBezTo>
                  <a:pt x="10232732" y="1603871"/>
                  <a:pt x="10232203" y="1604963"/>
                  <a:pt x="10231972" y="1606153"/>
                </a:cubicBezTo>
                <a:cubicBezTo>
                  <a:pt x="10216494" y="1605062"/>
                  <a:pt x="10201545" y="1589848"/>
                  <a:pt x="10190168" y="1573907"/>
                </a:cubicBezTo>
                <a:cubicBezTo>
                  <a:pt x="10189704" y="1568450"/>
                  <a:pt x="10189374" y="1562960"/>
                  <a:pt x="10189308" y="1557404"/>
                </a:cubicBezTo>
                <a:cubicBezTo>
                  <a:pt x="10189242" y="1548838"/>
                  <a:pt x="10189670" y="1538751"/>
                  <a:pt x="10187555" y="1530549"/>
                </a:cubicBezTo>
                <a:cubicBezTo>
                  <a:pt x="10187125" y="1528895"/>
                  <a:pt x="10186563" y="1527241"/>
                  <a:pt x="10185934" y="1525554"/>
                </a:cubicBezTo>
                <a:cubicBezTo>
                  <a:pt x="10194069" y="1526150"/>
                  <a:pt x="10202272" y="1523372"/>
                  <a:pt x="10206737" y="1515368"/>
                </a:cubicBezTo>
                <a:close/>
                <a:moveTo>
                  <a:pt x="10267870" y="1510071"/>
                </a:moveTo>
                <a:lnTo>
                  <a:pt x="10273544" y="1534600"/>
                </a:lnTo>
                <a:lnTo>
                  <a:pt x="10277863" y="1539713"/>
                </a:lnTo>
                <a:close/>
                <a:moveTo>
                  <a:pt x="10245746" y="1499284"/>
                </a:moveTo>
                <a:lnTo>
                  <a:pt x="10237155" y="1499348"/>
                </a:lnTo>
                <a:lnTo>
                  <a:pt x="10243535" y="1500217"/>
                </a:lnTo>
                <a:close/>
                <a:moveTo>
                  <a:pt x="10209614" y="1421540"/>
                </a:moveTo>
                <a:cubicBezTo>
                  <a:pt x="10208457" y="1431330"/>
                  <a:pt x="10207200" y="1443368"/>
                  <a:pt x="10206373" y="1456697"/>
                </a:cubicBezTo>
                <a:lnTo>
                  <a:pt x="10206142" y="1456697"/>
                </a:lnTo>
                <a:cubicBezTo>
                  <a:pt x="10206174" y="1457292"/>
                  <a:pt x="10206241" y="1457854"/>
                  <a:pt x="10206274" y="1458450"/>
                </a:cubicBezTo>
                <a:cubicBezTo>
                  <a:pt x="10205381" y="1474424"/>
                  <a:pt x="10205083" y="1492184"/>
                  <a:pt x="10206340" y="1510242"/>
                </a:cubicBezTo>
                <a:cubicBezTo>
                  <a:pt x="10202801" y="1521321"/>
                  <a:pt x="10194335" y="1526447"/>
                  <a:pt x="10185372" y="1524132"/>
                </a:cubicBezTo>
                <a:cubicBezTo>
                  <a:pt x="10183586" y="1519403"/>
                  <a:pt x="10181469" y="1514574"/>
                  <a:pt x="10180543" y="1509746"/>
                </a:cubicBezTo>
                <a:cubicBezTo>
                  <a:pt x="10178592" y="1499725"/>
                  <a:pt x="10179882" y="1489009"/>
                  <a:pt x="10177467" y="1479219"/>
                </a:cubicBezTo>
                <a:cubicBezTo>
                  <a:pt x="10175285" y="1470455"/>
                  <a:pt x="10170654" y="1465494"/>
                  <a:pt x="10176045" y="1456399"/>
                </a:cubicBezTo>
                <a:cubicBezTo>
                  <a:pt x="10182196" y="1463477"/>
                  <a:pt x="10177302" y="1483056"/>
                  <a:pt x="10187356" y="1485635"/>
                </a:cubicBezTo>
                <a:cubicBezTo>
                  <a:pt x="10193971" y="1476838"/>
                  <a:pt x="10189738" y="1466387"/>
                  <a:pt x="10192714" y="1456829"/>
                </a:cubicBezTo>
                <a:cubicBezTo>
                  <a:pt x="10194665" y="1450578"/>
                  <a:pt x="10197080" y="1445353"/>
                  <a:pt x="10199990" y="1439499"/>
                </a:cubicBezTo>
                <a:cubicBezTo>
                  <a:pt x="10202305" y="1434769"/>
                  <a:pt x="10203496" y="1429378"/>
                  <a:pt x="10206671" y="1425244"/>
                </a:cubicBezTo>
                <a:cubicBezTo>
                  <a:pt x="10207597" y="1424021"/>
                  <a:pt x="10208622" y="1422797"/>
                  <a:pt x="10209614" y="1421540"/>
                </a:cubicBezTo>
                <a:close/>
                <a:moveTo>
                  <a:pt x="10245222" y="1404785"/>
                </a:moveTo>
                <a:lnTo>
                  <a:pt x="10255817" y="1406534"/>
                </a:lnTo>
                <a:lnTo>
                  <a:pt x="10260833" y="1404925"/>
                </a:lnTo>
                <a:close/>
                <a:moveTo>
                  <a:pt x="10185637" y="1369186"/>
                </a:moveTo>
                <a:cubicBezTo>
                  <a:pt x="10191557" y="1378347"/>
                  <a:pt x="10198006" y="1386218"/>
                  <a:pt x="10204951" y="1392668"/>
                </a:cubicBezTo>
                <a:cubicBezTo>
                  <a:pt x="10203297" y="1394652"/>
                  <a:pt x="10201545" y="1396603"/>
                  <a:pt x="10199990" y="1398521"/>
                </a:cubicBezTo>
                <a:cubicBezTo>
                  <a:pt x="10197543" y="1401498"/>
                  <a:pt x="10194765" y="1405037"/>
                  <a:pt x="10190960" y="1405665"/>
                </a:cubicBezTo>
                <a:cubicBezTo>
                  <a:pt x="10186662" y="1406360"/>
                  <a:pt x="10182296" y="1405897"/>
                  <a:pt x="10178427" y="1408179"/>
                </a:cubicBezTo>
                <a:cubicBezTo>
                  <a:pt x="10178526" y="1405864"/>
                  <a:pt x="10177434" y="1403449"/>
                  <a:pt x="10176905" y="1401035"/>
                </a:cubicBezTo>
                <a:cubicBezTo>
                  <a:pt x="10174226" y="1402060"/>
                  <a:pt x="10172903" y="1409402"/>
                  <a:pt x="10171084" y="1411949"/>
                </a:cubicBezTo>
                <a:cubicBezTo>
                  <a:pt x="10169067" y="1414760"/>
                  <a:pt x="10165826" y="1416712"/>
                  <a:pt x="10164007" y="1419589"/>
                </a:cubicBezTo>
                <a:cubicBezTo>
                  <a:pt x="10164204" y="1416017"/>
                  <a:pt x="10163941" y="1411585"/>
                  <a:pt x="10165231" y="1408212"/>
                </a:cubicBezTo>
                <a:cubicBezTo>
                  <a:pt x="10166355" y="1405368"/>
                  <a:pt x="10168471" y="1402953"/>
                  <a:pt x="10169662" y="1400043"/>
                </a:cubicBezTo>
                <a:cubicBezTo>
                  <a:pt x="10170456" y="1398191"/>
                  <a:pt x="10177104" y="1385061"/>
                  <a:pt x="10173896" y="1383639"/>
                </a:cubicBezTo>
                <a:cubicBezTo>
                  <a:pt x="10170787" y="1382250"/>
                  <a:pt x="10168372" y="1379240"/>
                  <a:pt x="10166487" y="1375701"/>
                </a:cubicBezTo>
                <a:cubicBezTo>
                  <a:pt x="10170291" y="1376693"/>
                  <a:pt x="10174557" y="1376958"/>
                  <a:pt x="10178228" y="1375800"/>
                </a:cubicBezTo>
                <a:cubicBezTo>
                  <a:pt x="10181668" y="1374676"/>
                  <a:pt x="10184147" y="1372394"/>
                  <a:pt x="10185637" y="1369186"/>
                </a:cubicBezTo>
                <a:close/>
                <a:moveTo>
                  <a:pt x="10293917" y="1355460"/>
                </a:moveTo>
                <a:cubicBezTo>
                  <a:pt x="10284359" y="1369649"/>
                  <a:pt x="10276554" y="1385292"/>
                  <a:pt x="10270799" y="1401729"/>
                </a:cubicBezTo>
                <a:lnTo>
                  <a:pt x="10260833" y="1404925"/>
                </a:lnTo>
                <a:lnTo>
                  <a:pt x="10269708" y="1405004"/>
                </a:lnTo>
                <a:cubicBezTo>
                  <a:pt x="10261638" y="1429511"/>
                  <a:pt x="10258033" y="1455572"/>
                  <a:pt x="10259852" y="1481071"/>
                </a:cubicBezTo>
                <a:cubicBezTo>
                  <a:pt x="10257901" y="1485801"/>
                  <a:pt x="10256115" y="1490663"/>
                  <a:pt x="10254428" y="1495624"/>
                </a:cubicBezTo>
                <a:lnTo>
                  <a:pt x="10245746" y="1499284"/>
                </a:lnTo>
                <a:lnTo>
                  <a:pt x="10253271" y="1499228"/>
                </a:lnTo>
                <a:cubicBezTo>
                  <a:pt x="10248343" y="1514640"/>
                  <a:pt x="10242753" y="1547614"/>
                  <a:pt x="10242753" y="1547614"/>
                </a:cubicBezTo>
                <a:cubicBezTo>
                  <a:pt x="10242191" y="1548375"/>
                  <a:pt x="10239777" y="1552277"/>
                  <a:pt x="10231476" y="1552807"/>
                </a:cubicBezTo>
                <a:cubicBezTo>
                  <a:pt x="10225456" y="1553203"/>
                  <a:pt x="10218015" y="1551054"/>
                  <a:pt x="10213913" y="1548110"/>
                </a:cubicBezTo>
                <a:cubicBezTo>
                  <a:pt x="10208325" y="1522181"/>
                  <a:pt x="10207332" y="1494466"/>
                  <a:pt x="10208159" y="1469860"/>
                </a:cubicBezTo>
                <a:cubicBezTo>
                  <a:pt x="10212359" y="1485602"/>
                  <a:pt x="10222050" y="1495326"/>
                  <a:pt x="10230979" y="1499394"/>
                </a:cubicBezTo>
                <a:lnTo>
                  <a:pt x="10237155" y="1499348"/>
                </a:lnTo>
                <a:lnTo>
                  <a:pt x="10231178" y="1498534"/>
                </a:lnTo>
                <a:cubicBezTo>
                  <a:pt x="10220925" y="1493838"/>
                  <a:pt x="10210375" y="1479848"/>
                  <a:pt x="10208688" y="1458383"/>
                </a:cubicBezTo>
                <a:cubicBezTo>
                  <a:pt x="10209614" y="1442641"/>
                  <a:pt x="10211135" y="1428717"/>
                  <a:pt x="10212492" y="1417968"/>
                </a:cubicBezTo>
                <a:cubicBezTo>
                  <a:pt x="10214278" y="1415852"/>
                  <a:pt x="10216130" y="1413735"/>
                  <a:pt x="10218015" y="1411718"/>
                </a:cubicBezTo>
                <a:cubicBezTo>
                  <a:pt x="10221322" y="1408179"/>
                  <a:pt x="10225225" y="1406095"/>
                  <a:pt x="10228697" y="1402920"/>
                </a:cubicBezTo>
                <a:cubicBezTo>
                  <a:pt x="10227077" y="1401233"/>
                  <a:pt x="10224034" y="1403482"/>
                  <a:pt x="10224266" y="1399613"/>
                </a:cubicBezTo>
                <a:cubicBezTo>
                  <a:pt x="10224266" y="1399084"/>
                  <a:pt x="10225159" y="1397364"/>
                  <a:pt x="10225357" y="1396669"/>
                </a:cubicBezTo>
                <a:cubicBezTo>
                  <a:pt x="10225853" y="1394950"/>
                  <a:pt x="10226680" y="1393660"/>
                  <a:pt x="10227638" y="1392502"/>
                </a:cubicBezTo>
                <a:cubicBezTo>
                  <a:pt x="10229987" y="1397529"/>
                  <a:pt x="10234287" y="1401862"/>
                  <a:pt x="10240042" y="1404739"/>
                </a:cubicBezTo>
                <a:lnTo>
                  <a:pt x="10245222" y="1404785"/>
                </a:lnTo>
                <a:lnTo>
                  <a:pt x="10240736" y="1404045"/>
                </a:lnTo>
                <a:cubicBezTo>
                  <a:pt x="10235114" y="1401266"/>
                  <a:pt x="10231211" y="1396140"/>
                  <a:pt x="10229359" y="1390815"/>
                </a:cubicBezTo>
                <a:cubicBezTo>
                  <a:pt x="10230318" y="1389989"/>
                  <a:pt x="10231343" y="1389228"/>
                  <a:pt x="10232468" y="1388401"/>
                </a:cubicBezTo>
                <a:cubicBezTo>
                  <a:pt x="10235974" y="1385854"/>
                  <a:pt x="10238585" y="1382250"/>
                  <a:pt x="10242224" y="1379703"/>
                </a:cubicBezTo>
                <a:cubicBezTo>
                  <a:pt x="10255520" y="1370476"/>
                  <a:pt x="10273114" y="1367764"/>
                  <a:pt x="10287170" y="1359065"/>
                </a:cubicBezTo>
                <a:cubicBezTo>
                  <a:pt x="10289287" y="1357743"/>
                  <a:pt x="10291602" y="1356585"/>
                  <a:pt x="10293917" y="1355460"/>
                </a:cubicBezTo>
                <a:close/>
                <a:moveTo>
                  <a:pt x="10276819" y="1328605"/>
                </a:moveTo>
                <a:cubicBezTo>
                  <a:pt x="10287038" y="1330987"/>
                  <a:pt x="10297588" y="1331879"/>
                  <a:pt x="10308337" y="1331416"/>
                </a:cubicBezTo>
                <a:cubicBezTo>
                  <a:pt x="10304104" y="1336774"/>
                  <a:pt x="10299639" y="1341934"/>
                  <a:pt x="10293454" y="1346531"/>
                </a:cubicBezTo>
                <a:cubicBezTo>
                  <a:pt x="10282706" y="1354468"/>
                  <a:pt x="10270204" y="1354964"/>
                  <a:pt x="10258429" y="1361050"/>
                </a:cubicBezTo>
                <a:cubicBezTo>
                  <a:pt x="10254394" y="1363166"/>
                  <a:pt x="10245729" y="1369748"/>
                  <a:pt x="10241331" y="1367598"/>
                </a:cubicBezTo>
                <a:cubicBezTo>
                  <a:pt x="10239975" y="1366970"/>
                  <a:pt x="10239082" y="1365878"/>
                  <a:pt x="10238520" y="1364622"/>
                </a:cubicBezTo>
                <a:cubicBezTo>
                  <a:pt x="10255619" y="1364622"/>
                  <a:pt x="10271791" y="1346531"/>
                  <a:pt x="10276819" y="1328605"/>
                </a:cubicBezTo>
                <a:close/>
                <a:moveTo>
                  <a:pt x="10193508" y="1325496"/>
                </a:moveTo>
                <a:cubicBezTo>
                  <a:pt x="10198436" y="1331681"/>
                  <a:pt x="10203496" y="1337270"/>
                  <a:pt x="10208523" y="1342132"/>
                </a:cubicBezTo>
                <a:cubicBezTo>
                  <a:pt x="10215997" y="1349342"/>
                  <a:pt x="10223340" y="1354733"/>
                  <a:pt x="10230020" y="1357643"/>
                </a:cubicBezTo>
                <a:cubicBezTo>
                  <a:pt x="10229589" y="1358139"/>
                  <a:pt x="10229194" y="1358669"/>
                  <a:pt x="10229028" y="1359297"/>
                </a:cubicBezTo>
                <a:cubicBezTo>
                  <a:pt x="10228334" y="1362075"/>
                  <a:pt x="10230616" y="1363762"/>
                  <a:pt x="10231244" y="1366176"/>
                </a:cubicBezTo>
                <a:cubicBezTo>
                  <a:pt x="10231772" y="1368194"/>
                  <a:pt x="10231641" y="1372890"/>
                  <a:pt x="10230252" y="1374544"/>
                </a:cubicBezTo>
                <a:cubicBezTo>
                  <a:pt x="10229491" y="1375403"/>
                  <a:pt x="10226548" y="1376462"/>
                  <a:pt x="10225423" y="1377156"/>
                </a:cubicBezTo>
                <a:cubicBezTo>
                  <a:pt x="10222017" y="1379273"/>
                  <a:pt x="10218379" y="1380563"/>
                  <a:pt x="10215005" y="1382316"/>
                </a:cubicBezTo>
                <a:cubicBezTo>
                  <a:pt x="10215105" y="1381456"/>
                  <a:pt x="10215105" y="1380728"/>
                  <a:pt x="10215204" y="1379670"/>
                </a:cubicBezTo>
                <a:cubicBezTo>
                  <a:pt x="10211433" y="1382250"/>
                  <a:pt x="10210970" y="1384432"/>
                  <a:pt x="10208523" y="1388070"/>
                </a:cubicBezTo>
                <a:cubicBezTo>
                  <a:pt x="10207895" y="1388996"/>
                  <a:pt x="10207200" y="1389922"/>
                  <a:pt x="10206506" y="1390815"/>
                </a:cubicBezTo>
                <a:cubicBezTo>
                  <a:pt x="10190002" y="1375437"/>
                  <a:pt x="10177831" y="1353542"/>
                  <a:pt x="10168835" y="1329631"/>
                </a:cubicBezTo>
                <a:cubicBezTo>
                  <a:pt x="10173962" y="1334558"/>
                  <a:pt x="10180080" y="1335914"/>
                  <a:pt x="10184677" y="1334823"/>
                </a:cubicBezTo>
                <a:cubicBezTo>
                  <a:pt x="10189242" y="1333699"/>
                  <a:pt x="10192417" y="1330259"/>
                  <a:pt x="10193508" y="1325496"/>
                </a:cubicBezTo>
                <a:close/>
                <a:moveTo>
                  <a:pt x="10246954" y="1317162"/>
                </a:moveTo>
                <a:cubicBezTo>
                  <a:pt x="10255850" y="1322024"/>
                  <a:pt x="10265045" y="1325629"/>
                  <a:pt x="10274470" y="1328043"/>
                </a:cubicBezTo>
                <a:cubicBezTo>
                  <a:pt x="10269608" y="1345307"/>
                  <a:pt x="10254064" y="1362703"/>
                  <a:pt x="10237859" y="1362207"/>
                </a:cubicBezTo>
                <a:cubicBezTo>
                  <a:pt x="10237296" y="1358602"/>
                  <a:pt x="10238222" y="1354270"/>
                  <a:pt x="10238719" y="1351525"/>
                </a:cubicBezTo>
                <a:cubicBezTo>
                  <a:pt x="10238322" y="1353641"/>
                  <a:pt x="10234915" y="1354568"/>
                  <a:pt x="10232236" y="1355990"/>
                </a:cubicBezTo>
                <a:cubicBezTo>
                  <a:pt x="10226449" y="1353741"/>
                  <a:pt x="10220065" y="1349441"/>
                  <a:pt x="10213517" y="1343620"/>
                </a:cubicBezTo>
                <a:cubicBezTo>
                  <a:pt x="10219867" y="1344513"/>
                  <a:pt x="10228069" y="1342364"/>
                  <a:pt x="10234981" y="1337667"/>
                </a:cubicBezTo>
                <a:cubicBezTo>
                  <a:pt x="10242852" y="1332309"/>
                  <a:pt x="10247086" y="1324901"/>
                  <a:pt x="10246954" y="1317162"/>
                </a:cubicBezTo>
                <a:close/>
                <a:moveTo>
                  <a:pt x="10174241" y="1279714"/>
                </a:moveTo>
                <a:lnTo>
                  <a:pt x="10175730" y="1280745"/>
                </a:lnTo>
                <a:lnTo>
                  <a:pt x="10181093" y="1281054"/>
                </a:lnTo>
                <a:close/>
                <a:moveTo>
                  <a:pt x="10147040" y="1232330"/>
                </a:moveTo>
                <a:cubicBezTo>
                  <a:pt x="10148132" y="1232694"/>
                  <a:pt x="10149521" y="1232991"/>
                  <a:pt x="10151075" y="1233190"/>
                </a:cubicBezTo>
                <a:cubicBezTo>
                  <a:pt x="10154449" y="1262724"/>
                  <a:pt x="10174425" y="1296822"/>
                  <a:pt x="10191457" y="1322851"/>
                </a:cubicBezTo>
                <a:cubicBezTo>
                  <a:pt x="10191061" y="1327911"/>
                  <a:pt x="10189340" y="1332343"/>
                  <a:pt x="10185041" y="1333401"/>
                </a:cubicBezTo>
                <a:cubicBezTo>
                  <a:pt x="10180047" y="1334625"/>
                  <a:pt x="10171481" y="1331185"/>
                  <a:pt x="10166520" y="1322851"/>
                </a:cubicBezTo>
                <a:lnTo>
                  <a:pt x="10166387" y="1322917"/>
                </a:lnTo>
                <a:cubicBezTo>
                  <a:pt x="10155739" y="1292192"/>
                  <a:pt x="10150083" y="1258954"/>
                  <a:pt x="10147040" y="1232330"/>
                </a:cubicBezTo>
                <a:close/>
                <a:moveTo>
                  <a:pt x="10168769" y="1229188"/>
                </a:moveTo>
                <a:cubicBezTo>
                  <a:pt x="10176244" y="1243608"/>
                  <a:pt x="10184281" y="1256738"/>
                  <a:pt x="10192913" y="1268247"/>
                </a:cubicBezTo>
                <a:cubicBezTo>
                  <a:pt x="10192747" y="1273506"/>
                  <a:pt x="10190730" y="1279459"/>
                  <a:pt x="10186133" y="1281344"/>
                </a:cubicBezTo>
                <a:lnTo>
                  <a:pt x="10181093" y="1281054"/>
                </a:lnTo>
                <a:lnTo>
                  <a:pt x="10186133" y="1282039"/>
                </a:lnTo>
                <a:cubicBezTo>
                  <a:pt x="10190862" y="1280087"/>
                  <a:pt x="10194069" y="1275953"/>
                  <a:pt x="10195029" y="1270926"/>
                </a:cubicBezTo>
                <a:cubicBezTo>
                  <a:pt x="10204753" y="1283560"/>
                  <a:pt x="10215138" y="1294408"/>
                  <a:pt x="10226217" y="1303271"/>
                </a:cubicBezTo>
                <a:cubicBezTo>
                  <a:pt x="10232137" y="1308034"/>
                  <a:pt x="10238256" y="1312168"/>
                  <a:pt x="10244506" y="1315740"/>
                </a:cubicBezTo>
                <a:cubicBezTo>
                  <a:pt x="10245201" y="1323214"/>
                  <a:pt x="10242357" y="1331483"/>
                  <a:pt x="10234651" y="1336741"/>
                </a:cubicBezTo>
                <a:cubicBezTo>
                  <a:pt x="10226614" y="1342231"/>
                  <a:pt x="10215237" y="1343058"/>
                  <a:pt x="10209646" y="1340015"/>
                </a:cubicBezTo>
                <a:cubicBezTo>
                  <a:pt x="10194169" y="1325033"/>
                  <a:pt x="10178228" y="1302279"/>
                  <a:pt x="10167182" y="1278334"/>
                </a:cubicBezTo>
                <a:lnTo>
                  <a:pt x="10174241" y="1279714"/>
                </a:lnTo>
                <a:lnTo>
                  <a:pt x="10164933" y="1273274"/>
                </a:lnTo>
                <a:cubicBezTo>
                  <a:pt x="10159178" y="1259814"/>
                  <a:pt x="10155011" y="1247114"/>
                  <a:pt x="10155011" y="1233355"/>
                </a:cubicBezTo>
                <a:cubicBezTo>
                  <a:pt x="10159939" y="1233620"/>
                  <a:pt x="10164470" y="1232727"/>
                  <a:pt x="10168769" y="1229188"/>
                </a:cubicBezTo>
                <a:close/>
                <a:moveTo>
                  <a:pt x="10142840" y="1215628"/>
                </a:moveTo>
                <a:cubicBezTo>
                  <a:pt x="10144626" y="1236828"/>
                  <a:pt x="10149256" y="1261930"/>
                  <a:pt x="10154912" y="1286503"/>
                </a:cubicBezTo>
                <a:cubicBezTo>
                  <a:pt x="10162485" y="1319411"/>
                  <a:pt x="10171448" y="1346167"/>
                  <a:pt x="10184082" y="1366606"/>
                </a:cubicBezTo>
                <a:cubicBezTo>
                  <a:pt x="10183024" y="1370112"/>
                  <a:pt x="10180808" y="1372460"/>
                  <a:pt x="10177501" y="1373518"/>
                </a:cubicBezTo>
                <a:cubicBezTo>
                  <a:pt x="10173697" y="1374742"/>
                  <a:pt x="10168935" y="1374114"/>
                  <a:pt x="10165098" y="1372791"/>
                </a:cubicBezTo>
                <a:cubicBezTo>
                  <a:pt x="10163213" y="1368458"/>
                  <a:pt x="10162022" y="1363729"/>
                  <a:pt x="10161361" y="1360223"/>
                </a:cubicBezTo>
                <a:cubicBezTo>
                  <a:pt x="10159277" y="1349210"/>
                  <a:pt x="10156169" y="1338924"/>
                  <a:pt x="10153192" y="1327911"/>
                </a:cubicBezTo>
                <a:cubicBezTo>
                  <a:pt x="10148496" y="1310614"/>
                  <a:pt x="10148661" y="1292424"/>
                  <a:pt x="10145321" y="1274763"/>
                </a:cubicBezTo>
                <a:cubicBezTo>
                  <a:pt x="10143204" y="1263584"/>
                  <a:pt x="10143138" y="1252174"/>
                  <a:pt x="10142079" y="1240896"/>
                </a:cubicBezTo>
                <a:cubicBezTo>
                  <a:pt x="10141615" y="1236200"/>
                  <a:pt x="10140161" y="1233719"/>
                  <a:pt x="10138541" y="1229618"/>
                </a:cubicBezTo>
                <a:cubicBezTo>
                  <a:pt x="10137218" y="1226344"/>
                  <a:pt x="10137978" y="1222772"/>
                  <a:pt x="10137549" y="1219365"/>
                </a:cubicBezTo>
                <a:cubicBezTo>
                  <a:pt x="10137482" y="1218704"/>
                  <a:pt x="10137284" y="1218109"/>
                  <a:pt x="10137084" y="1217513"/>
                </a:cubicBezTo>
                <a:cubicBezTo>
                  <a:pt x="10139401" y="1216819"/>
                  <a:pt x="10141483" y="1216091"/>
                  <a:pt x="10142840" y="1215628"/>
                </a:cubicBezTo>
                <a:close/>
                <a:moveTo>
                  <a:pt x="10156268" y="1202267"/>
                </a:moveTo>
                <a:cubicBezTo>
                  <a:pt x="10158847" y="1208518"/>
                  <a:pt x="10161559" y="1214669"/>
                  <a:pt x="10164404" y="1220556"/>
                </a:cubicBezTo>
                <a:cubicBezTo>
                  <a:pt x="10165462" y="1222739"/>
                  <a:pt x="10166553" y="1224822"/>
                  <a:pt x="10167645" y="1226939"/>
                </a:cubicBezTo>
                <a:cubicBezTo>
                  <a:pt x="10161361" y="1235703"/>
                  <a:pt x="10149852" y="1231172"/>
                  <a:pt x="10146743" y="1229618"/>
                </a:cubicBezTo>
                <a:cubicBezTo>
                  <a:pt x="10145684" y="1219895"/>
                  <a:pt x="10144990" y="1211163"/>
                  <a:pt x="10144527" y="1203854"/>
                </a:cubicBezTo>
                <a:cubicBezTo>
                  <a:pt x="10147636" y="1204747"/>
                  <a:pt x="10149951" y="1205144"/>
                  <a:pt x="10153356" y="1203722"/>
                </a:cubicBezTo>
                <a:cubicBezTo>
                  <a:pt x="10153920" y="1203490"/>
                  <a:pt x="10154416" y="1203193"/>
                  <a:pt x="10154912" y="1202928"/>
                </a:cubicBezTo>
                <a:cubicBezTo>
                  <a:pt x="10155375" y="1202697"/>
                  <a:pt x="10155838" y="1202465"/>
                  <a:pt x="10156268" y="1202267"/>
                </a:cubicBezTo>
                <a:close/>
                <a:moveTo>
                  <a:pt x="10140294" y="1182621"/>
                </a:moveTo>
                <a:cubicBezTo>
                  <a:pt x="10140557" y="1191022"/>
                  <a:pt x="10141749" y="1202234"/>
                  <a:pt x="10142641" y="1213247"/>
                </a:cubicBezTo>
                <a:cubicBezTo>
                  <a:pt x="10141451" y="1213710"/>
                  <a:pt x="10138971" y="1214504"/>
                  <a:pt x="10136159" y="1215331"/>
                </a:cubicBezTo>
                <a:cubicBezTo>
                  <a:pt x="10135796" y="1214702"/>
                  <a:pt x="10135465" y="1214008"/>
                  <a:pt x="10135101" y="1213346"/>
                </a:cubicBezTo>
                <a:lnTo>
                  <a:pt x="10135333" y="1205640"/>
                </a:lnTo>
                <a:cubicBezTo>
                  <a:pt x="10135399" y="1205574"/>
                  <a:pt x="10135465" y="1205541"/>
                  <a:pt x="10135498" y="1205442"/>
                </a:cubicBezTo>
                <a:cubicBezTo>
                  <a:pt x="10135763" y="1204913"/>
                  <a:pt x="10135828" y="1204251"/>
                  <a:pt x="10135961" y="1203689"/>
                </a:cubicBezTo>
                <a:cubicBezTo>
                  <a:pt x="10136358" y="1202234"/>
                  <a:pt x="10136656" y="1200812"/>
                  <a:pt x="10137615" y="1199687"/>
                </a:cubicBezTo>
                <a:cubicBezTo>
                  <a:pt x="10138541" y="1198596"/>
                  <a:pt x="10138508" y="1197934"/>
                  <a:pt x="10138574" y="1196479"/>
                </a:cubicBezTo>
                <a:cubicBezTo>
                  <a:pt x="10138640" y="1195255"/>
                  <a:pt x="10138739" y="1194726"/>
                  <a:pt x="10139268" y="1193701"/>
                </a:cubicBezTo>
                <a:cubicBezTo>
                  <a:pt x="10138475" y="1193271"/>
                  <a:pt x="10137515" y="1193403"/>
                  <a:pt x="10136622" y="1193370"/>
                </a:cubicBezTo>
                <a:cubicBezTo>
                  <a:pt x="10136226" y="1191981"/>
                  <a:pt x="10136622" y="1190691"/>
                  <a:pt x="10136622" y="1189269"/>
                </a:cubicBezTo>
                <a:cubicBezTo>
                  <a:pt x="10136589" y="1188244"/>
                  <a:pt x="10135729" y="1186458"/>
                  <a:pt x="10135994" y="1185565"/>
                </a:cubicBezTo>
                <a:cubicBezTo>
                  <a:pt x="10136457" y="1184209"/>
                  <a:pt x="10138871" y="1183382"/>
                  <a:pt x="10139963" y="1182787"/>
                </a:cubicBezTo>
                <a:cubicBezTo>
                  <a:pt x="10140062" y="1182721"/>
                  <a:pt x="10140194" y="1182688"/>
                  <a:pt x="10140294" y="1182621"/>
                </a:cubicBezTo>
                <a:close/>
                <a:moveTo>
                  <a:pt x="10148066" y="1180571"/>
                </a:moveTo>
                <a:cubicBezTo>
                  <a:pt x="10150381" y="1187152"/>
                  <a:pt x="10152795" y="1193701"/>
                  <a:pt x="10155375" y="1200051"/>
                </a:cubicBezTo>
                <a:cubicBezTo>
                  <a:pt x="10154282" y="1203292"/>
                  <a:pt x="10148826" y="1204681"/>
                  <a:pt x="10144362" y="1201308"/>
                </a:cubicBezTo>
                <a:cubicBezTo>
                  <a:pt x="10143832" y="1192477"/>
                  <a:pt x="10144262" y="1184705"/>
                  <a:pt x="10144560" y="1180835"/>
                </a:cubicBezTo>
                <a:cubicBezTo>
                  <a:pt x="10145718" y="1180571"/>
                  <a:pt x="10146908" y="1180472"/>
                  <a:pt x="10148066" y="1180571"/>
                </a:cubicBezTo>
                <a:close/>
                <a:moveTo>
                  <a:pt x="10137251" y="1144885"/>
                </a:moveTo>
                <a:cubicBezTo>
                  <a:pt x="10139631" y="1154079"/>
                  <a:pt x="10142311" y="1163208"/>
                  <a:pt x="10145221" y="1172170"/>
                </a:cubicBezTo>
                <a:cubicBezTo>
                  <a:pt x="10144626" y="1172567"/>
                  <a:pt x="10144031" y="1172964"/>
                  <a:pt x="10143402" y="1173328"/>
                </a:cubicBezTo>
                <a:cubicBezTo>
                  <a:pt x="10140557" y="1174915"/>
                  <a:pt x="10138243" y="1175908"/>
                  <a:pt x="10136226" y="1177793"/>
                </a:cubicBezTo>
                <a:close/>
                <a:moveTo>
                  <a:pt x="10212326" y="0"/>
                </a:moveTo>
                <a:cubicBezTo>
                  <a:pt x="10203033" y="6482"/>
                  <a:pt x="10205480" y="20571"/>
                  <a:pt x="10208755" y="31386"/>
                </a:cubicBezTo>
                <a:cubicBezTo>
                  <a:pt x="10229260" y="99318"/>
                  <a:pt x="10242092" y="171781"/>
                  <a:pt x="10227275" y="241168"/>
                </a:cubicBezTo>
                <a:cubicBezTo>
                  <a:pt x="10225986" y="247220"/>
                  <a:pt x="10223373" y="254364"/>
                  <a:pt x="10217254" y="255521"/>
                </a:cubicBezTo>
                <a:cubicBezTo>
                  <a:pt x="10214046" y="241565"/>
                  <a:pt x="10214938" y="226715"/>
                  <a:pt x="10219735" y="213221"/>
                </a:cubicBezTo>
                <a:cubicBezTo>
                  <a:pt x="10217651" y="213750"/>
                  <a:pt x="10215568" y="214246"/>
                  <a:pt x="10213484" y="214776"/>
                </a:cubicBezTo>
                <a:cubicBezTo>
                  <a:pt x="10215270" y="214313"/>
                  <a:pt x="10207597" y="275233"/>
                  <a:pt x="10206241" y="280690"/>
                </a:cubicBezTo>
                <a:cubicBezTo>
                  <a:pt x="10201015" y="301526"/>
                  <a:pt x="10193541" y="320080"/>
                  <a:pt x="10183619" y="339097"/>
                </a:cubicBezTo>
                <a:cubicBezTo>
                  <a:pt x="10182627" y="341048"/>
                  <a:pt x="10180112" y="343198"/>
                  <a:pt x="10178724" y="341544"/>
                </a:cubicBezTo>
                <a:cubicBezTo>
                  <a:pt x="10178195" y="340949"/>
                  <a:pt x="10178161" y="340056"/>
                  <a:pt x="10177831" y="339361"/>
                </a:cubicBezTo>
                <a:cubicBezTo>
                  <a:pt x="10177170" y="338038"/>
                  <a:pt x="10175682" y="337542"/>
                  <a:pt x="10174425" y="336815"/>
                </a:cubicBezTo>
                <a:cubicBezTo>
                  <a:pt x="10172274" y="335558"/>
                  <a:pt x="10170721" y="333540"/>
                  <a:pt x="10169265" y="331490"/>
                </a:cubicBezTo>
                <a:cubicBezTo>
                  <a:pt x="10161857" y="321072"/>
                  <a:pt x="10154217" y="308868"/>
                  <a:pt x="10150414" y="296532"/>
                </a:cubicBezTo>
                <a:cubicBezTo>
                  <a:pt x="10147470" y="286941"/>
                  <a:pt x="10149124" y="277184"/>
                  <a:pt x="10147370" y="267163"/>
                </a:cubicBezTo>
                <a:cubicBezTo>
                  <a:pt x="10146444" y="261938"/>
                  <a:pt x="10145618" y="256282"/>
                  <a:pt x="10148165" y="251652"/>
                </a:cubicBezTo>
                <a:cubicBezTo>
                  <a:pt x="10149653" y="248940"/>
                  <a:pt x="10152134" y="246922"/>
                  <a:pt x="10154184" y="244574"/>
                </a:cubicBezTo>
                <a:cubicBezTo>
                  <a:pt x="10159310" y="238654"/>
                  <a:pt x="10161426" y="230254"/>
                  <a:pt x="10159740" y="222614"/>
                </a:cubicBezTo>
                <a:cubicBezTo>
                  <a:pt x="10157194" y="223374"/>
                  <a:pt x="10154646" y="224102"/>
                  <a:pt x="10152101" y="224863"/>
                </a:cubicBezTo>
                <a:cubicBezTo>
                  <a:pt x="10152927" y="229427"/>
                  <a:pt x="10153688" y="234355"/>
                  <a:pt x="10151770" y="238555"/>
                </a:cubicBezTo>
                <a:cubicBezTo>
                  <a:pt x="10149819" y="242788"/>
                  <a:pt x="10143932" y="245434"/>
                  <a:pt x="10140360" y="242458"/>
                </a:cubicBezTo>
                <a:cubicBezTo>
                  <a:pt x="10138739" y="241135"/>
                  <a:pt x="10138012" y="239018"/>
                  <a:pt x="10137350" y="237034"/>
                </a:cubicBezTo>
                <a:cubicBezTo>
                  <a:pt x="10129578" y="213849"/>
                  <a:pt x="10124782" y="189574"/>
                  <a:pt x="10116878" y="166522"/>
                </a:cubicBezTo>
                <a:cubicBezTo>
                  <a:pt x="10109271" y="144429"/>
                  <a:pt x="10096041" y="124817"/>
                  <a:pt x="10093494" y="101071"/>
                </a:cubicBezTo>
                <a:cubicBezTo>
                  <a:pt x="10090552" y="102328"/>
                  <a:pt x="10087475" y="103154"/>
                  <a:pt x="10084301" y="103551"/>
                </a:cubicBezTo>
                <a:cubicBezTo>
                  <a:pt x="10094851" y="122701"/>
                  <a:pt x="10102293" y="143470"/>
                  <a:pt x="10108114" y="164538"/>
                </a:cubicBezTo>
                <a:cubicBezTo>
                  <a:pt x="10109966" y="171218"/>
                  <a:pt x="10111652" y="178230"/>
                  <a:pt x="10110164" y="184977"/>
                </a:cubicBezTo>
                <a:cubicBezTo>
                  <a:pt x="10107485" y="186068"/>
                  <a:pt x="10104409" y="184448"/>
                  <a:pt x="10102557" y="182265"/>
                </a:cubicBezTo>
                <a:cubicBezTo>
                  <a:pt x="10100705" y="180082"/>
                  <a:pt x="10099581" y="177337"/>
                  <a:pt x="10097795" y="175088"/>
                </a:cubicBezTo>
                <a:cubicBezTo>
                  <a:pt x="10097529" y="174790"/>
                  <a:pt x="10097266" y="174460"/>
                  <a:pt x="10096869" y="174393"/>
                </a:cubicBezTo>
                <a:cubicBezTo>
                  <a:pt x="10096405" y="174294"/>
                  <a:pt x="10095976" y="174559"/>
                  <a:pt x="10095579" y="174823"/>
                </a:cubicBezTo>
                <a:cubicBezTo>
                  <a:pt x="10093231" y="176378"/>
                  <a:pt x="10090883" y="177965"/>
                  <a:pt x="10088533" y="179520"/>
                </a:cubicBezTo>
                <a:cubicBezTo>
                  <a:pt x="10090982" y="181736"/>
                  <a:pt x="10094488" y="182133"/>
                  <a:pt x="10097696" y="182794"/>
                </a:cubicBezTo>
                <a:cubicBezTo>
                  <a:pt x="10116812" y="186730"/>
                  <a:pt x="10121938" y="199926"/>
                  <a:pt x="10127890" y="216595"/>
                </a:cubicBezTo>
                <a:cubicBezTo>
                  <a:pt x="10137052" y="242325"/>
                  <a:pt x="10136854" y="270007"/>
                  <a:pt x="10142906" y="296433"/>
                </a:cubicBezTo>
                <a:cubicBezTo>
                  <a:pt x="10145618" y="308273"/>
                  <a:pt x="10152034" y="317070"/>
                  <a:pt x="10155342" y="328216"/>
                </a:cubicBezTo>
                <a:cubicBezTo>
                  <a:pt x="10156797" y="333210"/>
                  <a:pt x="10156896" y="338501"/>
                  <a:pt x="10158351" y="343462"/>
                </a:cubicBezTo>
                <a:cubicBezTo>
                  <a:pt x="10159111" y="346108"/>
                  <a:pt x="10164040" y="353516"/>
                  <a:pt x="10163908" y="355435"/>
                </a:cubicBezTo>
                <a:cubicBezTo>
                  <a:pt x="10160666" y="403986"/>
                  <a:pt x="10151538" y="452107"/>
                  <a:pt x="10136788" y="498442"/>
                </a:cubicBezTo>
                <a:cubicBezTo>
                  <a:pt x="10136325" y="494407"/>
                  <a:pt x="10135895" y="490372"/>
                  <a:pt x="10135432" y="486337"/>
                </a:cubicBezTo>
                <a:cubicBezTo>
                  <a:pt x="10121277" y="515938"/>
                  <a:pt x="10109800" y="546795"/>
                  <a:pt x="10101201" y="578445"/>
                </a:cubicBezTo>
                <a:cubicBezTo>
                  <a:pt x="10099283" y="585457"/>
                  <a:pt x="10094553" y="594386"/>
                  <a:pt x="10087542" y="592369"/>
                </a:cubicBezTo>
                <a:cubicBezTo>
                  <a:pt x="10083739" y="608442"/>
                  <a:pt x="10082051" y="624814"/>
                  <a:pt x="10078183" y="640953"/>
                </a:cubicBezTo>
                <a:cubicBezTo>
                  <a:pt x="10074940" y="631395"/>
                  <a:pt x="10075239" y="620713"/>
                  <a:pt x="10079009" y="611353"/>
                </a:cubicBezTo>
                <a:cubicBezTo>
                  <a:pt x="10079637" y="609798"/>
                  <a:pt x="10080364" y="608277"/>
                  <a:pt x="10080596" y="606623"/>
                </a:cubicBezTo>
                <a:cubicBezTo>
                  <a:pt x="10081788" y="598686"/>
                  <a:pt x="10071699" y="593460"/>
                  <a:pt x="10063729" y="594486"/>
                </a:cubicBezTo>
                <a:cubicBezTo>
                  <a:pt x="10056684" y="577652"/>
                  <a:pt x="10048219" y="561347"/>
                  <a:pt x="10038461" y="545902"/>
                </a:cubicBezTo>
                <a:cubicBezTo>
                  <a:pt x="10035982" y="541999"/>
                  <a:pt x="10033369" y="537964"/>
                  <a:pt x="10032839" y="533400"/>
                </a:cubicBezTo>
                <a:cubicBezTo>
                  <a:pt x="10032079" y="526389"/>
                  <a:pt x="10036311" y="519906"/>
                  <a:pt x="10037966" y="513060"/>
                </a:cubicBezTo>
                <a:cubicBezTo>
                  <a:pt x="10041008" y="500327"/>
                  <a:pt x="10035055" y="486470"/>
                  <a:pt x="10039322" y="474100"/>
                </a:cubicBezTo>
                <a:cubicBezTo>
                  <a:pt x="10042563" y="464708"/>
                  <a:pt x="10051129" y="458060"/>
                  <a:pt x="10055527" y="449130"/>
                </a:cubicBezTo>
                <a:cubicBezTo>
                  <a:pt x="10058041" y="444037"/>
                  <a:pt x="10059132" y="438348"/>
                  <a:pt x="10062108" y="433520"/>
                </a:cubicBezTo>
                <a:cubicBezTo>
                  <a:pt x="10065053" y="428691"/>
                  <a:pt x="10070906" y="424822"/>
                  <a:pt x="10076231" y="426740"/>
                </a:cubicBezTo>
                <a:cubicBezTo>
                  <a:pt x="10077190" y="424028"/>
                  <a:pt x="10078149" y="421349"/>
                  <a:pt x="10079075" y="418637"/>
                </a:cubicBezTo>
                <a:cubicBezTo>
                  <a:pt x="10075801" y="418802"/>
                  <a:pt x="10072493" y="419034"/>
                  <a:pt x="10069187" y="419199"/>
                </a:cubicBezTo>
                <a:cubicBezTo>
                  <a:pt x="10070310" y="403490"/>
                  <a:pt x="10076561" y="388177"/>
                  <a:pt x="10086781" y="376171"/>
                </a:cubicBezTo>
                <a:cubicBezTo>
                  <a:pt x="10083209" y="375973"/>
                  <a:pt x="10079605" y="375808"/>
                  <a:pt x="10076033" y="375609"/>
                </a:cubicBezTo>
                <a:cubicBezTo>
                  <a:pt x="10069285" y="406995"/>
                  <a:pt x="10061249" y="440597"/>
                  <a:pt x="10037139" y="461764"/>
                </a:cubicBezTo>
                <a:cubicBezTo>
                  <a:pt x="10032542" y="452570"/>
                  <a:pt x="10030027" y="442317"/>
                  <a:pt x="10029862" y="431998"/>
                </a:cubicBezTo>
                <a:cubicBezTo>
                  <a:pt x="10027547" y="432329"/>
                  <a:pt x="10025232" y="432627"/>
                  <a:pt x="10022917" y="432958"/>
                </a:cubicBezTo>
                <a:cubicBezTo>
                  <a:pt x="10032310" y="454620"/>
                  <a:pt x="10035519" y="478962"/>
                  <a:pt x="10032045" y="502345"/>
                </a:cubicBezTo>
                <a:cubicBezTo>
                  <a:pt x="10030292" y="514218"/>
                  <a:pt x="10021759" y="525033"/>
                  <a:pt x="10011573" y="515177"/>
                </a:cubicBezTo>
                <a:cubicBezTo>
                  <a:pt x="10009522" y="513192"/>
                  <a:pt x="10006150" y="513060"/>
                  <a:pt x="10004199" y="510977"/>
                </a:cubicBezTo>
                <a:cubicBezTo>
                  <a:pt x="10000427" y="506942"/>
                  <a:pt x="10004628" y="499103"/>
                  <a:pt x="10000594" y="495333"/>
                </a:cubicBezTo>
                <a:cubicBezTo>
                  <a:pt x="9998807" y="495135"/>
                  <a:pt x="9998973" y="497913"/>
                  <a:pt x="9998741" y="499666"/>
                </a:cubicBezTo>
                <a:cubicBezTo>
                  <a:pt x="9998344" y="502874"/>
                  <a:pt x="9994110" y="504329"/>
                  <a:pt x="9991101" y="503138"/>
                </a:cubicBezTo>
                <a:cubicBezTo>
                  <a:pt x="9988125" y="501981"/>
                  <a:pt x="9986140" y="499170"/>
                  <a:pt x="9984355" y="496458"/>
                </a:cubicBezTo>
                <a:cubicBezTo>
                  <a:pt x="9981609" y="492423"/>
                  <a:pt x="9978898" y="488388"/>
                  <a:pt x="9976185" y="484320"/>
                </a:cubicBezTo>
                <a:cubicBezTo>
                  <a:pt x="9974631" y="487263"/>
                  <a:pt x="9972381" y="489810"/>
                  <a:pt x="9969603" y="491695"/>
                </a:cubicBezTo>
                <a:cubicBezTo>
                  <a:pt x="9979361" y="498244"/>
                  <a:pt x="9989811" y="505916"/>
                  <a:pt x="9997186" y="515177"/>
                </a:cubicBezTo>
                <a:cubicBezTo>
                  <a:pt x="9999501" y="518054"/>
                  <a:pt x="10000858" y="522618"/>
                  <a:pt x="10003570" y="525066"/>
                </a:cubicBezTo>
                <a:cubicBezTo>
                  <a:pt x="10006215" y="527480"/>
                  <a:pt x="10009821" y="527480"/>
                  <a:pt x="10012136" y="529299"/>
                </a:cubicBezTo>
                <a:cubicBezTo>
                  <a:pt x="10027945" y="541536"/>
                  <a:pt x="10038892" y="576362"/>
                  <a:pt x="10048582" y="595081"/>
                </a:cubicBezTo>
                <a:cubicBezTo>
                  <a:pt x="10052815" y="603217"/>
                  <a:pt x="10057082" y="611452"/>
                  <a:pt x="10059430" y="620316"/>
                </a:cubicBezTo>
                <a:cubicBezTo>
                  <a:pt x="10065648" y="643731"/>
                  <a:pt x="10062340" y="672075"/>
                  <a:pt x="10062407" y="696152"/>
                </a:cubicBezTo>
                <a:cubicBezTo>
                  <a:pt x="10060421" y="695127"/>
                  <a:pt x="10058041" y="694862"/>
                  <a:pt x="10055858" y="695424"/>
                </a:cubicBezTo>
                <a:cubicBezTo>
                  <a:pt x="10058008" y="697772"/>
                  <a:pt x="10058536" y="701113"/>
                  <a:pt x="10058967" y="704255"/>
                </a:cubicBezTo>
                <a:cubicBezTo>
                  <a:pt x="10061678" y="723470"/>
                  <a:pt x="10064358" y="742685"/>
                  <a:pt x="10067069" y="761868"/>
                </a:cubicBezTo>
                <a:cubicBezTo>
                  <a:pt x="10069319" y="777809"/>
                  <a:pt x="10067368" y="793915"/>
                  <a:pt x="10066772" y="809989"/>
                </a:cubicBezTo>
                <a:cubicBezTo>
                  <a:pt x="10064986" y="857283"/>
                  <a:pt x="10067532" y="904941"/>
                  <a:pt x="10057810" y="951177"/>
                </a:cubicBezTo>
                <a:cubicBezTo>
                  <a:pt x="10055328" y="963083"/>
                  <a:pt x="10052849" y="974990"/>
                  <a:pt x="10050334" y="986896"/>
                </a:cubicBezTo>
                <a:cubicBezTo>
                  <a:pt x="10048251" y="983952"/>
                  <a:pt x="10043754" y="984382"/>
                  <a:pt x="10040413" y="985771"/>
                </a:cubicBezTo>
                <a:cubicBezTo>
                  <a:pt x="10037105" y="987160"/>
                  <a:pt x="10033665" y="989211"/>
                  <a:pt x="10030160" y="988384"/>
                </a:cubicBezTo>
                <a:cubicBezTo>
                  <a:pt x="10028474" y="988020"/>
                  <a:pt x="10027019" y="986995"/>
                  <a:pt x="10025630" y="986003"/>
                </a:cubicBezTo>
                <a:cubicBezTo>
                  <a:pt x="10011870" y="976313"/>
                  <a:pt x="9998013" y="966325"/>
                  <a:pt x="9982370" y="960107"/>
                </a:cubicBezTo>
                <a:cubicBezTo>
                  <a:pt x="9971687" y="955840"/>
                  <a:pt x="9957797" y="952732"/>
                  <a:pt x="9946320" y="951342"/>
                </a:cubicBezTo>
                <a:cubicBezTo>
                  <a:pt x="9946121" y="953029"/>
                  <a:pt x="9947214" y="954782"/>
                  <a:pt x="9948801" y="955377"/>
                </a:cubicBezTo>
                <a:cubicBezTo>
                  <a:pt x="9944501" y="957692"/>
                  <a:pt x="9939904" y="960140"/>
                  <a:pt x="9935009" y="959809"/>
                </a:cubicBezTo>
                <a:cubicBezTo>
                  <a:pt x="9928229" y="959379"/>
                  <a:pt x="9923004" y="953922"/>
                  <a:pt x="9918506" y="948829"/>
                </a:cubicBezTo>
                <a:cubicBezTo>
                  <a:pt x="9908187" y="937154"/>
                  <a:pt x="9897836" y="925446"/>
                  <a:pt x="9887516" y="913772"/>
                </a:cubicBezTo>
                <a:cubicBezTo>
                  <a:pt x="9881497" y="906959"/>
                  <a:pt x="9875016" y="898095"/>
                  <a:pt x="9878224" y="889595"/>
                </a:cubicBezTo>
                <a:cubicBezTo>
                  <a:pt x="9876569" y="889496"/>
                  <a:pt x="9874916" y="889430"/>
                  <a:pt x="9873229" y="889364"/>
                </a:cubicBezTo>
                <a:cubicBezTo>
                  <a:pt x="9873923" y="891447"/>
                  <a:pt x="9873096" y="893928"/>
                  <a:pt x="9871312" y="895251"/>
                </a:cubicBezTo>
                <a:cubicBezTo>
                  <a:pt x="9865953" y="887247"/>
                  <a:pt x="9860562" y="879277"/>
                  <a:pt x="9855205" y="871273"/>
                </a:cubicBezTo>
                <a:cubicBezTo>
                  <a:pt x="9853418" y="868660"/>
                  <a:pt x="9851533" y="865882"/>
                  <a:pt x="9848689" y="864493"/>
                </a:cubicBezTo>
                <a:cubicBezTo>
                  <a:pt x="9845812" y="863071"/>
                  <a:pt x="9841743" y="863567"/>
                  <a:pt x="9840255" y="866378"/>
                </a:cubicBezTo>
                <a:cubicBezTo>
                  <a:pt x="9839759" y="867304"/>
                  <a:pt x="9845745" y="872596"/>
                  <a:pt x="9846507" y="873257"/>
                </a:cubicBezTo>
                <a:cubicBezTo>
                  <a:pt x="9839826" y="875142"/>
                  <a:pt x="9833344" y="873158"/>
                  <a:pt x="9826861" y="874845"/>
                </a:cubicBezTo>
                <a:cubicBezTo>
                  <a:pt x="9818726" y="848519"/>
                  <a:pt x="9818263" y="816934"/>
                  <a:pt x="9817170" y="789484"/>
                </a:cubicBezTo>
                <a:cubicBezTo>
                  <a:pt x="9815450" y="792460"/>
                  <a:pt x="9813731" y="795470"/>
                  <a:pt x="9812011" y="798479"/>
                </a:cubicBezTo>
                <a:cubicBezTo>
                  <a:pt x="9804239" y="789417"/>
                  <a:pt x="9793822" y="782704"/>
                  <a:pt x="9782378" y="779264"/>
                </a:cubicBezTo>
                <a:cubicBezTo>
                  <a:pt x="9779534" y="778404"/>
                  <a:pt x="9776491" y="777710"/>
                  <a:pt x="9774175" y="775758"/>
                </a:cubicBezTo>
                <a:cubicBezTo>
                  <a:pt x="9772522" y="774369"/>
                  <a:pt x="9771397" y="772451"/>
                  <a:pt x="9770307" y="770566"/>
                </a:cubicBezTo>
                <a:cubicBezTo>
                  <a:pt x="9768255" y="767027"/>
                  <a:pt x="9766239" y="763488"/>
                  <a:pt x="9764188" y="759950"/>
                </a:cubicBezTo>
                <a:cubicBezTo>
                  <a:pt x="9762435" y="756907"/>
                  <a:pt x="9760649" y="753732"/>
                  <a:pt x="9760682" y="750259"/>
                </a:cubicBezTo>
                <a:cubicBezTo>
                  <a:pt x="9760682" y="746786"/>
                  <a:pt x="9763294" y="743049"/>
                  <a:pt x="9766767" y="743115"/>
                </a:cubicBezTo>
                <a:cubicBezTo>
                  <a:pt x="9765544" y="741892"/>
                  <a:pt x="9764353" y="740635"/>
                  <a:pt x="9763163" y="739378"/>
                </a:cubicBezTo>
                <a:cubicBezTo>
                  <a:pt x="9761543" y="741396"/>
                  <a:pt x="9759922" y="743380"/>
                  <a:pt x="9758301" y="745397"/>
                </a:cubicBezTo>
                <a:cubicBezTo>
                  <a:pt x="9750099" y="737361"/>
                  <a:pt x="9745502" y="725818"/>
                  <a:pt x="9745932" y="714375"/>
                </a:cubicBezTo>
                <a:cubicBezTo>
                  <a:pt x="9743351" y="716293"/>
                  <a:pt x="9740805" y="718211"/>
                  <a:pt x="9738226" y="720130"/>
                </a:cubicBezTo>
                <a:cubicBezTo>
                  <a:pt x="9750065" y="736369"/>
                  <a:pt x="9759193" y="754526"/>
                  <a:pt x="9765114" y="773741"/>
                </a:cubicBezTo>
                <a:cubicBezTo>
                  <a:pt x="9743220" y="775428"/>
                  <a:pt x="9722186" y="765803"/>
                  <a:pt x="9702308" y="756411"/>
                </a:cubicBezTo>
                <a:cubicBezTo>
                  <a:pt x="9697183" y="753996"/>
                  <a:pt x="9691891" y="751417"/>
                  <a:pt x="9688219" y="747117"/>
                </a:cubicBezTo>
                <a:cubicBezTo>
                  <a:pt x="9684582" y="742785"/>
                  <a:pt x="9682994" y="736137"/>
                  <a:pt x="9686069" y="731408"/>
                </a:cubicBezTo>
                <a:cubicBezTo>
                  <a:pt x="9683853" y="731474"/>
                  <a:pt x="9681704" y="732730"/>
                  <a:pt x="9680612" y="734682"/>
                </a:cubicBezTo>
                <a:cubicBezTo>
                  <a:pt x="9681870" y="736898"/>
                  <a:pt x="9683159" y="739147"/>
                  <a:pt x="9684416" y="741396"/>
                </a:cubicBezTo>
                <a:cubicBezTo>
                  <a:pt x="9681605" y="746753"/>
                  <a:pt x="9673502" y="745034"/>
                  <a:pt x="9668177" y="742156"/>
                </a:cubicBezTo>
                <a:cubicBezTo>
                  <a:pt x="9657792" y="736534"/>
                  <a:pt x="9648268" y="729324"/>
                  <a:pt x="9640066" y="720824"/>
                </a:cubicBezTo>
                <a:cubicBezTo>
                  <a:pt x="9638312" y="722676"/>
                  <a:pt x="9635237" y="723139"/>
                  <a:pt x="9633021" y="721850"/>
                </a:cubicBezTo>
                <a:cubicBezTo>
                  <a:pt x="9651905" y="739180"/>
                  <a:pt x="9676611" y="747349"/>
                  <a:pt x="9699100" y="758627"/>
                </a:cubicBezTo>
                <a:cubicBezTo>
                  <a:pt x="9703731" y="760942"/>
                  <a:pt x="9727312" y="770830"/>
                  <a:pt x="9726054" y="777412"/>
                </a:cubicBezTo>
                <a:cubicBezTo>
                  <a:pt x="9725162" y="782141"/>
                  <a:pt x="9710809" y="783994"/>
                  <a:pt x="9707236" y="786375"/>
                </a:cubicBezTo>
                <a:cubicBezTo>
                  <a:pt x="9697050" y="793122"/>
                  <a:pt x="9689608" y="800332"/>
                  <a:pt x="9677173" y="803209"/>
                </a:cubicBezTo>
                <a:cubicBezTo>
                  <a:pt x="9679290" y="805160"/>
                  <a:pt x="9680812" y="807740"/>
                  <a:pt x="9681538" y="810518"/>
                </a:cubicBezTo>
                <a:cubicBezTo>
                  <a:pt x="9701283" y="791170"/>
                  <a:pt x="9725758" y="776056"/>
                  <a:pt x="9754199" y="779033"/>
                </a:cubicBezTo>
                <a:cubicBezTo>
                  <a:pt x="9779898" y="781678"/>
                  <a:pt x="9808936" y="794775"/>
                  <a:pt x="9813169" y="820241"/>
                </a:cubicBezTo>
                <a:cubicBezTo>
                  <a:pt x="9814128" y="825930"/>
                  <a:pt x="9813698" y="831751"/>
                  <a:pt x="9813268" y="837505"/>
                </a:cubicBezTo>
                <a:cubicBezTo>
                  <a:pt x="9812508" y="847527"/>
                  <a:pt x="9811779" y="857515"/>
                  <a:pt x="9811020" y="867536"/>
                </a:cubicBezTo>
                <a:cubicBezTo>
                  <a:pt x="9810721" y="871670"/>
                  <a:pt x="9810357" y="875936"/>
                  <a:pt x="9808307" y="879541"/>
                </a:cubicBezTo>
                <a:cubicBezTo>
                  <a:pt x="9805463" y="884568"/>
                  <a:pt x="9799873" y="887346"/>
                  <a:pt x="9794549" y="889695"/>
                </a:cubicBezTo>
                <a:cubicBezTo>
                  <a:pt x="9765510" y="902560"/>
                  <a:pt x="9734488" y="912217"/>
                  <a:pt x="9702706" y="912846"/>
                </a:cubicBezTo>
                <a:cubicBezTo>
                  <a:pt x="9677999" y="913342"/>
                  <a:pt x="9652699" y="908083"/>
                  <a:pt x="9631168" y="895648"/>
                </a:cubicBezTo>
                <a:cubicBezTo>
                  <a:pt x="9607687" y="882088"/>
                  <a:pt x="9589860" y="863832"/>
                  <a:pt x="9570347" y="845046"/>
                </a:cubicBezTo>
                <a:cubicBezTo>
                  <a:pt x="9569917" y="844649"/>
                  <a:pt x="9569488" y="844252"/>
                  <a:pt x="9568959" y="844120"/>
                </a:cubicBezTo>
                <a:cubicBezTo>
                  <a:pt x="9567934" y="843855"/>
                  <a:pt x="9566975" y="844616"/>
                  <a:pt x="9566181" y="845311"/>
                </a:cubicBezTo>
                <a:cubicBezTo>
                  <a:pt x="9563502" y="847758"/>
                  <a:pt x="9560823" y="850139"/>
                  <a:pt x="9558143" y="852587"/>
                </a:cubicBezTo>
                <a:cubicBezTo>
                  <a:pt x="9570248" y="852752"/>
                  <a:pt x="9577491" y="858838"/>
                  <a:pt x="9586652" y="865882"/>
                </a:cubicBezTo>
                <a:cubicBezTo>
                  <a:pt x="9596177" y="872265"/>
                  <a:pt x="9603884" y="884039"/>
                  <a:pt x="9611655" y="892407"/>
                </a:cubicBezTo>
                <a:cubicBezTo>
                  <a:pt x="9601072" y="897202"/>
                  <a:pt x="9592474" y="901998"/>
                  <a:pt x="9580203" y="898889"/>
                </a:cubicBezTo>
                <a:cubicBezTo>
                  <a:pt x="9581064" y="901303"/>
                  <a:pt x="9581957" y="903717"/>
                  <a:pt x="9582815" y="906099"/>
                </a:cubicBezTo>
                <a:cubicBezTo>
                  <a:pt x="9581857" y="903486"/>
                  <a:pt x="9621743" y="899583"/>
                  <a:pt x="9625744" y="900344"/>
                </a:cubicBezTo>
                <a:cubicBezTo>
                  <a:pt x="9643902" y="903850"/>
                  <a:pt x="9659975" y="914731"/>
                  <a:pt x="9674825" y="925116"/>
                </a:cubicBezTo>
                <a:cubicBezTo>
                  <a:pt x="9656470" y="950053"/>
                  <a:pt x="9638080" y="974990"/>
                  <a:pt x="9619693" y="999927"/>
                </a:cubicBezTo>
                <a:cubicBezTo>
                  <a:pt x="9607984" y="1015835"/>
                  <a:pt x="9593994" y="1025723"/>
                  <a:pt x="9577922" y="1037001"/>
                </a:cubicBezTo>
                <a:cubicBezTo>
                  <a:pt x="9576698" y="1037828"/>
                  <a:pt x="9575375" y="1038920"/>
                  <a:pt x="9575341" y="1040375"/>
                </a:cubicBezTo>
                <a:cubicBezTo>
                  <a:pt x="9575308" y="1041731"/>
                  <a:pt x="9576400" y="1042822"/>
                  <a:pt x="9577292" y="1043814"/>
                </a:cubicBezTo>
                <a:cubicBezTo>
                  <a:pt x="9580104" y="1046824"/>
                  <a:pt x="9581957" y="1050727"/>
                  <a:pt x="9582552" y="1054795"/>
                </a:cubicBezTo>
                <a:cubicBezTo>
                  <a:pt x="9580864" y="1043583"/>
                  <a:pt x="9600345" y="1028336"/>
                  <a:pt x="9606595" y="1021424"/>
                </a:cubicBezTo>
                <a:cubicBezTo>
                  <a:pt x="9612317" y="1015140"/>
                  <a:pt x="9617940" y="1008757"/>
                  <a:pt x="9623429" y="1002242"/>
                </a:cubicBezTo>
                <a:cubicBezTo>
                  <a:pt x="9626439" y="998703"/>
                  <a:pt x="9637816" y="980149"/>
                  <a:pt x="9641918" y="979752"/>
                </a:cubicBezTo>
                <a:cubicBezTo>
                  <a:pt x="9652467" y="978760"/>
                  <a:pt x="9646449" y="1014049"/>
                  <a:pt x="9645356" y="1020002"/>
                </a:cubicBezTo>
                <a:cubicBezTo>
                  <a:pt x="9651013" y="1021358"/>
                  <a:pt x="9655808" y="1014842"/>
                  <a:pt x="9655775" y="1009022"/>
                </a:cubicBezTo>
                <a:cubicBezTo>
                  <a:pt x="9655742" y="1003201"/>
                  <a:pt x="9652798" y="997843"/>
                  <a:pt x="9651442" y="992188"/>
                </a:cubicBezTo>
                <a:cubicBezTo>
                  <a:pt x="9647110" y="973700"/>
                  <a:pt x="9660075" y="956039"/>
                  <a:pt x="9672279" y="941454"/>
                </a:cubicBezTo>
                <a:cubicBezTo>
                  <a:pt x="9676809" y="936063"/>
                  <a:pt x="9681473" y="930507"/>
                  <a:pt x="9687591" y="926968"/>
                </a:cubicBezTo>
                <a:cubicBezTo>
                  <a:pt x="9696884" y="921577"/>
                  <a:pt x="9708195" y="921544"/>
                  <a:pt x="9718911" y="920651"/>
                </a:cubicBezTo>
                <a:cubicBezTo>
                  <a:pt x="9752877" y="917773"/>
                  <a:pt x="9785057" y="904875"/>
                  <a:pt x="9816907" y="892671"/>
                </a:cubicBezTo>
                <a:cubicBezTo>
                  <a:pt x="9824712" y="889661"/>
                  <a:pt x="9834435" y="886983"/>
                  <a:pt x="9840685" y="892539"/>
                </a:cubicBezTo>
                <a:cubicBezTo>
                  <a:pt x="9837643" y="892870"/>
                  <a:pt x="9834567" y="893233"/>
                  <a:pt x="9831525" y="893597"/>
                </a:cubicBezTo>
                <a:cubicBezTo>
                  <a:pt x="9843100" y="904247"/>
                  <a:pt x="9854709" y="914863"/>
                  <a:pt x="9866283" y="925479"/>
                </a:cubicBezTo>
                <a:cubicBezTo>
                  <a:pt x="9869624" y="928522"/>
                  <a:pt x="9872997" y="931631"/>
                  <a:pt x="9875412" y="935434"/>
                </a:cubicBezTo>
                <a:cubicBezTo>
                  <a:pt x="9877430" y="938576"/>
                  <a:pt x="9878752" y="942115"/>
                  <a:pt x="9880604" y="945389"/>
                </a:cubicBezTo>
                <a:cubicBezTo>
                  <a:pt x="9890394" y="962290"/>
                  <a:pt x="9914802" y="979091"/>
                  <a:pt x="9933125" y="985441"/>
                </a:cubicBezTo>
                <a:cubicBezTo>
                  <a:pt x="9931074" y="987855"/>
                  <a:pt x="9929784" y="990931"/>
                  <a:pt x="9929519" y="994073"/>
                </a:cubicBezTo>
                <a:cubicBezTo>
                  <a:pt x="9942352" y="996289"/>
                  <a:pt x="9952802" y="979025"/>
                  <a:pt x="9965536" y="981836"/>
                </a:cubicBezTo>
                <a:cubicBezTo>
                  <a:pt x="9969273" y="982663"/>
                  <a:pt x="9972381" y="985143"/>
                  <a:pt x="9975326" y="987557"/>
                </a:cubicBezTo>
                <a:cubicBezTo>
                  <a:pt x="9987827" y="996917"/>
                  <a:pt x="9999633" y="1007302"/>
                  <a:pt x="10011772" y="1017125"/>
                </a:cubicBezTo>
                <a:cubicBezTo>
                  <a:pt x="10017460" y="1021755"/>
                  <a:pt x="10023579" y="1028601"/>
                  <a:pt x="10030524" y="1031214"/>
                </a:cubicBezTo>
                <a:cubicBezTo>
                  <a:pt x="10036179" y="1033330"/>
                  <a:pt x="10040612" y="1030850"/>
                  <a:pt x="10046036" y="1035711"/>
                </a:cubicBezTo>
                <a:cubicBezTo>
                  <a:pt x="10046895" y="1033033"/>
                  <a:pt x="10046631" y="1030221"/>
                  <a:pt x="10045540" y="1027576"/>
                </a:cubicBezTo>
                <a:cubicBezTo>
                  <a:pt x="10047027" y="1026583"/>
                  <a:pt x="10049210" y="1027476"/>
                  <a:pt x="10050203" y="1028965"/>
                </a:cubicBezTo>
                <a:cubicBezTo>
                  <a:pt x="10051228" y="1030453"/>
                  <a:pt x="10051393" y="1032371"/>
                  <a:pt x="10051525" y="1034157"/>
                </a:cubicBezTo>
                <a:cubicBezTo>
                  <a:pt x="10053840" y="1065609"/>
                  <a:pt x="10056122" y="1097227"/>
                  <a:pt x="10059793" y="1128415"/>
                </a:cubicBezTo>
                <a:cubicBezTo>
                  <a:pt x="10063333" y="1158313"/>
                  <a:pt x="10063101" y="1188442"/>
                  <a:pt x="10062870" y="1218506"/>
                </a:cubicBezTo>
                <a:cubicBezTo>
                  <a:pt x="10056585" y="1210303"/>
                  <a:pt x="10047953" y="1203953"/>
                  <a:pt x="10038230" y="1200382"/>
                </a:cubicBezTo>
                <a:cubicBezTo>
                  <a:pt x="10056585" y="1216422"/>
                  <a:pt x="10064853" y="1240863"/>
                  <a:pt x="10071005" y="1264444"/>
                </a:cubicBezTo>
                <a:cubicBezTo>
                  <a:pt x="10078612" y="1293647"/>
                  <a:pt x="10085061" y="1323677"/>
                  <a:pt x="10086582" y="1353807"/>
                </a:cubicBezTo>
                <a:cubicBezTo>
                  <a:pt x="10087144" y="1365217"/>
                  <a:pt x="10101830" y="1426633"/>
                  <a:pt x="10096703" y="1432355"/>
                </a:cubicBezTo>
                <a:cubicBezTo>
                  <a:pt x="10096075" y="1433083"/>
                  <a:pt x="10095844" y="1434406"/>
                  <a:pt x="10095447" y="1435299"/>
                </a:cubicBezTo>
                <a:cubicBezTo>
                  <a:pt x="10091212" y="1435563"/>
                  <a:pt x="10084797" y="1435265"/>
                  <a:pt x="10081257" y="1432884"/>
                </a:cubicBezTo>
                <a:cubicBezTo>
                  <a:pt x="10077157" y="1430139"/>
                  <a:pt x="10073619" y="1425575"/>
                  <a:pt x="10069616" y="1422433"/>
                </a:cubicBezTo>
                <a:cubicBezTo>
                  <a:pt x="10064853" y="1418696"/>
                  <a:pt x="10059893" y="1415653"/>
                  <a:pt x="10055890" y="1410957"/>
                </a:cubicBezTo>
                <a:cubicBezTo>
                  <a:pt x="10054304" y="1409138"/>
                  <a:pt x="10051657" y="1401597"/>
                  <a:pt x="10053080" y="1399381"/>
                </a:cubicBezTo>
                <a:cubicBezTo>
                  <a:pt x="10050434" y="1401465"/>
                  <a:pt x="10051327" y="1401763"/>
                  <a:pt x="10051492" y="1404276"/>
                </a:cubicBezTo>
                <a:cubicBezTo>
                  <a:pt x="10051657" y="1406955"/>
                  <a:pt x="10049740" y="1408311"/>
                  <a:pt x="10047061" y="1406988"/>
                </a:cubicBezTo>
                <a:cubicBezTo>
                  <a:pt x="10045406" y="1406161"/>
                  <a:pt x="10043687" y="1403813"/>
                  <a:pt x="10042133" y="1402589"/>
                </a:cubicBezTo>
                <a:cubicBezTo>
                  <a:pt x="10040380" y="1401200"/>
                  <a:pt x="10038494" y="1399944"/>
                  <a:pt x="10038230" y="1397463"/>
                </a:cubicBezTo>
                <a:cubicBezTo>
                  <a:pt x="10032839" y="1398984"/>
                  <a:pt x="10039917" y="1404210"/>
                  <a:pt x="10042133" y="1405864"/>
                </a:cubicBezTo>
                <a:cubicBezTo>
                  <a:pt x="10045937" y="1408807"/>
                  <a:pt x="10050765" y="1410593"/>
                  <a:pt x="10054436" y="1413404"/>
                </a:cubicBezTo>
                <a:cubicBezTo>
                  <a:pt x="10057545" y="1415819"/>
                  <a:pt x="10059595" y="1420846"/>
                  <a:pt x="10061877" y="1424087"/>
                </a:cubicBezTo>
                <a:cubicBezTo>
                  <a:pt x="10062870" y="1425509"/>
                  <a:pt x="10064623" y="1426931"/>
                  <a:pt x="10063861" y="1428783"/>
                </a:cubicBezTo>
                <a:cubicBezTo>
                  <a:pt x="10063300" y="1430073"/>
                  <a:pt x="10060456" y="1431098"/>
                  <a:pt x="10058967" y="1430999"/>
                </a:cubicBezTo>
                <a:cubicBezTo>
                  <a:pt x="10058999" y="1432322"/>
                  <a:pt x="10060421" y="1432950"/>
                  <a:pt x="10061546" y="1433413"/>
                </a:cubicBezTo>
                <a:cubicBezTo>
                  <a:pt x="10059166" y="1435166"/>
                  <a:pt x="10054733" y="1441351"/>
                  <a:pt x="10054270" y="1444030"/>
                </a:cubicBezTo>
                <a:cubicBezTo>
                  <a:pt x="10056321" y="1442012"/>
                  <a:pt x="10059462" y="1441053"/>
                  <a:pt x="10061678" y="1438937"/>
                </a:cubicBezTo>
                <a:cubicBezTo>
                  <a:pt x="10062935" y="1437713"/>
                  <a:pt x="10063828" y="1436158"/>
                  <a:pt x="10065250" y="1435166"/>
                </a:cubicBezTo>
                <a:cubicBezTo>
                  <a:pt x="10066507" y="1434240"/>
                  <a:pt x="10068195" y="1434108"/>
                  <a:pt x="10069053" y="1433281"/>
                </a:cubicBezTo>
                <a:cubicBezTo>
                  <a:pt x="10072891" y="1437316"/>
                  <a:pt x="10075833" y="1440656"/>
                  <a:pt x="10080432" y="1443864"/>
                </a:cubicBezTo>
                <a:cubicBezTo>
                  <a:pt x="10084533" y="1446742"/>
                  <a:pt x="10088500" y="1449751"/>
                  <a:pt x="10090815" y="1454349"/>
                </a:cubicBezTo>
                <a:cubicBezTo>
                  <a:pt x="10096439" y="1465461"/>
                  <a:pt x="10095314" y="1478426"/>
                  <a:pt x="10098655" y="1490233"/>
                </a:cubicBezTo>
                <a:cubicBezTo>
                  <a:pt x="10103450" y="1507034"/>
                  <a:pt x="10108808" y="1525224"/>
                  <a:pt x="10113240" y="1543745"/>
                </a:cubicBezTo>
                <a:cubicBezTo>
                  <a:pt x="10115257" y="1559090"/>
                  <a:pt x="10117242" y="1574436"/>
                  <a:pt x="10119061" y="1589815"/>
                </a:cubicBezTo>
                <a:cubicBezTo>
                  <a:pt x="10121210" y="1607807"/>
                  <a:pt x="10117010" y="1642500"/>
                  <a:pt x="10129843" y="1656755"/>
                </a:cubicBezTo>
                <a:cubicBezTo>
                  <a:pt x="10125444" y="1651860"/>
                  <a:pt x="10117771" y="1644882"/>
                  <a:pt x="10116547" y="1638399"/>
                </a:cubicBezTo>
                <a:cubicBezTo>
                  <a:pt x="10102888" y="1640946"/>
                  <a:pt x="10083539" y="1637705"/>
                  <a:pt x="10069649" y="1635489"/>
                </a:cubicBezTo>
                <a:cubicBezTo>
                  <a:pt x="10056850" y="1633438"/>
                  <a:pt x="10041538" y="1628676"/>
                  <a:pt x="10038263" y="1614322"/>
                </a:cubicBezTo>
                <a:cubicBezTo>
                  <a:pt x="10036676" y="1614719"/>
                  <a:pt x="10034195" y="1616108"/>
                  <a:pt x="10032971" y="1617266"/>
                </a:cubicBezTo>
                <a:cubicBezTo>
                  <a:pt x="10035089" y="1620110"/>
                  <a:pt x="10037139" y="1623583"/>
                  <a:pt x="10038130" y="1626890"/>
                </a:cubicBezTo>
                <a:cubicBezTo>
                  <a:pt x="10031649" y="1627121"/>
                  <a:pt x="10025068" y="1629337"/>
                  <a:pt x="10018354" y="1628577"/>
                </a:cubicBezTo>
                <a:cubicBezTo>
                  <a:pt x="10011044" y="1627750"/>
                  <a:pt x="10003239" y="1622260"/>
                  <a:pt x="9996922" y="1618456"/>
                </a:cubicBezTo>
                <a:cubicBezTo>
                  <a:pt x="9986107" y="1611908"/>
                  <a:pt x="9969273" y="1606352"/>
                  <a:pt x="9962560" y="1595239"/>
                </a:cubicBezTo>
                <a:cubicBezTo>
                  <a:pt x="9959681" y="1597422"/>
                  <a:pt x="9956309" y="1598414"/>
                  <a:pt x="9952703" y="1598150"/>
                </a:cubicBezTo>
                <a:cubicBezTo>
                  <a:pt x="9959980" y="1608237"/>
                  <a:pt x="9949628" y="1604797"/>
                  <a:pt x="9942484" y="1606980"/>
                </a:cubicBezTo>
                <a:cubicBezTo>
                  <a:pt x="9927932" y="1611412"/>
                  <a:pt x="9915430" y="1611776"/>
                  <a:pt x="9900515" y="1610949"/>
                </a:cubicBezTo>
                <a:cubicBezTo>
                  <a:pt x="9882357" y="1609890"/>
                  <a:pt x="9869293" y="1614124"/>
                  <a:pt x="9851632" y="1606054"/>
                </a:cubicBezTo>
                <a:cubicBezTo>
                  <a:pt x="9846936" y="1603904"/>
                  <a:pt x="9840255" y="1597852"/>
                  <a:pt x="9835229" y="1597885"/>
                </a:cubicBezTo>
                <a:cubicBezTo>
                  <a:pt x="9831954" y="1597885"/>
                  <a:pt x="9827059" y="1602184"/>
                  <a:pt x="9823323" y="1602945"/>
                </a:cubicBezTo>
                <a:cubicBezTo>
                  <a:pt x="9811218" y="1605426"/>
                  <a:pt x="9797824" y="1604235"/>
                  <a:pt x="9785652" y="1606054"/>
                </a:cubicBezTo>
                <a:cubicBezTo>
                  <a:pt x="9776624" y="1607344"/>
                  <a:pt x="9763395" y="1606782"/>
                  <a:pt x="9755456" y="1602747"/>
                </a:cubicBezTo>
                <a:cubicBezTo>
                  <a:pt x="9751520" y="1600762"/>
                  <a:pt x="9746064" y="1596331"/>
                  <a:pt x="9744873" y="1604037"/>
                </a:cubicBezTo>
                <a:cubicBezTo>
                  <a:pt x="9757144" y="1608964"/>
                  <a:pt x="9768851" y="1609328"/>
                  <a:pt x="9781849" y="1609626"/>
                </a:cubicBezTo>
                <a:cubicBezTo>
                  <a:pt x="9802619" y="1610089"/>
                  <a:pt x="9777185" y="1628643"/>
                  <a:pt x="9775664" y="1635423"/>
                </a:cubicBezTo>
                <a:cubicBezTo>
                  <a:pt x="9779633" y="1634761"/>
                  <a:pt x="9784131" y="1627915"/>
                  <a:pt x="9787042" y="1624906"/>
                </a:cubicBezTo>
                <a:cubicBezTo>
                  <a:pt x="9790646" y="1621135"/>
                  <a:pt x="9793822" y="1618919"/>
                  <a:pt x="9798320" y="1616207"/>
                </a:cubicBezTo>
                <a:cubicBezTo>
                  <a:pt x="9810126" y="1609130"/>
                  <a:pt x="9823057" y="1609890"/>
                  <a:pt x="9836519" y="1612338"/>
                </a:cubicBezTo>
                <a:cubicBezTo>
                  <a:pt x="9843562" y="1613595"/>
                  <a:pt x="9846044" y="1616207"/>
                  <a:pt x="9850211" y="1621731"/>
                </a:cubicBezTo>
                <a:cubicBezTo>
                  <a:pt x="9852195" y="1624409"/>
                  <a:pt x="9850739" y="1625005"/>
                  <a:pt x="9854114" y="1626129"/>
                </a:cubicBezTo>
                <a:cubicBezTo>
                  <a:pt x="9856329" y="1626890"/>
                  <a:pt x="9862646" y="1625865"/>
                  <a:pt x="9865390" y="1626129"/>
                </a:cubicBezTo>
                <a:cubicBezTo>
                  <a:pt x="9881299" y="1627717"/>
                  <a:pt x="9900482" y="1634431"/>
                  <a:pt x="9915529" y="1628477"/>
                </a:cubicBezTo>
                <a:cubicBezTo>
                  <a:pt x="9921184" y="1626195"/>
                  <a:pt x="9924956" y="1624906"/>
                  <a:pt x="9931405" y="1624872"/>
                </a:cubicBezTo>
                <a:cubicBezTo>
                  <a:pt x="9933521" y="1624872"/>
                  <a:pt x="9952274" y="1626063"/>
                  <a:pt x="9947082" y="1630991"/>
                </a:cubicBezTo>
                <a:cubicBezTo>
                  <a:pt x="9945559" y="1632413"/>
                  <a:pt x="9940201" y="1631454"/>
                  <a:pt x="9937787" y="1633075"/>
                </a:cubicBezTo>
                <a:cubicBezTo>
                  <a:pt x="9940070" y="1639656"/>
                  <a:pt x="9935241" y="1647891"/>
                  <a:pt x="9932363" y="1653613"/>
                </a:cubicBezTo>
                <a:cubicBezTo>
                  <a:pt x="9929818" y="1658640"/>
                  <a:pt x="9924426" y="1663270"/>
                  <a:pt x="9920490" y="1667272"/>
                </a:cubicBezTo>
                <a:cubicBezTo>
                  <a:pt x="9915761" y="1672101"/>
                  <a:pt x="9911494" y="1677491"/>
                  <a:pt x="9906401" y="1681956"/>
                </a:cubicBezTo>
                <a:cubicBezTo>
                  <a:pt x="9902896" y="1685032"/>
                  <a:pt x="9889899" y="1695715"/>
                  <a:pt x="9884540" y="1692870"/>
                </a:cubicBezTo>
                <a:cubicBezTo>
                  <a:pt x="9882854" y="1691944"/>
                  <a:pt x="9882655" y="1689629"/>
                  <a:pt x="9881233" y="1688505"/>
                </a:cubicBezTo>
                <a:cubicBezTo>
                  <a:pt x="9878421" y="1686322"/>
                  <a:pt x="9874553" y="1688339"/>
                  <a:pt x="9871277" y="1688240"/>
                </a:cubicBezTo>
                <a:cubicBezTo>
                  <a:pt x="9872071" y="1693598"/>
                  <a:pt x="9881366" y="1686553"/>
                  <a:pt x="9882456" y="1694028"/>
                </a:cubicBezTo>
                <a:cubicBezTo>
                  <a:pt x="9881299" y="1696244"/>
                  <a:pt x="9878356" y="1696773"/>
                  <a:pt x="9876306" y="1698063"/>
                </a:cubicBezTo>
                <a:cubicBezTo>
                  <a:pt x="9872271" y="1700609"/>
                  <a:pt x="9868731" y="1703917"/>
                  <a:pt x="9864663" y="1706529"/>
                </a:cubicBezTo>
                <a:cubicBezTo>
                  <a:pt x="9858413" y="1710564"/>
                  <a:pt x="9853452" y="1716154"/>
                  <a:pt x="9847102" y="1720189"/>
                </a:cubicBezTo>
                <a:cubicBezTo>
                  <a:pt x="9849681" y="1723000"/>
                  <a:pt x="9853617" y="1717642"/>
                  <a:pt x="9855667" y="1716352"/>
                </a:cubicBezTo>
                <a:cubicBezTo>
                  <a:pt x="9861026" y="1712946"/>
                  <a:pt x="9857355" y="1722934"/>
                  <a:pt x="9861290" y="1719296"/>
                </a:cubicBezTo>
                <a:cubicBezTo>
                  <a:pt x="9863307" y="1717444"/>
                  <a:pt x="9860827" y="1716286"/>
                  <a:pt x="9861026" y="1714533"/>
                </a:cubicBezTo>
                <a:cubicBezTo>
                  <a:pt x="9861290" y="1711920"/>
                  <a:pt x="9862216" y="1712317"/>
                  <a:pt x="9864233" y="1711027"/>
                </a:cubicBezTo>
                <a:cubicBezTo>
                  <a:pt x="9868666" y="1708150"/>
                  <a:pt x="9872932" y="1704347"/>
                  <a:pt x="9878125" y="1702825"/>
                </a:cubicBezTo>
                <a:cubicBezTo>
                  <a:pt x="9886294" y="1700444"/>
                  <a:pt x="9893039" y="1696145"/>
                  <a:pt x="9900581" y="1692440"/>
                </a:cubicBezTo>
                <a:cubicBezTo>
                  <a:pt x="9906897" y="1689365"/>
                  <a:pt x="9912916" y="1685330"/>
                  <a:pt x="9916291" y="1692639"/>
                </a:cubicBezTo>
                <a:cubicBezTo>
                  <a:pt x="9918143" y="1696641"/>
                  <a:pt x="9916721" y="1707720"/>
                  <a:pt x="9922474" y="1708216"/>
                </a:cubicBezTo>
                <a:cubicBezTo>
                  <a:pt x="9923599" y="1704810"/>
                  <a:pt x="9922706" y="1701370"/>
                  <a:pt x="9922376" y="1697931"/>
                </a:cubicBezTo>
                <a:cubicBezTo>
                  <a:pt x="9922210" y="1696442"/>
                  <a:pt x="9921119" y="1691448"/>
                  <a:pt x="9922011" y="1690423"/>
                </a:cubicBezTo>
                <a:cubicBezTo>
                  <a:pt x="9923500" y="1688736"/>
                  <a:pt x="9924657" y="1686223"/>
                  <a:pt x="9925682" y="1683875"/>
                </a:cubicBezTo>
                <a:cubicBezTo>
                  <a:pt x="9993283" y="1682287"/>
                  <a:pt x="10032806" y="1731334"/>
                  <a:pt x="10046466" y="1777967"/>
                </a:cubicBezTo>
                <a:cubicBezTo>
                  <a:pt x="10057909" y="1816993"/>
                  <a:pt x="10047225" y="1846196"/>
                  <a:pt x="10017990" y="1866602"/>
                </a:cubicBezTo>
                <a:cubicBezTo>
                  <a:pt x="10018187" y="1860385"/>
                  <a:pt x="10020238" y="1853406"/>
                  <a:pt x="10022852" y="1848313"/>
                </a:cubicBezTo>
                <a:cubicBezTo>
                  <a:pt x="10020866" y="1848611"/>
                  <a:pt x="10018882" y="1848677"/>
                  <a:pt x="10016965" y="1849140"/>
                </a:cubicBezTo>
                <a:cubicBezTo>
                  <a:pt x="10014914" y="1856416"/>
                  <a:pt x="10013326" y="1864056"/>
                  <a:pt x="10011673" y="1871596"/>
                </a:cubicBezTo>
                <a:cubicBezTo>
                  <a:pt x="10009854" y="1879832"/>
                  <a:pt x="10006679" y="1887670"/>
                  <a:pt x="10005125" y="1895773"/>
                </a:cubicBezTo>
                <a:cubicBezTo>
                  <a:pt x="10004462" y="1899179"/>
                  <a:pt x="10001189" y="1914393"/>
                  <a:pt x="9996459" y="1906455"/>
                </a:cubicBezTo>
                <a:cubicBezTo>
                  <a:pt x="9994574" y="1903280"/>
                  <a:pt x="9990903" y="1895574"/>
                  <a:pt x="9990968" y="1892432"/>
                </a:cubicBezTo>
                <a:cubicBezTo>
                  <a:pt x="9990307" y="1892862"/>
                  <a:pt x="9989249" y="1893788"/>
                  <a:pt x="9988422" y="1894384"/>
                </a:cubicBezTo>
                <a:cubicBezTo>
                  <a:pt x="9990175" y="1900337"/>
                  <a:pt x="9994441" y="1907117"/>
                  <a:pt x="9998179" y="1911846"/>
                </a:cubicBezTo>
                <a:cubicBezTo>
                  <a:pt x="10000858" y="1915253"/>
                  <a:pt x="10000791" y="1915120"/>
                  <a:pt x="9999402" y="1919751"/>
                </a:cubicBezTo>
                <a:cubicBezTo>
                  <a:pt x="9998476" y="1922859"/>
                  <a:pt x="9997781" y="1925009"/>
                  <a:pt x="9995698" y="1927820"/>
                </a:cubicBezTo>
                <a:cubicBezTo>
                  <a:pt x="9991398" y="1933608"/>
                  <a:pt x="9986338" y="1938834"/>
                  <a:pt x="9981840" y="1944456"/>
                </a:cubicBezTo>
                <a:cubicBezTo>
                  <a:pt x="9977144" y="1950277"/>
                  <a:pt x="9977409" y="1958380"/>
                  <a:pt x="9973275" y="1964267"/>
                </a:cubicBezTo>
                <a:cubicBezTo>
                  <a:pt x="9968115" y="1971576"/>
                  <a:pt x="9967289" y="1956032"/>
                  <a:pt x="9964015" y="1957884"/>
                </a:cubicBezTo>
                <a:cubicBezTo>
                  <a:pt x="9964478" y="1959934"/>
                  <a:pt x="9965138" y="1962150"/>
                  <a:pt x="9965932" y="1964068"/>
                </a:cubicBezTo>
                <a:cubicBezTo>
                  <a:pt x="9959782" y="1968103"/>
                  <a:pt x="9953827" y="1972733"/>
                  <a:pt x="9948107" y="1977430"/>
                </a:cubicBezTo>
                <a:cubicBezTo>
                  <a:pt x="9943477" y="1981233"/>
                  <a:pt x="9933919" y="1992809"/>
                  <a:pt x="9927964" y="1988476"/>
                </a:cubicBezTo>
                <a:cubicBezTo>
                  <a:pt x="9923897" y="1985566"/>
                  <a:pt x="9918937" y="1979745"/>
                  <a:pt x="9916158" y="1975545"/>
                </a:cubicBezTo>
                <a:cubicBezTo>
                  <a:pt x="9914074" y="1972436"/>
                  <a:pt x="9912520" y="1969426"/>
                  <a:pt x="9910932" y="1966053"/>
                </a:cubicBezTo>
                <a:cubicBezTo>
                  <a:pt x="9909774" y="1963704"/>
                  <a:pt x="9908518" y="1959273"/>
                  <a:pt x="9905575" y="1958777"/>
                </a:cubicBezTo>
                <a:cubicBezTo>
                  <a:pt x="9905276" y="1952427"/>
                  <a:pt x="9906566" y="1946341"/>
                  <a:pt x="9906270" y="1939958"/>
                </a:cubicBezTo>
                <a:cubicBezTo>
                  <a:pt x="9906137" y="1937610"/>
                  <a:pt x="9905774" y="1933707"/>
                  <a:pt x="9907857" y="1931988"/>
                </a:cubicBezTo>
                <a:cubicBezTo>
                  <a:pt x="9909642" y="1930532"/>
                  <a:pt x="9912056" y="1931756"/>
                  <a:pt x="9913710" y="1930003"/>
                </a:cubicBezTo>
                <a:cubicBezTo>
                  <a:pt x="9913346" y="1928581"/>
                  <a:pt x="9912089" y="1928019"/>
                  <a:pt x="9910503" y="1928019"/>
                </a:cubicBezTo>
                <a:cubicBezTo>
                  <a:pt x="9910204" y="1922231"/>
                  <a:pt x="9909675" y="1917171"/>
                  <a:pt x="9913380" y="1912805"/>
                </a:cubicBezTo>
                <a:cubicBezTo>
                  <a:pt x="9916555" y="1909101"/>
                  <a:pt x="9923268" y="1904239"/>
                  <a:pt x="9928296" y="1904471"/>
                </a:cubicBezTo>
                <a:cubicBezTo>
                  <a:pt x="9927569" y="1902586"/>
                  <a:pt x="9926873" y="1900436"/>
                  <a:pt x="9926213" y="1898419"/>
                </a:cubicBezTo>
                <a:cubicBezTo>
                  <a:pt x="9921384" y="1901560"/>
                  <a:pt x="9917084" y="1905033"/>
                  <a:pt x="9912355" y="1908241"/>
                </a:cubicBezTo>
                <a:cubicBezTo>
                  <a:pt x="9907196" y="1911747"/>
                  <a:pt x="9905971" y="1911813"/>
                  <a:pt x="9905872" y="1918229"/>
                </a:cubicBezTo>
                <a:cubicBezTo>
                  <a:pt x="9905839" y="1922727"/>
                  <a:pt x="9904881" y="1925935"/>
                  <a:pt x="9903591" y="1930003"/>
                </a:cubicBezTo>
                <a:cubicBezTo>
                  <a:pt x="9902763" y="1932550"/>
                  <a:pt x="9903359" y="1934170"/>
                  <a:pt x="9900283" y="1935427"/>
                </a:cubicBezTo>
                <a:cubicBezTo>
                  <a:pt x="9894000" y="1937875"/>
                  <a:pt x="9893107" y="1929342"/>
                  <a:pt x="9891551" y="1925472"/>
                </a:cubicBezTo>
                <a:cubicBezTo>
                  <a:pt x="9888741" y="1918395"/>
                  <a:pt x="9885764" y="1912045"/>
                  <a:pt x="9884606" y="1904372"/>
                </a:cubicBezTo>
                <a:cubicBezTo>
                  <a:pt x="9883780" y="1898782"/>
                  <a:pt x="9884805" y="1892631"/>
                  <a:pt x="9884507" y="1887041"/>
                </a:cubicBezTo>
                <a:cubicBezTo>
                  <a:pt x="9882391" y="1887306"/>
                  <a:pt x="9880240" y="1887538"/>
                  <a:pt x="9877992" y="1887736"/>
                </a:cubicBezTo>
                <a:cubicBezTo>
                  <a:pt x="9878851" y="1892829"/>
                  <a:pt x="9880208" y="1898584"/>
                  <a:pt x="9880638" y="1903710"/>
                </a:cubicBezTo>
                <a:cubicBezTo>
                  <a:pt x="9881333" y="1912441"/>
                  <a:pt x="9878421" y="1907811"/>
                  <a:pt x="9872833" y="1911052"/>
                </a:cubicBezTo>
                <a:cubicBezTo>
                  <a:pt x="9874618" y="1914327"/>
                  <a:pt x="9879116" y="1914724"/>
                  <a:pt x="9882490" y="1915881"/>
                </a:cubicBezTo>
                <a:cubicBezTo>
                  <a:pt x="9882622" y="1921437"/>
                  <a:pt x="9885500" y="1926663"/>
                  <a:pt x="9887120" y="1931888"/>
                </a:cubicBezTo>
                <a:cubicBezTo>
                  <a:pt x="9889038" y="1938007"/>
                  <a:pt x="9888938" y="1941810"/>
                  <a:pt x="9887484" y="1947929"/>
                </a:cubicBezTo>
                <a:cubicBezTo>
                  <a:pt x="9888641" y="1949318"/>
                  <a:pt x="9889269" y="1951732"/>
                  <a:pt x="9889865" y="1953485"/>
                </a:cubicBezTo>
                <a:cubicBezTo>
                  <a:pt x="9885102" y="1952129"/>
                  <a:pt x="9878620" y="1952360"/>
                  <a:pt x="9873990" y="1952427"/>
                </a:cubicBezTo>
                <a:cubicBezTo>
                  <a:pt x="9867673" y="1952493"/>
                  <a:pt x="9861952" y="1951831"/>
                  <a:pt x="9855833" y="1952360"/>
                </a:cubicBezTo>
                <a:cubicBezTo>
                  <a:pt x="9856262" y="1953485"/>
                  <a:pt x="9856793" y="1954676"/>
                  <a:pt x="9857288" y="1955767"/>
                </a:cubicBezTo>
                <a:cubicBezTo>
                  <a:pt x="9861819" y="1955965"/>
                  <a:pt x="9865920" y="1956495"/>
                  <a:pt x="9870518" y="1957321"/>
                </a:cubicBezTo>
                <a:cubicBezTo>
                  <a:pt x="9878025" y="1958710"/>
                  <a:pt x="9874519" y="1960199"/>
                  <a:pt x="9871807" y="1964961"/>
                </a:cubicBezTo>
                <a:cubicBezTo>
                  <a:pt x="9874321" y="1964300"/>
                  <a:pt x="9880440" y="1962646"/>
                  <a:pt x="9880472" y="1959670"/>
                </a:cubicBezTo>
                <a:cubicBezTo>
                  <a:pt x="9883349" y="1959603"/>
                  <a:pt x="9889435" y="1960463"/>
                  <a:pt x="9891915" y="1961819"/>
                </a:cubicBezTo>
                <a:cubicBezTo>
                  <a:pt x="9895554" y="1963771"/>
                  <a:pt x="9895752" y="1967739"/>
                  <a:pt x="9897405" y="1971377"/>
                </a:cubicBezTo>
                <a:cubicBezTo>
                  <a:pt x="9899059" y="1975015"/>
                  <a:pt x="9901672" y="1979513"/>
                  <a:pt x="9900646" y="1983251"/>
                </a:cubicBezTo>
                <a:cubicBezTo>
                  <a:pt x="9899556" y="1987319"/>
                  <a:pt x="9897704" y="1990031"/>
                  <a:pt x="9897968" y="1994892"/>
                </a:cubicBezTo>
                <a:cubicBezTo>
                  <a:pt x="9901804" y="1994429"/>
                  <a:pt x="9904781" y="1997836"/>
                  <a:pt x="9906401" y="2000217"/>
                </a:cubicBezTo>
                <a:cubicBezTo>
                  <a:pt x="9902698" y="2004748"/>
                  <a:pt x="9911263" y="2000349"/>
                  <a:pt x="9911892" y="2000316"/>
                </a:cubicBezTo>
                <a:cubicBezTo>
                  <a:pt x="9912587" y="2001970"/>
                  <a:pt x="9912686" y="2003657"/>
                  <a:pt x="9913148" y="2005409"/>
                </a:cubicBezTo>
                <a:cubicBezTo>
                  <a:pt x="9912916" y="2005310"/>
                  <a:pt x="9912851" y="2004979"/>
                  <a:pt x="9912652" y="2004880"/>
                </a:cubicBezTo>
                <a:cubicBezTo>
                  <a:pt x="9910833" y="2003789"/>
                  <a:pt x="9903491" y="2010701"/>
                  <a:pt x="9902267" y="2011892"/>
                </a:cubicBezTo>
                <a:cubicBezTo>
                  <a:pt x="9899556" y="2014438"/>
                  <a:pt x="9897570" y="2017283"/>
                  <a:pt x="9895984" y="2020689"/>
                </a:cubicBezTo>
                <a:cubicBezTo>
                  <a:pt x="9893073" y="2027039"/>
                  <a:pt x="9890526" y="2031835"/>
                  <a:pt x="9882821" y="2033191"/>
                </a:cubicBezTo>
                <a:cubicBezTo>
                  <a:pt x="9883549" y="2037887"/>
                  <a:pt x="9887748" y="2041922"/>
                  <a:pt x="9887152" y="2046982"/>
                </a:cubicBezTo>
                <a:cubicBezTo>
                  <a:pt x="9864035" y="2031405"/>
                  <a:pt x="9848624" y="2006567"/>
                  <a:pt x="9828317" y="1987616"/>
                </a:cubicBezTo>
                <a:cubicBezTo>
                  <a:pt x="9804040" y="1964961"/>
                  <a:pt x="9777550" y="1944688"/>
                  <a:pt x="9749271" y="1927258"/>
                </a:cubicBezTo>
                <a:cubicBezTo>
                  <a:pt x="9750164" y="1930202"/>
                  <a:pt x="9750364" y="1933310"/>
                  <a:pt x="9749901" y="1936353"/>
                </a:cubicBezTo>
                <a:cubicBezTo>
                  <a:pt x="9715042" y="1900337"/>
                  <a:pt x="9680744" y="1863560"/>
                  <a:pt x="9645192" y="1828238"/>
                </a:cubicBezTo>
                <a:cubicBezTo>
                  <a:pt x="9639932" y="1823012"/>
                  <a:pt x="9629119" y="1818151"/>
                  <a:pt x="9625216" y="1812495"/>
                </a:cubicBezTo>
                <a:cubicBezTo>
                  <a:pt x="9620354" y="1805484"/>
                  <a:pt x="9622339" y="1790039"/>
                  <a:pt x="9622107" y="1781837"/>
                </a:cubicBezTo>
                <a:cubicBezTo>
                  <a:pt x="9621709" y="1765598"/>
                  <a:pt x="9616748" y="1726836"/>
                  <a:pt x="9625811" y="1712913"/>
                </a:cubicBezTo>
                <a:cubicBezTo>
                  <a:pt x="9622438" y="1718105"/>
                  <a:pt x="9619064" y="1723297"/>
                  <a:pt x="9615690" y="1728490"/>
                </a:cubicBezTo>
                <a:cubicBezTo>
                  <a:pt x="9614269" y="1723066"/>
                  <a:pt x="9613639" y="1717410"/>
                  <a:pt x="9611754" y="1712119"/>
                </a:cubicBezTo>
                <a:cubicBezTo>
                  <a:pt x="9610300" y="1708117"/>
                  <a:pt x="9608117" y="1704413"/>
                  <a:pt x="9605967" y="1700742"/>
                </a:cubicBezTo>
                <a:cubicBezTo>
                  <a:pt x="9597698" y="1686653"/>
                  <a:pt x="9589431" y="1672531"/>
                  <a:pt x="9581163" y="1658408"/>
                </a:cubicBezTo>
                <a:cubicBezTo>
                  <a:pt x="9589365" y="1635985"/>
                  <a:pt x="9596012" y="1613958"/>
                  <a:pt x="9609407" y="1594776"/>
                </a:cubicBezTo>
                <a:cubicBezTo>
                  <a:pt x="9617510" y="1583101"/>
                  <a:pt x="9622239" y="1558363"/>
                  <a:pt x="9635633" y="1551649"/>
                </a:cubicBezTo>
                <a:cubicBezTo>
                  <a:pt x="9631897" y="1553369"/>
                  <a:pt x="9627894" y="1554460"/>
                  <a:pt x="9623793" y="1554890"/>
                </a:cubicBezTo>
                <a:cubicBezTo>
                  <a:pt x="9624885" y="1538817"/>
                  <a:pt x="9625976" y="1522776"/>
                  <a:pt x="9627068" y="1506703"/>
                </a:cubicBezTo>
                <a:cubicBezTo>
                  <a:pt x="9649425" y="1500452"/>
                  <a:pt x="9670989" y="1491423"/>
                  <a:pt x="9691163" y="1479980"/>
                </a:cubicBezTo>
                <a:cubicBezTo>
                  <a:pt x="9694074" y="1478326"/>
                  <a:pt x="9697149" y="1476574"/>
                  <a:pt x="9700490" y="1476474"/>
                </a:cubicBezTo>
                <a:cubicBezTo>
                  <a:pt x="9706211" y="1476276"/>
                  <a:pt x="9710809" y="1480807"/>
                  <a:pt x="9715637" y="1483883"/>
                </a:cubicBezTo>
                <a:cubicBezTo>
                  <a:pt x="9720466" y="1486925"/>
                  <a:pt x="9728205" y="1487884"/>
                  <a:pt x="9730817" y="1482791"/>
                </a:cubicBezTo>
                <a:cubicBezTo>
                  <a:pt x="9722913" y="1477169"/>
                  <a:pt x="9713950" y="1473035"/>
                  <a:pt x="9704558" y="1470653"/>
                </a:cubicBezTo>
                <a:cubicBezTo>
                  <a:pt x="9715174" y="1456399"/>
                  <a:pt x="9728601" y="1444228"/>
                  <a:pt x="9743814" y="1435067"/>
                </a:cubicBezTo>
                <a:cubicBezTo>
                  <a:pt x="9742591" y="1431098"/>
                  <a:pt x="9741368" y="1427129"/>
                  <a:pt x="9740143" y="1423161"/>
                </a:cubicBezTo>
                <a:cubicBezTo>
                  <a:pt x="9715702" y="1457259"/>
                  <a:pt x="9681307" y="1488314"/>
                  <a:pt x="9639469" y="1492019"/>
                </a:cubicBezTo>
                <a:cubicBezTo>
                  <a:pt x="9637518" y="1492184"/>
                  <a:pt x="9635369" y="1492217"/>
                  <a:pt x="9633781" y="1491059"/>
                </a:cubicBezTo>
                <a:cubicBezTo>
                  <a:pt x="9631929" y="1489670"/>
                  <a:pt x="9631532" y="1487091"/>
                  <a:pt x="9631300" y="1484809"/>
                </a:cubicBezTo>
                <a:cubicBezTo>
                  <a:pt x="9629251" y="1465395"/>
                  <a:pt x="9627232" y="1445948"/>
                  <a:pt x="9625183" y="1426534"/>
                </a:cubicBezTo>
                <a:cubicBezTo>
                  <a:pt x="9624785" y="1422797"/>
                  <a:pt x="9624422" y="1418795"/>
                  <a:pt x="9626043" y="1415389"/>
                </a:cubicBezTo>
                <a:cubicBezTo>
                  <a:pt x="9627662" y="1411982"/>
                  <a:pt x="9632061" y="1409568"/>
                  <a:pt x="9635335" y="1411453"/>
                </a:cubicBezTo>
                <a:cubicBezTo>
                  <a:pt x="9634145" y="1408609"/>
                  <a:pt x="9634311" y="1405235"/>
                  <a:pt x="9635765" y="1402523"/>
                </a:cubicBezTo>
                <a:cubicBezTo>
                  <a:pt x="9631665" y="1402953"/>
                  <a:pt x="9627662" y="1404177"/>
                  <a:pt x="9623991" y="1406062"/>
                </a:cubicBezTo>
                <a:cubicBezTo>
                  <a:pt x="9622438" y="1402523"/>
                  <a:pt x="9605669" y="1360421"/>
                  <a:pt x="9607521" y="1360190"/>
                </a:cubicBezTo>
                <a:cubicBezTo>
                  <a:pt x="9603520" y="1360686"/>
                  <a:pt x="9599287" y="1359330"/>
                  <a:pt x="9596277" y="1356618"/>
                </a:cubicBezTo>
                <a:cubicBezTo>
                  <a:pt x="9611491" y="1378049"/>
                  <a:pt x="9620222" y="1410924"/>
                  <a:pt x="9618832" y="1436919"/>
                </a:cubicBezTo>
                <a:cubicBezTo>
                  <a:pt x="9618039" y="1452066"/>
                  <a:pt x="9620452" y="1467181"/>
                  <a:pt x="9621280" y="1482394"/>
                </a:cubicBezTo>
                <a:cubicBezTo>
                  <a:pt x="9621545" y="1487223"/>
                  <a:pt x="9619660" y="1528994"/>
                  <a:pt x="9621743" y="1529953"/>
                </a:cubicBezTo>
                <a:cubicBezTo>
                  <a:pt x="9601470" y="1520527"/>
                  <a:pt x="9587942" y="1498170"/>
                  <a:pt x="9589066" y="1475846"/>
                </a:cubicBezTo>
                <a:cubicBezTo>
                  <a:pt x="9584800" y="1475151"/>
                  <a:pt x="9581195" y="1479749"/>
                  <a:pt x="9581228" y="1484048"/>
                </a:cubicBezTo>
                <a:cubicBezTo>
                  <a:pt x="9581262" y="1488347"/>
                  <a:pt x="9583741" y="1492184"/>
                  <a:pt x="9586124" y="1495789"/>
                </a:cubicBezTo>
                <a:cubicBezTo>
                  <a:pt x="9594987" y="1509051"/>
                  <a:pt x="9603817" y="1522313"/>
                  <a:pt x="9612680" y="1535609"/>
                </a:cubicBezTo>
                <a:cubicBezTo>
                  <a:pt x="9614433" y="1538221"/>
                  <a:pt x="9616220" y="1540966"/>
                  <a:pt x="9616748" y="1544108"/>
                </a:cubicBezTo>
                <a:cubicBezTo>
                  <a:pt x="9617411" y="1548077"/>
                  <a:pt x="9615955" y="1552079"/>
                  <a:pt x="9614466" y="1555816"/>
                </a:cubicBezTo>
                <a:cubicBezTo>
                  <a:pt x="9603057" y="1584391"/>
                  <a:pt x="9589529" y="1612106"/>
                  <a:pt x="9574051" y="1638697"/>
                </a:cubicBezTo>
                <a:cubicBezTo>
                  <a:pt x="9571901" y="1642401"/>
                  <a:pt x="9566312" y="1646171"/>
                  <a:pt x="9564295" y="1642401"/>
                </a:cubicBezTo>
                <a:cubicBezTo>
                  <a:pt x="9564361" y="1639458"/>
                  <a:pt x="9564428" y="1636547"/>
                  <a:pt x="9564493" y="1633604"/>
                </a:cubicBezTo>
                <a:cubicBezTo>
                  <a:pt x="9562211" y="1634927"/>
                  <a:pt x="9559896" y="1636250"/>
                  <a:pt x="9557615" y="1637572"/>
                </a:cubicBezTo>
                <a:cubicBezTo>
                  <a:pt x="9561815" y="1663932"/>
                  <a:pt x="9571671" y="1689365"/>
                  <a:pt x="9586256" y="1711689"/>
                </a:cubicBezTo>
                <a:cubicBezTo>
                  <a:pt x="9589365" y="1716418"/>
                  <a:pt x="9592770" y="1721214"/>
                  <a:pt x="9593764" y="1726770"/>
                </a:cubicBezTo>
                <a:cubicBezTo>
                  <a:pt x="9594690" y="1731863"/>
                  <a:pt x="9593499" y="1737089"/>
                  <a:pt x="9592341" y="1742149"/>
                </a:cubicBezTo>
                <a:lnTo>
                  <a:pt x="9584105" y="1777272"/>
                </a:lnTo>
                <a:cubicBezTo>
                  <a:pt x="9582815" y="1782829"/>
                  <a:pt x="9581889" y="1789609"/>
                  <a:pt x="9586156" y="1793379"/>
                </a:cubicBezTo>
                <a:cubicBezTo>
                  <a:pt x="9588339" y="1795363"/>
                  <a:pt x="9591448" y="1795959"/>
                  <a:pt x="9593928" y="1797513"/>
                </a:cubicBezTo>
                <a:cubicBezTo>
                  <a:pt x="9596441" y="1799068"/>
                  <a:pt x="9598261" y="1802672"/>
                  <a:pt x="9596310" y="1804888"/>
                </a:cubicBezTo>
                <a:cubicBezTo>
                  <a:pt x="9578781" y="1787690"/>
                  <a:pt x="9547858" y="1805616"/>
                  <a:pt x="9525137" y="1796256"/>
                </a:cubicBezTo>
                <a:cubicBezTo>
                  <a:pt x="9488624" y="1781241"/>
                  <a:pt x="9483035" y="1711490"/>
                  <a:pt x="9474370" y="1679046"/>
                </a:cubicBezTo>
                <a:cubicBezTo>
                  <a:pt x="9474105" y="1687909"/>
                  <a:pt x="9473808" y="1696773"/>
                  <a:pt x="9473509" y="1705637"/>
                </a:cubicBezTo>
                <a:cubicBezTo>
                  <a:pt x="9462232" y="1692507"/>
                  <a:pt x="9448043" y="1681890"/>
                  <a:pt x="9432269" y="1674779"/>
                </a:cubicBezTo>
                <a:cubicBezTo>
                  <a:pt x="9427440" y="1672597"/>
                  <a:pt x="9422180" y="1670546"/>
                  <a:pt x="9418907" y="1666346"/>
                </a:cubicBezTo>
                <a:cubicBezTo>
                  <a:pt x="9414641" y="1660823"/>
                  <a:pt x="9414872" y="1653084"/>
                  <a:pt x="9412359" y="1646601"/>
                </a:cubicBezTo>
                <a:cubicBezTo>
                  <a:pt x="9408853" y="1637606"/>
                  <a:pt x="9400519" y="1631719"/>
                  <a:pt x="9393639" y="1624972"/>
                </a:cubicBezTo>
                <a:cubicBezTo>
                  <a:pt x="9386792" y="1618192"/>
                  <a:pt x="9380872" y="1608468"/>
                  <a:pt x="9384114" y="1599406"/>
                </a:cubicBezTo>
                <a:cubicBezTo>
                  <a:pt x="9386197" y="1593619"/>
                  <a:pt x="9391852" y="1588591"/>
                  <a:pt x="9390630" y="1582539"/>
                </a:cubicBezTo>
                <a:cubicBezTo>
                  <a:pt x="9383783" y="1587864"/>
                  <a:pt x="9379285" y="1596066"/>
                  <a:pt x="9378492" y="1604665"/>
                </a:cubicBezTo>
                <a:cubicBezTo>
                  <a:pt x="9351736" y="1578107"/>
                  <a:pt x="9331032" y="1550458"/>
                  <a:pt x="9309336" y="1518080"/>
                </a:cubicBezTo>
                <a:cubicBezTo>
                  <a:pt x="9306723" y="1514210"/>
                  <a:pt x="9304078" y="1510143"/>
                  <a:pt x="9303350" y="1505545"/>
                </a:cubicBezTo>
                <a:cubicBezTo>
                  <a:pt x="9302094" y="1497773"/>
                  <a:pt x="9306425" y="1490365"/>
                  <a:pt x="9310195" y="1483453"/>
                </a:cubicBezTo>
                <a:cubicBezTo>
                  <a:pt x="9325906" y="1454514"/>
                  <a:pt x="9333910" y="1421474"/>
                  <a:pt x="9333214" y="1388566"/>
                </a:cubicBezTo>
                <a:cubicBezTo>
                  <a:pt x="9333083" y="1383539"/>
                  <a:pt x="9332817" y="1378314"/>
                  <a:pt x="9334736" y="1373651"/>
                </a:cubicBezTo>
                <a:cubicBezTo>
                  <a:pt x="9336158" y="1370178"/>
                  <a:pt x="9338705" y="1367334"/>
                  <a:pt x="9341251" y="1364589"/>
                </a:cubicBezTo>
                <a:cubicBezTo>
                  <a:pt x="9348429" y="1356883"/>
                  <a:pt x="9356069" y="1349640"/>
                  <a:pt x="9364138" y="1342860"/>
                </a:cubicBezTo>
                <a:cubicBezTo>
                  <a:pt x="9374985" y="1333699"/>
                  <a:pt x="9386197" y="1339685"/>
                  <a:pt x="9396681" y="1346828"/>
                </a:cubicBezTo>
                <a:cubicBezTo>
                  <a:pt x="9397575" y="1342959"/>
                  <a:pt x="9399492" y="1339288"/>
                  <a:pt x="9402205" y="1336344"/>
                </a:cubicBezTo>
                <a:cubicBezTo>
                  <a:pt x="9399063" y="1339751"/>
                  <a:pt x="9379781" y="1336146"/>
                  <a:pt x="9377995" y="1332409"/>
                </a:cubicBezTo>
                <a:cubicBezTo>
                  <a:pt x="9373928" y="1323909"/>
                  <a:pt x="9395457" y="1305223"/>
                  <a:pt x="9400948" y="1299931"/>
                </a:cubicBezTo>
                <a:cubicBezTo>
                  <a:pt x="9401543" y="1299369"/>
                  <a:pt x="9402172" y="1298774"/>
                  <a:pt x="9402503" y="1298013"/>
                </a:cubicBezTo>
                <a:cubicBezTo>
                  <a:pt x="9403065" y="1296822"/>
                  <a:pt x="9402899" y="1295466"/>
                  <a:pt x="9402734" y="1294143"/>
                </a:cubicBezTo>
                <a:cubicBezTo>
                  <a:pt x="9402139" y="1289645"/>
                  <a:pt x="9401543" y="1285147"/>
                  <a:pt x="9400948" y="1280650"/>
                </a:cubicBezTo>
                <a:cubicBezTo>
                  <a:pt x="9397476" y="1293614"/>
                  <a:pt x="9391457" y="1305421"/>
                  <a:pt x="9382494" y="1315376"/>
                </a:cubicBezTo>
                <a:cubicBezTo>
                  <a:pt x="9370356" y="1328969"/>
                  <a:pt x="9358184" y="1342529"/>
                  <a:pt x="9345980" y="1356122"/>
                </a:cubicBezTo>
                <a:cubicBezTo>
                  <a:pt x="9342641" y="1359859"/>
                  <a:pt x="9337779" y="1363993"/>
                  <a:pt x="9333181" y="1361943"/>
                </a:cubicBezTo>
                <a:cubicBezTo>
                  <a:pt x="9329179" y="1360157"/>
                  <a:pt x="9328353" y="1354931"/>
                  <a:pt x="9328088" y="1350566"/>
                </a:cubicBezTo>
                <a:cubicBezTo>
                  <a:pt x="9327162" y="1334757"/>
                  <a:pt x="9326236" y="1318915"/>
                  <a:pt x="9325278" y="1303106"/>
                </a:cubicBezTo>
                <a:cubicBezTo>
                  <a:pt x="9324649" y="1292159"/>
                  <a:pt x="9319953" y="1274696"/>
                  <a:pt x="9323426" y="1264146"/>
                </a:cubicBezTo>
                <a:cubicBezTo>
                  <a:pt x="9321210" y="1263485"/>
                  <a:pt x="9318860" y="1265138"/>
                  <a:pt x="9317934" y="1267222"/>
                </a:cubicBezTo>
                <a:cubicBezTo>
                  <a:pt x="9317008" y="1269339"/>
                  <a:pt x="9317142" y="1271720"/>
                  <a:pt x="9317307" y="1274002"/>
                </a:cubicBezTo>
                <a:cubicBezTo>
                  <a:pt x="9319489" y="1306678"/>
                  <a:pt x="9323095" y="1339288"/>
                  <a:pt x="9324450" y="1372228"/>
                </a:cubicBezTo>
                <a:cubicBezTo>
                  <a:pt x="9325278" y="1391576"/>
                  <a:pt x="9325972" y="1411221"/>
                  <a:pt x="9321506" y="1430073"/>
                </a:cubicBezTo>
                <a:cubicBezTo>
                  <a:pt x="9318860" y="1441252"/>
                  <a:pt x="9310957" y="1450644"/>
                  <a:pt x="9306591" y="1460963"/>
                </a:cubicBezTo>
                <a:cubicBezTo>
                  <a:pt x="9305897" y="1462617"/>
                  <a:pt x="9287178" y="1498468"/>
                  <a:pt x="9285094" y="1492482"/>
                </a:cubicBezTo>
                <a:cubicBezTo>
                  <a:pt x="9286516" y="1496583"/>
                  <a:pt x="9287938" y="1500684"/>
                  <a:pt x="9289359" y="1504752"/>
                </a:cubicBezTo>
                <a:cubicBezTo>
                  <a:pt x="9283837" y="1499592"/>
                  <a:pt x="9277256" y="1495557"/>
                  <a:pt x="9270112" y="1493011"/>
                </a:cubicBezTo>
                <a:cubicBezTo>
                  <a:pt x="9261314" y="1477566"/>
                  <a:pt x="9252484" y="1462154"/>
                  <a:pt x="9243687" y="1446709"/>
                </a:cubicBezTo>
                <a:cubicBezTo>
                  <a:pt x="9243223" y="1445915"/>
                  <a:pt x="9242761" y="1445022"/>
                  <a:pt x="9242827" y="1444096"/>
                </a:cubicBezTo>
                <a:cubicBezTo>
                  <a:pt x="9243057" y="1440524"/>
                  <a:pt x="9249308" y="1441781"/>
                  <a:pt x="9251623" y="1439036"/>
                </a:cubicBezTo>
                <a:cubicBezTo>
                  <a:pt x="9249870" y="1435894"/>
                  <a:pt x="9249143" y="1432190"/>
                  <a:pt x="9249574" y="1428651"/>
                </a:cubicBezTo>
                <a:cubicBezTo>
                  <a:pt x="9246630" y="1431098"/>
                  <a:pt x="9244876" y="1434736"/>
                  <a:pt x="9242099" y="1437382"/>
                </a:cubicBezTo>
                <a:cubicBezTo>
                  <a:pt x="9239287" y="1440028"/>
                  <a:pt x="9234360" y="1441318"/>
                  <a:pt x="9231814" y="1438440"/>
                </a:cubicBezTo>
                <a:cubicBezTo>
                  <a:pt x="9230754" y="1437250"/>
                  <a:pt x="9230358" y="1435695"/>
                  <a:pt x="9229995" y="1434174"/>
                </a:cubicBezTo>
                <a:cubicBezTo>
                  <a:pt x="9228738" y="1429048"/>
                  <a:pt x="9227513" y="1423888"/>
                  <a:pt x="9226256" y="1418762"/>
                </a:cubicBezTo>
                <a:cubicBezTo>
                  <a:pt x="9224272" y="1421011"/>
                  <a:pt x="9222321" y="1423293"/>
                  <a:pt x="9220336" y="1425575"/>
                </a:cubicBezTo>
                <a:cubicBezTo>
                  <a:pt x="9230457" y="1439102"/>
                  <a:pt x="9236344" y="1453753"/>
                  <a:pt x="9247357" y="1467346"/>
                </a:cubicBezTo>
                <a:cubicBezTo>
                  <a:pt x="9248681" y="1468967"/>
                  <a:pt x="9250102" y="1470885"/>
                  <a:pt x="9249771" y="1472935"/>
                </a:cubicBezTo>
                <a:cubicBezTo>
                  <a:pt x="9249408" y="1475416"/>
                  <a:pt x="9246829" y="1476838"/>
                  <a:pt x="9244480" y="1477698"/>
                </a:cubicBezTo>
                <a:cubicBezTo>
                  <a:pt x="9233566" y="1481601"/>
                  <a:pt x="9221064" y="1480873"/>
                  <a:pt x="9210679" y="1475681"/>
                </a:cubicBezTo>
                <a:cubicBezTo>
                  <a:pt x="9206347" y="1473498"/>
                  <a:pt x="9202278" y="1470554"/>
                  <a:pt x="9197516" y="1469595"/>
                </a:cubicBezTo>
                <a:cubicBezTo>
                  <a:pt x="9194210" y="1468934"/>
                  <a:pt x="9190803" y="1469331"/>
                  <a:pt x="9187463" y="1469694"/>
                </a:cubicBezTo>
                <a:cubicBezTo>
                  <a:pt x="9167851" y="1471844"/>
                  <a:pt x="9148238" y="1474027"/>
                  <a:pt x="9128592" y="1476177"/>
                </a:cubicBezTo>
                <a:cubicBezTo>
                  <a:pt x="9128891" y="1480542"/>
                  <a:pt x="9133488" y="1483486"/>
                  <a:pt x="9137852" y="1483684"/>
                </a:cubicBezTo>
                <a:cubicBezTo>
                  <a:pt x="9142185" y="1483883"/>
                  <a:pt x="9146320" y="1482031"/>
                  <a:pt x="9150421" y="1480542"/>
                </a:cubicBezTo>
                <a:cubicBezTo>
                  <a:pt x="9165205" y="1475085"/>
                  <a:pt x="9181444" y="1473498"/>
                  <a:pt x="9197021" y="1476011"/>
                </a:cubicBezTo>
                <a:cubicBezTo>
                  <a:pt x="9197947" y="1476177"/>
                  <a:pt x="9186074" y="1497409"/>
                  <a:pt x="9184685" y="1499195"/>
                </a:cubicBezTo>
                <a:cubicBezTo>
                  <a:pt x="9178962" y="1506571"/>
                  <a:pt x="9171620" y="1511730"/>
                  <a:pt x="9164345" y="1517518"/>
                </a:cubicBezTo>
                <a:cubicBezTo>
                  <a:pt x="9166758" y="1518609"/>
                  <a:pt x="9168777" y="1520594"/>
                  <a:pt x="9169901" y="1522975"/>
                </a:cubicBezTo>
                <a:cubicBezTo>
                  <a:pt x="9184023" y="1513549"/>
                  <a:pt x="9188785" y="1492779"/>
                  <a:pt x="9204231" y="1485900"/>
                </a:cubicBezTo>
                <a:cubicBezTo>
                  <a:pt x="9209688" y="1483453"/>
                  <a:pt x="9215939" y="1483717"/>
                  <a:pt x="9221925" y="1484015"/>
                </a:cubicBezTo>
                <a:cubicBezTo>
                  <a:pt x="9231648" y="1484544"/>
                  <a:pt x="9241504" y="1485040"/>
                  <a:pt x="9250764" y="1488050"/>
                </a:cubicBezTo>
                <a:cubicBezTo>
                  <a:pt x="9265217" y="1492746"/>
                  <a:pt x="9274014" y="1502437"/>
                  <a:pt x="9284168" y="1512954"/>
                </a:cubicBezTo>
                <a:cubicBezTo>
                  <a:pt x="9292403" y="1521487"/>
                  <a:pt x="9304904" y="1528233"/>
                  <a:pt x="9310096" y="1539048"/>
                </a:cubicBezTo>
                <a:cubicBezTo>
                  <a:pt x="9299051" y="1547647"/>
                  <a:pt x="9281456" y="1550988"/>
                  <a:pt x="9268260" y="1555717"/>
                </a:cubicBezTo>
                <a:cubicBezTo>
                  <a:pt x="9272559" y="1559884"/>
                  <a:pt x="9279768" y="1558528"/>
                  <a:pt x="9284995" y="1555585"/>
                </a:cubicBezTo>
                <a:cubicBezTo>
                  <a:pt x="9290187" y="1552608"/>
                  <a:pt x="9294784" y="1548309"/>
                  <a:pt x="9300571" y="1546853"/>
                </a:cubicBezTo>
                <a:cubicBezTo>
                  <a:pt x="9311386" y="1544141"/>
                  <a:pt x="9321838" y="1552244"/>
                  <a:pt x="9329146" y="1560645"/>
                </a:cubicBezTo>
                <a:cubicBezTo>
                  <a:pt x="9350711" y="1585284"/>
                  <a:pt x="9363444" y="1617464"/>
                  <a:pt x="9388678" y="1638333"/>
                </a:cubicBezTo>
                <a:cubicBezTo>
                  <a:pt x="9385007" y="1639028"/>
                  <a:pt x="9381435" y="1640417"/>
                  <a:pt x="9378294" y="1642434"/>
                </a:cubicBezTo>
                <a:cubicBezTo>
                  <a:pt x="9380344" y="1644749"/>
                  <a:pt x="9384048" y="1643129"/>
                  <a:pt x="9387058" y="1642401"/>
                </a:cubicBezTo>
                <a:cubicBezTo>
                  <a:pt x="9406472" y="1637771"/>
                  <a:pt x="9398864" y="1661650"/>
                  <a:pt x="9403065" y="1670149"/>
                </a:cubicBezTo>
                <a:cubicBezTo>
                  <a:pt x="9392878" y="1676334"/>
                  <a:pt x="9377697" y="1675772"/>
                  <a:pt x="9366520" y="1672332"/>
                </a:cubicBezTo>
                <a:cubicBezTo>
                  <a:pt x="9360732" y="1670579"/>
                  <a:pt x="9355075" y="1670778"/>
                  <a:pt x="9349155" y="1669521"/>
                </a:cubicBezTo>
                <a:cubicBezTo>
                  <a:pt x="9347105" y="1673159"/>
                  <a:pt x="9345087" y="1676797"/>
                  <a:pt x="9343070" y="1680468"/>
                </a:cubicBezTo>
                <a:cubicBezTo>
                  <a:pt x="9358781" y="1676003"/>
                  <a:pt x="9374159" y="1677888"/>
                  <a:pt x="9390531" y="1678285"/>
                </a:cubicBezTo>
                <a:cubicBezTo>
                  <a:pt x="9394961" y="1678418"/>
                  <a:pt x="9399558" y="1678550"/>
                  <a:pt x="9403626" y="1680336"/>
                </a:cubicBezTo>
                <a:cubicBezTo>
                  <a:pt x="9406504" y="1681659"/>
                  <a:pt x="9408952" y="1683709"/>
                  <a:pt x="9411795" y="1685131"/>
                </a:cubicBezTo>
                <a:cubicBezTo>
                  <a:pt x="9417154" y="1687810"/>
                  <a:pt x="9423437" y="1687909"/>
                  <a:pt x="9429093" y="1689894"/>
                </a:cubicBezTo>
                <a:cubicBezTo>
                  <a:pt x="9442256" y="1694524"/>
                  <a:pt x="9447614" y="1706761"/>
                  <a:pt x="9452608" y="1718634"/>
                </a:cubicBezTo>
                <a:cubicBezTo>
                  <a:pt x="9457073" y="1729218"/>
                  <a:pt x="9464019" y="1739040"/>
                  <a:pt x="9467458" y="1749987"/>
                </a:cubicBezTo>
                <a:cubicBezTo>
                  <a:pt x="9464977" y="1748334"/>
                  <a:pt x="9462729" y="1746382"/>
                  <a:pt x="9460380" y="1744497"/>
                </a:cubicBezTo>
                <a:lnTo>
                  <a:pt x="9394564" y="1750153"/>
                </a:lnTo>
                <a:cubicBezTo>
                  <a:pt x="9391422" y="1740495"/>
                  <a:pt x="9388248" y="1730838"/>
                  <a:pt x="9385106" y="1721181"/>
                </a:cubicBezTo>
                <a:cubicBezTo>
                  <a:pt x="9382956" y="1723760"/>
                  <a:pt x="9380806" y="1726340"/>
                  <a:pt x="9378623" y="1728920"/>
                </a:cubicBezTo>
                <a:cubicBezTo>
                  <a:pt x="9381898" y="1732029"/>
                  <a:pt x="9384246" y="1736031"/>
                  <a:pt x="9385437" y="1740396"/>
                </a:cubicBezTo>
                <a:cubicBezTo>
                  <a:pt x="9371613" y="1747341"/>
                  <a:pt x="9356069" y="1742281"/>
                  <a:pt x="9341748" y="1740396"/>
                </a:cubicBezTo>
                <a:cubicBezTo>
                  <a:pt x="9328518" y="1738610"/>
                  <a:pt x="9311618" y="1744133"/>
                  <a:pt x="9300076" y="1736593"/>
                </a:cubicBezTo>
                <a:cubicBezTo>
                  <a:pt x="9301862" y="1740330"/>
                  <a:pt x="9303647" y="1744067"/>
                  <a:pt x="9305466" y="1747771"/>
                </a:cubicBezTo>
                <a:cubicBezTo>
                  <a:pt x="9324218" y="1736659"/>
                  <a:pt x="9359839" y="1740429"/>
                  <a:pt x="9378294" y="1749954"/>
                </a:cubicBezTo>
                <a:cubicBezTo>
                  <a:pt x="9383254" y="1752534"/>
                  <a:pt x="9387885" y="1755808"/>
                  <a:pt x="9393143" y="1757726"/>
                </a:cubicBezTo>
                <a:cubicBezTo>
                  <a:pt x="9400519" y="1760438"/>
                  <a:pt x="9408587" y="1760207"/>
                  <a:pt x="9416426" y="1760008"/>
                </a:cubicBezTo>
                <a:cubicBezTo>
                  <a:pt x="9431706" y="1759578"/>
                  <a:pt x="9446953" y="1759149"/>
                  <a:pt x="9462199" y="1758719"/>
                </a:cubicBezTo>
                <a:cubicBezTo>
                  <a:pt x="9467854" y="1783755"/>
                  <a:pt x="9481183" y="1807005"/>
                  <a:pt x="9499935" y="1824567"/>
                </a:cubicBezTo>
                <a:cubicBezTo>
                  <a:pt x="9495802" y="1821789"/>
                  <a:pt x="9491072" y="1823839"/>
                  <a:pt x="9488756" y="1827411"/>
                </a:cubicBezTo>
                <a:cubicBezTo>
                  <a:pt x="9502481" y="1827246"/>
                  <a:pt x="9508402" y="1834290"/>
                  <a:pt x="9520375" y="1837928"/>
                </a:cubicBezTo>
                <a:cubicBezTo>
                  <a:pt x="9536316" y="1842790"/>
                  <a:pt x="9554009" y="1838160"/>
                  <a:pt x="9570216" y="1843154"/>
                </a:cubicBezTo>
                <a:cubicBezTo>
                  <a:pt x="9590091" y="1849239"/>
                  <a:pt x="9601668" y="1863659"/>
                  <a:pt x="9613475" y="1879666"/>
                </a:cubicBezTo>
                <a:cubicBezTo>
                  <a:pt x="9613243" y="1883734"/>
                  <a:pt x="9607787" y="1885322"/>
                  <a:pt x="9603850" y="1884263"/>
                </a:cubicBezTo>
                <a:cubicBezTo>
                  <a:pt x="9599914" y="1883205"/>
                  <a:pt x="9596310" y="1880625"/>
                  <a:pt x="9592209" y="1880592"/>
                </a:cubicBezTo>
                <a:cubicBezTo>
                  <a:pt x="9588637" y="1880526"/>
                  <a:pt x="9585396" y="1882444"/>
                  <a:pt x="9582121" y="1883900"/>
                </a:cubicBezTo>
                <a:cubicBezTo>
                  <a:pt x="9564891" y="1891572"/>
                  <a:pt x="9544451" y="1887273"/>
                  <a:pt x="9526525" y="1893160"/>
                </a:cubicBezTo>
                <a:cubicBezTo>
                  <a:pt x="9510321" y="1898452"/>
                  <a:pt x="9497917" y="1911383"/>
                  <a:pt x="9483200" y="1919949"/>
                </a:cubicBezTo>
                <a:cubicBezTo>
                  <a:pt x="9457999" y="1934666"/>
                  <a:pt x="9427208" y="1935923"/>
                  <a:pt x="9398104" y="1933410"/>
                </a:cubicBezTo>
                <a:cubicBezTo>
                  <a:pt x="9388910" y="1932616"/>
                  <a:pt x="9378623" y="1930830"/>
                  <a:pt x="9373366" y="1923223"/>
                </a:cubicBezTo>
                <a:cubicBezTo>
                  <a:pt x="9370389" y="1918924"/>
                  <a:pt x="9369594" y="1913401"/>
                  <a:pt x="9366717" y="1909002"/>
                </a:cubicBezTo>
                <a:cubicBezTo>
                  <a:pt x="9363840" y="1904636"/>
                  <a:pt x="9356927" y="1901957"/>
                  <a:pt x="9353522" y="1905926"/>
                </a:cubicBezTo>
                <a:cubicBezTo>
                  <a:pt x="9364833" y="1912574"/>
                  <a:pt x="9371777" y="1926001"/>
                  <a:pt x="9370654" y="1939032"/>
                </a:cubicBezTo>
                <a:cubicBezTo>
                  <a:pt x="9343996" y="1946903"/>
                  <a:pt x="9316678" y="1952427"/>
                  <a:pt x="9289063" y="1955569"/>
                </a:cubicBezTo>
                <a:cubicBezTo>
                  <a:pt x="9292998" y="1957685"/>
                  <a:pt x="9296240" y="1961092"/>
                  <a:pt x="9298091" y="1965160"/>
                </a:cubicBezTo>
                <a:cubicBezTo>
                  <a:pt x="9355638" y="1942703"/>
                  <a:pt x="9420263" y="1947003"/>
                  <a:pt x="9479530" y="1929672"/>
                </a:cubicBezTo>
                <a:cubicBezTo>
                  <a:pt x="9483035" y="1937345"/>
                  <a:pt x="9478470" y="1946143"/>
                  <a:pt x="9473609" y="1953022"/>
                </a:cubicBezTo>
                <a:cubicBezTo>
                  <a:pt x="9458495" y="1974420"/>
                  <a:pt x="9438883" y="1992643"/>
                  <a:pt x="9416426" y="2006170"/>
                </a:cubicBezTo>
                <a:cubicBezTo>
                  <a:pt x="9421884" y="2008584"/>
                  <a:pt x="9427308" y="2010999"/>
                  <a:pt x="9432764" y="2013380"/>
                </a:cubicBezTo>
                <a:cubicBezTo>
                  <a:pt x="9439214" y="1998696"/>
                  <a:pt x="9455122" y="1990990"/>
                  <a:pt x="9466499" y="1979646"/>
                </a:cubicBezTo>
                <a:cubicBezTo>
                  <a:pt x="9478306" y="1967872"/>
                  <a:pt x="9485151" y="1952162"/>
                  <a:pt x="9493816" y="1937875"/>
                </a:cubicBezTo>
                <a:cubicBezTo>
                  <a:pt x="9502448" y="1923620"/>
                  <a:pt x="9514356" y="1909729"/>
                  <a:pt x="9530593" y="1905959"/>
                </a:cubicBezTo>
                <a:cubicBezTo>
                  <a:pt x="9538366" y="1904173"/>
                  <a:pt x="9546436" y="1904835"/>
                  <a:pt x="9554373" y="1905232"/>
                </a:cubicBezTo>
                <a:cubicBezTo>
                  <a:pt x="9583510" y="1906621"/>
                  <a:pt x="9612813" y="1904008"/>
                  <a:pt x="9641256" y="1897493"/>
                </a:cubicBezTo>
                <a:cubicBezTo>
                  <a:pt x="9638908" y="1894318"/>
                  <a:pt x="9636559" y="1891176"/>
                  <a:pt x="9634245" y="1888001"/>
                </a:cubicBezTo>
                <a:cubicBezTo>
                  <a:pt x="9656801" y="1889423"/>
                  <a:pt x="9669368" y="1921537"/>
                  <a:pt x="9689046" y="1931293"/>
                </a:cubicBezTo>
                <a:cubicBezTo>
                  <a:pt x="9683722" y="1931062"/>
                  <a:pt x="9678397" y="1930830"/>
                  <a:pt x="9673072" y="1930599"/>
                </a:cubicBezTo>
                <a:cubicBezTo>
                  <a:pt x="9673734" y="1933674"/>
                  <a:pt x="9674362" y="1936717"/>
                  <a:pt x="9675024" y="1939793"/>
                </a:cubicBezTo>
                <a:cubicBezTo>
                  <a:pt x="9699761" y="1951203"/>
                  <a:pt x="9722053" y="1967872"/>
                  <a:pt x="9739979" y="1988344"/>
                </a:cubicBezTo>
                <a:cubicBezTo>
                  <a:pt x="9742493" y="1991221"/>
                  <a:pt x="9744940" y="1994165"/>
                  <a:pt x="9747982" y="1996447"/>
                </a:cubicBezTo>
                <a:cubicBezTo>
                  <a:pt x="9754498" y="2001275"/>
                  <a:pt x="9764386" y="2004020"/>
                  <a:pt x="9765510" y="2012024"/>
                </a:cubicBezTo>
                <a:cubicBezTo>
                  <a:pt x="9758401" y="2011296"/>
                  <a:pt x="9751257" y="2010536"/>
                  <a:pt x="9744113" y="2009808"/>
                </a:cubicBezTo>
                <a:cubicBezTo>
                  <a:pt x="9745734" y="2017316"/>
                  <a:pt x="9736639" y="2022442"/>
                  <a:pt x="9729131" y="2024162"/>
                </a:cubicBezTo>
                <a:cubicBezTo>
                  <a:pt x="9716398" y="2027105"/>
                  <a:pt x="9703268" y="2028164"/>
                  <a:pt x="9690203" y="2027337"/>
                </a:cubicBezTo>
                <a:cubicBezTo>
                  <a:pt x="9692287" y="2030776"/>
                  <a:pt x="9694371" y="2034216"/>
                  <a:pt x="9696455" y="2037656"/>
                </a:cubicBezTo>
                <a:cubicBezTo>
                  <a:pt x="9689509" y="2048669"/>
                  <a:pt x="9682432" y="2059847"/>
                  <a:pt x="9672742" y="2068546"/>
                </a:cubicBezTo>
                <a:cubicBezTo>
                  <a:pt x="9663017" y="2077244"/>
                  <a:pt x="9650153" y="2083263"/>
                  <a:pt x="9637188" y="2081907"/>
                </a:cubicBezTo>
                <a:cubicBezTo>
                  <a:pt x="9634179" y="2081576"/>
                  <a:pt x="9630871" y="2080948"/>
                  <a:pt x="9628292" y="2082502"/>
                </a:cubicBezTo>
                <a:cubicBezTo>
                  <a:pt x="9625547" y="2084189"/>
                  <a:pt x="9624686" y="2087695"/>
                  <a:pt x="9623695" y="2090771"/>
                </a:cubicBezTo>
                <a:cubicBezTo>
                  <a:pt x="9617609" y="2109424"/>
                  <a:pt x="9598361" y="2120437"/>
                  <a:pt x="9579741" y="2126721"/>
                </a:cubicBezTo>
                <a:cubicBezTo>
                  <a:pt x="9561121" y="2133005"/>
                  <a:pt x="9541012" y="2136577"/>
                  <a:pt x="9525104" y="2148086"/>
                </a:cubicBezTo>
                <a:cubicBezTo>
                  <a:pt x="9530230" y="2150864"/>
                  <a:pt x="9536480" y="2148285"/>
                  <a:pt x="9541707" y="2145672"/>
                </a:cubicBezTo>
                <a:cubicBezTo>
                  <a:pt x="9551827" y="2140612"/>
                  <a:pt x="9561946" y="2135585"/>
                  <a:pt x="9572068" y="2130524"/>
                </a:cubicBezTo>
                <a:cubicBezTo>
                  <a:pt x="9576301" y="2128408"/>
                  <a:pt x="9581262" y="2126291"/>
                  <a:pt x="9585528" y="2128342"/>
                </a:cubicBezTo>
                <a:cubicBezTo>
                  <a:pt x="9590687" y="2130855"/>
                  <a:pt x="9591448" y="2138065"/>
                  <a:pt x="9589628" y="2143489"/>
                </a:cubicBezTo>
                <a:cubicBezTo>
                  <a:pt x="9587809" y="2148913"/>
                  <a:pt x="9584205" y="2153675"/>
                  <a:pt x="9583047" y="2159298"/>
                </a:cubicBezTo>
                <a:cubicBezTo>
                  <a:pt x="9584834" y="2155891"/>
                  <a:pt x="9588803" y="2153775"/>
                  <a:pt x="9592638" y="2154171"/>
                </a:cubicBezTo>
                <a:cubicBezTo>
                  <a:pt x="9588307" y="2142894"/>
                  <a:pt x="9597501" y="2131351"/>
                  <a:pt x="9606000" y="2122752"/>
                </a:cubicBezTo>
                <a:cubicBezTo>
                  <a:pt x="9614764" y="2113922"/>
                  <a:pt x="9623528" y="2105058"/>
                  <a:pt x="9632293" y="2096228"/>
                </a:cubicBezTo>
                <a:cubicBezTo>
                  <a:pt x="9635105" y="2093383"/>
                  <a:pt x="9638015" y="2090506"/>
                  <a:pt x="9641719" y="2089183"/>
                </a:cubicBezTo>
                <a:cubicBezTo>
                  <a:pt x="9646548" y="2087496"/>
                  <a:pt x="9651840" y="2088720"/>
                  <a:pt x="9656933" y="2088489"/>
                </a:cubicBezTo>
                <a:cubicBezTo>
                  <a:pt x="9667185" y="2087993"/>
                  <a:pt x="9676809" y="2080981"/>
                  <a:pt x="9680381" y="2071357"/>
                </a:cubicBezTo>
                <a:cubicBezTo>
                  <a:pt x="9687094" y="2085247"/>
                  <a:pt x="9688715" y="2101486"/>
                  <a:pt x="9684946" y="2116402"/>
                </a:cubicBezTo>
                <a:cubicBezTo>
                  <a:pt x="9682862" y="2124571"/>
                  <a:pt x="9679223" y="2132410"/>
                  <a:pt x="9678695" y="2140810"/>
                </a:cubicBezTo>
                <a:cubicBezTo>
                  <a:pt x="9678166" y="2149211"/>
                  <a:pt x="9681936" y="2158802"/>
                  <a:pt x="9689940" y="2161381"/>
                </a:cubicBezTo>
                <a:cubicBezTo>
                  <a:pt x="9683622" y="2153675"/>
                  <a:pt x="9685011" y="2142298"/>
                  <a:pt x="9688286" y="2132873"/>
                </a:cubicBezTo>
                <a:cubicBezTo>
                  <a:pt x="9691592" y="2123480"/>
                  <a:pt x="9696488" y="2114219"/>
                  <a:pt x="9696189" y="2104264"/>
                </a:cubicBezTo>
                <a:cubicBezTo>
                  <a:pt x="9695958" y="2097981"/>
                  <a:pt x="9693676" y="2091928"/>
                  <a:pt x="9693247" y="2085611"/>
                </a:cubicBezTo>
                <a:cubicBezTo>
                  <a:pt x="9692453" y="2072746"/>
                  <a:pt x="9699597" y="2060873"/>
                  <a:pt x="9706475" y="2049926"/>
                </a:cubicBezTo>
                <a:cubicBezTo>
                  <a:pt x="9707568" y="2048206"/>
                  <a:pt x="9708790" y="2046387"/>
                  <a:pt x="9710676" y="2045593"/>
                </a:cubicBezTo>
                <a:cubicBezTo>
                  <a:pt x="9712693" y="2044733"/>
                  <a:pt x="9714975" y="2045262"/>
                  <a:pt x="9717092" y="2045692"/>
                </a:cubicBezTo>
                <a:cubicBezTo>
                  <a:pt x="9736803" y="2049893"/>
                  <a:pt x="9757871" y="2047478"/>
                  <a:pt x="9776127" y="2038912"/>
                </a:cubicBezTo>
                <a:cubicBezTo>
                  <a:pt x="9778640" y="2037722"/>
                  <a:pt x="9781286" y="2036399"/>
                  <a:pt x="9784097" y="2036597"/>
                </a:cubicBezTo>
                <a:cubicBezTo>
                  <a:pt x="9790381" y="2037060"/>
                  <a:pt x="9808770" y="2054589"/>
                  <a:pt x="9813135" y="2059682"/>
                </a:cubicBezTo>
                <a:cubicBezTo>
                  <a:pt x="9823388" y="2071688"/>
                  <a:pt x="9825141" y="2088919"/>
                  <a:pt x="9836254" y="2100494"/>
                </a:cubicBezTo>
                <a:cubicBezTo>
                  <a:pt x="9838371" y="2102743"/>
                  <a:pt x="9840784" y="2104694"/>
                  <a:pt x="9842836" y="2107010"/>
                </a:cubicBezTo>
                <a:cubicBezTo>
                  <a:pt x="9845745" y="2110251"/>
                  <a:pt x="9847862" y="2114120"/>
                  <a:pt x="9849912" y="2117957"/>
                </a:cubicBezTo>
                <a:cubicBezTo>
                  <a:pt x="9861653" y="2139553"/>
                  <a:pt x="9873395" y="2161150"/>
                  <a:pt x="9885136" y="2182746"/>
                </a:cubicBezTo>
                <a:cubicBezTo>
                  <a:pt x="9885698" y="2183772"/>
                  <a:pt x="9886259" y="2184929"/>
                  <a:pt x="9885930" y="2186054"/>
                </a:cubicBezTo>
                <a:cubicBezTo>
                  <a:pt x="9880307" y="2204674"/>
                  <a:pt x="9914074" y="2249124"/>
                  <a:pt x="9927402" y="2264470"/>
                </a:cubicBezTo>
                <a:cubicBezTo>
                  <a:pt x="9932165" y="2269960"/>
                  <a:pt x="9938648" y="2270390"/>
                  <a:pt x="9943741" y="2274722"/>
                </a:cubicBezTo>
                <a:cubicBezTo>
                  <a:pt x="9949793" y="2279915"/>
                  <a:pt x="9955383" y="2287356"/>
                  <a:pt x="9959319" y="2294235"/>
                </a:cubicBezTo>
                <a:cubicBezTo>
                  <a:pt x="9960310" y="2295988"/>
                  <a:pt x="9960740" y="2297973"/>
                  <a:pt x="9961798" y="2299659"/>
                </a:cubicBezTo>
                <a:cubicBezTo>
                  <a:pt x="9964842" y="2304521"/>
                  <a:pt x="9969703" y="2302967"/>
                  <a:pt x="9974863" y="2304256"/>
                </a:cubicBezTo>
                <a:cubicBezTo>
                  <a:pt x="9980782" y="2305712"/>
                  <a:pt x="9978898" y="2309978"/>
                  <a:pt x="9982966" y="2312062"/>
                </a:cubicBezTo>
                <a:cubicBezTo>
                  <a:pt x="9986504" y="2313881"/>
                  <a:pt x="9992490" y="2312789"/>
                  <a:pt x="9996392" y="2312822"/>
                </a:cubicBezTo>
                <a:cubicBezTo>
                  <a:pt x="9983362" y="2319305"/>
                  <a:pt x="9968877" y="2321090"/>
                  <a:pt x="9955117" y="2325555"/>
                </a:cubicBezTo>
                <a:cubicBezTo>
                  <a:pt x="9948471" y="2327738"/>
                  <a:pt x="9941790" y="2331012"/>
                  <a:pt x="9935042" y="2331839"/>
                </a:cubicBezTo>
                <a:cubicBezTo>
                  <a:pt x="9931206" y="2332302"/>
                  <a:pt x="9930115" y="2330946"/>
                  <a:pt x="9926939" y="2328962"/>
                </a:cubicBezTo>
                <a:cubicBezTo>
                  <a:pt x="9922904" y="2326448"/>
                  <a:pt x="9919961" y="2325324"/>
                  <a:pt x="9915331" y="2324795"/>
                </a:cubicBezTo>
                <a:cubicBezTo>
                  <a:pt x="9906600" y="2323836"/>
                  <a:pt x="9897240" y="2321785"/>
                  <a:pt x="9888641" y="2319801"/>
                </a:cubicBezTo>
                <a:cubicBezTo>
                  <a:pt x="9882092" y="2318279"/>
                  <a:pt x="9876272" y="2315038"/>
                  <a:pt x="9869459" y="2314410"/>
                </a:cubicBezTo>
                <a:cubicBezTo>
                  <a:pt x="9862579" y="2313748"/>
                  <a:pt x="9857751" y="2318015"/>
                  <a:pt x="9850806" y="2315964"/>
                </a:cubicBezTo>
                <a:cubicBezTo>
                  <a:pt x="9848127" y="2315170"/>
                  <a:pt x="9844688" y="2313881"/>
                  <a:pt x="9842306" y="2312425"/>
                </a:cubicBezTo>
                <a:cubicBezTo>
                  <a:pt x="9840752" y="2311532"/>
                  <a:pt x="9840620" y="2311665"/>
                  <a:pt x="9839595" y="2310143"/>
                </a:cubicBezTo>
                <a:cubicBezTo>
                  <a:pt x="9839197" y="2309581"/>
                  <a:pt x="9838271" y="2305480"/>
                  <a:pt x="9837576" y="2305249"/>
                </a:cubicBezTo>
                <a:cubicBezTo>
                  <a:pt x="9836187" y="2306406"/>
                  <a:pt x="9835791" y="2308324"/>
                  <a:pt x="9836155" y="2309945"/>
                </a:cubicBezTo>
                <a:cubicBezTo>
                  <a:pt x="9832946" y="2309515"/>
                  <a:pt x="9829738" y="2308754"/>
                  <a:pt x="9826497" y="2308126"/>
                </a:cubicBezTo>
                <a:cubicBezTo>
                  <a:pt x="9822165" y="2307266"/>
                  <a:pt x="9816080" y="2307597"/>
                  <a:pt x="9812144" y="2305612"/>
                </a:cubicBezTo>
                <a:cubicBezTo>
                  <a:pt x="9808637" y="2303826"/>
                  <a:pt x="9806223" y="2299858"/>
                  <a:pt x="9803676" y="2297013"/>
                </a:cubicBezTo>
                <a:cubicBezTo>
                  <a:pt x="9802651" y="2295856"/>
                  <a:pt x="9800502" y="2293673"/>
                  <a:pt x="9799046" y="2293144"/>
                </a:cubicBezTo>
                <a:cubicBezTo>
                  <a:pt x="9797493" y="2292648"/>
                  <a:pt x="9796268" y="2293871"/>
                  <a:pt x="9794581" y="2293144"/>
                </a:cubicBezTo>
                <a:cubicBezTo>
                  <a:pt x="9794581" y="2296881"/>
                  <a:pt x="9797922" y="2296352"/>
                  <a:pt x="9800105" y="2298237"/>
                </a:cubicBezTo>
                <a:cubicBezTo>
                  <a:pt x="9804139" y="2301842"/>
                  <a:pt x="9800898" y="2302437"/>
                  <a:pt x="9799345" y="2305050"/>
                </a:cubicBezTo>
                <a:cubicBezTo>
                  <a:pt x="9796533" y="2309680"/>
                  <a:pt x="9801528" y="2305546"/>
                  <a:pt x="9804834" y="2306274"/>
                </a:cubicBezTo>
                <a:cubicBezTo>
                  <a:pt x="9807811" y="2306902"/>
                  <a:pt x="9807811" y="2310044"/>
                  <a:pt x="9809829" y="2311400"/>
                </a:cubicBezTo>
                <a:cubicBezTo>
                  <a:pt x="9813268" y="2313715"/>
                  <a:pt x="9820611" y="2312095"/>
                  <a:pt x="9824844" y="2312855"/>
                </a:cubicBezTo>
                <a:cubicBezTo>
                  <a:pt x="9828383" y="2313517"/>
                  <a:pt x="9832120" y="2314410"/>
                  <a:pt x="9834303" y="2317452"/>
                </a:cubicBezTo>
                <a:cubicBezTo>
                  <a:pt x="9837940" y="2322546"/>
                  <a:pt x="9838470" y="2328730"/>
                  <a:pt x="9845382" y="2329061"/>
                </a:cubicBezTo>
                <a:cubicBezTo>
                  <a:pt x="9847466" y="2329160"/>
                  <a:pt x="9854047" y="2327540"/>
                  <a:pt x="9855469" y="2328300"/>
                </a:cubicBezTo>
                <a:cubicBezTo>
                  <a:pt x="9858182" y="2329723"/>
                  <a:pt x="9854279" y="2332798"/>
                  <a:pt x="9852262" y="2333790"/>
                </a:cubicBezTo>
                <a:cubicBezTo>
                  <a:pt x="9849086" y="2335345"/>
                  <a:pt x="9844852" y="2335312"/>
                  <a:pt x="9841447" y="2336469"/>
                </a:cubicBezTo>
                <a:cubicBezTo>
                  <a:pt x="9836254" y="2338255"/>
                  <a:pt x="9833344" y="2338751"/>
                  <a:pt x="9828117" y="2339082"/>
                </a:cubicBezTo>
                <a:cubicBezTo>
                  <a:pt x="9822627" y="2339413"/>
                  <a:pt x="9817436" y="2337991"/>
                  <a:pt x="9811878" y="2337925"/>
                </a:cubicBezTo>
                <a:cubicBezTo>
                  <a:pt x="9805032" y="2337858"/>
                  <a:pt x="9798385" y="2339545"/>
                  <a:pt x="9791639" y="2340140"/>
                </a:cubicBezTo>
                <a:cubicBezTo>
                  <a:pt x="9788562" y="2340438"/>
                  <a:pt x="9785983" y="2339214"/>
                  <a:pt x="9782807" y="2337925"/>
                </a:cubicBezTo>
                <a:cubicBezTo>
                  <a:pt x="9781254" y="2337329"/>
                  <a:pt x="9773547" y="2332302"/>
                  <a:pt x="9772753" y="2332501"/>
                </a:cubicBezTo>
                <a:cubicBezTo>
                  <a:pt x="9772522" y="2332468"/>
                  <a:pt x="9772290" y="2332468"/>
                  <a:pt x="9772060" y="2332600"/>
                </a:cubicBezTo>
                <a:cubicBezTo>
                  <a:pt x="9773052" y="2338288"/>
                  <a:pt x="9771696" y="2339843"/>
                  <a:pt x="9766173" y="2340934"/>
                </a:cubicBezTo>
                <a:cubicBezTo>
                  <a:pt x="9761972" y="2341761"/>
                  <a:pt x="9757012" y="2344109"/>
                  <a:pt x="9753572" y="2346490"/>
                </a:cubicBezTo>
                <a:cubicBezTo>
                  <a:pt x="9755325" y="2350856"/>
                  <a:pt x="9767230" y="2344374"/>
                  <a:pt x="9770438" y="2343745"/>
                </a:cubicBezTo>
                <a:cubicBezTo>
                  <a:pt x="9773315" y="2343150"/>
                  <a:pt x="9776226" y="2341926"/>
                  <a:pt x="9779170" y="2341794"/>
                </a:cubicBezTo>
                <a:cubicBezTo>
                  <a:pt x="9781816" y="2341695"/>
                  <a:pt x="9784462" y="2342720"/>
                  <a:pt x="9787009" y="2343481"/>
                </a:cubicBezTo>
                <a:cubicBezTo>
                  <a:pt x="9787472" y="2344374"/>
                  <a:pt x="9788662" y="2344473"/>
                  <a:pt x="9789720" y="2344275"/>
                </a:cubicBezTo>
                <a:cubicBezTo>
                  <a:pt x="9788596" y="2345862"/>
                  <a:pt x="9787405" y="2347846"/>
                  <a:pt x="9786181" y="2349202"/>
                </a:cubicBezTo>
                <a:cubicBezTo>
                  <a:pt x="9789820" y="2348144"/>
                  <a:pt x="9794118" y="2347152"/>
                  <a:pt x="9797956" y="2346623"/>
                </a:cubicBezTo>
                <a:cubicBezTo>
                  <a:pt x="9800005" y="2346292"/>
                  <a:pt x="9802387" y="2345796"/>
                  <a:pt x="9804503" y="2345829"/>
                </a:cubicBezTo>
                <a:cubicBezTo>
                  <a:pt x="9806785" y="2345895"/>
                  <a:pt x="9807744" y="2347152"/>
                  <a:pt x="9809763" y="2347383"/>
                </a:cubicBezTo>
                <a:cubicBezTo>
                  <a:pt x="9811946" y="2347681"/>
                  <a:pt x="9819584" y="2343018"/>
                  <a:pt x="9819453" y="2348442"/>
                </a:cubicBezTo>
                <a:cubicBezTo>
                  <a:pt x="9819387" y="2352675"/>
                  <a:pt x="9814524" y="2353833"/>
                  <a:pt x="9812408" y="2356479"/>
                </a:cubicBezTo>
                <a:cubicBezTo>
                  <a:pt x="9813036" y="2356181"/>
                  <a:pt x="9813765" y="2356280"/>
                  <a:pt x="9814426" y="2356115"/>
                </a:cubicBezTo>
                <a:cubicBezTo>
                  <a:pt x="9814426" y="2356115"/>
                  <a:pt x="9814756" y="2356578"/>
                  <a:pt x="9814756" y="2356578"/>
                </a:cubicBezTo>
                <a:cubicBezTo>
                  <a:pt x="9813169" y="2358761"/>
                  <a:pt x="9812739" y="2361439"/>
                  <a:pt x="9810853" y="2363688"/>
                </a:cubicBezTo>
                <a:cubicBezTo>
                  <a:pt x="9808968" y="2365970"/>
                  <a:pt x="9808010" y="2368451"/>
                  <a:pt x="9807050" y="2371229"/>
                </a:cubicBezTo>
                <a:cubicBezTo>
                  <a:pt x="9806091" y="2373974"/>
                  <a:pt x="9805100" y="2375925"/>
                  <a:pt x="9803512" y="2378373"/>
                </a:cubicBezTo>
                <a:cubicBezTo>
                  <a:pt x="9802222" y="2380357"/>
                  <a:pt x="9799906" y="2383036"/>
                  <a:pt x="9799477" y="2385318"/>
                </a:cubicBezTo>
                <a:cubicBezTo>
                  <a:pt x="9803512" y="2384921"/>
                  <a:pt x="9802950" y="2380291"/>
                  <a:pt x="9805827" y="2378307"/>
                </a:cubicBezTo>
                <a:cubicBezTo>
                  <a:pt x="9806753" y="2381184"/>
                  <a:pt x="9807646" y="2378505"/>
                  <a:pt x="9807911" y="2376984"/>
                </a:cubicBezTo>
                <a:cubicBezTo>
                  <a:pt x="9808274" y="2374834"/>
                  <a:pt x="9808538" y="2373610"/>
                  <a:pt x="9809663" y="2371692"/>
                </a:cubicBezTo>
                <a:cubicBezTo>
                  <a:pt x="9811317" y="2368980"/>
                  <a:pt x="9813268" y="2365970"/>
                  <a:pt x="9816476" y="2365243"/>
                </a:cubicBezTo>
                <a:cubicBezTo>
                  <a:pt x="9817204" y="2366863"/>
                  <a:pt x="9818825" y="2368980"/>
                  <a:pt x="9820147" y="2370237"/>
                </a:cubicBezTo>
                <a:cubicBezTo>
                  <a:pt x="9818494" y="2368451"/>
                  <a:pt x="9818427" y="2364118"/>
                  <a:pt x="9819453" y="2362035"/>
                </a:cubicBezTo>
                <a:cubicBezTo>
                  <a:pt x="9821504" y="2357868"/>
                  <a:pt x="9825471" y="2354196"/>
                  <a:pt x="9828481" y="2350658"/>
                </a:cubicBezTo>
                <a:cubicBezTo>
                  <a:pt x="9833872" y="2344374"/>
                  <a:pt x="9842340" y="2346424"/>
                  <a:pt x="9849649" y="2345697"/>
                </a:cubicBezTo>
                <a:cubicBezTo>
                  <a:pt x="9850971" y="2345531"/>
                  <a:pt x="9853517" y="2344539"/>
                  <a:pt x="9855503" y="2344473"/>
                </a:cubicBezTo>
                <a:cubicBezTo>
                  <a:pt x="9858214" y="2380919"/>
                  <a:pt x="9832946" y="2426362"/>
                  <a:pt x="9792201" y="2453581"/>
                </a:cubicBezTo>
                <a:cubicBezTo>
                  <a:pt x="9752745" y="2479940"/>
                  <a:pt x="9709486" y="2477261"/>
                  <a:pt x="9673767" y="2458079"/>
                </a:cubicBezTo>
                <a:cubicBezTo>
                  <a:pt x="9672477" y="2455333"/>
                  <a:pt x="9672344" y="2452754"/>
                  <a:pt x="9671783" y="2449050"/>
                </a:cubicBezTo>
                <a:cubicBezTo>
                  <a:pt x="9670757" y="2442071"/>
                  <a:pt x="9672576" y="2435556"/>
                  <a:pt x="9673832" y="2428611"/>
                </a:cubicBezTo>
                <a:cubicBezTo>
                  <a:pt x="9672477" y="2431786"/>
                  <a:pt x="9670723" y="2435159"/>
                  <a:pt x="9668773" y="2438036"/>
                </a:cubicBezTo>
                <a:cubicBezTo>
                  <a:pt x="9666491" y="2441410"/>
                  <a:pt x="9666358" y="2441211"/>
                  <a:pt x="9666225" y="2445345"/>
                </a:cubicBezTo>
                <a:cubicBezTo>
                  <a:pt x="9663348" y="2444155"/>
                  <a:pt x="9660901" y="2446801"/>
                  <a:pt x="9658223" y="2446503"/>
                </a:cubicBezTo>
                <a:cubicBezTo>
                  <a:pt x="9655510" y="2446172"/>
                  <a:pt x="9653460" y="2443526"/>
                  <a:pt x="9652037" y="2441344"/>
                </a:cubicBezTo>
                <a:cubicBezTo>
                  <a:pt x="9650053" y="2438235"/>
                  <a:pt x="9651410" y="2436780"/>
                  <a:pt x="9648036" y="2435854"/>
                </a:cubicBezTo>
                <a:cubicBezTo>
                  <a:pt x="9645489" y="2435159"/>
                  <a:pt x="9640661" y="2435457"/>
                  <a:pt x="9638478" y="2436879"/>
                </a:cubicBezTo>
                <a:cubicBezTo>
                  <a:pt x="9635799" y="2430694"/>
                  <a:pt x="9634675" y="2424278"/>
                  <a:pt x="9634013" y="2417498"/>
                </a:cubicBezTo>
                <a:cubicBezTo>
                  <a:pt x="9633715" y="2414555"/>
                  <a:pt x="9634013" y="2411413"/>
                  <a:pt x="9633549" y="2408370"/>
                </a:cubicBezTo>
                <a:cubicBezTo>
                  <a:pt x="9633087" y="2405162"/>
                  <a:pt x="9631566" y="2402516"/>
                  <a:pt x="9631797" y="2399407"/>
                </a:cubicBezTo>
                <a:cubicBezTo>
                  <a:pt x="9632061" y="2395769"/>
                  <a:pt x="9632756" y="2392032"/>
                  <a:pt x="9632955" y="2388295"/>
                </a:cubicBezTo>
                <a:cubicBezTo>
                  <a:pt x="9637253" y="2387534"/>
                  <a:pt x="9642182" y="2386674"/>
                  <a:pt x="9646845" y="2386013"/>
                </a:cubicBezTo>
                <a:cubicBezTo>
                  <a:pt x="9652732" y="2385186"/>
                  <a:pt x="9653361" y="2389121"/>
                  <a:pt x="9657396" y="2392826"/>
                </a:cubicBezTo>
                <a:cubicBezTo>
                  <a:pt x="9659975" y="2390643"/>
                  <a:pt x="9660537" y="2386244"/>
                  <a:pt x="9663250" y="2384557"/>
                </a:cubicBezTo>
                <a:cubicBezTo>
                  <a:pt x="9666722" y="2382408"/>
                  <a:pt x="9669235" y="2386773"/>
                  <a:pt x="9672112" y="2387799"/>
                </a:cubicBezTo>
                <a:cubicBezTo>
                  <a:pt x="9672013" y="2385483"/>
                  <a:pt x="9669896" y="2384855"/>
                  <a:pt x="9669103" y="2382805"/>
                </a:cubicBezTo>
                <a:cubicBezTo>
                  <a:pt x="9668211" y="2380456"/>
                  <a:pt x="9669301" y="2379200"/>
                  <a:pt x="9670327" y="2376851"/>
                </a:cubicBezTo>
                <a:cubicBezTo>
                  <a:pt x="9672279" y="2372387"/>
                  <a:pt x="9674131" y="2367558"/>
                  <a:pt x="9676379" y="2363258"/>
                </a:cubicBezTo>
                <a:cubicBezTo>
                  <a:pt x="9673964" y="2366996"/>
                  <a:pt x="9671153" y="2370435"/>
                  <a:pt x="9668674" y="2374106"/>
                </a:cubicBezTo>
                <a:cubicBezTo>
                  <a:pt x="9666293" y="2377579"/>
                  <a:pt x="9664936" y="2378075"/>
                  <a:pt x="9661861" y="2380523"/>
                </a:cubicBezTo>
                <a:cubicBezTo>
                  <a:pt x="9657892" y="2383598"/>
                  <a:pt x="9658322" y="2385616"/>
                  <a:pt x="9653062" y="2383797"/>
                </a:cubicBezTo>
                <a:cubicBezTo>
                  <a:pt x="9646052" y="2381349"/>
                  <a:pt x="9639140" y="2384723"/>
                  <a:pt x="9632524" y="2384557"/>
                </a:cubicBezTo>
                <a:cubicBezTo>
                  <a:pt x="9624753" y="2384359"/>
                  <a:pt x="9622701" y="2382143"/>
                  <a:pt x="9620156" y="2374636"/>
                </a:cubicBezTo>
                <a:cubicBezTo>
                  <a:pt x="9619064" y="2371461"/>
                  <a:pt x="9614169" y="2358463"/>
                  <a:pt x="9617345" y="2356313"/>
                </a:cubicBezTo>
                <a:cubicBezTo>
                  <a:pt x="9603354" y="2358132"/>
                  <a:pt x="9586025" y="2342786"/>
                  <a:pt x="9580501" y="2331045"/>
                </a:cubicBezTo>
                <a:cubicBezTo>
                  <a:pt x="9578119" y="2325952"/>
                  <a:pt x="9573257" y="2321322"/>
                  <a:pt x="9571637" y="2316163"/>
                </a:cubicBezTo>
                <a:cubicBezTo>
                  <a:pt x="9569090" y="2316692"/>
                  <a:pt x="9566444" y="2316791"/>
                  <a:pt x="9563699" y="2316758"/>
                </a:cubicBezTo>
                <a:cubicBezTo>
                  <a:pt x="9571142" y="2324166"/>
                  <a:pt x="9576566" y="2332798"/>
                  <a:pt x="9583015" y="2341199"/>
                </a:cubicBezTo>
                <a:cubicBezTo>
                  <a:pt x="9586322" y="2345564"/>
                  <a:pt x="9598129" y="2355519"/>
                  <a:pt x="9593300" y="2360282"/>
                </a:cubicBezTo>
                <a:cubicBezTo>
                  <a:pt x="9598029" y="2360646"/>
                  <a:pt x="9603718" y="2360183"/>
                  <a:pt x="9607588" y="2363192"/>
                </a:cubicBezTo>
                <a:cubicBezTo>
                  <a:pt x="9609836" y="2364945"/>
                  <a:pt x="9610333" y="2366996"/>
                  <a:pt x="9611324" y="2369509"/>
                </a:cubicBezTo>
                <a:cubicBezTo>
                  <a:pt x="9614764" y="2378009"/>
                  <a:pt x="9619924" y="2385483"/>
                  <a:pt x="9622867" y="2394182"/>
                </a:cubicBezTo>
                <a:cubicBezTo>
                  <a:pt x="9625447" y="2401855"/>
                  <a:pt x="9626936" y="2409858"/>
                  <a:pt x="9627332" y="2417928"/>
                </a:cubicBezTo>
                <a:cubicBezTo>
                  <a:pt x="9627695" y="2424543"/>
                  <a:pt x="9626936" y="2430727"/>
                  <a:pt x="9627068" y="2437309"/>
                </a:cubicBezTo>
                <a:cubicBezTo>
                  <a:pt x="9627068" y="2438466"/>
                  <a:pt x="9627332" y="2440219"/>
                  <a:pt x="9627035" y="2441344"/>
                </a:cubicBezTo>
                <a:cubicBezTo>
                  <a:pt x="9626274" y="2443989"/>
                  <a:pt x="9623728" y="2443229"/>
                  <a:pt x="9623397" y="2445676"/>
                </a:cubicBezTo>
                <a:cubicBezTo>
                  <a:pt x="9626407" y="2445511"/>
                  <a:pt x="9629284" y="2443262"/>
                  <a:pt x="9632524" y="2443262"/>
                </a:cubicBezTo>
                <a:cubicBezTo>
                  <a:pt x="9636691" y="2443229"/>
                  <a:pt x="9640859" y="2443593"/>
                  <a:pt x="9642909" y="2446635"/>
                </a:cubicBezTo>
                <a:cubicBezTo>
                  <a:pt x="9645257" y="2450174"/>
                  <a:pt x="9647242" y="2454970"/>
                  <a:pt x="9648962" y="2458938"/>
                </a:cubicBezTo>
                <a:cubicBezTo>
                  <a:pt x="9649756" y="2460824"/>
                  <a:pt x="9651343" y="2462411"/>
                  <a:pt x="9652169" y="2464429"/>
                </a:cubicBezTo>
                <a:cubicBezTo>
                  <a:pt x="9651277" y="2465983"/>
                  <a:pt x="9650252" y="2468166"/>
                  <a:pt x="9651608" y="2469555"/>
                </a:cubicBezTo>
                <a:cubicBezTo>
                  <a:pt x="9653163" y="2471142"/>
                  <a:pt x="9656569" y="2469323"/>
                  <a:pt x="9657924" y="2469985"/>
                </a:cubicBezTo>
                <a:cubicBezTo>
                  <a:pt x="9661165" y="2471539"/>
                  <a:pt x="9660537" y="2476798"/>
                  <a:pt x="9661199" y="2479675"/>
                </a:cubicBezTo>
                <a:cubicBezTo>
                  <a:pt x="9662157" y="2483975"/>
                  <a:pt x="9663845" y="2486190"/>
                  <a:pt x="9660239" y="2489961"/>
                </a:cubicBezTo>
                <a:cubicBezTo>
                  <a:pt x="9656535" y="2487613"/>
                  <a:pt x="9651079" y="2488208"/>
                  <a:pt x="9646879" y="2488704"/>
                </a:cubicBezTo>
                <a:cubicBezTo>
                  <a:pt x="9652633" y="2490821"/>
                  <a:pt x="9660206" y="2495153"/>
                  <a:pt x="9666590" y="2495649"/>
                </a:cubicBezTo>
                <a:cubicBezTo>
                  <a:pt x="9666424" y="2499254"/>
                  <a:pt x="9668276" y="2503124"/>
                  <a:pt x="9668938" y="2506663"/>
                </a:cubicBezTo>
                <a:cubicBezTo>
                  <a:pt x="9670625" y="2515758"/>
                  <a:pt x="9685937" y="2543374"/>
                  <a:pt x="9696488" y="2544101"/>
                </a:cubicBezTo>
                <a:cubicBezTo>
                  <a:pt x="9691891" y="2543804"/>
                  <a:pt x="9687029" y="2543374"/>
                  <a:pt x="9683424" y="2540496"/>
                </a:cubicBezTo>
                <a:cubicBezTo>
                  <a:pt x="9679355" y="2537189"/>
                  <a:pt x="9678065" y="2531567"/>
                  <a:pt x="9674825" y="2527465"/>
                </a:cubicBezTo>
                <a:cubicBezTo>
                  <a:pt x="9672146" y="2524026"/>
                  <a:pt x="9668177" y="2521777"/>
                  <a:pt x="9664209" y="2519958"/>
                </a:cubicBezTo>
                <a:cubicBezTo>
                  <a:pt x="9656072" y="2516254"/>
                  <a:pt x="9646879" y="2515625"/>
                  <a:pt x="9639040" y="2511921"/>
                </a:cubicBezTo>
                <a:cubicBezTo>
                  <a:pt x="9629714" y="2507523"/>
                  <a:pt x="9620882" y="2499387"/>
                  <a:pt x="9612350" y="2493500"/>
                </a:cubicBezTo>
                <a:cubicBezTo>
                  <a:pt x="9610002" y="2491879"/>
                  <a:pt x="9607521" y="2490126"/>
                  <a:pt x="9606363" y="2487480"/>
                </a:cubicBezTo>
                <a:cubicBezTo>
                  <a:pt x="9605173" y="2484801"/>
                  <a:pt x="9605637" y="2481660"/>
                  <a:pt x="9605173" y="2478749"/>
                </a:cubicBezTo>
                <a:cubicBezTo>
                  <a:pt x="9604711" y="2475839"/>
                  <a:pt x="9602627" y="2472631"/>
                  <a:pt x="9599683" y="2472895"/>
                </a:cubicBezTo>
                <a:cubicBezTo>
                  <a:pt x="9602131" y="2474946"/>
                  <a:pt x="9599550" y="2479344"/>
                  <a:pt x="9596376" y="2479609"/>
                </a:cubicBezTo>
                <a:cubicBezTo>
                  <a:pt x="9593168" y="2479874"/>
                  <a:pt x="9590357" y="2477691"/>
                  <a:pt x="9587909" y="2475607"/>
                </a:cubicBezTo>
                <a:cubicBezTo>
                  <a:pt x="9583741" y="2472035"/>
                  <a:pt x="9579542" y="2468463"/>
                  <a:pt x="9575341" y="2464892"/>
                </a:cubicBezTo>
                <a:cubicBezTo>
                  <a:pt x="9574150" y="2466711"/>
                  <a:pt x="9573788" y="2469059"/>
                  <a:pt x="9574316" y="2471175"/>
                </a:cubicBezTo>
                <a:cubicBezTo>
                  <a:pt x="9584536" y="2477426"/>
                  <a:pt x="9593962" y="2485033"/>
                  <a:pt x="9602296" y="2493665"/>
                </a:cubicBezTo>
                <a:cubicBezTo>
                  <a:pt x="9603388" y="2494823"/>
                  <a:pt x="9604578" y="2496344"/>
                  <a:pt x="9604048" y="2497865"/>
                </a:cubicBezTo>
                <a:cubicBezTo>
                  <a:pt x="9603255" y="2500180"/>
                  <a:pt x="9599815" y="2499684"/>
                  <a:pt x="9597567" y="2498659"/>
                </a:cubicBezTo>
                <a:cubicBezTo>
                  <a:pt x="9573125" y="2487976"/>
                  <a:pt x="9548684" y="2477261"/>
                  <a:pt x="9524243" y="2466545"/>
                </a:cubicBezTo>
                <a:cubicBezTo>
                  <a:pt x="9524344" y="2468265"/>
                  <a:pt x="9524475" y="2470018"/>
                  <a:pt x="9524607" y="2471738"/>
                </a:cubicBezTo>
                <a:cubicBezTo>
                  <a:pt x="9493684" y="2469753"/>
                  <a:pt x="9470666" y="2449943"/>
                  <a:pt x="9462000" y="2421368"/>
                </a:cubicBezTo>
                <a:cubicBezTo>
                  <a:pt x="9459851" y="2423385"/>
                  <a:pt x="9457701" y="2425402"/>
                  <a:pt x="9455585" y="2427453"/>
                </a:cubicBezTo>
                <a:cubicBezTo>
                  <a:pt x="9459288" y="2429140"/>
                  <a:pt x="9461538" y="2433538"/>
                  <a:pt x="9460777" y="2437540"/>
                </a:cubicBezTo>
                <a:cubicBezTo>
                  <a:pt x="9442984" y="2426560"/>
                  <a:pt x="9438915" y="2392263"/>
                  <a:pt x="9432797" y="2373743"/>
                </a:cubicBezTo>
                <a:cubicBezTo>
                  <a:pt x="9432070" y="2371494"/>
                  <a:pt x="9431308" y="2369079"/>
                  <a:pt x="9431905" y="2366764"/>
                </a:cubicBezTo>
                <a:cubicBezTo>
                  <a:pt x="9432433" y="2364747"/>
                  <a:pt x="9433889" y="2363093"/>
                  <a:pt x="9435310" y="2361572"/>
                </a:cubicBezTo>
                <a:lnTo>
                  <a:pt x="9452376" y="2343249"/>
                </a:lnTo>
                <a:cubicBezTo>
                  <a:pt x="9453930" y="2341596"/>
                  <a:pt x="9455585" y="2339843"/>
                  <a:pt x="9457735" y="2339082"/>
                </a:cubicBezTo>
                <a:cubicBezTo>
                  <a:pt x="9462530" y="2337429"/>
                  <a:pt x="9468978" y="2340802"/>
                  <a:pt x="9472352" y="2336999"/>
                </a:cubicBezTo>
                <a:cubicBezTo>
                  <a:pt x="9468879" y="2334254"/>
                  <a:pt x="9464945" y="2332038"/>
                  <a:pt x="9460809" y="2330450"/>
                </a:cubicBezTo>
                <a:cubicBezTo>
                  <a:pt x="9469210" y="2320363"/>
                  <a:pt x="9476618" y="2309449"/>
                  <a:pt x="9482903" y="2297939"/>
                </a:cubicBezTo>
                <a:cubicBezTo>
                  <a:pt x="9480918" y="2298204"/>
                  <a:pt x="9478967" y="2298502"/>
                  <a:pt x="9476982" y="2298766"/>
                </a:cubicBezTo>
                <a:cubicBezTo>
                  <a:pt x="9468317" y="2319073"/>
                  <a:pt x="9453766" y="2336833"/>
                  <a:pt x="9435542" y="2349302"/>
                </a:cubicBezTo>
                <a:cubicBezTo>
                  <a:pt x="9433392" y="2350823"/>
                  <a:pt x="9430945" y="2352278"/>
                  <a:pt x="9428332" y="2352146"/>
                </a:cubicBezTo>
                <a:cubicBezTo>
                  <a:pt x="9423536" y="2351914"/>
                  <a:pt x="9420759" y="2346788"/>
                  <a:pt x="9418940" y="2342389"/>
                </a:cubicBezTo>
                <a:cubicBezTo>
                  <a:pt x="9409911" y="2320826"/>
                  <a:pt x="9400915" y="2299262"/>
                  <a:pt x="9391920" y="2277699"/>
                </a:cubicBezTo>
                <a:cubicBezTo>
                  <a:pt x="9388611" y="2269728"/>
                  <a:pt x="9385239" y="2261493"/>
                  <a:pt x="9385470" y="2252861"/>
                </a:cubicBezTo>
                <a:cubicBezTo>
                  <a:pt x="9385702" y="2244262"/>
                  <a:pt x="9390564" y="2235134"/>
                  <a:pt x="9398864" y="2232786"/>
                </a:cubicBezTo>
                <a:cubicBezTo>
                  <a:pt x="9399823" y="2232521"/>
                  <a:pt x="9400815" y="2232323"/>
                  <a:pt x="9401543" y="2231661"/>
                </a:cubicBezTo>
                <a:cubicBezTo>
                  <a:pt x="9403197" y="2230206"/>
                  <a:pt x="9402536" y="2227560"/>
                  <a:pt x="9401774" y="2225510"/>
                </a:cubicBezTo>
                <a:cubicBezTo>
                  <a:pt x="9397971" y="2228519"/>
                  <a:pt x="9393507" y="2230669"/>
                  <a:pt x="9388778" y="2231761"/>
                </a:cubicBezTo>
                <a:cubicBezTo>
                  <a:pt x="9388348" y="2222566"/>
                  <a:pt x="9387917" y="2213339"/>
                  <a:pt x="9387488" y="2204112"/>
                </a:cubicBezTo>
                <a:cubicBezTo>
                  <a:pt x="9381303" y="2206724"/>
                  <a:pt x="9382791" y="2215654"/>
                  <a:pt x="9384048" y="2222269"/>
                </a:cubicBezTo>
                <a:cubicBezTo>
                  <a:pt x="9386132" y="2233117"/>
                  <a:pt x="9384412" y="2244692"/>
                  <a:pt x="9379285" y="2254482"/>
                </a:cubicBezTo>
                <a:cubicBezTo>
                  <a:pt x="9367247" y="2246246"/>
                  <a:pt x="9355142" y="2238144"/>
                  <a:pt x="9342939" y="2230140"/>
                </a:cubicBezTo>
                <a:cubicBezTo>
                  <a:pt x="9341483" y="2230405"/>
                  <a:pt x="9340028" y="2230669"/>
                  <a:pt x="9338572" y="2230901"/>
                </a:cubicBezTo>
                <a:cubicBezTo>
                  <a:pt x="9344890" y="2239367"/>
                  <a:pt x="9356697" y="2241319"/>
                  <a:pt x="9365063" y="2247768"/>
                </a:cubicBezTo>
                <a:cubicBezTo>
                  <a:pt x="9375085" y="2255507"/>
                  <a:pt x="9379914" y="2268372"/>
                  <a:pt x="9383816" y="2279782"/>
                </a:cubicBezTo>
                <a:cubicBezTo>
                  <a:pt x="9385767" y="2285471"/>
                  <a:pt x="9394069" y="2297013"/>
                  <a:pt x="9388182" y="2302239"/>
                </a:cubicBezTo>
                <a:cubicBezTo>
                  <a:pt x="9384940" y="2305149"/>
                  <a:pt x="9379186" y="2304554"/>
                  <a:pt x="9376574" y="2301015"/>
                </a:cubicBezTo>
                <a:cubicBezTo>
                  <a:pt x="9375416" y="2299395"/>
                  <a:pt x="9374886" y="2297410"/>
                  <a:pt x="9373960" y="2295657"/>
                </a:cubicBezTo>
                <a:cubicBezTo>
                  <a:pt x="9373034" y="2293871"/>
                  <a:pt x="9371446" y="2292185"/>
                  <a:pt x="9369463" y="2292119"/>
                </a:cubicBezTo>
                <a:cubicBezTo>
                  <a:pt x="9367479" y="2292052"/>
                  <a:pt x="9365594" y="2294533"/>
                  <a:pt x="9366816" y="2296120"/>
                </a:cubicBezTo>
                <a:cubicBezTo>
                  <a:pt x="9367643" y="2297179"/>
                  <a:pt x="9369231" y="2297212"/>
                  <a:pt x="9370488" y="2297708"/>
                </a:cubicBezTo>
                <a:cubicBezTo>
                  <a:pt x="9371745" y="2298204"/>
                  <a:pt x="9372638" y="2300155"/>
                  <a:pt x="9371446" y="2300751"/>
                </a:cubicBezTo>
                <a:cubicBezTo>
                  <a:pt x="9371150" y="2300916"/>
                  <a:pt x="9370785" y="2300916"/>
                  <a:pt x="9370455" y="2300916"/>
                </a:cubicBezTo>
                <a:lnTo>
                  <a:pt x="9361691" y="2300949"/>
                </a:lnTo>
                <a:cubicBezTo>
                  <a:pt x="9356795" y="2300982"/>
                  <a:pt x="9351108" y="2300618"/>
                  <a:pt x="9348362" y="2296550"/>
                </a:cubicBezTo>
                <a:cubicBezTo>
                  <a:pt x="9347237" y="2297840"/>
                  <a:pt x="9346147" y="2299130"/>
                  <a:pt x="9345021" y="2300420"/>
                </a:cubicBezTo>
                <a:cubicBezTo>
                  <a:pt x="9357060" y="2303496"/>
                  <a:pt x="9369529" y="2304852"/>
                  <a:pt x="9381931" y="2304455"/>
                </a:cubicBezTo>
                <a:cubicBezTo>
                  <a:pt x="9385437" y="2304323"/>
                  <a:pt x="9389009" y="2304058"/>
                  <a:pt x="9392416" y="2304918"/>
                </a:cubicBezTo>
                <a:cubicBezTo>
                  <a:pt x="9395822" y="2305778"/>
                  <a:pt x="9399128" y="2307927"/>
                  <a:pt x="9400287" y="2311268"/>
                </a:cubicBezTo>
                <a:cubicBezTo>
                  <a:pt x="9403527" y="2320661"/>
                  <a:pt x="9439147" y="2424774"/>
                  <a:pt x="9437461" y="2425105"/>
                </a:cubicBezTo>
                <a:cubicBezTo>
                  <a:pt x="9424893" y="2427718"/>
                  <a:pt x="9411233" y="2424443"/>
                  <a:pt x="9401213" y="2416407"/>
                </a:cubicBezTo>
                <a:cubicBezTo>
                  <a:pt x="9395193" y="2411578"/>
                  <a:pt x="9390564" y="2405261"/>
                  <a:pt x="9386329" y="2398812"/>
                </a:cubicBezTo>
                <a:cubicBezTo>
                  <a:pt x="9375052" y="2381581"/>
                  <a:pt x="9365989" y="2361869"/>
                  <a:pt x="9366816" y="2341298"/>
                </a:cubicBezTo>
                <a:cubicBezTo>
                  <a:pt x="9364997" y="2344242"/>
                  <a:pt x="9363212" y="2347218"/>
                  <a:pt x="9361426" y="2350162"/>
                </a:cubicBezTo>
                <a:cubicBezTo>
                  <a:pt x="9355936" y="2342852"/>
                  <a:pt x="9351306" y="2334882"/>
                  <a:pt x="9347701" y="2326481"/>
                </a:cubicBezTo>
                <a:cubicBezTo>
                  <a:pt x="9345584" y="2327077"/>
                  <a:pt x="9345947" y="2330186"/>
                  <a:pt x="9346808" y="2332203"/>
                </a:cubicBezTo>
                <a:cubicBezTo>
                  <a:pt x="9348725" y="2336767"/>
                  <a:pt x="9366520" y="2367029"/>
                  <a:pt x="9362518" y="2370204"/>
                </a:cubicBezTo>
                <a:cubicBezTo>
                  <a:pt x="9361293" y="2371163"/>
                  <a:pt x="9360103" y="2372122"/>
                  <a:pt x="9358879" y="2373114"/>
                </a:cubicBezTo>
                <a:cubicBezTo>
                  <a:pt x="9342871" y="2359190"/>
                  <a:pt x="9325575" y="2342654"/>
                  <a:pt x="9325245" y="2321487"/>
                </a:cubicBezTo>
                <a:cubicBezTo>
                  <a:pt x="9325145" y="2315766"/>
                  <a:pt x="9326368" y="2310077"/>
                  <a:pt x="9326037" y="2304389"/>
                </a:cubicBezTo>
                <a:cubicBezTo>
                  <a:pt x="9325708" y="2298667"/>
                  <a:pt x="9323392" y="2292549"/>
                  <a:pt x="9318331" y="2289903"/>
                </a:cubicBezTo>
                <a:cubicBezTo>
                  <a:pt x="9320448" y="2305182"/>
                  <a:pt x="9322532" y="2320462"/>
                  <a:pt x="9324649" y="2335709"/>
                </a:cubicBezTo>
                <a:cubicBezTo>
                  <a:pt x="9295975" y="2307464"/>
                  <a:pt x="9273187" y="2273234"/>
                  <a:pt x="9258239" y="2235862"/>
                </a:cubicBezTo>
                <a:cubicBezTo>
                  <a:pt x="9265745" y="2228949"/>
                  <a:pt x="9264885" y="2217076"/>
                  <a:pt x="9263200" y="2207022"/>
                </a:cubicBezTo>
                <a:cubicBezTo>
                  <a:pt x="9261348" y="2195943"/>
                  <a:pt x="9259197" y="2184929"/>
                  <a:pt x="9256716" y="2173982"/>
                </a:cubicBezTo>
                <a:cubicBezTo>
                  <a:pt x="9253542" y="2174313"/>
                  <a:pt x="9250367" y="2174677"/>
                  <a:pt x="9247192" y="2175007"/>
                </a:cubicBezTo>
                <a:cubicBezTo>
                  <a:pt x="9252583" y="2187674"/>
                  <a:pt x="9256519" y="2200937"/>
                  <a:pt x="9258933" y="2214496"/>
                </a:cubicBezTo>
                <a:cubicBezTo>
                  <a:pt x="9259429" y="2217275"/>
                  <a:pt x="9259726" y="2220417"/>
                  <a:pt x="9257907" y="2222566"/>
                </a:cubicBezTo>
                <a:cubicBezTo>
                  <a:pt x="9255328" y="2225576"/>
                  <a:pt x="9250003" y="2224187"/>
                  <a:pt x="9247722" y="2220946"/>
                </a:cubicBezTo>
                <a:cubicBezTo>
                  <a:pt x="9245440" y="2217705"/>
                  <a:pt x="9245340" y="2213471"/>
                  <a:pt x="9245340" y="2209502"/>
                </a:cubicBezTo>
                <a:cubicBezTo>
                  <a:pt x="9243422" y="2210329"/>
                  <a:pt x="9241470" y="2211189"/>
                  <a:pt x="9239519" y="2212049"/>
                </a:cubicBezTo>
                <a:cubicBezTo>
                  <a:pt x="9247357" y="2223459"/>
                  <a:pt x="9252186" y="2236920"/>
                  <a:pt x="9253476" y="2250711"/>
                </a:cubicBezTo>
                <a:cubicBezTo>
                  <a:pt x="9253708" y="2253159"/>
                  <a:pt x="9253708" y="2255970"/>
                  <a:pt x="9251889" y="2257624"/>
                </a:cubicBezTo>
                <a:cubicBezTo>
                  <a:pt x="9250697" y="2258682"/>
                  <a:pt x="9249077" y="2259013"/>
                  <a:pt x="9247523" y="2259244"/>
                </a:cubicBezTo>
                <a:cubicBezTo>
                  <a:pt x="9238627" y="2260468"/>
                  <a:pt x="9221196" y="2259178"/>
                  <a:pt x="9214251" y="2252993"/>
                </a:cubicBezTo>
                <a:cubicBezTo>
                  <a:pt x="9210878" y="2249984"/>
                  <a:pt x="9208563" y="2246015"/>
                  <a:pt x="9206381" y="2242079"/>
                </a:cubicBezTo>
                <a:cubicBezTo>
                  <a:pt x="9197284" y="2225444"/>
                  <a:pt x="9190241" y="2207683"/>
                  <a:pt x="9185477" y="2189361"/>
                </a:cubicBezTo>
                <a:cubicBezTo>
                  <a:pt x="9182865" y="2190353"/>
                  <a:pt x="9180286" y="2191345"/>
                  <a:pt x="9177705" y="2192338"/>
                </a:cubicBezTo>
                <a:cubicBezTo>
                  <a:pt x="9182965" y="2200474"/>
                  <a:pt x="9187463" y="2209073"/>
                  <a:pt x="9191200" y="2218035"/>
                </a:cubicBezTo>
                <a:cubicBezTo>
                  <a:pt x="9189083" y="2220946"/>
                  <a:pt x="9184816" y="2221210"/>
                  <a:pt x="9181311" y="2220516"/>
                </a:cubicBezTo>
                <a:cubicBezTo>
                  <a:pt x="9170528" y="2218300"/>
                  <a:pt x="9160111" y="2218829"/>
                  <a:pt x="9149097" y="2219027"/>
                </a:cubicBezTo>
                <a:cubicBezTo>
                  <a:pt x="9142484" y="2219160"/>
                  <a:pt x="9134347" y="2220317"/>
                  <a:pt x="9132099" y="2226535"/>
                </a:cubicBezTo>
                <a:cubicBezTo>
                  <a:pt x="9146353" y="2225477"/>
                  <a:pt x="9160608" y="2224485"/>
                  <a:pt x="9174828" y="2223426"/>
                </a:cubicBezTo>
                <a:cubicBezTo>
                  <a:pt x="9178169" y="2223195"/>
                  <a:pt x="9181608" y="2222963"/>
                  <a:pt x="9184717" y="2224187"/>
                </a:cubicBezTo>
                <a:cubicBezTo>
                  <a:pt x="9187032" y="2225080"/>
                  <a:pt x="9188951" y="2226700"/>
                  <a:pt x="9190770" y="2228387"/>
                </a:cubicBezTo>
                <a:cubicBezTo>
                  <a:pt x="9200957" y="2237813"/>
                  <a:pt x="9208827" y="2249752"/>
                  <a:pt x="9213491" y="2262783"/>
                </a:cubicBezTo>
                <a:lnTo>
                  <a:pt x="9246564" y="2267876"/>
                </a:lnTo>
                <a:cubicBezTo>
                  <a:pt x="9250367" y="2268471"/>
                  <a:pt x="9254269" y="2269067"/>
                  <a:pt x="9257544" y="2271051"/>
                </a:cubicBezTo>
                <a:cubicBezTo>
                  <a:pt x="9260819" y="2273036"/>
                  <a:pt x="9263200" y="2276144"/>
                  <a:pt x="9265482" y="2279187"/>
                </a:cubicBezTo>
                <a:cubicBezTo>
                  <a:pt x="9268988" y="2283883"/>
                  <a:pt x="9272492" y="2288580"/>
                  <a:pt x="9275999" y="2293243"/>
                </a:cubicBezTo>
                <a:cubicBezTo>
                  <a:pt x="9271665" y="2297179"/>
                  <a:pt x="9264457" y="2297443"/>
                  <a:pt x="9259825" y="2293838"/>
                </a:cubicBezTo>
                <a:cubicBezTo>
                  <a:pt x="9257544" y="2294930"/>
                  <a:pt x="9255725" y="2297080"/>
                  <a:pt x="9255031" y="2299527"/>
                </a:cubicBezTo>
                <a:cubicBezTo>
                  <a:pt x="9264422" y="2302040"/>
                  <a:pt x="9275073" y="2300023"/>
                  <a:pt x="9283439" y="2305017"/>
                </a:cubicBezTo>
                <a:cubicBezTo>
                  <a:pt x="9288731" y="2308126"/>
                  <a:pt x="9292139" y="2313583"/>
                  <a:pt x="9295512" y="2318742"/>
                </a:cubicBezTo>
                <a:cubicBezTo>
                  <a:pt x="9312477" y="2344738"/>
                  <a:pt x="9333314" y="2365838"/>
                  <a:pt x="9354943" y="2387765"/>
                </a:cubicBezTo>
                <a:cubicBezTo>
                  <a:pt x="9341616" y="2399110"/>
                  <a:pt x="9304540" y="2385517"/>
                  <a:pt x="9290815" y="2379596"/>
                </a:cubicBezTo>
                <a:cubicBezTo>
                  <a:pt x="9279702" y="2374801"/>
                  <a:pt x="9268624" y="2367723"/>
                  <a:pt x="9263795" y="2356611"/>
                </a:cubicBezTo>
                <a:lnTo>
                  <a:pt x="9258106" y="2361506"/>
                </a:lnTo>
                <a:cubicBezTo>
                  <a:pt x="9260123" y="2364581"/>
                  <a:pt x="9262141" y="2367657"/>
                  <a:pt x="9264158" y="2370733"/>
                </a:cubicBezTo>
                <a:cubicBezTo>
                  <a:pt x="9261348" y="2366533"/>
                  <a:pt x="9224438" y="2368153"/>
                  <a:pt x="9217591" y="2367260"/>
                </a:cubicBezTo>
                <a:cubicBezTo>
                  <a:pt x="9217956" y="2370071"/>
                  <a:pt x="9218319" y="2372850"/>
                  <a:pt x="9218684" y="2375661"/>
                </a:cubicBezTo>
                <a:cubicBezTo>
                  <a:pt x="9237666" y="2370270"/>
                  <a:pt x="9258072" y="2374371"/>
                  <a:pt x="9276826" y="2380556"/>
                </a:cubicBezTo>
                <a:cubicBezTo>
                  <a:pt x="9295577" y="2386707"/>
                  <a:pt x="9313801" y="2394942"/>
                  <a:pt x="9333314" y="2398084"/>
                </a:cubicBezTo>
                <a:cubicBezTo>
                  <a:pt x="9339764" y="2399076"/>
                  <a:pt x="9346311" y="2399539"/>
                  <a:pt x="9352629" y="2401160"/>
                </a:cubicBezTo>
                <a:cubicBezTo>
                  <a:pt x="9366221" y="2404633"/>
                  <a:pt x="9378326" y="2413595"/>
                  <a:pt x="9385570" y="2425568"/>
                </a:cubicBezTo>
                <a:cubicBezTo>
                  <a:pt x="9380905" y="2430430"/>
                  <a:pt x="9374059" y="2433075"/>
                  <a:pt x="9367313" y="2432679"/>
                </a:cubicBezTo>
                <a:cubicBezTo>
                  <a:pt x="9368734" y="2434927"/>
                  <a:pt x="9370157" y="2437176"/>
                  <a:pt x="9371580" y="2439425"/>
                </a:cubicBezTo>
                <a:cubicBezTo>
                  <a:pt x="9371249" y="2438929"/>
                  <a:pt x="9401774" y="2436052"/>
                  <a:pt x="9404850" y="2436317"/>
                </a:cubicBezTo>
                <a:cubicBezTo>
                  <a:pt x="9417252" y="2437441"/>
                  <a:pt x="9429490" y="2440980"/>
                  <a:pt x="9440536" y="2446735"/>
                </a:cubicBezTo>
                <a:cubicBezTo>
                  <a:pt x="9451087" y="2452158"/>
                  <a:pt x="9456875" y="2459137"/>
                  <a:pt x="9464745" y="2467174"/>
                </a:cubicBezTo>
                <a:cubicBezTo>
                  <a:pt x="9468946" y="2471473"/>
                  <a:pt x="9485879" y="2478617"/>
                  <a:pt x="9484590" y="2485727"/>
                </a:cubicBezTo>
                <a:cubicBezTo>
                  <a:pt x="9483631" y="2491052"/>
                  <a:pt x="9477347" y="2491747"/>
                  <a:pt x="9472914" y="2491813"/>
                </a:cubicBezTo>
                <a:cubicBezTo>
                  <a:pt x="9464613" y="2491912"/>
                  <a:pt x="9456675" y="2488539"/>
                  <a:pt x="9449598" y="2484272"/>
                </a:cubicBezTo>
                <a:cubicBezTo>
                  <a:pt x="9420361" y="2502065"/>
                  <a:pt x="9395094" y="2522802"/>
                  <a:pt x="9362418" y="2534609"/>
                </a:cubicBezTo>
                <a:cubicBezTo>
                  <a:pt x="9335596" y="2544300"/>
                  <a:pt x="9306723" y="2558951"/>
                  <a:pt x="9278678" y="2563250"/>
                </a:cubicBezTo>
                <a:cubicBezTo>
                  <a:pt x="9276330" y="2563614"/>
                  <a:pt x="9273981" y="2563978"/>
                  <a:pt x="9271665" y="2563680"/>
                </a:cubicBezTo>
                <a:cubicBezTo>
                  <a:pt x="9268988" y="2563317"/>
                  <a:pt x="9266540" y="2562126"/>
                  <a:pt x="9264126" y="2560902"/>
                </a:cubicBezTo>
                <a:cubicBezTo>
                  <a:pt x="9255096" y="2556239"/>
                  <a:pt x="9246431" y="2550914"/>
                  <a:pt x="9238229" y="2544895"/>
                </a:cubicBezTo>
                <a:cubicBezTo>
                  <a:pt x="9236145" y="2543374"/>
                  <a:pt x="9234129" y="2540397"/>
                  <a:pt x="9234989" y="2538446"/>
                </a:cubicBezTo>
                <a:cubicBezTo>
                  <a:pt x="9233500" y="2540265"/>
                  <a:pt x="9232011" y="2542051"/>
                  <a:pt x="9230557" y="2543837"/>
                </a:cubicBezTo>
                <a:cubicBezTo>
                  <a:pt x="9233500" y="2546449"/>
                  <a:pt x="9236444" y="2549095"/>
                  <a:pt x="9239420" y="2551708"/>
                </a:cubicBezTo>
                <a:cubicBezTo>
                  <a:pt x="9224769" y="2550550"/>
                  <a:pt x="9210414" y="2545722"/>
                  <a:pt x="9198111" y="2537685"/>
                </a:cubicBezTo>
                <a:cubicBezTo>
                  <a:pt x="9196889" y="2540926"/>
                  <a:pt x="9194838" y="2543903"/>
                  <a:pt x="9192224" y="2546218"/>
                </a:cubicBezTo>
                <a:cubicBezTo>
                  <a:pt x="9219180" y="2548533"/>
                  <a:pt x="9245671" y="2555544"/>
                  <a:pt x="9270277" y="2566756"/>
                </a:cubicBezTo>
                <a:cubicBezTo>
                  <a:pt x="9271303" y="2568277"/>
                  <a:pt x="9269087" y="2569931"/>
                  <a:pt x="9267300" y="2570427"/>
                </a:cubicBezTo>
                <a:cubicBezTo>
                  <a:pt x="9237767" y="2579258"/>
                  <a:pt x="9208662" y="2588717"/>
                  <a:pt x="9179393" y="2598638"/>
                </a:cubicBezTo>
                <a:cubicBezTo>
                  <a:pt x="9181807" y="2600854"/>
                  <a:pt x="9184189" y="2603103"/>
                  <a:pt x="9186569" y="2605352"/>
                </a:cubicBezTo>
                <a:cubicBezTo>
                  <a:pt x="9185346" y="2604195"/>
                  <a:pt x="9247952" y="2582267"/>
                  <a:pt x="9255195" y="2580085"/>
                </a:cubicBezTo>
                <a:cubicBezTo>
                  <a:pt x="9270541" y="2575421"/>
                  <a:pt x="9285458" y="2569402"/>
                  <a:pt x="9300538" y="2563846"/>
                </a:cubicBezTo>
                <a:cubicBezTo>
                  <a:pt x="9306690" y="2561564"/>
                  <a:pt x="9336158" y="2550154"/>
                  <a:pt x="9340656" y="2554949"/>
                </a:cubicBezTo>
                <a:cubicBezTo>
                  <a:pt x="9347370" y="2562093"/>
                  <a:pt x="9333314" y="2588088"/>
                  <a:pt x="9329179" y="2594637"/>
                </a:cubicBezTo>
                <a:cubicBezTo>
                  <a:pt x="9323458" y="2603765"/>
                  <a:pt x="9316216" y="2608593"/>
                  <a:pt x="9305797" y="2611239"/>
                </a:cubicBezTo>
                <a:cubicBezTo>
                  <a:pt x="9306591" y="2613488"/>
                  <a:pt x="9307385" y="2615704"/>
                  <a:pt x="9308179" y="2617953"/>
                </a:cubicBezTo>
                <a:cubicBezTo>
                  <a:pt x="9311156" y="2616233"/>
                  <a:pt x="9314131" y="2614513"/>
                  <a:pt x="9317076" y="2612794"/>
                </a:cubicBezTo>
                <a:cubicBezTo>
                  <a:pt x="9304341" y="2634919"/>
                  <a:pt x="9290252" y="2656318"/>
                  <a:pt x="9274940" y="2676823"/>
                </a:cubicBezTo>
                <a:cubicBezTo>
                  <a:pt x="9280628" y="2676062"/>
                  <a:pt x="9284663" y="2671035"/>
                  <a:pt x="9288037" y="2666405"/>
                </a:cubicBezTo>
                <a:cubicBezTo>
                  <a:pt x="9310427" y="2635415"/>
                  <a:pt x="9330271" y="2602574"/>
                  <a:pt x="9347271" y="2568311"/>
                </a:cubicBezTo>
                <a:cubicBezTo>
                  <a:pt x="9350380" y="2568707"/>
                  <a:pt x="9353489" y="2569071"/>
                  <a:pt x="9356631" y="2569468"/>
                </a:cubicBezTo>
                <a:cubicBezTo>
                  <a:pt x="9352529" y="2564540"/>
                  <a:pt x="9353555" y="2556867"/>
                  <a:pt x="9357225" y="2551642"/>
                </a:cubicBezTo>
                <a:cubicBezTo>
                  <a:pt x="9360897" y="2546416"/>
                  <a:pt x="9366619" y="2543076"/>
                  <a:pt x="9372141" y="2539868"/>
                </a:cubicBezTo>
                <a:cubicBezTo>
                  <a:pt x="9393276" y="2527664"/>
                  <a:pt x="9414375" y="2515493"/>
                  <a:pt x="9435510" y="2503289"/>
                </a:cubicBezTo>
                <a:cubicBezTo>
                  <a:pt x="9438023" y="2501867"/>
                  <a:pt x="9440702" y="2500346"/>
                  <a:pt x="9443612" y="2500246"/>
                </a:cubicBezTo>
                <a:cubicBezTo>
                  <a:pt x="9446985" y="2500114"/>
                  <a:pt x="9450094" y="2501834"/>
                  <a:pt x="9453171" y="2503157"/>
                </a:cubicBezTo>
                <a:cubicBezTo>
                  <a:pt x="9459883" y="2506034"/>
                  <a:pt x="9467358" y="2507159"/>
                  <a:pt x="9474602" y="2506431"/>
                </a:cubicBezTo>
                <a:lnTo>
                  <a:pt x="9448546" y="2531887"/>
                </a:lnTo>
                <a:lnTo>
                  <a:pt x="9455122" y="2534279"/>
                </a:lnTo>
                <a:cubicBezTo>
                  <a:pt x="9453996" y="2540033"/>
                  <a:pt x="9454725" y="2546119"/>
                  <a:pt x="9457172" y="2551476"/>
                </a:cubicBezTo>
                <a:cubicBezTo>
                  <a:pt x="9459916" y="2549889"/>
                  <a:pt x="9462662" y="2548301"/>
                  <a:pt x="9465440" y="2546714"/>
                </a:cubicBezTo>
                <a:cubicBezTo>
                  <a:pt x="9459025" y="2539802"/>
                  <a:pt x="9461009" y="2528094"/>
                  <a:pt x="9467193" y="2521016"/>
                </a:cubicBezTo>
                <a:cubicBezTo>
                  <a:pt x="9477644" y="2508912"/>
                  <a:pt x="9512867" y="2500081"/>
                  <a:pt x="9528179" y="2501867"/>
                </a:cubicBezTo>
                <a:cubicBezTo>
                  <a:pt x="9533306" y="2502462"/>
                  <a:pt x="9537903" y="2505274"/>
                  <a:pt x="9542235" y="2508019"/>
                </a:cubicBezTo>
                <a:cubicBezTo>
                  <a:pt x="9557284" y="2517444"/>
                  <a:pt x="9624654" y="2532294"/>
                  <a:pt x="9599319" y="2555478"/>
                </a:cubicBezTo>
                <a:cubicBezTo>
                  <a:pt x="9598161" y="2556537"/>
                  <a:pt x="9597731" y="2557628"/>
                  <a:pt x="9596871" y="2558852"/>
                </a:cubicBezTo>
                <a:cubicBezTo>
                  <a:pt x="9595780" y="2560373"/>
                  <a:pt x="9594259" y="2561001"/>
                  <a:pt x="9592969" y="2562258"/>
                </a:cubicBezTo>
                <a:cubicBezTo>
                  <a:pt x="9593400" y="2562820"/>
                  <a:pt x="9594061" y="2563317"/>
                  <a:pt x="9594557" y="2563846"/>
                </a:cubicBezTo>
                <a:cubicBezTo>
                  <a:pt x="9592606" y="2566359"/>
                  <a:pt x="9591415" y="2569137"/>
                  <a:pt x="9588273" y="2570560"/>
                </a:cubicBezTo>
                <a:cubicBezTo>
                  <a:pt x="9585494" y="2571783"/>
                  <a:pt x="9581626" y="2571949"/>
                  <a:pt x="9579244" y="2573735"/>
                </a:cubicBezTo>
                <a:cubicBezTo>
                  <a:pt x="9580765" y="2577604"/>
                  <a:pt x="9576764" y="2577769"/>
                  <a:pt x="9573854" y="2577769"/>
                </a:cubicBezTo>
                <a:cubicBezTo>
                  <a:pt x="9570281" y="2577769"/>
                  <a:pt x="9566907" y="2578133"/>
                  <a:pt x="9563601" y="2578596"/>
                </a:cubicBezTo>
                <a:cubicBezTo>
                  <a:pt x="9557449" y="2579456"/>
                  <a:pt x="9550868" y="2578133"/>
                  <a:pt x="9545047" y="2579357"/>
                </a:cubicBezTo>
                <a:cubicBezTo>
                  <a:pt x="9549379" y="2582069"/>
                  <a:pt x="9554703" y="2579125"/>
                  <a:pt x="9559301" y="2581077"/>
                </a:cubicBezTo>
                <a:cubicBezTo>
                  <a:pt x="9559731" y="2582400"/>
                  <a:pt x="9558838" y="2583689"/>
                  <a:pt x="9558541" y="2585045"/>
                </a:cubicBezTo>
                <a:cubicBezTo>
                  <a:pt x="9558078" y="2586997"/>
                  <a:pt x="9557516" y="2589113"/>
                  <a:pt x="9557250" y="2591098"/>
                </a:cubicBezTo>
                <a:cubicBezTo>
                  <a:pt x="9559136" y="2588915"/>
                  <a:pt x="9559995" y="2587063"/>
                  <a:pt x="9561088" y="2584450"/>
                </a:cubicBezTo>
                <a:cubicBezTo>
                  <a:pt x="9561418" y="2583723"/>
                  <a:pt x="9561881" y="2581870"/>
                  <a:pt x="9562509" y="2581407"/>
                </a:cubicBezTo>
                <a:cubicBezTo>
                  <a:pt x="9563236" y="2580878"/>
                  <a:pt x="9565320" y="2581110"/>
                  <a:pt x="9566280" y="2580977"/>
                </a:cubicBezTo>
                <a:cubicBezTo>
                  <a:pt x="9568794" y="2580614"/>
                  <a:pt x="9572431" y="2579291"/>
                  <a:pt x="9574912" y="2580018"/>
                </a:cubicBezTo>
                <a:cubicBezTo>
                  <a:pt x="9577755" y="2580812"/>
                  <a:pt x="9575772" y="2583260"/>
                  <a:pt x="9576862" y="2585277"/>
                </a:cubicBezTo>
                <a:cubicBezTo>
                  <a:pt x="9577491" y="2582499"/>
                  <a:pt x="9584404" y="2578067"/>
                  <a:pt x="9583246" y="2575983"/>
                </a:cubicBezTo>
                <a:cubicBezTo>
                  <a:pt x="9584536" y="2575421"/>
                  <a:pt x="9586652" y="2575520"/>
                  <a:pt x="9588107" y="2575322"/>
                </a:cubicBezTo>
                <a:cubicBezTo>
                  <a:pt x="9590091" y="2575024"/>
                  <a:pt x="9592142" y="2574396"/>
                  <a:pt x="9594094" y="2574396"/>
                </a:cubicBezTo>
                <a:cubicBezTo>
                  <a:pt x="9595219" y="2574363"/>
                  <a:pt x="9592606" y="2582433"/>
                  <a:pt x="9592308" y="2583193"/>
                </a:cubicBezTo>
                <a:cubicBezTo>
                  <a:pt x="9590853" y="2586501"/>
                  <a:pt x="9590918" y="2591429"/>
                  <a:pt x="9588505" y="2594273"/>
                </a:cubicBezTo>
                <a:cubicBezTo>
                  <a:pt x="9587513" y="2593975"/>
                  <a:pt x="9584800" y="2592321"/>
                  <a:pt x="9583809" y="2593281"/>
                </a:cubicBezTo>
                <a:cubicBezTo>
                  <a:pt x="9583146" y="2593909"/>
                  <a:pt x="9584105" y="2596125"/>
                  <a:pt x="9583478" y="2597150"/>
                </a:cubicBezTo>
                <a:cubicBezTo>
                  <a:pt x="9585429" y="2597249"/>
                  <a:pt x="9589100" y="2596059"/>
                  <a:pt x="9589696" y="2598671"/>
                </a:cubicBezTo>
                <a:cubicBezTo>
                  <a:pt x="9590323" y="2601516"/>
                  <a:pt x="9586850" y="2602177"/>
                  <a:pt x="9585694" y="2603665"/>
                </a:cubicBezTo>
                <a:cubicBezTo>
                  <a:pt x="9585892" y="2603765"/>
                  <a:pt x="9587776" y="2604228"/>
                  <a:pt x="9587776" y="2604327"/>
                </a:cubicBezTo>
                <a:cubicBezTo>
                  <a:pt x="9587844" y="2606675"/>
                  <a:pt x="9586090" y="2610049"/>
                  <a:pt x="9585396" y="2612298"/>
                </a:cubicBezTo>
                <a:cubicBezTo>
                  <a:pt x="9584337" y="2615605"/>
                  <a:pt x="9583312" y="2618978"/>
                  <a:pt x="9583114" y="2622385"/>
                </a:cubicBezTo>
                <a:cubicBezTo>
                  <a:pt x="9584040" y="2622054"/>
                  <a:pt x="9585098" y="2622352"/>
                  <a:pt x="9585957" y="2622715"/>
                </a:cubicBezTo>
                <a:cubicBezTo>
                  <a:pt x="9586156" y="2622385"/>
                  <a:pt x="9586355" y="2622054"/>
                  <a:pt x="9586520" y="2621756"/>
                </a:cubicBezTo>
                <a:cubicBezTo>
                  <a:pt x="9587710" y="2625163"/>
                  <a:pt x="9589563" y="2629132"/>
                  <a:pt x="9594690" y="2630984"/>
                </a:cubicBezTo>
                <a:lnTo>
                  <a:pt x="9595515" y="2628702"/>
                </a:lnTo>
                <a:cubicBezTo>
                  <a:pt x="9590721" y="2627015"/>
                  <a:pt x="9589464" y="2623013"/>
                  <a:pt x="9588339" y="2619540"/>
                </a:cubicBezTo>
                <a:cubicBezTo>
                  <a:pt x="9588273" y="2619309"/>
                  <a:pt x="9588207" y="2619144"/>
                  <a:pt x="9588140" y="2618978"/>
                </a:cubicBezTo>
                <a:cubicBezTo>
                  <a:pt x="9590191" y="2615274"/>
                  <a:pt x="9592274" y="2611008"/>
                  <a:pt x="9592804" y="2607535"/>
                </a:cubicBezTo>
                <a:cubicBezTo>
                  <a:pt x="9593532" y="2602574"/>
                  <a:pt x="9593796" y="2599432"/>
                  <a:pt x="9599815" y="2598275"/>
                </a:cubicBezTo>
                <a:cubicBezTo>
                  <a:pt x="9600312" y="2600391"/>
                  <a:pt x="9600939" y="2602376"/>
                  <a:pt x="9601270" y="2604492"/>
                </a:cubicBezTo>
                <a:cubicBezTo>
                  <a:pt x="9601470" y="2605815"/>
                  <a:pt x="9602363" y="2611140"/>
                  <a:pt x="9603520" y="2607270"/>
                </a:cubicBezTo>
                <a:cubicBezTo>
                  <a:pt x="9603983" y="2605683"/>
                  <a:pt x="9602528" y="2602310"/>
                  <a:pt x="9602363" y="2600557"/>
                </a:cubicBezTo>
                <a:cubicBezTo>
                  <a:pt x="9602131" y="2597282"/>
                  <a:pt x="9601370" y="2594207"/>
                  <a:pt x="9601536" y="2590899"/>
                </a:cubicBezTo>
                <a:cubicBezTo>
                  <a:pt x="9601701" y="2587724"/>
                  <a:pt x="9602363" y="2584384"/>
                  <a:pt x="9603156" y="2581341"/>
                </a:cubicBezTo>
                <a:cubicBezTo>
                  <a:pt x="9603850" y="2578662"/>
                  <a:pt x="9604842" y="2578398"/>
                  <a:pt x="9606629" y="2576546"/>
                </a:cubicBezTo>
                <a:cubicBezTo>
                  <a:pt x="9608215" y="2574826"/>
                  <a:pt x="9608215" y="2573238"/>
                  <a:pt x="9609141" y="2571188"/>
                </a:cubicBezTo>
                <a:cubicBezTo>
                  <a:pt x="9611590" y="2565731"/>
                  <a:pt x="9615658" y="2561068"/>
                  <a:pt x="9619461" y="2556504"/>
                </a:cubicBezTo>
                <a:cubicBezTo>
                  <a:pt x="9619990" y="2555875"/>
                  <a:pt x="9627200" y="2545589"/>
                  <a:pt x="9628424" y="2548434"/>
                </a:cubicBezTo>
                <a:cubicBezTo>
                  <a:pt x="9627035" y="2545193"/>
                  <a:pt x="9633087" y="2542018"/>
                  <a:pt x="9633286" y="2547574"/>
                </a:cubicBezTo>
                <a:cubicBezTo>
                  <a:pt x="9633319" y="2548963"/>
                  <a:pt x="9650549" y="2552436"/>
                  <a:pt x="9652169" y="2552799"/>
                </a:cubicBezTo>
                <a:cubicBezTo>
                  <a:pt x="9666954" y="2556107"/>
                  <a:pt x="9678265" y="2564143"/>
                  <a:pt x="9690302" y="2573106"/>
                </a:cubicBezTo>
                <a:cubicBezTo>
                  <a:pt x="9703599" y="2582962"/>
                  <a:pt x="9716431" y="2591362"/>
                  <a:pt x="9730585" y="2600160"/>
                </a:cubicBezTo>
                <a:cubicBezTo>
                  <a:pt x="9739747" y="2605815"/>
                  <a:pt x="9738721" y="2611140"/>
                  <a:pt x="9739284" y="2621955"/>
                </a:cubicBezTo>
                <a:cubicBezTo>
                  <a:pt x="9739351" y="2623575"/>
                  <a:pt x="9760417" y="2625427"/>
                  <a:pt x="9762732" y="2626023"/>
                </a:cubicBezTo>
                <a:cubicBezTo>
                  <a:pt x="9763064" y="2626453"/>
                  <a:pt x="9763989" y="2626651"/>
                  <a:pt x="9764519" y="2627147"/>
                </a:cubicBezTo>
                <a:cubicBezTo>
                  <a:pt x="9765247" y="2627842"/>
                  <a:pt x="9765445" y="2628900"/>
                  <a:pt x="9765973" y="2629859"/>
                </a:cubicBezTo>
                <a:cubicBezTo>
                  <a:pt x="9766801" y="2631381"/>
                  <a:pt x="9767925" y="2632704"/>
                  <a:pt x="9769181" y="2633894"/>
                </a:cubicBezTo>
                <a:cubicBezTo>
                  <a:pt x="9772258" y="2636771"/>
                  <a:pt x="9776325" y="2639483"/>
                  <a:pt x="9777284" y="2643551"/>
                </a:cubicBezTo>
                <a:cubicBezTo>
                  <a:pt x="9777516" y="2644643"/>
                  <a:pt x="9777714" y="2648016"/>
                  <a:pt x="9779071" y="2648512"/>
                </a:cubicBezTo>
                <a:cubicBezTo>
                  <a:pt x="9780294" y="2649008"/>
                  <a:pt x="9784527" y="2646462"/>
                  <a:pt x="9785884" y="2646131"/>
                </a:cubicBezTo>
                <a:cubicBezTo>
                  <a:pt x="9789820" y="2645139"/>
                  <a:pt x="9794350" y="2643353"/>
                  <a:pt x="9798385" y="2642989"/>
                </a:cubicBezTo>
                <a:cubicBezTo>
                  <a:pt x="9798419" y="2643419"/>
                  <a:pt x="9798320" y="2644676"/>
                  <a:pt x="9798187" y="2645205"/>
                </a:cubicBezTo>
                <a:cubicBezTo>
                  <a:pt x="9789456" y="2648347"/>
                  <a:pt x="9781353" y="2651952"/>
                  <a:pt x="9773349" y="2656615"/>
                </a:cubicBezTo>
                <a:cubicBezTo>
                  <a:pt x="9764485" y="2662039"/>
                  <a:pt x="9754068" y="2664619"/>
                  <a:pt x="9745171" y="2669911"/>
                </a:cubicBezTo>
                <a:cubicBezTo>
                  <a:pt x="9741566" y="2672093"/>
                  <a:pt x="9742393" y="2674475"/>
                  <a:pt x="9739449" y="2676790"/>
                </a:cubicBezTo>
                <a:cubicBezTo>
                  <a:pt x="9735976" y="2679502"/>
                  <a:pt x="9731015" y="2680097"/>
                  <a:pt x="9726782" y="2680924"/>
                </a:cubicBezTo>
                <a:cubicBezTo>
                  <a:pt x="9721556" y="2681949"/>
                  <a:pt x="9717158" y="2680659"/>
                  <a:pt x="9711899" y="2681784"/>
                </a:cubicBezTo>
                <a:cubicBezTo>
                  <a:pt x="9705880" y="2683040"/>
                  <a:pt x="9699630" y="2684330"/>
                  <a:pt x="9694074" y="2687175"/>
                </a:cubicBezTo>
                <a:cubicBezTo>
                  <a:pt x="9696322" y="2689622"/>
                  <a:pt x="9699597" y="2687042"/>
                  <a:pt x="9702342" y="2687042"/>
                </a:cubicBezTo>
                <a:cubicBezTo>
                  <a:pt x="9705979" y="2687042"/>
                  <a:pt x="9707204" y="2689655"/>
                  <a:pt x="9710676" y="2689887"/>
                </a:cubicBezTo>
                <a:cubicBezTo>
                  <a:pt x="9714116" y="2690118"/>
                  <a:pt x="9716332" y="2687042"/>
                  <a:pt x="9719803" y="2687042"/>
                </a:cubicBezTo>
                <a:cubicBezTo>
                  <a:pt x="9722053" y="2687042"/>
                  <a:pt x="9726353" y="2688729"/>
                  <a:pt x="9728138" y="2690052"/>
                </a:cubicBezTo>
                <a:cubicBezTo>
                  <a:pt x="9733099" y="2693789"/>
                  <a:pt x="9726915" y="2702620"/>
                  <a:pt x="9724897" y="2707845"/>
                </a:cubicBezTo>
                <a:cubicBezTo>
                  <a:pt x="9722087" y="2715220"/>
                  <a:pt x="9719573" y="2721405"/>
                  <a:pt x="9713156" y="2726862"/>
                </a:cubicBezTo>
                <a:cubicBezTo>
                  <a:pt x="9702673" y="2735759"/>
                  <a:pt x="9688913" y="2745052"/>
                  <a:pt x="9675619" y="2749385"/>
                </a:cubicBezTo>
                <a:cubicBezTo>
                  <a:pt x="9676941" y="2749186"/>
                  <a:pt x="9676015" y="2749616"/>
                  <a:pt x="9672906" y="2750575"/>
                </a:cubicBezTo>
                <a:cubicBezTo>
                  <a:pt x="9666755" y="2753221"/>
                  <a:pt x="9659843" y="2756297"/>
                  <a:pt x="9653593" y="2752394"/>
                </a:cubicBezTo>
                <a:cubicBezTo>
                  <a:pt x="9649558" y="2749848"/>
                  <a:pt x="9646085" y="2747367"/>
                  <a:pt x="9642777" y="2743795"/>
                </a:cubicBezTo>
                <a:cubicBezTo>
                  <a:pt x="9639735" y="2740521"/>
                  <a:pt x="9635302" y="2738735"/>
                  <a:pt x="9632459" y="2735263"/>
                </a:cubicBezTo>
                <a:cubicBezTo>
                  <a:pt x="9630440" y="2732716"/>
                  <a:pt x="9629448" y="2728946"/>
                  <a:pt x="9625943" y="2728251"/>
                </a:cubicBezTo>
                <a:cubicBezTo>
                  <a:pt x="9625513" y="2729541"/>
                  <a:pt x="9625017" y="2730732"/>
                  <a:pt x="9624323" y="2731955"/>
                </a:cubicBezTo>
                <a:cubicBezTo>
                  <a:pt x="9631467" y="2733543"/>
                  <a:pt x="9632557" y="2740918"/>
                  <a:pt x="9637883" y="2745218"/>
                </a:cubicBezTo>
                <a:cubicBezTo>
                  <a:pt x="9642943" y="2749319"/>
                  <a:pt x="9648928" y="2755702"/>
                  <a:pt x="9651013" y="2761820"/>
                </a:cubicBezTo>
                <a:cubicBezTo>
                  <a:pt x="9647474" y="2770485"/>
                  <a:pt x="9638048" y="2776174"/>
                  <a:pt x="9631962" y="2783020"/>
                </a:cubicBezTo>
                <a:cubicBezTo>
                  <a:pt x="9627332" y="2788245"/>
                  <a:pt x="9624852" y="2794265"/>
                  <a:pt x="9619594" y="2799126"/>
                </a:cubicBezTo>
                <a:cubicBezTo>
                  <a:pt x="9616054" y="2802401"/>
                  <a:pt x="9613937" y="2805377"/>
                  <a:pt x="9609672" y="2807659"/>
                </a:cubicBezTo>
                <a:cubicBezTo>
                  <a:pt x="9605801" y="2809743"/>
                  <a:pt x="9601998" y="2811860"/>
                  <a:pt x="9598559" y="2814638"/>
                </a:cubicBezTo>
                <a:cubicBezTo>
                  <a:pt x="9596673" y="2816192"/>
                  <a:pt x="9593367" y="2818904"/>
                  <a:pt x="9590952" y="2819268"/>
                </a:cubicBezTo>
                <a:cubicBezTo>
                  <a:pt x="9587744" y="2819764"/>
                  <a:pt x="9586751" y="2817283"/>
                  <a:pt x="9585562" y="2813910"/>
                </a:cubicBezTo>
                <a:cubicBezTo>
                  <a:pt x="9581527" y="2815729"/>
                  <a:pt x="9577723" y="2815597"/>
                  <a:pt x="9573424" y="2815729"/>
                </a:cubicBezTo>
                <a:cubicBezTo>
                  <a:pt x="9569322" y="2815828"/>
                  <a:pt x="9566875" y="2817515"/>
                  <a:pt x="9562872" y="2818540"/>
                </a:cubicBezTo>
                <a:cubicBezTo>
                  <a:pt x="9554439" y="2820624"/>
                  <a:pt x="9545279" y="2818970"/>
                  <a:pt x="9537110" y="2822377"/>
                </a:cubicBezTo>
                <a:cubicBezTo>
                  <a:pt x="9539028" y="2825585"/>
                  <a:pt x="9551728" y="2821649"/>
                  <a:pt x="9555862" y="2821947"/>
                </a:cubicBezTo>
                <a:cubicBezTo>
                  <a:pt x="9555299" y="2823005"/>
                  <a:pt x="9554771" y="2824361"/>
                  <a:pt x="9554439" y="2825519"/>
                </a:cubicBezTo>
                <a:cubicBezTo>
                  <a:pt x="9556622" y="2826147"/>
                  <a:pt x="9558738" y="2825155"/>
                  <a:pt x="9557680" y="2822873"/>
                </a:cubicBezTo>
                <a:cubicBezTo>
                  <a:pt x="9562542" y="2821087"/>
                  <a:pt x="9567271" y="2820723"/>
                  <a:pt x="9572498" y="2819962"/>
                </a:cubicBezTo>
                <a:cubicBezTo>
                  <a:pt x="9578020" y="2819169"/>
                  <a:pt x="9580633" y="2818904"/>
                  <a:pt x="9583577" y="2824394"/>
                </a:cubicBezTo>
                <a:cubicBezTo>
                  <a:pt x="9581593" y="2825949"/>
                  <a:pt x="9579575" y="2827536"/>
                  <a:pt x="9578417" y="2829983"/>
                </a:cubicBezTo>
                <a:cubicBezTo>
                  <a:pt x="9576996" y="2833026"/>
                  <a:pt x="9577326" y="2836234"/>
                  <a:pt x="9575308" y="2838946"/>
                </a:cubicBezTo>
                <a:cubicBezTo>
                  <a:pt x="9573655" y="2841162"/>
                  <a:pt x="9570182" y="2843808"/>
                  <a:pt x="9567602" y="2844833"/>
                </a:cubicBezTo>
                <a:cubicBezTo>
                  <a:pt x="9560260" y="2847777"/>
                  <a:pt x="9554506" y="2858228"/>
                  <a:pt x="9549347" y="2864015"/>
                </a:cubicBezTo>
                <a:cubicBezTo>
                  <a:pt x="9547659" y="2865868"/>
                  <a:pt x="9541904" y="2871292"/>
                  <a:pt x="9541904" y="2874037"/>
                </a:cubicBezTo>
                <a:cubicBezTo>
                  <a:pt x="9541904" y="2874070"/>
                  <a:pt x="9541475" y="2874698"/>
                  <a:pt x="9541475" y="2874731"/>
                </a:cubicBezTo>
                <a:cubicBezTo>
                  <a:pt x="9542864" y="2875260"/>
                  <a:pt x="9544055" y="2876153"/>
                  <a:pt x="9544948" y="2877344"/>
                </a:cubicBezTo>
                <a:cubicBezTo>
                  <a:pt x="9547726" y="2876120"/>
                  <a:pt x="9550404" y="2872019"/>
                  <a:pt x="9552951" y="2869836"/>
                </a:cubicBezTo>
                <a:cubicBezTo>
                  <a:pt x="9556390" y="2866959"/>
                  <a:pt x="9560690" y="2864148"/>
                  <a:pt x="9563072" y="2860278"/>
                </a:cubicBezTo>
                <a:cubicBezTo>
                  <a:pt x="9564858" y="2857401"/>
                  <a:pt x="9564989" y="2855053"/>
                  <a:pt x="9568033" y="2852903"/>
                </a:cubicBezTo>
                <a:cubicBezTo>
                  <a:pt x="9570149" y="2851382"/>
                  <a:pt x="9570910" y="2849960"/>
                  <a:pt x="9572895" y="2848140"/>
                </a:cubicBezTo>
                <a:cubicBezTo>
                  <a:pt x="9578550" y="2843113"/>
                  <a:pt x="9578318" y="2850257"/>
                  <a:pt x="9582220" y="2852671"/>
                </a:cubicBezTo>
                <a:cubicBezTo>
                  <a:pt x="9582651" y="2849430"/>
                  <a:pt x="9582585" y="2844602"/>
                  <a:pt x="9583809" y="2841592"/>
                </a:cubicBezTo>
                <a:cubicBezTo>
                  <a:pt x="9585031" y="2838682"/>
                  <a:pt x="9588273" y="2836201"/>
                  <a:pt x="9589959" y="2833291"/>
                </a:cubicBezTo>
                <a:cubicBezTo>
                  <a:pt x="9591844" y="2830083"/>
                  <a:pt x="9592142" y="2826312"/>
                  <a:pt x="9596310" y="2826312"/>
                </a:cubicBezTo>
                <a:cubicBezTo>
                  <a:pt x="9598923" y="2826312"/>
                  <a:pt x="9602826" y="2829090"/>
                  <a:pt x="9605041" y="2830446"/>
                </a:cubicBezTo>
                <a:cubicBezTo>
                  <a:pt x="9607919" y="2828032"/>
                  <a:pt x="9610234" y="2824989"/>
                  <a:pt x="9612813" y="2822211"/>
                </a:cubicBezTo>
                <a:cubicBezTo>
                  <a:pt x="9643935" y="2810007"/>
                  <a:pt x="9680777" y="2807196"/>
                  <a:pt x="9711899" y="2824526"/>
                </a:cubicBezTo>
                <a:cubicBezTo>
                  <a:pt x="9722299" y="2830322"/>
                  <a:pt x="9732610" y="2837742"/>
                  <a:pt x="9742810" y="2846618"/>
                </a:cubicBezTo>
                <a:lnTo>
                  <a:pt x="9753330" y="2857340"/>
                </a:lnTo>
                <a:lnTo>
                  <a:pt x="9752410" y="2859706"/>
                </a:lnTo>
                <a:cubicBezTo>
                  <a:pt x="9715137" y="2936468"/>
                  <a:pt x="9679252" y="3013726"/>
                  <a:pt x="9646245" y="3091911"/>
                </a:cubicBezTo>
                <a:cubicBezTo>
                  <a:pt x="9644361" y="3091448"/>
                  <a:pt x="9642475" y="3090489"/>
                  <a:pt x="9640590" y="3090026"/>
                </a:cubicBezTo>
                <a:cubicBezTo>
                  <a:pt x="9642475" y="3090985"/>
                  <a:pt x="9643898" y="3091911"/>
                  <a:pt x="9645783" y="3092870"/>
                </a:cubicBezTo>
                <a:cubicBezTo>
                  <a:pt x="9632090" y="3125347"/>
                  <a:pt x="9618894" y="3158321"/>
                  <a:pt x="9606624" y="3191758"/>
                </a:cubicBezTo>
                <a:lnTo>
                  <a:pt x="9602936" y="3202070"/>
                </a:lnTo>
                <a:lnTo>
                  <a:pt x="9552129" y="3200871"/>
                </a:lnTo>
                <a:lnTo>
                  <a:pt x="9482048" y="3201443"/>
                </a:lnTo>
                <a:lnTo>
                  <a:pt x="9444798" y="3115922"/>
                </a:lnTo>
                <a:cubicBezTo>
                  <a:pt x="9446221" y="3110762"/>
                  <a:pt x="9447147" y="3106033"/>
                  <a:pt x="9448569" y="3100874"/>
                </a:cubicBezTo>
                <a:cubicBezTo>
                  <a:pt x="9449495" y="3098029"/>
                  <a:pt x="9449990" y="3094755"/>
                  <a:pt x="9450918" y="3091911"/>
                </a:cubicBezTo>
                <a:cubicBezTo>
                  <a:pt x="9465072" y="3040582"/>
                  <a:pt x="9482998" y="2990178"/>
                  <a:pt x="9505652" y="2942124"/>
                </a:cubicBezTo>
                <a:cubicBezTo>
                  <a:pt x="9467917" y="2981679"/>
                  <a:pt x="9437721" y="3026426"/>
                  <a:pt x="9413643" y="3074944"/>
                </a:cubicBezTo>
                <a:cubicBezTo>
                  <a:pt x="9413180" y="3075903"/>
                  <a:pt x="9412717" y="3076830"/>
                  <a:pt x="9412222" y="3077789"/>
                </a:cubicBezTo>
                <a:cubicBezTo>
                  <a:pt x="9399985" y="3102759"/>
                  <a:pt x="9388640" y="3128655"/>
                  <a:pt x="9379215" y="3155047"/>
                </a:cubicBezTo>
                <a:lnTo>
                  <a:pt x="9365461" y="3202395"/>
                </a:lnTo>
                <a:lnTo>
                  <a:pt x="9255646" y="3203291"/>
                </a:lnTo>
                <a:lnTo>
                  <a:pt x="9235999" y="3203988"/>
                </a:lnTo>
                <a:lnTo>
                  <a:pt x="9232470" y="3159280"/>
                </a:lnTo>
                <a:cubicBezTo>
                  <a:pt x="9231081" y="3122073"/>
                  <a:pt x="9230586" y="3084370"/>
                  <a:pt x="9230123" y="3047163"/>
                </a:cubicBezTo>
                <a:cubicBezTo>
                  <a:pt x="9222582" y="3075440"/>
                  <a:pt x="9215968" y="3103222"/>
                  <a:pt x="9209352" y="3131962"/>
                </a:cubicBezTo>
                <a:lnTo>
                  <a:pt x="9196415" y="3205393"/>
                </a:lnTo>
                <a:lnTo>
                  <a:pt x="9038124" y="3211010"/>
                </a:lnTo>
                <a:lnTo>
                  <a:pt x="9010278" y="3121768"/>
                </a:lnTo>
                <a:cubicBezTo>
                  <a:pt x="8982439" y="3063419"/>
                  <a:pt x="8946340" y="3009014"/>
                  <a:pt x="8903163" y="2960975"/>
                </a:cubicBezTo>
                <a:cubicBezTo>
                  <a:pt x="8933127" y="3003358"/>
                  <a:pt x="8954004" y="3051165"/>
                  <a:pt x="8966981" y="3101329"/>
                </a:cubicBezTo>
                <a:lnTo>
                  <a:pt x="8978860" y="3213113"/>
                </a:lnTo>
                <a:lnTo>
                  <a:pt x="8958854" y="3213823"/>
                </a:lnTo>
                <a:lnTo>
                  <a:pt x="8948432" y="3214567"/>
                </a:lnTo>
                <a:lnTo>
                  <a:pt x="8894634" y="3145378"/>
                </a:lnTo>
                <a:cubicBezTo>
                  <a:pt x="8874050" y="3113938"/>
                  <a:pt x="8856712" y="3080617"/>
                  <a:pt x="8844690" y="3044815"/>
                </a:cubicBezTo>
                <a:cubicBezTo>
                  <a:pt x="8819687" y="2970864"/>
                  <a:pt x="8821076" y="2885139"/>
                  <a:pt x="8861193" y="2819191"/>
                </a:cubicBezTo>
                <a:cubicBezTo>
                  <a:pt x="8810724" y="2894565"/>
                  <a:pt x="8771071" y="2980290"/>
                  <a:pt x="8779106" y="3069289"/>
                </a:cubicBezTo>
                <a:cubicBezTo>
                  <a:pt x="8782877" y="3108877"/>
                  <a:pt x="8796073" y="3146547"/>
                  <a:pt x="8815420" y="3181406"/>
                </a:cubicBezTo>
                <a:cubicBezTo>
                  <a:pt x="8816380" y="3183291"/>
                  <a:pt x="8817306" y="3184713"/>
                  <a:pt x="8818728" y="3186599"/>
                </a:cubicBezTo>
                <a:cubicBezTo>
                  <a:pt x="8822499" y="3194139"/>
                  <a:pt x="8827228" y="3201680"/>
                  <a:pt x="8831924" y="3208724"/>
                </a:cubicBezTo>
                <a:lnTo>
                  <a:pt x="8830682" y="3222979"/>
                </a:lnTo>
                <a:lnTo>
                  <a:pt x="8769101" y="3227378"/>
                </a:lnTo>
                <a:lnTo>
                  <a:pt x="8774377" y="3085792"/>
                </a:lnTo>
                <a:lnTo>
                  <a:pt x="8729662" y="3230195"/>
                </a:lnTo>
                <a:lnTo>
                  <a:pt x="8654615" y="3235557"/>
                </a:lnTo>
                <a:lnTo>
                  <a:pt x="8653595" y="3214843"/>
                </a:lnTo>
                <a:cubicBezTo>
                  <a:pt x="8651246" y="3183754"/>
                  <a:pt x="8647476" y="3152666"/>
                  <a:pt x="8641326" y="3122536"/>
                </a:cubicBezTo>
                <a:cubicBezTo>
                  <a:pt x="8627666" y="3054241"/>
                  <a:pt x="8602662" y="2987334"/>
                  <a:pt x="8560660" y="2931772"/>
                </a:cubicBezTo>
                <a:cubicBezTo>
                  <a:pt x="8579544" y="2956742"/>
                  <a:pt x="8585663" y="3008071"/>
                  <a:pt x="8593204" y="3038233"/>
                </a:cubicBezTo>
                <a:cubicBezTo>
                  <a:pt x="8601703" y="3074944"/>
                  <a:pt x="8608318" y="3112647"/>
                  <a:pt x="8613014" y="3149855"/>
                </a:cubicBezTo>
                <a:lnTo>
                  <a:pt x="8615480" y="3238352"/>
                </a:lnTo>
                <a:lnTo>
                  <a:pt x="8478578" y="3248132"/>
                </a:lnTo>
                <a:lnTo>
                  <a:pt x="8424300" y="3204028"/>
                </a:lnTo>
                <a:lnTo>
                  <a:pt x="8424300" y="3188484"/>
                </a:lnTo>
                <a:cubicBezTo>
                  <a:pt x="8423838" y="3180943"/>
                  <a:pt x="8423838" y="3173402"/>
                  <a:pt x="8423374" y="3165862"/>
                </a:cubicBezTo>
                <a:cubicBezTo>
                  <a:pt x="8422912" y="3160669"/>
                  <a:pt x="8422912" y="3155510"/>
                  <a:pt x="8422415" y="3150781"/>
                </a:cubicBezTo>
                <a:cubicBezTo>
                  <a:pt x="8412526" y="3000067"/>
                  <a:pt x="8371484" y="2850280"/>
                  <a:pt x="8289396" y="2724041"/>
                </a:cubicBezTo>
                <a:cubicBezTo>
                  <a:pt x="8346480" y="2853587"/>
                  <a:pt x="8362520" y="2998182"/>
                  <a:pt x="8354483" y="3139503"/>
                </a:cubicBezTo>
                <a:cubicBezTo>
                  <a:pt x="8354020" y="3145158"/>
                  <a:pt x="8353061" y="3151277"/>
                  <a:pt x="8352598" y="3157395"/>
                </a:cubicBezTo>
                <a:cubicBezTo>
                  <a:pt x="8336095" y="3147010"/>
                  <a:pt x="8318632" y="3138544"/>
                  <a:pt x="8301170" y="3129614"/>
                </a:cubicBezTo>
                <a:cubicBezTo>
                  <a:pt x="8319095" y="3139966"/>
                  <a:pt x="8335632" y="3151740"/>
                  <a:pt x="8352135" y="3164440"/>
                </a:cubicBezTo>
                <a:lnTo>
                  <a:pt x="8340092" y="3258988"/>
                </a:lnTo>
                <a:lnTo>
                  <a:pt x="8323060" y="3260878"/>
                </a:lnTo>
                <a:lnTo>
                  <a:pt x="8289859" y="3144662"/>
                </a:lnTo>
                <a:lnTo>
                  <a:pt x="8297931" y="3263668"/>
                </a:lnTo>
                <a:lnTo>
                  <a:pt x="8218493" y="3272487"/>
                </a:lnTo>
                <a:lnTo>
                  <a:pt x="8219083" y="3248776"/>
                </a:lnTo>
                <a:cubicBezTo>
                  <a:pt x="8218620" y="3206376"/>
                  <a:pt x="8212468" y="3164440"/>
                  <a:pt x="8194543" y="3125347"/>
                </a:cubicBezTo>
                <a:cubicBezTo>
                  <a:pt x="8189847" y="3154088"/>
                  <a:pt x="8185118" y="3183291"/>
                  <a:pt x="8181346" y="3212495"/>
                </a:cubicBezTo>
                <a:cubicBezTo>
                  <a:pt x="8180387" y="3218150"/>
                  <a:pt x="8179925" y="3223806"/>
                  <a:pt x="8178999" y="3229461"/>
                </a:cubicBezTo>
                <a:lnTo>
                  <a:pt x="8175720" y="3277235"/>
                </a:lnTo>
                <a:lnTo>
                  <a:pt x="8092152" y="3286512"/>
                </a:lnTo>
                <a:lnTo>
                  <a:pt x="8100071" y="3141472"/>
                </a:lnTo>
                <a:cubicBezTo>
                  <a:pt x="8108794" y="3090424"/>
                  <a:pt x="8124355" y="3040971"/>
                  <a:pt x="8149590" y="2995529"/>
                </a:cubicBezTo>
                <a:cubicBezTo>
                  <a:pt x="8176015" y="2947474"/>
                  <a:pt x="8212825" y="2905538"/>
                  <a:pt x="8256713" y="2872564"/>
                </a:cubicBezTo>
                <a:cubicBezTo>
                  <a:pt x="8140627" y="2941819"/>
                  <a:pt x="8054769" y="3059558"/>
                  <a:pt x="8024112" y="3190527"/>
                </a:cubicBezTo>
                <a:lnTo>
                  <a:pt x="8020368" y="3294481"/>
                </a:lnTo>
                <a:lnTo>
                  <a:pt x="7974908" y="3299528"/>
                </a:lnTo>
                <a:lnTo>
                  <a:pt x="7969376" y="3227734"/>
                </a:lnTo>
                <a:cubicBezTo>
                  <a:pt x="7968450" y="3219730"/>
                  <a:pt x="7966565" y="3211727"/>
                  <a:pt x="7965144" y="3203723"/>
                </a:cubicBezTo>
                <a:cubicBezTo>
                  <a:pt x="7961836" y="3186294"/>
                  <a:pt x="7957602" y="3168864"/>
                  <a:pt x="7953335" y="3151435"/>
                </a:cubicBezTo>
                <a:cubicBezTo>
                  <a:pt x="7958990" y="3140587"/>
                  <a:pt x="7963721" y="3129772"/>
                  <a:pt x="7969376" y="3119387"/>
                </a:cubicBezTo>
                <a:cubicBezTo>
                  <a:pt x="7963257" y="3126465"/>
                  <a:pt x="7957107" y="3133542"/>
                  <a:pt x="7950526" y="3140587"/>
                </a:cubicBezTo>
                <a:cubicBezTo>
                  <a:pt x="7927406" y="3052051"/>
                  <a:pt x="7892946" y="2966326"/>
                  <a:pt x="7845783" y="2887182"/>
                </a:cubicBezTo>
                <a:cubicBezTo>
                  <a:pt x="7882560" y="2985607"/>
                  <a:pt x="7900981" y="3089721"/>
                  <a:pt x="7905215" y="3194760"/>
                </a:cubicBezTo>
                <a:cubicBezTo>
                  <a:pt x="7882808" y="3223501"/>
                  <a:pt x="7862054" y="3253531"/>
                  <a:pt x="7843302" y="3284678"/>
                </a:cubicBezTo>
                <a:lnTo>
                  <a:pt x="7827158" y="3315930"/>
                </a:lnTo>
                <a:lnTo>
                  <a:pt x="7768967" y="3322390"/>
                </a:lnTo>
                <a:lnTo>
                  <a:pt x="7755186" y="3324328"/>
                </a:lnTo>
                <a:lnTo>
                  <a:pt x="7762737" y="3233853"/>
                </a:lnTo>
                <a:cubicBezTo>
                  <a:pt x="7764160" y="3203227"/>
                  <a:pt x="7764160" y="3172635"/>
                  <a:pt x="7764160" y="3142009"/>
                </a:cubicBezTo>
                <a:cubicBezTo>
                  <a:pt x="7762275" y="3165557"/>
                  <a:pt x="7759925" y="3189105"/>
                  <a:pt x="7756122" y="3212653"/>
                </a:cubicBezTo>
                <a:cubicBezTo>
                  <a:pt x="7751426" y="3245627"/>
                  <a:pt x="7745274" y="3278600"/>
                  <a:pt x="7737734" y="3311574"/>
                </a:cubicBezTo>
                <a:lnTo>
                  <a:pt x="7732621" y="3327502"/>
                </a:lnTo>
                <a:lnTo>
                  <a:pt x="7647423" y="3339484"/>
                </a:lnTo>
                <a:lnTo>
                  <a:pt x="7671688" y="2981374"/>
                </a:lnTo>
                <a:cubicBezTo>
                  <a:pt x="7666727" y="3070406"/>
                  <a:pt x="7655755" y="3159083"/>
                  <a:pt x="7638887" y="3246640"/>
                </a:cubicBezTo>
                <a:lnTo>
                  <a:pt x="7613135" y="3344307"/>
                </a:lnTo>
                <a:lnTo>
                  <a:pt x="7542156" y="3354290"/>
                </a:lnTo>
                <a:lnTo>
                  <a:pt x="7578752" y="3213116"/>
                </a:lnTo>
                <a:cubicBezTo>
                  <a:pt x="7557982" y="3236697"/>
                  <a:pt x="7538171" y="3261171"/>
                  <a:pt x="7520710" y="3286604"/>
                </a:cubicBezTo>
                <a:cubicBezTo>
                  <a:pt x="7515054" y="3293681"/>
                  <a:pt x="7510325" y="3300759"/>
                  <a:pt x="7505628" y="3307804"/>
                </a:cubicBezTo>
                <a:lnTo>
                  <a:pt x="7474480" y="3363808"/>
                </a:lnTo>
                <a:lnTo>
                  <a:pt x="7322724" y="3385151"/>
                </a:lnTo>
                <a:lnTo>
                  <a:pt x="7363840" y="3266996"/>
                </a:lnTo>
                <a:cubicBezTo>
                  <a:pt x="7372922" y="3221128"/>
                  <a:pt x="7375404" y="3174024"/>
                  <a:pt x="7370228" y="3127391"/>
                </a:cubicBezTo>
                <a:cubicBezTo>
                  <a:pt x="7374461" y="3187683"/>
                  <a:pt x="7353692" y="3248471"/>
                  <a:pt x="7319262" y="3297915"/>
                </a:cubicBezTo>
                <a:cubicBezTo>
                  <a:pt x="7301800" y="3322654"/>
                  <a:pt x="7281038" y="3344672"/>
                  <a:pt x="7258098" y="3364334"/>
                </a:cubicBezTo>
                <a:lnTo>
                  <a:pt x="7205033" y="3401704"/>
                </a:lnTo>
                <a:lnTo>
                  <a:pt x="7172638" y="3406260"/>
                </a:lnTo>
                <a:lnTo>
                  <a:pt x="7079620" y="3421179"/>
                </a:lnTo>
                <a:lnTo>
                  <a:pt x="7070158" y="3398721"/>
                </a:lnTo>
                <a:cubicBezTo>
                  <a:pt x="7051272" y="3360092"/>
                  <a:pt x="7028154" y="3323811"/>
                  <a:pt x="7001763" y="3289911"/>
                </a:cubicBezTo>
                <a:cubicBezTo>
                  <a:pt x="7013073" y="3254126"/>
                  <a:pt x="7025342" y="3218771"/>
                  <a:pt x="7038540" y="3183449"/>
                </a:cubicBezTo>
                <a:cubicBezTo>
                  <a:pt x="7021573" y="3212653"/>
                  <a:pt x="7004110" y="3241856"/>
                  <a:pt x="6987606" y="3271060"/>
                </a:cubicBezTo>
                <a:cubicBezTo>
                  <a:pt x="6933335" y="3206071"/>
                  <a:pt x="6866362" y="3150939"/>
                  <a:pt x="6790856" y="3111384"/>
                </a:cubicBezTo>
                <a:cubicBezTo>
                  <a:pt x="6868709" y="3155668"/>
                  <a:pt x="6927678" y="3227271"/>
                  <a:pt x="6966838" y="3307804"/>
                </a:cubicBezTo>
                <a:cubicBezTo>
                  <a:pt x="6947025" y="3342662"/>
                  <a:pt x="6927678" y="3377521"/>
                  <a:pt x="6909753" y="3413306"/>
                </a:cubicBezTo>
                <a:cubicBezTo>
                  <a:pt x="6906910" y="3418499"/>
                  <a:pt x="6904098" y="3423691"/>
                  <a:pt x="6901717" y="3428850"/>
                </a:cubicBezTo>
                <a:lnTo>
                  <a:pt x="6890812" y="3451463"/>
                </a:lnTo>
                <a:lnTo>
                  <a:pt x="6715547" y="3479573"/>
                </a:lnTo>
                <a:lnTo>
                  <a:pt x="6714423" y="3465131"/>
                </a:lnTo>
                <a:cubicBezTo>
                  <a:pt x="6723851" y="3443932"/>
                  <a:pt x="6733309" y="3422732"/>
                  <a:pt x="6743199" y="3402028"/>
                </a:cubicBezTo>
                <a:cubicBezTo>
                  <a:pt x="6755467" y="3375636"/>
                  <a:pt x="6768698" y="3349740"/>
                  <a:pt x="6781894" y="3323811"/>
                </a:cubicBezTo>
                <a:cubicBezTo>
                  <a:pt x="6788972" y="3309226"/>
                  <a:pt x="6796511" y="3294608"/>
                  <a:pt x="6804086" y="3280022"/>
                </a:cubicBezTo>
                <a:cubicBezTo>
                  <a:pt x="6793701" y="3290374"/>
                  <a:pt x="6783316" y="3300759"/>
                  <a:pt x="6773394" y="3311111"/>
                </a:cubicBezTo>
                <a:cubicBezTo>
                  <a:pt x="6758776" y="3325696"/>
                  <a:pt x="6744619" y="3340777"/>
                  <a:pt x="6730928" y="3356322"/>
                </a:cubicBezTo>
                <a:cubicBezTo>
                  <a:pt x="6692727" y="3397762"/>
                  <a:pt x="6656876" y="3441121"/>
                  <a:pt x="6624796" y="3487257"/>
                </a:cubicBezTo>
                <a:cubicBezTo>
                  <a:pt x="6602606" y="3485372"/>
                  <a:pt x="6579983" y="3485372"/>
                  <a:pt x="6557791" y="3487257"/>
                </a:cubicBezTo>
                <a:cubicBezTo>
                  <a:pt x="6557327" y="3483024"/>
                  <a:pt x="6556865" y="3478328"/>
                  <a:pt x="6555907" y="3474094"/>
                </a:cubicBezTo>
                <a:cubicBezTo>
                  <a:pt x="6554981" y="3464205"/>
                  <a:pt x="6553558" y="3454317"/>
                  <a:pt x="6551672" y="3444395"/>
                </a:cubicBezTo>
                <a:cubicBezTo>
                  <a:pt x="6533250" y="3332311"/>
                  <a:pt x="6494093" y="3223964"/>
                  <a:pt x="6433237" y="3127391"/>
                </a:cubicBezTo>
                <a:cubicBezTo>
                  <a:pt x="6456819" y="3204649"/>
                  <a:pt x="6473357" y="3285678"/>
                  <a:pt x="6479938" y="3366210"/>
                </a:cubicBezTo>
                <a:cubicBezTo>
                  <a:pt x="6480432" y="3369055"/>
                  <a:pt x="6480432" y="3371403"/>
                  <a:pt x="6480432" y="3374214"/>
                </a:cubicBezTo>
                <a:cubicBezTo>
                  <a:pt x="6483742" y="3412380"/>
                  <a:pt x="6484205" y="3450546"/>
                  <a:pt x="6481856" y="3488679"/>
                </a:cubicBezTo>
                <a:cubicBezTo>
                  <a:pt x="6481856" y="3493409"/>
                  <a:pt x="6481856" y="3497642"/>
                  <a:pt x="6481360" y="3502339"/>
                </a:cubicBezTo>
                <a:cubicBezTo>
                  <a:pt x="6474777" y="3504224"/>
                  <a:pt x="6467701" y="3506572"/>
                  <a:pt x="6461086" y="3508953"/>
                </a:cubicBezTo>
                <a:lnTo>
                  <a:pt x="6421637" y="3528241"/>
                </a:lnTo>
                <a:lnTo>
                  <a:pt x="6340866" y="3541996"/>
                </a:lnTo>
                <a:lnTo>
                  <a:pt x="6337956" y="3529194"/>
                </a:lnTo>
                <a:cubicBezTo>
                  <a:pt x="6333689" y="3513649"/>
                  <a:pt x="6328991" y="3497642"/>
                  <a:pt x="6323799" y="3482098"/>
                </a:cubicBezTo>
                <a:cubicBezTo>
                  <a:pt x="6321915" y="3475979"/>
                  <a:pt x="6320031" y="3469828"/>
                  <a:pt x="6317648" y="3463709"/>
                </a:cubicBezTo>
                <a:cubicBezTo>
                  <a:pt x="6336534" y="3375636"/>
                  <a:pt x="6344075" y="3285678"/>
                  <a:pt x="6340765" y="3196183"/>
                </a:cubicBezTo>
                <a:cubicBezTo>
                  <a:pt x="6330380" y="3265900"/>
                  <a:pt x="6314838" y="3334659"/>
                  <a:pt x="6294066" y="3401532"/>
                </a:cubicBezTo>
                <a:cubicBezTo>
                  <a:pt x="6284145" y="3379869"/>
                  <a:pt x="6273297" y="3358207"/>
                  <a:pt x="6261523" y="3337007"/>
                </a:cubicBezTo>
                <a:cubicBezTo>
                  <a:pt x="6270023" y="3371866"/>
                  <a:pt x="6275680" y="3407684"/>
                  <a:pt x="6279913" y="3443469"/>
                </a:cubicBezTo>
                <a:lnTo>
                  <a:pt x="6234105" y="3560179"/>
                </a:lnTo>
                <a:lnTo>
                  <a:pt x="6206502" y="3564880"/>
                </a:lnTo>
                <a:lnTo>
                  <a:pt x="6188863" y="3469828"/>
                </a:lnTo>
                <a:cubicBezTo>
                  <a:pt x="6178479" y="3429810"/>
                  <a:pt x="6168094" y="3389758"/>
                  <a:pt x="6163395" y="3348781"/>
                </a:cubicBezTo>
                <a:cubicBezTo>
                  <a:pt x="6161975" y="3339355"/>
                  <a:pt x="6161016" y="3329466"/>
                  <a:pt x="6160553" y="3319578"/>
                </a:cubicBezTo>
                <a:cubicBezTo>
                  <a:pt x="6158203" y="3268711"/>
                  <a:pt x="6167631" y="3215497"/>
                  <a:pt x="6195941" y="3173098"/>
                </a:cubicBezTo>
                <a:cubicBezTo>
                  <a:pt x="6224252" y="3130698"/>
                  <a:pt x="6274721" y="3101032"/>
                  <a:pt x="6325686" y="3105728"/>
                </a:cubicBezTo>
                <a:cubicBezTo>
                  <a:pt x="6298796" y="3098187"/>
                  <a:pt x="6270949" y="3093028"/>
                  <a:pt x="6243599" y="3095839"/>
                </a:cubicBezTo>
                <a:cubicBezTo>
                  <a:pt x="6215750" y="3098187"/>
                  <a:pt x="6188399" y="3109035"/>
                  <a:pt x="6169514" y="3129276"/>
                </a:cubicBezTo>
                <a:cubicBezTo>
                  <a:pt x="6144976" y="3155205"/>
                  <a:pt x="6137896" y="3191949"/>
                  <a:pt x="6135087" y="3227271"/>
                </a:cubicBezTo>
                <a:cubicBezTo>
                  <a:pt x="6133665" y="3247512"/>
                  <a:pt x="6133202" y="3268248"/>
                  <a:pt x="6134128" y="3288489"/>
                </a:cubicBezTo>
                <a:cubicBezTo>
                  <a:pt x="6134591" y="3308763"/>
                  <a:pt x="6136508" y="3329003"/>
                  <a:pt x="6138857" y="3349244"/>
                </a:cubicBezTo>
                <a:lnTo>
                  <a:pt x="6176282" y="3570026"/>
                </a:lnTo>
                <a:lnTo>
                  <a:pt x="6155079" y="3573637"/>
                </a:lnTo>
                <a:lnTo>
                  <a:pt x="6148708" y="3550443"/>
                </a:lnTo>
                <a:cubicBezTo>
                  <a:pt x="6136970" y="3519884"/>
                  <a:pt x="6122104" y="3490565"/>
                  <a:pt x="6103932" y="3463246"/>
                </a:cubicBezTo>
                <a:cubicBezTo>
                  <a:pt x="6064311" y="3403914"/>
                  <a:pt x="6007690" y="3355396"/>
                  <a:pt x="5942603" y="3327118"/>
                </a:cubicBezTo>
                <a:cubicBezTo>
                  <a:pt x="5954840" y="3244204"/>
                  <a:pt x="5972798" y="3162250"/>
                  <a:pt x="5998727" y="3083139"/>
                </a:cubicBezTo>
                <a:cubicBezTo>
                  <a:pt x="5998727" y="3081254"/>
                  <a:pt x="5999190" y="3079369"/>
                  <a:pt x="6000149" y="3077947"/>
                </a:cubicBezTo>
                <a:cubicBezTo>
                  <a:pt x="6001572" y="3072754"/>
                  <a:pt x="6002961" y="3068058"/>
                  <a:pt x="6004879" y="3062866"/>
                </a:cubicBezTo>
                <a:cubicBezTo>
                  <a:pt x="6002961" y="3067099"/>
                  <a:pt x="6001075" y="3070869"/>
                  <a:pt x="5998727" y="3075103"/>
                </a:cubicBezTo>
                <a:cubicBezTo>
                  <a:pt x="5998727" y="3076062"/>
                  <a:pt x="5998264" y="3076525"/>
                  <a:pt x="5997801" y="3077484"/>
                </a:cubicBezTo>
                <a:cubicBezTo>
                  <a:pt x="5960528" y="3154246"/>
                  <a:pt x="5924644" y="3231504"/>
                  <a:pt x="5891637" y="3309689"/>
                </a:cubicBezTo>
                <a:cubicBezTo>
                  <a:pt x="5889752" y="3309226"/>
                  <a:pt x="5887867" y="3308267"/>
                  <a:pt x="5885982" y="3307804"/>
                </a:cubicBezTo>
                <a:cubicBezTo>
                  <a:pt x="5887867" y="3308763"/>
                  <a:pt x="5889289" y="3309689"/>
                  <a:pt x="5891174" y="3310648"/>
                </a:cubicBezTo>
                <a:cubicBezTo>
                  <a:pt x="5877482" y="3343125"/>
                  <a:pt x="5864286" y="3376099"/>
                  <a:pt x="5852016" y="3409536"/>
                </a:cubicBezTo>
                <a:cubicBezTo>
                  <a:pt x="5845401" y="3426965"/>
                  <a:pt x="5838787" y="3444395"/>
                  <a:pt x="5833131" y="3462320"/>
                </a:cubicBezTo>
                <a:cubicBezTo>
                  <a:pt x="5831709" y="3466554"/>
                  <a:pt x="5830287" y="3470324"/>
                  <a:pt x="5828898" y="3474557"/>
                </a:cubicBezTo>
                <a:cubicBezTo>
                  <a:pt x="5821820" y="3496683"/>
                  <a:pt x="5815206" y="3518842"/>
                  <a:pt x="5808591" y="3541431"/>
                </a:cubicBezTo>
                <a:cubicBezTo>
                  <a:pt x="5799165" y="3539083"/>
                  <a:pt x="5788780" y="3538156"/>
                  <a:pt x="5778892" y="3536734"/>
                </a:cubicBezTo>
                <a:cubicBezTo>
                  <a:pt x="5777469" y="3536734"/>
                  <a:pt x="5775584" y="3536734"/>
                  <a:pt x="5774162" y="3536271"/>
                </a:cubicBezTo>
                <a:lnTo>
                  <a:pt x="5773699" y="3536271"/>
                </a:lnTo>
                <a:cubicBezTo>
                  <a:pt x="5773203" y="3533890"/>
                  <a:pt x="5772740" y="3532005"/>
                  <a:pt x="5772277" y="3529657"/>
                </a:cubicBezTo>
                <a:cubicBezTo>
                  <a:pt x="5770855" y="3523538"/>
                  <a:pt x="5768970" y="3517420"/>
                  <a:pt x="5767548" y="3511301"/>
                </a:cubicBezTo>
                <a:cubicBezTo>
                  <a:pt x="5750581" y="3448661"/>
                  <a:pt x="5724619" y="3388832"/>
                  <a:pt x="5690190" y="3333700"/>
                </a:cubicBezTo>
                <a:cubicBezTo>
                  <a:pt x="5691612" y="3328540"/>
                  <a:pt x="5692538" y="3323811"/>
                  <a:pt x="5693960" y="3318652"/>
                </a:cubicBezTo>
                <a:cubicBezTo>
                  <a:pt x="5694886" y="3315807"/>
                  <a:pt x="5695382" y="3312533"/>
                  <a:pt x="5696309" y="3309689"/>
                </a:cubicBezTo>
                <a:cubicBezTo>
                  <a:pt x="5710464" y="3258360"/>
                  <a:pt x="5728389" y="3207956"/>
                  <a:pt x="5751044" y="3159902"/>
                </a:cubicBezTo>
                <a:cubicBezTo>
                  <a:pt x="5713308" y="3199457"/>
                  <a:pt x="5683112" y="3244204"/>
                  <a:pt x="5659035" y="3292722"/>
                </a:cubicBezTo>
                <a:cubicBezTo>
                  <a:pt x="5658572" y="3293681"/>
                  <a:pt x="5658109" y="3294608"/>
                  <a:pt x="5657613" y="3295567"/>
                </a:cubicBezTo>
                <a:cubicBezTo>
                  <a:pt x="5645376" y="3320537"/>
                  <a:pt x="5634032" y="3346433"/>
                  <a:pt x="5624606" y="3372825"/>
                </a:cubicBezTo>
                <a:cubicBezTo>
                  <a:pt x="5604796" y="3424617"/>
                  <a:pt x="5590178" y="3478791"/>
                  <a:pt x="5578371" y="3532005"/>
                </a:cubicBezTo>
                <a:lnTo>
                  <a:pt x="5566618" y="3673906"/>
                </a:lnTo>
                <a:lnTo>
                  <a:pt x="5509106" y="3683708"/>
                </a:lnTo>
                <a:lnTo>
                  <a:pt x="5507594" y="3678055"/>
                </a:lnTo>
                <a:cubicBezTo>
                  <a:pt x="5503361" y="3657781"/>
                  <a:pt x="5500054" y="3637045"/>
                  <a:pt x="5496747" y="3616341"/>
                </a:cubicBezTo>
                <a:cubicBezTo>
                  <a:pt x="5484477" y="3537197"/>
                  <a:pt x="5479780" y="3457591"/>
                  <a:pt x="5477862" y="3377058"/>
                </a:cubicBezTo>
                <a:cubicBezTo>
                  <a:pt x="5476473" y="3339851"/>
                  <a:pt x="5475977" y="3302148"/>
                  <a:pt x="5475514" y="3264941"/>
                </a:cubicBezTo>
                <a:cubicBezTo>
                  <a:pt x="5467973" y="3293218"/>
                  <a:pt x="5461359" y="3321000"/>
                  <a:pt x="5454744" y="3349740"/>
                </a:cubicBezTo>
                <a:cubicBezTo>
                  <a:pt x="5442011" y="3408147"/>
                  <a:pt x="5431626" y="3467017"/>
                  <a:pt x="5423622" y="3526383"/>
                </a:cubicBezTo>
                <a:cubicBezTo>
                  <a:pt x="5416545" y="3576290"/>
                  <a:pt x="5411815" y="3626693"/>
                  <a:pt x="5408541" y="3677096"/>
                </a:cubicBezTo>
                <a:cubicBezTo>
                  <a:pt x="5406623" y="3673789"/>
                  <a:pt x="5404738" y="3670977"/>
                  <a:pt x="5402853" y="3668133"/>
                </a:cubicBezTo>
                <a:cubicBezTo>
                  <a:pt x="5398619" y="3662015"/>
                  <a:pt x="5393890" y="3655896"/>
                  <a:pt x="5389193" y="3649778"/>
                </a:cubicBezTo>
                <a:cubicBezTo>
                  <a:pt x="5367002" y="3620574"/>
                  <a:pt x="5342461" y="3592793"/>
                  <a:pt x="5316995" y="3566401"/>
                </a:cubicBezTo>
                <a:cubicBezTo>
                  <a:pt x="5316069" y="3552279"/>
                  <a:pt x="5315573" y="3538156"/>
                  <a:pt x="5313225" y="3524001"/>
                </a:cubicBezTo>
                <a:cubicBezTo>
                  <a:pt x="5292951" y="3396373"/>
                  <a:pt x="5234908" y="3274830"/>
                  <a:pt x="5148555" y="3178753"/>
                </a:cubicBezTo>
                <a:cubicBezTo>
                  <a:pt x="5208483" y="3263519"/>
                  <a:pt x="5232064" y="3369981"/>
                  <a:pt x="5228790" y="3473598"/>
                </a:cubicBezTo>
                <a:cubicBezTo>
                  <a:pt x="5225483" y="3470324"/>
                  <a:pt x="5222638" y="3466554"/>
                  <a:pt x="5219827" y="3463246"/>
                </a:cubicBezTo>
                <a:cubicBezTo>
                  <a:pt x="5216024" y="3459476"/>
                  <a:pt x="5212749" y="3456169"/>
                  <a:pt x="5209442" y="3452431"/>
                </a:cubicBezTo>
                <a:cubicBezTo>
                  <a:pt x="5159436" y="3395877"/>
                  <a:pt x="5114126" y="3334196"/>
                  <a:pt x="5090082" y="3262593"/>
                </a:cubicBezTo>
                <a:lnTo>
                  <a:pt x="5079553" y="3187176"/>
                </a:lnTo>
                <a:lnTo>
                  <a:pt x="5084151" y="3184985"/>
                </a:lnTo>
                <a:cubicBezTo>
                  <a:pt x="5098925" y="3176966"/>
                  <a:pt x="5115485" y="3167058"/>
                  <a:pt x="5134262" y="3154872"/>
                </a:cubicBezTo>
                <a:cubicBezTo>
                  <a:pt x="5159553" y="3138461"/>
                  <a:pt x="5225736" y="3092715"/>
                  <a:pt x="5229922" y="3063071"/>
                </a:cubicBezTo>
                <a:cubicBezTo>
                  <a:pt x="5224018" y="3086849"/>
                  <a:pt x="5177388" y="3121014"/>
                  <a:pt x="5126573" y="3149015"/>
                </a:cubicBezTo>
                <a:lnTo>
                  <a:pt x="5077462" y="3172199"/>
                </a:lnTo>
                <a:lnTo>
                  <a:pt x="5073913" y="3146780"/>
                </a:lnTo>
                <a:cubicBezTo>
                  <a:pt x="5076150" y="3107861"/>
                  <a:pt x="5086526" y="3069943"/>
                  <a:pt x="5106585" y="3036969"/>
                </a:cubicBezTo>
                <a:cubicBezTo>
                  <a:pt x="5081350" y="3074656"/>
                  <a:pt x="5058819" y="3114931"/>
                  <a:pt x="5043602" y="3156909"/>
                </a:cubicBezTo>
                <a:lnTo>
                  <a:pt x="5038956" y="3188561"/>
                </a:lnTo>
                <a:lnTo>
                  <a:pt x="5020589" y="3194631"/>
                </a:lnTo>
                <a:cubicBezTo>
                  <a:pt x="5011454" y="3196991"/>
                  <a:pt x="5003770" y="3198191"/>
                  <a:pt x="4998108" y="3197970"/>
                </a:cubicBezTo>
                <a:cubicBezTo>
                  <a:pt x="4965721" y="3197395"/>
                  <a:pt x="4930692" y="3184162"/>
                  <a:pt x="4888436" y="3183236"/>
                </a:cubicBezTo>
                <a:cubicBezTo>
                  <a:pt x="4878698" y="3183325"/>
                  <a:pt x="4864476" y="3187044"/>
                  <a:pt x="4848370" y="3192318"/>
                </a:cubicBezTo>
                <a:lnTo>
                  <a:pt x="4833170" y="3197766"/>
                </a:lnTo>
                <a:lnTo>
                  <a:pt x="4806052" y="3149550"/>
                </a:lnTo>
                <a:cubicBezTo>
                  <a:pt x="4810773" y="3155793"/>
                  <a:pt x="4814696" y="3163683"/>
                  <a:pt x="4818043" y="3172477"/>
                </a:cubicBezTo>
                <a:lnTo>
                  <a:pt x="4826386" y="3200197"/>
                </a:lnTo>
                <a:lnTo>
                  <a:pt x="4796999" y="3210729"/>
                </a:lnTo>
                <a:cubicBezTo>
                  <a:pt x="4762449" y="3223346"/>
                  <a:pt x="4730757" y="3233877"/>
                  <a:pt x="4722716" y="3225717"/>
                </a:cubicBezTo>
                <a:cubicBezTo>
                  <a:pt x="4719806" y="3228010"/>
                  <a:pt x="4719851" y="3212439"/>
                  <a:pt x="4702887" y="3194926"/>
                </a:cubicBezTo>
                <a:cubicBezTo>
                  <a:pt x="4694603" y="3188353"/>
                  <a:pt x="4688435" y="3185795"/>
                  <a:pt x="4685923" y="3185926"/>
                </a:cubicBezTo>
                <a:cubicBezTo>
                  <a:pt x="4678013" y="3183511"/>
                  <a:pt x="4666562" y="3181220"/>
                  <a:pt x="4653416" y="3179197"/>
                </a:cubicBezTo>
                <a:lnTo>
                  <a:pt x="4633836" y="3176848"/>
                </a:lnTo>
                <a:lnTo>
                  <a:pt x="4628371" y="3146011"/>
                </a:lnTo>
                <a:cubicBezTo>
                  <a:pt x="4617493" y="3109978"/>
                  <a:pt x="4604358" y="3074710"/>
                  <a:pt x="4588812" y="3040560"/>
                </a:cubicBezTo>
                <a:lnTo>
                  <a:pt x="4580219" y="3024855"/>
                </a:lnTo>
                <a:lnTo>
                  <a:pt x="4592428" y="2993460"/>
                </a:lnTo>
                <a:cubicBezTo>
                  <a:pt x="4601867" y="2970324"/>
                  <a:pt x="4614475" y="2942643"/>
                  <a:pt x="4634766" y="2906206"/>
                </a:cubicBezTo>
                <a:cubicBezTo>
                  <a:pt x="4655475" y="2871886"/>
                  <a:pt x="4652171" y="2859622"/>
                  <a:pt x="4757877" y="2844315"/>
                </a:cubicBezTo>
                <a:cubicBezTo>
                  <a:pt x="4818949" y="2836728"/>
                  <a:pt x="4836970" y="2836684"/>
                  <a:pt x="4855521" y="2819568"/>
                </a:cubicBezTo>
                <a:cubicBezTo>
                  <a:pt x="4859574" y="2814539"/>
                  <a:pt x="4861028" y="2811186"/>
                  <a:pt x="4860985" y="2810216"/>
                </a:cubicBezTo>
                <a:cubicBezTo>
                  <a:pt x="4862879" y="2805805"/>
                  <a:pt x="4870502" y="2786263"/>
                  <a:pt x="4872573" y="2783131"/>
                </a:cubicBezTo>
                <a:cubicBezTo>
                  <a:pt x="4887819" y="2756487"/>
                  <a:pt x="4941090" y="2734077"/>
                  <a:pt x="4954265" y="2704653"/>
                </a:cubicBezTo>
                <a:cubicBezTo>
                  <a:pt x="4952855" y="2698787"/>
                  <a:pt x="4950917" y="2694683"/>
                  <a:pt x="4948801" y="2692169"/>
                </a:cubicBezTo>
                <a:cubicBezTo>
                  <a:pt x="4949242" y="2691288"/>
                  <a:pt x="4949682" y="2690494"/>
                  <a:pt x="4950035" y="2689346"/>
                </a:cubicBezTo>
                <a:cubicBezTo>
                  <a:pt x="4949330" y="2687846"/>
                  <a:pt x="4959376" y="2686435"/>
                  <a:pt x="4966778" y="2675142"/>
                </a:cubicBezTo>
                <a:cubicBezTo>
                  <a:pt x="4967528" y="2664731"/>
                  <a:pt x="4964487" y="2659834"/>
                  <a:pt x="4962990" y="2659085"/>
                </a:cubicBezTo>
                <a:cubicBezTo>
                  <a:pt x="5008639" y="2458105"/>
                  <a:pt x="4998680" y="2544921"/>
                  <a:pt x="5044197" y="2409669"/>
                </a:cubicBezTo>
                <a:cubicBezTo>
                  <a:pt x="4987709" y="2547876"/>
                  <a:pt x="5006215" y="2454180"/>
                  <a:pt x="4947391" y="2657055"/>
                </a:cubicBezTo>
                <a:cubicBezTo>
                  <a:pt x="4947303" y="2663054"/>
                  <a:pt x="4948669" y="2667069"/>
                  <a:pt x="4950035" y="2669275"/>
                </a:cubicBezTo>
                <a:cubicBezTo>
                  <a:pt x="4947127" y="2670334"/>
                  <a:pt x="4941310" y="2672318"/>
                  <a:pt x="4935319" y="2679465"/>
                </a:cubicBezTo>
                <a:cubicBezTo>
                  <a:pt x="4931925" y="2681008"/>
                  <a:pt x="4926594" y="2688066"/>
                  <a:pt x="4928312" y="2701125"/>
                </a:cubicBezTo>
                <a:cubicBezTo>
                  <a:pt x="4929238" y="2702139"/>
                  <a:pt x="4930075" y="2702757"/>
                  <a:pt x="4930956" y="2703551"/>
                </a:cubicBezTo>
                <a:cubicBezTo>
                  <a:pt x="4889537" y="2740208"/>
                  <a:pt x="4861998" y="2741841"/>
                  <a:pt x="4840452" y="2789130"/>
                </a:cubicBezTo>
                <a:cubicBezTo>
                  <a:pt x="4831815" y="2807437"/>
                  <a:pt x="4836441" y="2801349"/>
                  <a:pt x="4809211" y="2807128"/>
                </a:cubicBezTo>
                <a:cubicBezTo>
                  <a:pt x="4740958" y="2815730"/>
                  <a:pt x="4651510" y="2801481"/>
                  <a:pt x="4604494" y="2873738"/>
                </a:cubicBezTo>
                <a:cubicBezTo>
                  <a:pt x="4608371" y="2858784"/>
                  <a:pt x="4619299" y="2844051"/>
                  <a:pt x="4624500" y="2825655"/>
                </a:cubicBezTo>
                <a:cubicBezTo>
                  <a:pt x="4632518" y="2795880"/>
                  <a:pt x="4622736" y="2766588"/>
                  <a:pt x="4633268" y="2745017"/>
                </a:cubicBezTo>
                <a:cubicBezTo>
                  <a:pt x="4637719" y="2735313"/>
                  <a:pt x="4646442" y="2725960"/>
                  <a:pt x="4650452" y="2713388"/>
                </a:cubicBezTo>
                <a:cubicBezTo>
                  <a:pt x="4656004" y="2694508"/>
                  <a:pt x="4654595" y="2676068"/>
                  <a:pt x="4659353" y="2660408"/>
                </a:cubicBezTo>
                <a:cubicBezTo>
                  <a:pt x="4663847" y="2645322"/>
                  <a:pt x="4671867" y="2630984"/>
                  <a:pt x="4674863" y="2615456"/>
                </a:cubicBezTo>
                <a:cubicBezTo>
                  <a:pt x="4676978" y="2603591"/>
                  <a:pt x="4673453" y="2592960"/>
                  <a:pt x="4673938" y="2583475"/>
                </a:cubicBezTo>
                <a:lnTo>
                  <a:pt x="4679344" y="2542122"/>
                </a:lnTo>
                <a:lnTo>
                  <a:pt x="4669839" y="2573440"/>
                </a:lnTo>
                <a:cubicBezTo>
                  <a:pt x="4668440" y="2592905"/>
                  <a:pt x="4669905" y="2609061"/>
                  <a:pt x="4668649" y="2614134"/>
                </a:cubicBezTo>
                <a:cubicBezTo>
                  <a:pt x="4665478" y="2628294"/>
                  <a:pt x="4657149" y="2641880"/>
                  <a:pt x="4651685" y="2657982"/>
                </a:cubicBezTo>
                <a:cubicBezTo>
                  <a:pt x="4645913" y="2675319"/>
                  <a:pt x="4646619" y="2694155"/>
                  <a:pt x="4641023" y="2710388"/>
                </a:cubicBezTo>
                <a:cubicBezTo>
                  <a:pt x="4637938" y="2720005"/>
                  <a:pt x="4629214" y="2728343"/>
                  <a:pt x="4623221" y="2740208"/>
                </a:cubicBezTo>
                <a:cubicBezTo>
                  <a:pt x="4610399" y="2766897"/>
                  <a:pt x="4618683" y="2798041"/>
                  <a:pt x="4611060" y="2821729"/>
                </a:cubicBezTo>
                <a:cubicBezTo>
                  <a:pt x="4606345" y="2837169"/>
                  <a:pt x="4594317" y="2851815"/>
                  <a:pt x="4588676" y="2871445"/>
                </a:cubicBezTo>
                <a:cubicBezTo>
                  <a:pt x="4584755" y="2885649"/>
                  <a:pt x="4585635" y="2898971"/>
                  <a:pt x="4580745" y="2907618"/>
                </a:cubicBezTo>
                <a:cubicBezTo>
                  <a:pt x="4577000" y="2915117"/>
                  <a:pt x="4561753" y="2918028"/>
                  <a:pt x="4562327" y="2947716"/>
                </a:cubicBezTo>
                <a:lnTo>
                  <a:pt x="4550744" y="2970984"/>
                </a:lnTo>
                <a:lnTo>
                  <a:pt x="4534788" y="2941819"/>
                </a:lnTo>
                <a:lnTo>
                  <a:pt x="4545763" y="2980992"/>
                </a:lnTo>
                <a:lnTo>
                  <a:pt x="4535713" y="3001182"/>
                </a:lnTo>
                <a:cubicBezTo>
                  <a:pt x="4450715" y="3066336"/>
                  <a:pt x="4479533" y="3077630"/>
                  <a:pt x="4472746" y="3102552"/>
                </a:cubicBezTo>
                <a:cubicBezTo>
                  <a:pt x="4443886" y="3134932"/>
                  <a:pt x="4407314" y="3169251"/>
                  <a:pt x="4374883" y="3198279"/>
                </a:cubicBezTo>
                <a:cubicBezTo>
                  <a:pt x="4372944" y="3195411"/>
                  <a:pt x="4371711" y="3193823"/>
                  <a:pt x="4373165" y="3193867"/>
                </a:cubicBezTo>
                <a:cubicBezTo>
                  <a:pt x="4384533" y="3168988"/>
                  <a:pt x="4386340" y="3141152"/>
                  <a:pt x="4382110" y="3115125"/>
                </a:cubicBezTo>
                <a:cubicBezTo>
                  <a:pt x="4372327" y="3061308"/>
                  <a:pt x="4321479" y="3060602"/>
                  <a:pt x="4336680" y="2995050"/>
                </a:cubicBezTo>
                <a:cubicBezTo>
                  <a:pt x="4339104" y="2984860"/>
                  <a:pt x="4337562" y="2975729"/>
                  <a:pt x="4340735" y="2969420"/>
                </a:cubicBezTo>
                <a:cubicBezTo>
                  <a:pt x="4348798" y="2951863"/>
                  <a:pt x="4349371" y="2933689"/>
                  <a:pt x="4357832" y="2920808"/>
                </a:cubicBezTo>
                <a:cubicBezTo>
                  <a:pt x="4363735" y="2911499"/>
                  <a:pt x="4373209" y="2904309"/>
                  <a:pt x="4379994" y="2895002"/>
                </a:cubicBezTo>
                <a:cubicBezTo>
                  <a:pt x="4383696" y="2889752"/>
                  <a:pt x="4383035" y="2884238"/>
                  <a:pt x="4385546" y="2882517"/>
                </a:cubicBezTo>
                <a:cubicBezTo>
                  <a:pt x="4396078" y="2872547"/>
                  <a:pt x="4410310" y="2879958"/>
                  <a:pt x="4427758" y="2841668"/>
                </a:cubicBezTo>
                <a:cubicBezTo>
                  <a:pt x="4438994" y="2816260"/>
                  <a:pt x="4476756" y="2813259"/>
                  <a:pt x="4467856" y="2787939"/>
                </a:cubicBezTo>
                <a:cubicBezTo>
                  <a:pt x="4475435" y="2813436"/>
                  <a:pt x="4439127" y="2813745"/>
                  <a:pt x="4425203" y="2840477"/>
                </a:cubicBezTo>
                <a:cubicBezTo>
                  <a:pt x="4406476" y="2876958"/>
                  <a:pt x="4396342" y="2867033"/>
                  <a:pt x="4382154" y="2878591"/>
                </a:cubicBezTo>
                <a:cubicBezTo>
                  <a:pt x="4377615" y="2883002"/>
                  <a:pt x="4377571" y="2889046"/>
                  <a:pt x="4375412" y="2891517"/>
                </a:cubicBezTo>
                <a:cubicBezTo>
                  <a:pt x="4368935" y="2899765"/>
                  <a:pt x="4359285" y="2906471"/>
                  <a:pt x="4351927" y="2916837"/>
                </a:cubicBezTo>
                <a:cubicBezTo>
                  <a:pt x="4341836" y="2931614"/>
                  <a:pt x="4340118" y="2950584"/>
                  <a:pt x="4332495" y="2965449"/>
                </a:cubicBezTo>
                <a:cubicBezTo>
                  <a:pt x="4328000" y="2975023"/>
                  <a:pt x="4328882" y="2985080"/>
                  <a:pt x="4326767" y="2992491"/>
                </a:cubicBezTo>
                <a:cubicBezTo>
                  <a:pt x="4307114" y="3061969"/>
                  <a:pt x="4363206" y="3074982"/>
                  <a:pt x="4366775" y="3117243"/>
                </a:cubicBezTo>
                <a:cubicBezTo>
                  <a:pt x="4373870" y="3180192"/>
                  <a:pt x="4344260" y="3184515"/>
                  <a:pt x="4359417" y="3212042"/>
                </a:cubicBezTo>
                <a:cubicBezTo>
                  <a:pt x="4334456" y="3233701"/>
                  <a:pt x="4317261" y="3251865"/>
                  <a:pt x="4286598" y="3265562"/>
                </a:cubicBezTo>
                <a:lnTo>
                  <a:pt x="4230619" y="3281832"/>
                </a:lnTo>
                <a:lnTo>
                  <a:pt x="4230723" y="3281572"/>
                </a:lnTo>
                <a:cubicBezTo>
                  <a:pt x="4236595" y="3267450"/>
                  <a:pt x="4241384" y="3251443"/>
                  <a:pt x="4249388" y="3237784"/>
                </a:cubicBezTo>
                <a:lnTo>
                  <a:pt x="4223752" y="3283053"/>
                </a:lnTo>
                <a:lnTo>
                  <a:pt x="4132979" y="3292283"/>
                </a:lnTo>
                <a:cubicBezTo>
                  <a:pt x="4102047" y="3270932"/>
                  <a:pt x="4062435" y="3263653"/>
                  <a:pt x="4028593" y="3272697"/>
                </a:cubicBezTo>
                <a:cubicBezTo>
                  <a:pt x="4042827" y="3244112"/>
                  <a:pt x="4046747" y="3228804"/>
                  <a:pt x="4044280" y="3200660"/>
                </a:cubicBezTo>
                <a:cubicBezTo>
                  <a:pt x="4047409" y="3183104"/>
                  <a:pt x="4047233" y="3169781"/>
                  <a:pt x="4045338" y="3161003"/>
                </a:cubicBezTo>
                <a:cubicBezTo>
                  <a:pt x="4050273" y="3144725"/>
                  <a:pt x="4053665" y="3122448"/>
                  <a:pt x="4040534" y="3083276"/>
                </a:cubicBezTo>
                <a:cubicBezTo>
                  <a:pt x="4042474" y="3070835"/>
                  <a:pt x="4042827" y="3068145"/>
                  <a:pt x="4042474" y="3057646"/>
                </a:cubicBezTo>
                <a:cubicBezTo>
                  <a:pt x="4044456" y="3053014"/>
                  <a:pt x="4044368" y="3050455"/>
                  <a:pt x="4041945" y="3050500"/>
                </a:cubicBezTo>
                <a:cubicBezTo>
                  <a:pt x="4040579" y="3032590"/>
                  <a:pt x="4036525" y="3018562"/>
                  <a:pt x="4032162" y="3008240"/>
                </a:cubicBezTo>
                <a:cubicBezTo>
                  <a:pt x="4043884" y="2978331"/>
                  <a:pt x="4051110" y="2966332"/>
                  <a:pt x="4051110" y="2966332"/>
                </a:cubicBezTo>
                <a:cubicBezTo>
                  <a:pt x="4074243" y="2944275"/>
                  <a:pt x="4087594" y="2922836"/>
                  <a:pt x="4099446" y="2908412"/>
                </a:cubicBezTo>
                <a:cubicBezTo>
                  <a:pt x="4107158" y="2906912"/>
                  <a:pt x="4112974" y="2905412"/>
                  <a:pt x="4120773" y="2901001"/>
                </a:cubicBezTo>
                <a:cubicBezTo>
                  <a:pt x="4185721" y="2891252"/>
                  <a:pt x="4203787" y="2834787"/>
                  <a:pt x="4215287" y="2827024"/>
                </a:cubicBezTo>
                <a:cubicBezTo>
                  <a:pt x="4228992" y="2815685"/>
                  <a:pt x="4245074" y="2804791"/>
                  <a:pt x="4261642" y="2792438"/>
                </a:cubicBezTo>
                <a:cubicBezTo>
                  <a:pt x="4268516" y="2790762"/>
                  <a:pt x="4276535" y="2786527"/>
                  <a:pt x="4283849" y="2777528"/>
                </a:cubicBezTo>
                <a:cubicBezTo>
                  <a:pt x="4284335" y="2776249"/>
                  <a:pt x="4284686" y="2775014"/>
                  <a:pt x="4285039" y="2773778"/>
                </a:cubicBezTo>
                <a:cubicBezTo>
                  <a:pt x="4290591" y="2769014"/>
                  <a:pt x="4296055" y="2763986"/>
                  <a:pt x="4301431" y="2758560"/>
                </a:cubicBezTo>
                <a:cubicBezTo>
                  <a:pt x="4324123" y="2758780"/>
                  <a:pt x="4321348" y="2757633"/>
                  <a:pt x="4341131" y="2752737"/>
                </a:cubicBezTo>
                <a:cubicBezTo>
                  <a:pt x="4342409" y="2752428"/>
                  <a:pt x="4359682" y="2748325"/>
                  <a:pt x="4360474" y="2749384"/>
                </a:cubicBezTo>
                <a:cubicBezTo>
                  <a:pt x="4380170" y="2758427"/>
                  <a:pt x="4401761" y="2759927"/>
                  <a:pt x="4420356" y="2755824"/>
                </a:cubicBezTo>
                <a:cubicBezTo>
                  <a:pt x="4466622" y="2745679"/>
                  <a:pt x="4450671" y="2728165"/>
                  <a:pt x="4540119" y="2683479"/>
                </a:cubicBezTo>
                <a:cubicBezTo>
                  <a:pt x="4485569" y="2707212"/>
                  <a:pt x="4479092" y="2715990"/>
                  <a:pt x="4459705" y="2731342"/>
                </a:cubicBezTo>
                <a:cubicBezTo>
                  <a:pt x="4430623" y="2754369"/>
                  <a:pt x="4393698" y="2756487"/>
                  <a:pt x="4364264" y="2741488"/>
                </a:cubicBezTo>
                <a:cubicBezTo>
                  <a:pt x="4352940" y="2737033"/>
                  <a:pt x="4329851" y="2747664"/>
                  <a:pt x="4311961" y="2747487"/>
                </a:cubicBezTo>
                <a:cubicBezTo>
                  <a:pt x="4351133" y="2703021"/>
                  <a:pt x="4370918" y="2636279"/>
                  <a:pt x="4403876" y="2600591"/>
                </a:cubicBezTo>
                <a:cubicBezTo>
                  <a:pt x="4427627" y="2571917"/>
                  <a:pt x="4427758" y="2545317"/>
                  <a:pt x="4436836" y="2537157"/>
                </a:cubicBezTo>
                <a:cubicBezTo>
                  <a:pt x="4439039" y="2533451"/>
                  <a:pt x="4443269" y="2531025"/>
                  <a:pt x="4448336" y="2530054"/>
                </a:cubicBezTo>
                <a:cubicBezTo>
                  <a:pt x="4470192" y="2520790"/>
                  <a:pt x="4479488" y="2506718"/>
                  <a:pt x="4481955" y="2496749"/>
                </a:cubicBezTo>
                <a:cubicBezTo>
                  <a:pt x="4484644" y="2496793"/>
                  <a:pt x="4489138" y="2495954"/>
                  <a:pt x="4494602" y="2493220"/>
                </a:cubicBezTo>
                <a:cubicBezTo>
                  <a:pt x="4556906" y="2492469"/>
                  <a:pt x="4545230" y="2425064"/>
                  <a:pt x="4554307" y="2419022"/>
                </a:cubicBezTo>
                <a:cubicBezTo>
                  <a:pt x="4567879" y="2401023"/>
                  <a:pt x="4602247" y="2397362"/>
                  <a:pt x="4627848" y="2376717"/>
                </a:cubicBezTo>
                <a:cubicBezTo>
                  <a:pt x="4660543" y="2347647"/>
                  <a:pt x="4634854" y="2336883"/>
                  <a:pt x="4696012" y="2315399"/>
                </a:cubicBezTo>
                <a:cubicBezTo>
                  <a:pt x="4741795" y="2300578"/>
                  <a:pt x="4747435" y="2301373"/>
                  <a:pt x="4817891" y="2222939"/>
                </a:cubicBezTo>
                <a:cubicBezTo>
                  <a:pt x="4839086" y="2199295"/>
                  <a:pt x="4853802" y="2187340"/>
                  <a:pt x="4853802" y="2187340"/>
                </a:cubicBezTo>
                <a:cubicBezTo>
                  <a:pt x="4821989" y="2207852"/>
                  <a:pt x="4781848" y="2258803"/>
                  <a:pt x="4738181" y="2284741"/>
                </a:cubicBezTo>
                <a:cubicBezTo>
                  <a:pt x="4711567" y="2300930"/>
                  <a:pt x="4670368" y="2296211"/>
                  <a:pt x="4642213" y="2321884"/>
                </a:cubicBezTo>
                <a:cubicBezTo>
                  <a:pt x="4628729" y="2335075"/>
                  <a:pt x="4623001" y="2352013"/>
                  <a:pt x="4613131" y="2357661"/>
                </a:cubicBezTo>
                <a:cubicBezTo>
                  <a:pt x="4587487" y="2376232"/>
                  <a:pt x="4526415" y="2373056"/>
                  <a:pt x="4515576" y="2433093"/>
                </a:cubicBezTo>
                <a:cubicBezTo>
                  <a:pt x="4511830" y="2443636"/>
                  <a:pt x="4511125" y="2452194"/>
                  <a:pt x="4507909" y="2452768"/>
                </a:cubicBezTo>
                <a:cubicBezTo>
                  <a:pt x="4509275" y="2454445"/>
                  <a:pt x="4500903" y="2451753"/>
                  <a:pt x="4487684" y="2455459"/>
                </a:cubicBezTo>
                <a:cubicBezTo>
                  <a:pt x="4469839" y="2449503"/>
                  <a:pt x="4442741" y="2474692"/>
                  <a:pt x="4438774" y="2487927"/>
                </a:cubicBezTo>
                <a:cubicBezTo>
                  <a:pt x="4385062" y="2499528"/>
                  <a:pt x="4381185" y="2556742"/>
                  <a:pt x="4367304" y="2565036"/>
                </a:cubicBezTo>
                <a:cubicBezTo>
                  <a:pt x="4337121" y="2594768"/>
                  <a:pt x="4317205" y="2630588"/>
                  <a:pt x="4297025" y="2661687"/>
                </a:cubicBezTo>
                <a:cubicBezTo>
                  <a:pt x="4300813" y="2645277"/>
                  <a:pt x="4292531" y="2629970"/>
                  <a:pt x="4280016" y="2621810"/>
                </a:cubicBezTo>
                <a:cubicBezTo>
                  <a:pt x="4273495" y="2613516"/>
                  <a:pt x="4264858" y="2611663"/>
                  <a:pt x="4268339" y="2612413"/>
                </a:cubicBezTo>
                <a:cubicBezTo>
                  <a:pt x="4266842" y="2612325"/>
                  <a:pt x="4270587" y="2610604"/>
                  <a:pt x="4274464" y="2605884"/>
                </a:cubicBezTo>
                <a:cubicBezTo>
                  <a:pt x="4298038" y="2586034"/>
                  <a:pt x="4306675" y="2554713"/>
                  <a:pt x="4304559" y="2527010"/>
                </a:cubicBezTo>
                <a:cubicBezTo>
                  <a:pt x="4301650" y="2494940"/>
                  <a:pt x="4274068" y="2460179"/>
                  <a:pt x="4275214" y="2441475"/>
                </a:cubicBezTo>
                <a:cubicBezTo>
                  <a:pt x="4284643" y="2434461"/>
                  <a:pt x="4283320" y="2405832"/>
                  <a:pt x="4290987" y="2377909"/>
                </a:cubicBezTo>
                <a:cubicBezTo>
                  <a:pt x="4299183" y="2347647"/>
                  <a:pt x="4317205" y="2320208"/>
                  <a:pt x="4326018" y="2290830"/>
                </a:cubicBezTo>
                <a:cubicBezTo>
                  <a:pt x="4338928" y="2245790"/>
                  <a:pt x="4313107" y="2192412"/>
                  <a:pt x="4318879" y="2172297"/>
                </a:cubicBezTo>
                <a:cubicBezTo>
                  <a:pt x="4330028" y="2171944"/>
                  <a:pt x="4322889" y="2151741"/>
                  <a:pt x="4323682" y="2149050"/>
                </a:cubicBezTo>
                <a:cubicBezTo>
                  <a:pt x="4324167" y="2145830"/>
                  <a:pt x="4328662" y="2143712"/>
                  <a:pt x="4330600" y="2139654"/>
                </a:cubicBezTo>
                <a:cubicBezTo>
                  <a:pt x="4349548" y="2099026"/>
                  <a:pt x="4339192" y="2075910"/>
                  <a:pt x="4339192" y="2075910"/>
                </a:cubicBezTo>
                <a:cubicBezTo>
                  <a:pt x="4339192" y="2075910"/>
                  <a:pt x="4348225" y="2099202"/>
                  <a:pt x="4328397" y="2138595"/>
                </a:cubicBezTo>
                <a:cubicBezTo>
                  <a:pt x="4326987" y="2141551"/>
                  <a:pt x="4322493" y="2143447"/>
                  <a:pt x="4320862" y="2148344"/>
                </a:cubicBezTo>
                <a:cubicBezTo>
                  <a:pt x="4319673" y="2153461"/>
                  <a:pt x="4322536" y="2158314"/>
                  <a:pt x="4321832" y="2162152"/>
                </a:cubicBezTo>
                <a:cubicBezTo>
                  <a:pt x="4320686" y="2165680"/>
                  <a:pt x="4320554" y="2171238"/>
                  <a:pt x="4319584" y="2168812"/>
                </a:cubicBezTo>
                <a:cubicBezTo>
                  <a:pt x="4301474" y="2165637"/>
                  <a:pt x="4333068" y="2246319"/>
                  <a:pt x="4318175" y="2288314"/>
                </a:cubicBezTo>
                <a:cubicBezTo>
                  <a:pt x="4308833" y="2315930"/>
                  <a:pt x="4289974" y="2342264"/>
                  <a:pt x="4279796" y="2374644"/>
                </a:cubicBezTo>
                <a:cubicBezTo>
                  <a:pt x="4274111" y="2392994"/>
                  <a:pt x="4272041" y="2411964"/>
                  <a:pt x="4267326" y="2429520"/>
                </a:cubicBezTo>
                <a:cubicBezTo>
                  <a:pt x="4266224" y="2430182"/>
                  <a:pt x="4263845" y="2432565"/>
                  <a:pt x="4261378" y="2437637"/>
                </a:cubicBezTo>
                <a:cubicBezTo>
                  <a:pt x="4256663" y="2480736"/>
                  <a:pt x="4313327" y="2517526"/>
                  <a:pt x="4272613" y="2580343"/>
                </a:cubicBezTo>
                <a:cubicBezTo>
                  <a:pt x="4266930" y="2590709"/>
                  <a:pt x="4253225" y="2589562"/>
                  <a:pt x="4247806" y="2609767"/>
                </a:cubicBezTo>
                <a:cubicBezTo>
                  <a:pt x="4249172" y="2627015"/>
                  <a:pt x="4260055" y="2635440"/>
                  <a:pt x="4265784" y="2637954"/>
                </a:cubicBezTo>
                <a:cubicBezTo>
                  <a:pt x="4271865" y="2645277"/>
                  <a:pt x="4278562" y="2650085"/>
                  <a:pt x="4275874" y="2652335"/>
                </a:cubicBezTo>
                <a:cubicBezTo>
                  <a:pt x="4274111" y="2670069"/>
                  <a:pt x="4250670" y="2693669"/>
                  <a:pt x="4250230" y="2716696"/>
                </a:cubicBezTo>
                <a:cubicBezTo>
                  <a:pt x="4228683" y="2733107"/>
                  <a:pt x="4199734" y="2747134"/>
                  <a:pt x="4170211" y="2768662"/>
                </a:cubicBezTo>
                <a:cubicBezTo>
                  <a:pt x="4141747" y="2791291"/>
                  <a:pt x="4131084" y="2814451"/>
                  <a:pt x="4122976" y="2817671"/>
                </a:cubicBezTo>
                <a:cubicBezTo>
                  <a:pt x="4125047" y="2818597"/>
                  <a:pt x="4116543" y="2816877"/>
                  <a:pt x="4101210" y="2820759"/>
                </a:cubicBezTo>
                <a:cubicBezTo>
                  <a:pt x="4090678" y="2820186"/>
                  <a:pt x="4073890" y="2823979"/>
                  <a:pt x="4053930" y="2836596"/>
                </a:cubicBezTo>
                <a:cubicBezTo>
                  <a:pt x="4074110" y="2798659"/>
                  <a:pt x="4107730" y="2761647"/>
                  <a:pt x="4077900" y="2693361"/>
                </a:cubicBezTo>
                <a:cubicBezTo>
                  <a:pt x="4089577" y="2662173"/>
                  <a:pt x="4102796" y="2631249"/>
                  <a:pt x="4112842" y="2603766"/>
                </a:cubicBezTo>
                <a:cubicBezTo>
                  <a:pt x="4130952" y="2553831"/>
                  <a:pt x="4126325" y="2506895"/>
                  <a:pt x="4142408" y="2471472"/>
                </a:cubicBezTo>
                <a:cubicBezTo>
                  <a:pt x="4146815" y="2460620"/>
                  <a:pt x="4162854" y="2449372"/>
                  <a:pt x="4167965" y="2429873"/>
                </a:cubicBezTo>
                <a:cubicBezTo>
                  <a:pt x="4171137" y="2406979"/>
                  <a:pt x="4157433" y="2392510"/>
                  <a:pt x="4159857" y="2381790"/>
                </a:cubicBezTo>
                <a:cubicBezTo>
                  <a:pt x="4158887" y="2375305"/>
                  <a:pt x="4173341" y="2369615"/>
                  <a:pt x="4178936" y="2355586"/>
                </a:cubicBezTo>
                <a:cubicBezTo>
                  <a:pt x="4194887" y="2307857"/>
                  <a:pt x="4186383" y="2266787"/>
                  <a:pt x="4194623" y="2237894"/>
                </a:cubicBezTo>
                <a:cubicBezTo>
                  <a:pt x="4195416" y="2232203"/>
                  <a:pt x="4206387" y="2230130"/>
                  <a:pt x="4208635" y="2222498"/>
                </a:cubicBezTo>
                <a:cubicBezTo>
                  <a:pt x="4211279" y="2209882"/>
                  <a:pt x="4201231" y="2195457"/>
                  <a:pt x="4200483" y="2174635"/>
                </a:cubicBezTo>
                <a:cubicBezTo>
                  <a:pt x="4199865" y="2194839"/>
                  <a:pt x="4208810" y="2211514"/>
                  <a:pt x="4205550" y="2221705"/>
                </a:cubicBezTo>
                <a:cubicBezTo>
                  <a:pt x="4204492" y="2226910"/>
                  <a:pt x="4194182" y="2227130"/>
                  <a:pt x="4190217" y="2236482"/>
                </a:cubicBezTo>
                <a:cubicBezTo>
                  <a:pt x="4179818" y="2265905"/>
                  <a:pt x="4185017" y="2309753"/>
                  <a:pt x="4167391" y="2351264"/>
                </a:cubicBezTo>
                <a:cubicBezTo>
                  <a:pt x="4165145" y="2358013"/>
                  <a:pt x="4150868" y="2362160"/>
                  <a:pt x="4145537" y="2379099"/>
                </a:cubicBezTo>
                <a:cubicBezTo>
                  <a:pt x="4142231" y="2398950"/>
                  <a:pt x="4154922" y="2415978"/>
                  <a:pt x="4150648" y="2425991"/>
                </a:cubicBezTo>
                <a:cubicBezTo>
                  <a:pt x="4148973" y="2436313"/>
                  <a:pt x="4133463" y="2443902"/>
                  <a:pt x="4123638" y="2462429"/>
                </a:cubicBezTo>
                <a:cubicBezTo>
                  <a:pt x="4102927" y="2503057"/>
                  <a:pt x="4103413" y="2553126"/>
                  <a:pt x="4085347" y="2592695"/>
                </a:cubicBezTo>
                <a:cubicBezTo>
                  <a:pt x="4079354" y="2606193"/>
                  <a:pt x="4072304" y="2621059"/>
                  <a:pt x="4064946" y="2636411"/>
                </a:cubicBezTo>
                <a:cubicBezTo>
                  <a:pt x="4050096" y="2569668"/>
                  <a:pt x="4041196" y="2561330"/>
                  <a:pt x="3998410" y="2516114"/>
                </a:cubicBezTo>
                <a:cubicBezTo>
                  <a:pt x="3987219" y="2496484"/>
                  <a:pt x="3993873" y="2493705"/>
                  <a:pt x="3980609" y="2471825"/>
                </a:cubicBezTo>
                <a:cubicBezTo>
                  <a:pt x="3952497" y="2432344"/>
                  <a:pt x="3917687" y="2430667"/>
                  <a:pt x="3899225" y="2389113"/>
                </a:cubicBezTo>
                <a:cubicBezTo>
                  <a:pt x="3898168" y="2379364"/>
                  <a:pt x="3899137" y="2358851"/>
                  <a:pt x="3883980" y="2329737"/>
                </a:cubicBezTo>
                <a:cubicBezTo>
                  <a:pt x="3883627" y="2326693"/>
                  <a:pt x="3883363" y="2323649"/>
                  <a:pt x="3883098" y="2320605"/>
                </a:cubicBezTo>
                <a:cubicBezTo>
                  <a:pt x="3884684" y="2316370"/>
                  <a:pt x="3886667" y="2311518"/>
                  <a:pt x="3888121" y="2305342"/>
                </a:cubicBezTo>
                <a:cubicBezTo>
                  <a:pt x="3891073" y="2292285"/>
                  <a:pt x="3887549" y="2282183"/>
                  <a:pt x="3890677" y="2277287"/>
                </a:cubicBezTo>
                <a:cubicBezTo>
                  <a:pt x="3907641" y="2238820"/>
                  <a:pt x="3915000" y="2268464"/>
                  <a:pt x="3950250" y="2129331"/>
                </a:cubicBezTo>
                <a:cubicBezTo>
                  <a:pt x="3963029" y="2079262"/>
                  <a:pt x="3947386" y="2065897"/>
                  <a:pt x="3956991" y="2045605"/>
                </a:cubicBezTo>
                <a:cubicBezTo>
                  <a:pt x="3975145" y="2005903"/>
                  <a:pt x="3971929" y="1997566"/>
                  <a:pt x="3965761" y="1971274"/>
                </a:cubicBezTo>
                <a:cubicBezTo>
                  <a:pt x="3960781" y="1950012"/>
                  <a:pt x="3956287" y="1938233"/>
                  <a:pt x="3956287" y="1938233"/>
                </a:cubicBezTo>
                <a:cubicBezTo>
                  <a:pt x="3975498" y="1997213"/>
                  <a:pt x="3967126" y="2013932"/>
                  <a:pt x="3952145" y="2043266"/>
                </a:cubicBezTo>
                <a:cubicBezTo>
                  <a:pt x="3943200" y="2061485"/>
                  <a:pt x="3950118" y="2084821"/>
                  <a:pt x="3947033" y="2104937"/>
                </a:cubicBezTo>
                <a:cubicBezTo>
                  <a:pt x="3945050" y="2118259"/>
                  <a:pt x="3914736" y="2208646"/>
                  <a:pt x="3908523" y="2220601"/>
                </a:cubicBezTo>
                <a:cubicBezTo>
                  <a:pt x="3901560" y="2234321"/>
                  <a:pt x="3889620" y="2246452"/>
                  <a:pt x="3880014" y="2261759"/>
                </a:cubicBezTo>
                <a:cubicBezTo>
                  <a:pt x="3873625" y="2163033"/>
                  <a:pt x="3822380" y="2128449"/>
                  <a:pt x="3815990" y="2072734"/>
                </a:cubicBezTo>
                <a:cubicBezTo>
                  <a:pt x="3810791" y="2044325"/>
                  <a:pt x="3835863" y="2013534"/>
                  <a:pt x="3836656" y="1981067"/>
                </a:cubicBezTo>
                <a:cubicBezTo>
                  <a:pt x="3836788" y="1945865"/>
                  <a:pt x="3817401" y="1911766"/>
                  <a:pt x="3796074" y="1857596"/>
                </a:cubicBezTo>
                <a:cubicBezTo>
                  <a:pt x="3788760" y="1841405"/>
                  <a:pt x="3818150" y="1819172"/>
                  <a:pt x="3802332" y="1800336"/>
                </a:cubicBezTo>
                <a:cubicBezTo>
                  <a:pt x="3816651" y="1820894"/>
                  <a:pt x="3785897" y="1838052"/>
                  <a:pt x="3792021" y="1859051"/>
                </a:cubicBezTo>
                <a:cubicBezTo>
                  <a:pt x="3809470" y="1914413"/>
                  <a:pt x="3826213" y="1950894"/>
                  <a:pt x="3823437" y="1980493"/>
                </a:cubicBezTo>
                <a:cubicBezTo>
                  <a:pt x="3821587" y="2006917"/>
                  <a:pt x="3795017" y="2033341"/>
                  <a:pt x="3796119" y="2074543"/>
                </a:cubicBezTo>
                <a:cubicBezTo>
                  <a:pt x="3799996" y="2129243"/>
                  <a:pt x="3840798" y="2179665"/>
                  <a:pt x="3845248" y="2232732"/>
                </a:cubicBezTo>
                <a:cubicBezTo>
                  <a:pt x="3846834" y="2247819"/>
                  <a:pt x="3846483" y="2263876"/>
                  <a:pt x="3845997" y="2280595"/>
                </a:cubicBezTo>
                <a:cubicBezTo>
                  <a:pt x="3825464" y="2261053"/>
                  <a:pt x="3827888" y="2223778"/>
                  <a:pt x="3811761" y="2194795"/>
                </a:cubicBezTo>
                <a:cubicBezTo>
                  <a:pt x="3787438" y="2153064"/>
                  <a:pt x="3749676" y="2123155"/>
                  <a:pt x="3725221" y="2087689"/>
                </a:cubicBezTo>
                <a:cubicBezTo>
                  <a:pt x="3710946" y="2067572"/>
                  <a:pt x="3688782" y="2059588"/>
                  <a:pt x="3676929" y="2044766"/>
                </a:cubicBezTo>
                <a:cubicBezTo>
                  <a:pt x="3654192" y="2017107"/>
                  <a:pt x="3625728" y="1903384"/>
                  <a:pt x="3596734" y="1887548"/>
                </a:cubicBezTo>
                <a:cubicBezTo>
                  <a:pt x="3625463" y="1905767"/>
                  <a:pt x="3646658" y="2017505"/>
                  <a:pt x="3670319" y="2049840"/>
                </a:cubicBezTo>
                <a:cubicBezTo>
                  <a:pt x="3683493" y="2067485"/>
                  <a:pt x="3705745" y="2076969"/>
                  <a:pt x="3715792" y="2093908"/>
                </a:cubicBezTo>
                <a:cubicBezTo>
                  <a:pt x="3739851" y="2132331"/>
                  <a:pt x="3776511" y="2164225"/>
                  <a:pt x="3796427" y="2203176"/>
                </a:cubicBezTo>
                <a:cubicBezTo>
                  <a:pt x="3802728" y="2214998"/>
                  <a:pt x="3804402" y="2230394"/>
                  <a:pt x="3808280" y="2245878"/>
                </a:cubicBezTo>
                <a:cubicBezTo>
                  <a:pt x="3816651" y="2290477"/>
                  <a:pt x="3821631" y="2282492"/>
                  <a:pt x="3845425" y="2314120"/>
                </a:cubicBezTo>
                <a:cubicBezTo>
                  <a:pt x="3845380" y="2375923"/>
                  <a:pt x="3855692" y="2431991"/>
                  <a:pt x="3948664" y="2543199"/>
                </a:cubicBezTo>
                <a:cubicBezTo>
                  <a:pt x="3935269" y="2539626"/>
                  <a:pt x="3915088" y="2539406"/>
                  <a:pt x="3905703" y="2539538"/>
                </a:cubicBezTo>
                <a:cubicBezTo>
                  <a:pt x="3905526" y="2539406"/>
                  <a:pt x="3905350" y="2539318"/>
                  <a:pt x="3904997" y="2539185"/>
                </a:cubicBezTo>
                <a:cubicBezTo>
                  <a:pt x="3907024" y="2537774"/>
                  <a:pt x="3903500" y="2534421"/>
                  <a:pt x="3896978" y="2535304"/>
                </a:cubicBezTo>
                <a:cubicBezTo>
                  <a:pt x="3892968" y="2528466"/>
                  <a:pt x="3867676" y="2514306"/>
                  <a:pt x="3858246" y="2507071"/>
                </a:cubicBezTo>
                <a:cubicBezTo>
                  <a:pt x="3850140" y="2501072"/>
                  <a:pt x="3844235" y="2490529"/>
                  <a:pt x="3836745" y="2481265"/>
                </a:cubicBezTo>
                <a:cubicBezTo>
                  <a:pt x="3827932" y="2470546"/>
                  <a:pt x="3775277" y="2439225"/>
                  <a:pt x="3767346" y="2368424"/>
                </a:cubicBezTo>
                <a:cubicBezTo>
                  <a:pt x="3766728" y="2364233"/>
                  <a:pt x="3769813" y="2358896"/>
                  <a:pt x="3769064" y="2352719"/>
                </a:cubicBezTo>
                <a:cubicBezTo>
                  <a:pt x="3767918" y="2346147"/>
                  <a:pt x="3763688" y="2341780"/>
                  <a:pt x="3763336" y="2337281"/>
                </a:cubicBezTo>
                <a:cubicBezTo>
                  <a:pt x="3758489" y="2294182"/>
                  <a:pt x="3770826" y="2262288"/>
                  <a:pt x="3750646" y="2241996"/>
                </a:cubicBezTo>
                <a:cubicBezTo>
                  <a:pt x="3769989" y="2263567"/>
                  <a:pt x="3756330" y="2292638"/>
                  <a:pt x="3759502" y="2337632"/>
                </a:cubicBezTo>
                <a:cubicBezTo>
                  <a:pt x="3760075" y="2343765"/>
                  <a:pt x="3764173" y="2348618"/>
                  <a:pt x="3764614" y="2353293"/>
                </a:cubicBezTo>
                <a:cubicBezTo>
                  <a:pt x="3765627" y="2359557"/>
                  <a:pt x="3746768" y="2387436"/>
                  <a:pt x="3803432" y="2463752"/>
                </a:cubicBezTo>
                <a:cubicBezTo>
                  <a:pt x="3811275" y="2473986"/>
                  <a:pt x="3822732" y="2479412"/>
                  <a:pt x="3828504" y="2487574"/>
                </a:cubicBezTo>
                <a:cubicBezTo>
                  <a:pt x="3834893" y="2496264"/>
                  <a:pt x="3840842" y="2507556"/>
                  <a:pt x="3850932" y="2516159"/>
                </a:cubicBezTo>
                <a:cubicBezTo>
                  <a:pt x="3862653" y="2525908"/>
                  <a:pt x="3875784" y="2532833"/>
                  <a:pt x="3885389" y="2542185"/>
                </a:cubicBezTo>
                <a:cubicBezTo>
                  <a:pt x="3885962" y="2543509"/>
                  <a:pt x="3887241" y="2545715"/>
                  <a:pt x="3890016" y="2549110"/>
                </a:cubicBezTo>
                <a:cubicBezTo>
                  <a:pt x="3891426" y="2549155"/>
                  <a:pt x="3892264" y="2549023"/>
                  <a:pt x="3893321" y="2548979"/>
                </a:cubicBezTo>
                <a:cubicBezTo>
                  <a:pt x="3893762" y="2549067"/>
                  <a:pt x="3894379" y="2549155"/>
                  <a:pt x="3895259" y="2549200"/>
                </a:cubicBezTo>
                <a:cubicBezTo>
                  <a:pt x="3895833" y="2550743"/>
                  <a:pt x="3898741" y="2552728"/>
                  <a:pt x="3904292" y="2553654"/>
                </a:cubicBezTo>
                <a:cubicBezTo>
                  <a:pt x="4027801" y="2554140"/>
                  <a:pt x="3991625" y="2659702"/>
                  <a:pt x="4016344" y="2725210"/>
                </a:cubicBezTo>
                <a:cubicBezTo>
                  <a:pt x="4013789" y="2738841"/>
                  <a:pt x="4017269" y="2741885"/>
                  <a:pt x="4017138" y="2751192"/>
                </a:cubicBezTo>
                <a:cubicBezTo>
                  <a:pt x="4006430" y="2785425"/>
                  <a:pt x="3967435" y="2807833"/>
                  <a:pt x="3954259" y="2869107"/>
                </a:cubicBezTo>
                <a:cubicBezTo>
                  <a:pt x="3955846" y="2883443"/>
                  <a:pt x="3957828" y="2893413"/>
                  <a:pt x="3959327" y="2899324"/>
                </a:cubicBezTo>
                <a:cubicBezTo>
                  <a:pt x="3935049" y="2931792"/>
                  <a:pt x="3930246" y="2961258"/>
                  <a:pt x="3933991" y="2992138"/>
                </a:cubicBezTo>
                <a:cubicBezTo>
                  <a:pt x="3930818" y="3002549"/>
                  <a:pt x="3928086" y="3010621"/>
                  <a:pt x="3933638" y="3036780"/>
                </a:cubicBezTo>
                <a:cubicBezTo>
                  <a:pt x="3919274" y="3063204"/>
                  <a:pt x="3916145" y="3078114"/>
                  <a:pt x="3921873" y="3079085"/>
                </a:cubicBezTo>
                <a:cubicBezTo>
                  <a:pt x="3922755" y="3092407"/>
                  <a:pt x="3924429" y="3100832"/>
                  <a:pt x="3926324" y="3110669"/>
                </a:cubicBezTo>
                <a:cubicBezTo>
                  <a:pt x="3921036" y="3108641"/>
                  <a:pt x="3917775" y="3107229"/>
                  <a:pt x="3917556" y="3105552"/>
                </a:cubicBezTo>
                <a:cubicBezTo>
                  <a:pt x="3891161" y="3075644"/>
                  <a:pt x="3867367" y="3069556"/>
                  <a:pt x="3866222" y="3063777"/>
                </a:cubicBezTo>
                <a:cubicBezTo>
                  <a:pt x="3855075" y="3048602"/>
                  <a:pt x="3845160" y="3027208"/>
                  <a:pt x="3830135" y="3004622"/>
                </a:cubicBezTo>
                <a:cubicBezTo>
                  <a:pt x="3837934" y="2981904"/>
                  <a:pt x="3836172" y="2965273"/>
                  <a:pt x="3828769" y="2949613"/>
                </a:cubicBezTo>
                <a:cubicBezTo>
                  <a:pt x="3832735" y="2926189"/>
                  <a:pt x="3829430" y="2897736"/>
                  <a:pt x="3811981" y="2870959"/>
                </a:cubicBezTo>
                <a:cubicBezTo>
                  <a:pt x="3795457" y="2855256"/>
                  <a:pt x="3783473" y="2851020"/>
                  <a:pt x="3780300" y="2852344"/>
                </a:cubicBezTo>
                <a:cubicBezTo>
                  <a:pt x="3768755" y="2848153"/>
                  <a:pt x="3739057" y="2838271"/>
                  <a:pt x="3727469" y="2832229"/>
                </a:cubicBezTo>
                <a:cubicBezTo>
                  <a:pt x="3739101" y="2782336"/>
                  <a:pt x="3717511" y="2742634"/>
                  <a:pt x="3704379" y="2715108"/>
                </a:cubicBezTo>
                <a:cubicBezTo>
                  <a:pt x="3703630" y="2706726"/>
                  <a:pt x="3701604" y="2694773"/>
                  <a:pt x="3695038" y="2682950"/>
                </a:cubicBezTo>
                <a:cubicBezTo>
                  <a:pt x="3693100" y="2682332"/>
                  <a:pt x="3691117" y="2681582"/>
                  <a:pt x="3689047" y="2680788"/>
                </a:cubicBezTo>
                <a:cubicBezTo>
                  <a:pt x="3685917" y="2671701"/>
                  <a:pt x="3682568" y="2665613"/>
                  <a:pt x="3684287" y="2663054"/>
                </a:cubicBezTo>
                <a:cubicBezTo>
                  <a:pt x="3688606" y="2649954"/>
                  <a:pt x="3692704" y="2633940"/>
                  <a:pt x="3692835" y="2617133"/>
                </a:cubicBezTo>
                <a:cubicBezTo>
                  <a:pt x="3702573" y="2606943"/>
                  <a:pt x="3706803" y="2572226"/>
                  <a:pt x="3708610" y="2555815"/>
                </a:cubicBezTo>
                <a:cubicBezTo>
                  <a:pt x="3708831" y="2556168"/>
                  <a:pt x="3711606" y="2551493"/>
                  <a:pt x="3711959" y="2541215"/>
                </a:cubicBezTo>
                <a:cubicBezTo>
                  <a:pt x="3710417" y="2531907"/>
                  <a:pt x="3709976" y="2521276"/>
                  <a:pt x="3707816" y="2509806"/>
                </a:cubicBezTo>
                <a:cubicBezTo>
                  <a:pt x="3701604" y="2479457"/>
                  <a:pt x="3680234" y="2457312"/>
                  <a:pt x="3678956" y="2433402"/>
                </a:cubicBezTo>
                <a:cubicBezTo>
                  <a:pt x="3675695" y="2403935"/>
                  <a:pt x="3698740" y="2372173"/>
                  <a:pt x="3699842" y="2336442"/>
                </a:cubicBezTo>
                <a:cubicBezTo>
                  <a:pt x="3699930" y="2301636"/>
                  <a:pt x="3676224" y="2276492"/>
                  <a:pt x="3670452" y="2250290"/>
                </a:cubicBezTo>
                <a:cubicBezTo>
                  <a:pt x="3670187" y="2249098"/>
                  <a:pt x="3629296" y="2108995"/>
                  <a:pt x="3621806" y="2087424"/>
                </a:cubicBezTo>
                <a:cubicBezTo>
                  <a:pt x="3628019" y="2108598"/>
                  <a:pt x="3662388" y="2251216"/>
                  <a:pt x="3662476" y="2251833"/>
                </a:cubicBezTo>
                <a:cubicBezTo>
                  <a:pt x="3667587" y="2281168"/>
                  <a:pt x="3690280" y="2308078"/>
                  <a:pt x="3687503" y="2335912"/>
                </a:cubicBezTo>
                <a:cubicBezTo>
                  <a:pt x="3685653" y="2366262"/>
                  <a:pt x="3661331" y="2396171"/>
                  <a:pt x="3661947" y="2434373"/>
                </a:cubicBezTo>
                <a:cubicBezTo>
                  <a:pt x="3663842" y="2466399"/>
                  <a:pt x="3684375" y="2490706"/>
                  <a:pt x="3687283" y="2513335"/>
                </a:cubicBezTo>
                <a:cubicBezTo>
                  <a:pt x="3688649" y="2522290"/>
                  <a:pt x="3688694" y="2532172"/>
                  <a:pt x="3689839" y="2542626"/>
                </a:cubicBezTo>
                <a:cubicBezTo>
                  <a:pt x="3686711" y="2544656"/>
                  <a:pt x="3686225" y="2554889"/>
                  <a:pt x="3681996" y="2573726"/>
                </a:cubicBezTo>
                <a:cubicBezTo>
                  <a:pt x="3667103" y="2547478"/>
                  <a:pt x="3608632" y="2509144"/>
                  <a:pt x="3586688" y="2477647"/>
                </a:cubicBezTo>
                <a:cubicBezTo>
                  <a:pt x="3584221" y="2474163"/>
                  <a:pt x="3520021" y="2383510"/>
                  <a:pt x="3523237" y="2388099"/>
                </a:cubicBezTo>
                <a:cubicBezTo>
                  <a:pt x="3517157" y="2380908"/>
                  <a:pt x="3446569" y="2176444"/>
                  <a:pt x="3445026" y="2150109"/>
                </a:cubicBezTo>
                <a:cubicBezTo>
                  <a:pt x="3444717" y="2167710"/>
                  <a:pt x="3467586" y="2256289"/>
                  <a:pt x="3472213" y="2274286"/>
                </a:cubicBezTo>
                <a:cubicBezTo>
                  <a:pt x="3507860" y="2412537"/>
                  <a:pt x="3498077" y="2381349"/>
                  <a:pt x="3565142" y="2491765"/>
                </a:cubicBezTo>
                <a:cubicBezTo>
                  <a:pt x="3588847" y="2529834"/>
                  <a:pt x="3627799" y="2556831"/>
                  <a:pt x="3651769" y="2590842"/>
                </a:cubicBezTo>
                <a:cubicBezTo>
                  <a:pt x="3663577" y="2600987"/>
                  <a:pt x="3650579" y="2623971"/>
                  <a:pt x="3644895" y="2652909"/>
                </a:cubicBezTo>
                <a:cubicBezTo>
                  <a:pt x="3638858" y="2683126"/>
                  <a:pt x="3650139" y="2698609"/>
                  <a:pt x="3667675" y="2746297"/>
                </a:cubicBezTo>
                <a:cubicBezTo>
                  <a:pt x="3676973" y="2776646"/>
                  <a:pt x="3687371" y="2807923"/>
                  <a:pt x="3674417" y="2824553"/>
                </a:cubicBezTo>
                <a:cubicBezTo>
                  <a:pt x="3671377" y="2832537"/>
                  <a:pt x="3670495" y="2840081"/>
                  <a:pt x="3671597" y="2846741"/>
                </a:cubicBezTo>
                <a:cubicBezTo>
                  <a:pt x="3663887" y="2846918"/>
                  <a:pt x="3656659" y="2845594"/>
                  <a:pt x="3652651" y="2841007"/>
                </a:cubicBezTo>
                <a:cubicBezTo>
                  <a:pt x="3651152" y="2842639"/>
                  <a:pt x="3653355" y="2834390"/>
                  <a:pt x="3647099" y="2823318"/>
                </a:cubicBezTo>
                <a:cubicBezTo>
                  <a:pt x="3625904" y="2791026"/>
                  <a:pt x="3650931" y="2750839"/>
                  <a:pt x="3579726" y="2722564"/>
                </a:cubicBezTo>
                <a:cubicBezTo>
                  <a:pt x="3565714" y="2715682"/>
                  <a:pt x="3550777" y="2714888"/>
                  <a:pt x="3546502" y="2706638"/>
                </a:cubicBezTo>
                <a:cubicBezTo>
                  <a:pt x="3538439" y="2695169"/>
                  <a:pt x="3536544" y="2676819"/>
                  <a:pt x="3524912" y="2661555"/>
                </a:cubicBezTo>
                <a:cubicBezTo>
                  <a:pt x="3507419" y="2640380"/>
                  <a:pt x="3480056" y="2636234"/>
                  <a:pt x="3469438" y="2619427"/>
                </a:cubicBezTo>
                <a:cubicBezTo>
                  <a:pt x="3454808" y="2599532"/>
                  <a:pt x="3475915" y="2576240"/>
                  <a:pt x="3415857" y="2550920"/>
                </a:cubicBezTo>
                <a:cubicBezTo>
                  <a:pt x="3402506" y="2544964"/>
                  <a:pt x="3389815" y="2540156"/>
                  <a:pt x="3381444" y="2530583"/>
                </a:cubicBezTo>
                <a:cubicBezTo>
                  <a:pt x="3381444" y="2527981"/>
                  <a:pt x="3379637" y="2525334"/>
                  <a:pt x="3378579" y="2525290"/>
                </a:cubicBezTo>
                <a:cubicBezTo>
                  <a:pt x="3377170" y="2522025"/>
                  <a:pt x="3375275" y="2519819"/>
                  <a:pt x="3373952" y="2517834"/>
                </a:cubicBezTo>
                <a:cubicBezTo>
                  <a:pt x="3351261" y="2499572"/>
                  <a:pt x="3325219" y="2490794"/>
                  <a:pt x="3307991" y="2474427"/>
                </a:cubicBezTo>
                <a:cubicBezTo>
                  <a:pt x="3239826" y="2410155"/>
                  <a:pt x="3188493" y="2377158"/>
                  <a:pt x="3187127" y="2376276"/>
                </a:cubicBezTo>
                <a:cubicBezTo>
                  <a:pt x="3188449" y="2377203"/>
                  <a:pt x="3239430" y="2412360"/>
                  <a:pt x="3304731" y="2477780"/>
                </a:cubicBezTo>
                <a:cubicBezTo>
                  <a:pt x="3322444" y="2495425"/>
                  <a:pt x="3348749" y="2505395"/>
                  <a:pt x="3369458" y="2523217"/>
                </a:cubicBezTo>
                <a:cubicBezTo>
                  <a:pt x="3372102" y="2524496"/>
                  <a:pt x="3374834" y="2525069"/>
                  <a:pt x="3376200" y="2525996"/>
                </a:cubicBezTo>
                <a:cubicBezTo>
                  <a:pt x="3376464" y="2526172"/>
                  <a:pt x="3375583" y="2525951"/>
                  <a:pt x="3375010" y="2525555"/>
                </a:cubicBezTo>
                <a:cubicBezTo>
                  <a:pt x="3368798" y="2529172"/>
                  <a:pt x="3371353" y="2534906"/>
                  <a:pt x="3375716" y="2535568"/>
                </a:cubicBezTo>
                <a:cubicBezTo>
                  <a:pt x="3385542" y="2546905"/>
                  <a:pt x="3399112" y="2552948"/>
                  <a:pt x="3412243" y="2558948"/>
                </a:cubicBezTo>
                <a:cubicBezTo>
                  <a:pt x="3467982" y="2585769"/>
                  <a:pt x="3441148" y="2594945"/>
                  <a:pt x="3459831" y="2625736"/>
                </a:cubicBezTo>
                <a:cubicBezTo>
                  <a:pt x="3474637" y="2647616"/>
                  <a:pt x="3502616" y="2653350"/>
                  <a:pt x="3514204" y="2669804"/>
                </a:cubicBezTo>
                <a:cubicBezTo>
                  <a:pt x="3522753" y="2680655"/>
                  <a:pt x="3523811" y="2698434"/>
                  <a:pt x="3533989" y="2714843"/>
                </a:cubicBezTo>
                <a:cubicBezTo>
                  <a:pt x="3549322" y="2735709"/>
                  <a:pt x="3598982" y="2740208"/>
                  <a:pt x="3609116" y="2762927"/>
                </a:cubicBezTo>
                <a:cubicBezTo>
                  <a:pt x="3619250" y="2781322"/>
                  <a:pt x="3616518" y="2808407"/>
                  <a:pt x="3630135" y="2833288"/>
                </a:cubicBezTo>
                <a:cubicBezTo>
                  <a:pt x="3631852" y="2835316"/>
                  <a:pt x="3628019" y="2871710"/>
                  <a:pt x="3682921" y="2867210"/>
                </a:cubicBezTo>
                <a:cubicBezTo>
                  <a:pt x="3696361" y="2882120"/>
                  <a:pt x="3728659" y="2895045"/>
                  <a:pt x="3748796" y="2903735"/>
                </a:cubicBezTo>
                <a:cubicBezTo>
                  <a:pt x="3758269" y="2911985"/>
                  <a:pt x="3759810" y="2908897"/>
                  <a:pt x="3766685" y="2916749"/>
                </a:cubicBezTo>
                <a:cubicBezTo>
                  <a:pt x="3766728" y="2929630"/>
                  <a:pt x="3758313" y="2957289"/>
                  <a:pt x="3756682" y="2967612"/>
                </a:cubicBezTo>
                <a:cubicBezTo>
                  <a:pt x="3735048" y="2970126"/>
                  <a:pt x="3716718" y="2980448"/>
                  <a:pt x="3700018" y="2990726"/>
                </a:cubicBezTo>
                <a:cubicBezTo>
                  <a:pt x="3645645" y="3021694"/>
                  <a:pt x="3648375" y="3013974"/>
                  <a:pt x="3616387" y="2999770"/>
                </a:cubicBezTo>
                <a:cubicBezTo>
                  <a:pt x="3567389" y="2976478"/>
                  <a:pt x="3572412" y="2979302"/>
                  <a:pt x="3560250" y="2961303"/>
                </a:cubicBezTo>
                <a:cubicBezTo>
                  <a:pt x="3554919" y="2952745"/>
                  <a:pt x="3549675" y="2943041"/>
                  <a:pt x="3540730" y="2935585"/>
                </a:cubicBezTo>
                <a:cubicBezTo>
                  <a:pt x="3486269" y="2892354"/>
                  <a:pt x="3454147" y="2833639"/>
                  <a:pt x="3422951" y="2799320"/>
                </a:cubicBezTo>
                <a:cubicBezTo>
                  <a:pt x="3418500" y="2794821"/>
                  <a:pt x="3412111" y="2796453"/>
                  <a:pt x="3410085" y="2793452"/>
                </a:cubicBezTo>
                <a:cubicBezTo>
                  <a:pt x="3387524" y="2765441"/>
                  <a:pt x="3377919" y="2745238"/>
                  <a:pt x="3377919" y="2745238"/>
                </a:cubicBezTo>
                <a:cubicBezTo>
                  <a:pt x="3377919" y="2745238"/>
                  <a:pt x="3385366" y="2764339"/>
                  <a:pt x="3408145" y="2794953"/>
                </a:cubicBezTo>
                <a:cubicBezTo>
                  <a:pt x="3411715" y="2799232"/>
                  <a:pt x="3418544" y="2798217"/>
                  <a:pt x="3420660" y="2801349"/>
                </a:cubicBezTo>
                <a:cubicBezTo>
                  <a:pt x="3450181" y="2836640"/>
                  <a:pt x="3479219" y="2895839"/>
                  <a:pt x="3534033" y="2943614"/>
                </a:cubicBezTo>
                <a:cubicBezTo>
                  <a:pt x="3547340" y="2954730"/>
                  <a:pt x="3551658" y="2980977"/>
                  <a:pt x="3572060" y="2992182"/>
                </a:cubicBezTo>
                <a:cubicBezTo>
                  <a:pt x="3613831" y="3013357"/>
                  <a:pt x="3627842" y="3027296"/>
                  <a:pt x="3650182" y="3028134"/>
                </a:cubicBezTo>
                <a:cubicBezTo>
                  <a:pt x="3689927" y="3027340"/>
                  <a:pt x="3721697" y="2992094"/>
                  <a:pt x="3755361" y="2988388"/>
                </a:cubicBezTo>
                <a:cubicBezTo>
                  <a:pt x="3755845" y="3004093"/>
                  <a:pt x="3759547" y="3021297"/>
                  <a:pt x="3768403" y="3039206"/>
                </a:cubicBezTo>
                <a:cubicBezTo>
                  <a:pt x="3781490" y="3060690"/>
                  <a:pt x="3789862" y="3083761"/>
                  <a:pt x="3802948" y="3105288"/>
                </a:cubicBezTo>
                <a:cubicBezTo>
                  <a:pt x="3826963" y="3137844"/>
                  <a:pt x="3852166" y="3148077"/>
                  <a:pt x="3853885" y="3154606"/>
                </a:cubicBezTo>
                <a:cubicBezTo>
                  <a:pt x="3879045" y="3183722"/>
                  <a:pt x="3900282" y="3190337"/>
                  <a:pt x="3923900" y="3201939"/>
                </a:cubicBezTo>
                <a:cubicBezTo>
                  <a:pt x="3925222" y="3217026"/>
                  <a:pt x="3924782" y="3211424"/>
                  <a:pt x="3925442" y="3218306"/>
                </a:cubicBezTo>
                <a:lnTo>
                  <a:pt x="3907787" y="3239329"/>
                </a:lnTo>
                <a:lnTo>
                  <a:pt x="3893487" y="3211855"/>
                </a:lnTo>
                <a:lnTo>
                  <a:pt x="3900816" y="3246648"/>
                </a:lnTo>
                <a:lnTo>
                  <a:pt x="3873102" y="3271214"/>
                </a:lnTo>
                <a:cubicBezTo>
                  <a:pt x="3850800" y="3291621"/>
                  <a:pt x="3826654" y="3317758"/>
                  <a:pt x="3809690" y="3358496"/>
                </a:cubicBezTo>
                <a:cubicBezTo>
                  <a:pt x="3794885" y="3367717"/>
                  <a:pt x="3781799" y="3386641"/>
                  <a:pt x="3772986" y="3415358"/>
                </a:cubicBezTo>
                <a:cubicBezTo>
                  <a:pt x="3774440" y="3437944"/>
                  <a:pt x="3779243" y="3457310"/>
                  <a:pt x="3786248" y="3473456"/>
                </a:cubicBezTo>
                <a:cubicBezTo>
                  <a:pt x="3786645" y="3485807"/>
                  <a:pt x="3786557" y="3477646"/>
                  <a:pt x="3784970" y="3492159"/>
                </a:cubicBezTo>
                <a:cubicBezTo>
                  <a:pt x="3782459" y="3494938"/>
                  <a:pt x="3778141" y="3500541"/>
                  <a:pt x="3773603" y="3510070"/>
                </a:cubicBezTo>
                <a:cubicBezTo>
                  <a:pt x="3769593" y="3514790"/>
                  <a:pt x="3764966" y="3521142"/>
                  <a:pt x="3760339" y="3529259"/>
                </a:cubicBezTo>
                <a:cubicBezTo>
                  <a:pt x="3734210" y="3547147"/>
                  <a:pt x="3731875" y="3548371"/>
                  <a:pt x="3725530" y="3550924"/>
                </a:cubicBezTo>
                <a:lnTo>
                  <a:pt x="3712233" y="3556804"/>
                </a:lnTo>
                <a:lnTo>
                  <a:pt x="3708897" y="3513314"/>
                </a:lnTo>
                <a:cubicBezTo>
                  <a:pt x="3704595" y="3480341"/>
                  <a:pt x="3699807" y="3446904"/>
                  <a:pt x="3693935" y="3413930"/>
                </a:cubicBezTo>
                <a:cubicBezTo>
                  <a:pt x="3680057" y="3335283"/>
                  <a:pt x="3660869" y="3257561"/>
                  <a:pt x="3636855" y="3180766"/>
                </a:cubicBezTo>
                <a:cubicBezTo>
                  <a:pt x="3657129" y="3264606"/>
                  <a:pt x="3671006" y="3349868"/>
                  <a:pt x="3676878" y="3435130"/>
                </a:cubicBezTo>
                <a:lnTo>
                  <a:pt x="3679804" y="3573645"/>
                </a:lnTo>
                <a:lnTo>
                  <a:pt x="3666662" y="3580562"/>
                </a:lnTo>
                <a:cubicBezTo>
                  <a:pt x="3656749" y="3583694"/>
                  <a:pt x="3627226" y="3588855"/>
                  <a:pt x="3620661" y="3581179"/>
                </a:cubicBezTo>
                <a:cubicBezTo>
                  <a:pt x="3614580" y="3576724"/>
                  <a:pt x="3607705" y="3570239"/>
                  <a:pt x="3611143" y="3569799"/>
                </a:cubicBezTo>
                <a:cubicBezTo>
                  <a:pt x="3615064" y="3532611"/>
                  <a:pt x="3643221" y="3518363"/>
                  <a:pt x="3617445" y="3406845"/>
                </a:cubicBezTo>
                <a:cubicBezTo>
                  <a:pt x="3616871" y="3395067"/>
                  <a:pt x="3615858" y="3366085"/>
                  <a:pt x="3594443" y="3330705"/>
                </a:cubicBezTo>
                <a:cubicBezTo>
                  <a:pt x="3506670" y="3222938"/>
                  <a:pt x="3521916" y="3249449"/>
                  <a:pt x="3478469" y="3214645"/>
                </a:cubicBezTo>
                <a:cubicBezTo>
                  <a:pt x="3460977" y="3186015"/>
                  <a:pt x="3481730" y="3191396"/>
                  <a:pt x="3445115" y="3153062"/>
                </a:cubicBezTo>
                <a:cubicBezTo>
                  <a:pt x="3438108" y="3136697"/>
                  <a:pt x="3431675" y="3121743"/>
                  <a:pt x="3423876" y="3106788"/>
                </a:cubicBezTo>
                <a:cubicBezTo>
                  <a:pt x="3424581" y="3103170"/>
                  <a:pt x="3420043" y="3094260"/>
                  <a:pt x="3408278" y="3083541"/>
                </a:cubicBezTo>
                <a:cubicBezTo>
                  <a:pt x="3405062" y="3062322"/>
                  <a:pt x="3403959" y="3045560"/>
                  <a:pt x="3399774" y="3027032"/>
                </a:cubicBezTo>
                <a:cubicBezTo>
                  <a:pt x="3386820" y="2972111"/>
                  <a:pt x="3360249" y="2971008"/>
                  <a:pt x="3354301" y="2889223"/>
                </a:cubicBezTo>
                <a:cubicBezTo>
                  <a:pt x="3351702" y="2867431"/>
                  <a:pt x="3370472" y="2890987"/>
                  <a:pt x="3345313" y="2781675"/>
                </a:cubicBezTo>
                <a:cubicBezTo>
                  <a:pt x="3339804" y="2757897"/>
                  <a:pt x="3275428" y="2614442"/>
                  <a:pt x="3207043" y="2505703"/>
                </a:cubicBezTo>
                <a:cubicBezTo>
                  <a:pt x="3261945" y="2599179"/>
                  <a:pt x="3330375" y="2750796"/>
                  <a:pt x="3336764" y="2783527"/>
                </a:cubicBezTo>
                <a:cubicBezTo>
                  <a:pt x="3341699" y="2808186"/>
                  <a:pt x="3347867" y="2834831"/>
                  <a:pt x="3347779" y="2860549"/>
                </a:cubicBezTo>
                <a:cubicBezTo>
                  <a:pt x="3348088" y="2872724"/>
                  <a:pt x="3335839" y="2880664"/>
                  <a:pt x="3347207" y="2934041"/>
                </a:cubicBezTo>
                <a:cubicBezTo>
                  <a:pt x="3359148" y="2988123"/>
                  <a:pt x="3380474" y="2980934"/>
                  <a:pt x="3389462" y="3070703"/>
                </a:cubicBezTo>
                <a:cubicBezTo>
                  <a:pt x="3350775" y="3051955"/>
                  <a:pt x="3341037" y="3016267"/>
                  <a:pt x="3300236" y="2993065"/>
                </a:cubicBezTo>
                <a:cubicBezTo>
                  <a:pt x="3286929" y="2979875"/>
                  <a:pt x="3217002" y="2925174"/>
                  <a:pt x="3181531" y="2948687"/>
                </a:cubicBezTo>
                <a:cubicBezTo>
                  <a:pt x="3174084" y="2951510"/>
                  <a:pt x="3169502" y="2955304"/>
                  <a:pt x="3167871" y="2954024"/>
                </a:cubicBezTo>
                <a:cubicBezTo>
                  <a:pt x="3166902" y="2953980"/>
                  <a:pt x="3165845" y="2953759"/>
                  <a:pt x="3164743" y="2953496"/>
                </a:cubicBezTo>
                <a:cubicBezTo>
                  <a:pt x="3164302" y="2949260"/>
                  <a:pt x="3163862" y="2944320"/>
                  <a:pt x="3162407" y="2938805"/>
                </a:cubicBezTo>
                <a:cubicBezTo>
                  <a:pt x="3159985" y="2926321"/>
                  <a:pt x="3154476" y="2917455"/>
                  <a:pt x="3154168" y="2910265"/>
                </a:cubicBezTo>
                <a:cubicBezTo>
                  <a:pt x="3149408" y="2859049"/>
                  <a:pt x="3171352" y="2801790"/>
                  <a:pt x="3165359" y="2743605"/>
                </a:cubicBezTo>
                <a:cubicBezTo>
                  <a:pt x="3164302" y="2737209"/>
                  <a:pt x="3169369" y="2727284"/>
                  <a:pt x="3167342" y="2714667"/>
                </a:cubicBezTo>
                <a:cubicBezTo>
                  <a:pt x="3153904" y="2650262"/>
                  <a:pt x="3129977" y="2644439"/>
                  <a:pt x="3110545" y="2608355"/>
                </a:cubicBezTo>
                <a:cubicBezTo>
                  <a:pt x="3089220" y="2569270"/>
                  <a:pt x="3082081" y="2487264"/>
                  <a:pt x="3001930" y="2402788"/>
                </a:cubicBezTo>
                <a:cubicBezTo>
                  <a:pt x="2994396" y="2394892"/>
                  <a:pt x="2991841" y="2389025"/>
                  <a:pt x="2991841" y="2389025"/>
                </a:cubicBezTo>
                <a:cubicBezTo>
                  <a:pt x="2991841" y="2389025"/>
                  <a:pt x="2993999" y="2394759"/>
                  <a:pt x="3001446" y="2403229"/>
                </a:cubicBezTo>
                <a:cubicBezTo>
                  <a:pt x="3078247" y="2490308"/>
                  <a:pt x="3081904" y="2570902"/>
                  <a:pt x="3102439" y="2612546"/>
                </a:cubicBezTo>
                <a:cubicBezTo>
                  <a:pt x="3122531" y="2652733"/>
                  <a:pt x="3142580" y="2653968"/>
                  <a:pt x="3154168" y="2717269"/>
                </a:cubicBezTo>
                <a:cubicBezTo>
                  <a:pt x="3155799" y="2723313"/>
                  <a:pt x="3150290" y="2732268"/>
                  <a:pt x="3150995" y="2744928"/>
                </a:cubicBezTo>
                <a:cubicBezTo>
                  <a:pt x="3155842" y="2807701"/>
                  <a:pt x="3121341" y="2878327"/>
                  <a:pt x="3139098" y="2933512"/>
                </a:cubicBezTo>
                <a:cubicBezTo>
                  <a:pt x="3133898" y="2925042"/>
                  <a:pt x="3131476" y="2911720"/>
                  <a:pt x="3127642" y="2897339"/>
                </a:cubicBezTo>
                <a:cubicBezTo>
                  <a:pt x="3111339" y="2811451"/>
                  <a:pt x="3064852" y="2817318"/>
                  <a:pt x="3016868" y="2783086"/>
                </a:cubicBezTo>
                <a:cubicBezTo>
                  <a:pt x="2999287" y="2772015"/>
                  <a:pt x="2988756" y="2745679"/>
                  <a:pt x="2967429" y="2725739"/>
                </a:cubicBezTo>
                <a:cubicBezTo>
                  <a:pt x="2943547" y="2706903"/>
                  <a:pt x="2900894" y="2526084"/>
                  <a:pt x="2874985" y="2481618"/>
                </a:cubicBezTo>
                <a:cubicBezTo>
                  <a:pt x="2863265" y="2461723"/>
                  <a:pt x="2850619" y="2445534"/>
                  <a:pt x="2840969" y="2430359"/>
                </a:cubicBezTo>
                <a:cubicBezTo>
                  <a:pt x="2825811" y="2406582"/>
                  <a:pt x="2817792" y="2357749"/>
                  <a:pt x="2795189" y="2348353"/>
                </a:cubicBezTo>
                <a:cubicBezTo>
                  <a:pt x="2816779" y="2359734"/>
                  <a:pt x="2821978" y="2407949"/>
                  <a:pt x="2835902" y="2433358"/>
                </a:cubicBezTo>
                <a:cubicBezTo>
                  <a:pt x="2866614" y="2489206"/>
                  <a:pt x="2866526" y="2474472"/>
                  <a:pt x="2884768" y="2540773"/>
                </a:cubicBezTo>
                <a:cubicBezTo>
                  <a:pt x="2908253" y="2627147"/>
                  <a:pt x="2923896" y="2714490"/>
                  <a:pt x="2947513" y="2742281"/>
                </a:cubicBezTo>
                <a:cubicBezTo>
                  <a:pt x="2945530" y="2741312"/>
                  <a:pt x="2942887" y="2739988"/>
                  <a:pt x="2939406" y="2738665"/>
                </a:cubicBezTo>
                <a:cubicBezTo>
                  <a:pt x="2939802" y="2738621"/>
                  <a:pt x="2940243" y="2738533"/>
                  <a:pt x="2940684" y="2738356"/>
                </a:cubicBezTo>
                <a:cubicBezTo>
                  <a:pt x="2940331" y="2737870"/>
                  <a:pt x="2939273" y="2736106"/>
                  <a:pt x="2936982" y="2734077"/>
                </a:cubicBezTo>
                <a:cubicBezTo>
                  <a:pt x="2935263" y="2734342"/>
                  <a:pt x="2937952" y="2724592"/>
                  <a:pt x="2929360" y="2714711"/>
                </a:cubicBezTo>
                <a:cubicBezTo>
                  <a:pt x="2923719" y="2711447"/>
                  <a:pt x="2919841" y="2711403"/>
                  <a:pt x="2918167" y="2711668"/>
                </a:cubicBezTo>
                <a:cubicBezTo>
                  <a:pt x="2917815" y="2701080"/>
                  <a:pt x="2856127" y="2636985"/>
                  <a:pt x="2848857" y="2630235"/>
                </a:cubicBezTo>
                <a:cubicBezTo>
                  <a:pt x="2833699" y="2614619"/>
                  <a:pt x="2702127" y="2579593"/>
                  <a:pt x="2681990" y="2554095"/>
                </a:cubicBezTo>
                <a:cubicBezTo>
                  <a:pt x="2681285" y="2553611"/>
                  <a:pt x="2682300" y="2549949"/>
                  <a:pt x="2679127" y="2547435"/>
                </a:cubicBezTo>
                <a:cubicBezTo>
                  <a:pt x="2674543" y="2546596"/>
                  <a:pt x="2672958" y="2550963"/>
                  <a:pt x="2672826" y="2549773"/>
                </a:cubicBezTo>
                <a:cubicBezTo>
                  <a:pt x="2671680" y="2550434"/>
                  <a:pt x="2673618" y="2546421"/>
                  <a:pt x="2670711" y="2543685"/>
                </a:cubicBezTo>
                <a:cubicBezTo>
                  <a:pt x="2630922" y="2517923"/>
                  <a:pt x="2605630" y="2508395"/>
                  <a:pt x="2604617" y="2507997"/>
                </a:cubicBezTo>
                <a:cubicBezTo>
                  <a:pt x="2605585" y="2508439"/>
                  <a:pt x="2631760" y="2519732"/>
                  <a:pt x="2669257" y="2545847"/>
                </a:cubicBezTo>
                <a:cubicBezTo>
                  <a:pt x="2670314" y="2545803"/>
                  <a:pt x="2668199" y="2549553"/>
                  <a:pt x="2671548" y="2552332"/>
                </a:cubicBezTo>
                <a:cubicBezTo>
                  <a:pt x="2675821" y="2553301"/>
                  <a:pt x="2677849" y="2548979"/>
                  <a:pt x="2677804" y="2550302"/>
                </a:cubicBezTo>
                <a:cubicBezTo>
                  <a:pt x="2678774" y="2549816"/>
                  <a:pt x="2677144" y="2552948"/>
                  <a:pt x="2679303" y="2556168"/>
                </a:cubicBezTo>
                <a:cubicBezTo>
                  <a:pt x="2697500" y="2580211"/>
                  <a:pt x="2788271" y="2608575"/>
                  <a:pt x="2838546" y="2633896"/>
                </a:cubicBezTo>
                <a:cubicBezTo>
                  <a:pt x="2844010" y="2635793"/>
                  <a:pt x="2898295" y="2702580"/>
                  <a:pt x="2904817" y="2711270"/>
                </a:cubicBezTo>
                <a:cubicBezTo>
                  <a:pt x="2904508" y="2711756"/>
                  <a:pt x="2904551" y="2715947"/>
                  <a:pt x="2909135" y="2722034"/>
                </a:cubicBezTo>
                <a:cubicBezTo>
                  <a:pt x="2916008" y="2726137"/>
                  <a:pt x="2920855" y="2725431"/>
                  <a:pt x="2921076" y="2725210"/>
                </a:cubicBezTo>
                <a:cubicBezTo>
                  <a:pt x="2922353" y="2726754"/>
                  <a:pt x="2919093" y="2744620"/>
                  <a:pt x="2936541" y="2752339"/>
                </a:cubicBezTo>
                <a:cubicBezTo>
                  <a:pt x="2937466" y="2752296"/>
                  <a:pt x="2938260" y="2752119"/>
                  <a:pt x="2939009" y="2751943"/>
                </a:cubicBezTo>
                <a:cubicBezTo>
                  <a:pt x="2939053" y="2752031"/>
                  <a:pt x="2939053" y="2752119"/>
                  <a:pt x="2939053" y="2752208"/>
                </a:cubicBezTo>
                <a:cubicBezTo>
                  <a:pt x="2951214" y="2771925"/>
                  <a:pt x="2947381" y="2776514"/>
                  <a:pt x="2989109" y="2800290"/>
                </a:cubicBezTo>
                <a:cubicBezTo>
                  <a:pt x="2995850" y="2804305"/>
                  <a:pt x="2992193" y="2802452"/>
                  <a:pt x="2998318" y="2807613"/>
                </a:cubicBezTo>
                <a:cubicBezTo>
                  <a:pt x="3024182" y="2828038"/>
                  <a:pt x="3065865" y="2846168"/>
                  <a:pt x="3075868" y="2862226"/>
                </a:cubicBezTo>
                <a:cubicBezTo>
                  <a:pt x="3090894" y="2880488"/>
                  <a:pt x="3082433" y="2926233"/>
                  <a:pt x="3108342" y="2964612"/>
                </a:cubicBezTo>
                <a:cubicBezTo>
                  <a:pt x="3163068" y="3031884"/>
                  <a:pt x="3270934" y="3016047"/>
                  <a:pt x="3287677" y="3052087"/>
                </a:cubicBezTo>
                <a:cubicBezTo>
                  <a:pt x="3303320" y="3073967"/>
                  <a:pt x="3322356" y="3096774"/>
                  <a:pt x="3347867" y="3115434"/>
                </a:cubicBezTo>
                <a:cubicBezTo>
                  <a:pt x="3381399" y="3172869"/>
                  <a:pt x="3373732" y="3177237"/>
                  <a:pt x="3389640" y="3193955"/>
                </a:cubicBezTo>
                <a:cubicBezTo>
                  <a:pt x="3398055" y="3217335"/>
                  <a:pt x="3400435" y="3226423"/>
                  <a:pt x="3409423" y="3241598"/>
                </a:cubicBezTo>
                <a:cubicBezTo>
                  <a:pt x="3432380" y="3274549"/>
                  <a:pt x="3460492" y="3290916"/>
                  <a:pt x="3474371" y="3305164"/>
                </a:cubicBezTo>
                <a:cubicBezTo>
                  <a:pt x="3493671" y="3324794"/>
                  <a:pt x="3509710" y="3351571"/>
                  <a:pt x="3530596" y="3379936"/>
                </a:cubicBezTo>
                <a:cubicBezTo>
                  <a:pt x="3534077" y="3376760"/>
                  <a:pt x="3528173" y="3392861"/>
                  <a:pt x="3534474" y="3421137"/>
                </a:cubicBezTo>
                <a:cubicBezTo>
                  <a:pt x="3537955" y="3450076"/>
                  <a:pt x="3543331" y="3473588"/>
                  <a:pt x="3539233" y="3490218"/>
                </a:cubicBezTo>
                <a:cubicBezTo>
                  <a:pt x="3536897" y="3512496"/>
                  <a:pt x="3507376" y="3547036"/>
                  <a:pt x="3523811" y="3602442"/>
                </a:cubicBezTo>
                <a:lnTo>
                  <a:pt x="3506277" y="3602242"/>
                </a:lnTo>
                <a:lnTo>
                  <a:pt x="3464497" y="3526510"/>
                </a:lnTo>
                <a:cubicBezTo>
                  <a:pt x="3452751" y="3510503"/>
                  <a:pt x="3439959" y="3494959"/>
                  <a:pt x="3426606" y="3480341"/>
                </a:cubicBezTo>
                <a:cubicBezTo>
                  <a:pt x="3438875" y="3497770"/>
                  <a:pt x="3449572" y="3516159"/>
                  <a:pt x="3458625" y="3535473"/>
                </a:cubicBezTo>
                <a:lnTo>
                  <a:pt x="3473263" y="3602366"/>
                </a:lnTo>
                <a:lnTo>
                  <a:pt x="3472786" y="3602310"/>
                </a:lnTo>
                <a:cubicBezTo>
                  <a:pt x="3449256" y="3584841"/>
                  <a:pt x="3428458" y="3574783"/>
                  <a:pt x="3418765" y="3561725"/>
                </a:cubicBezTo>
                <a:cubicBezTo>
                  <a:pt x="3414271" y="3564373"/>
                  <a:pt x="3417663" y="3537992"/>
                  <a:pt x="3396733" y="3502526"/>
                </a:cubicBezTo>
                <a:cubicBezTo>
                  <a:pt x="3361219" y="3452193"/>
                  <a:pt x="3354609" y="3432828"/>
                  <a:pt x="3325793" y="3418402"/>
                </a:cubicBezTo>
                <a:cubicBezTo>
                  <a:pt x="3321210" y="3407859"/>
                  <a:pt x="3316275" y="3387877"/>
                  <a:pt x="3300500" y="3366128"/>
                </a:cubicBezTo>
                <a:cubicBezTo>
                  <a:pt x="3289826" y="3350512"/>
                  <a:pt x="3267751" y="3340132"/>
                  <a:pt x="3246003" y="3342060"/>
                </a:cubicBezTo>
                <a:lnTo>
                  <a:pt x="3239206" y="3344077"/>
                </a:lnTo>
                <a:lnTo>
                  <a:pt x="3226325" y="3313967"/>
                </a:lnTo>
                <a:cubicBezTo>
                  <a:pt x="3198113" y="3271692"/>
                  <a:pt x="3161429" y="3234245"/>
                  <a:pt x="3116599" y="3205273"/>
                </a:cubicBezTo>
                <a:cubicBezTo>
                  <a:pt x="3135545" y="3231889"/>
                  <a:pt x="3151722" y="3260063"/>
                  <a:pt x="3165023" y="3289296"/>
                </a:cubicBezTo>
                <a:lnTo>
                  <a:pt x="3166775" y="3294376"/>
                </a:lnTo>
                <a:lnTo>
                  <a:pt x="3139054" y="3276843"/>
                </a:lnTo>
                <a:cubicBezTo>
                  <a:pt x="3106227" y="3256640"/>
                  <a:pt x="3059125" y="3244906"/>
                  <a:pt x="3021142" y="3238245"/>
                </a:cubicBezTo>
                <a:cubicBezTo>
                  <a:pt x="2980737" y="3211291"/>
                  <a:pt x="2958881" y="3175428"/>
                  <a:pt x="2953021" y="3138593"/>
                </a:cubicBezTo>
                <a:cubicBezTo>
                  <a:pt x="2949540" y="3128580"/>
                  <a:pt x="2962142" y="3113758"/>
                  <a:pt x="2965755" y="3091525"/>
                </a:cubicBezTo>
                <a:cubicBezTo>
                  <a:pt x="2980913" y="2997784"/>
                  <a:pt x="2922530" y="2964876"/>
                  <a:pt x="2897282" y="2915470"/>
                </a:cubicBezTo>
                <a:cubicBezTo>
                  <a:pt x="2882520" y="2886487"/>
                  <a:pt x="2793249" y="2722387"/>
                  <a:pt x="2778621" y="2714623"/>
                </a:cubicBezTo>
                <a:cubicBezTo>
                  <a:pt x="2793337" y="2723754"/>
                  <a:pt x="2872077" y="2888385"/>
                  <a:pt x="2886530" y="2920630"/>
                </a:cubicBezTo>
                <a:cubicBezTo>
                  <a:pt x="2911293" y="2975729"/>
                  <a:pt x="2962891" y="3003387"/>
                  <a:pt x="2944825" y="3087643"/>
                </a:cubicBezTo>
                <a:cubicBezTo>
                  <a:pt x="2941741" y="3101450"/>
                  <a:pt x="2928302" y="3118301"/>
                  <a:pt x="2929448" y="3141902"/>
                </a:cubicBezTo>
                <a:cubicBezTo>
                  <a:pt x="2934383" y="3182133"/>
                  <a:pt x="2953241" y="3212968"/>
                  <a:pt x="2972188" y="3234142"/>
                </a:cubicBezTo>
                <a:cubicBezTo>
                  <a:pt x="2919224" y="3235377"/>
                  <a:pt x="2868861" y="3287519"/>
                  <a:pt x="2835681" y="3257434"/>
                </a:cubicBezTo>
                <a:cubicBezTo>
                  <a:pt x="2828014" y="3253949"/>
                  <a:pt x="2829909" y="3223113"/>
                  <a:pt x="2815589" y="3203528"/>
                </a:cubicBezTo>
                <a:cubicBezTo>
                  <a:pt x="2777210" y="3157341"/>
                  <a:pt x="2751213" y="3108067"/>
                  <a:pt x="2724336" y="3069954"/>
                </a:cubicBezTo>
                <a:cubicBezTo>
                  <a:pt x="2663264" y="2983183"/>
                  <a:pt x="2601532" y="2964964"/>
                  <a:pt x="2601532" y="2964964"/>
                </a:cubicBezTo>
                <a:cubicBezTo>
                  <a:pt x="2601532" y="2964964"/>
                  <a:pt x="2661502" y="2987903"/>
                  <a:pt x="2715170" y="3075953"/>
                </a:cubicBezTo>
                <a:cubicBezTo>
                  <a:pt x="2739052" y="3115125"/>
                  <a:pt x="2761304" y="3165458"/>
                  <a:pt x="2798317" y="3216894"/>
                </a:cubicBezTo>
                <a:cubicBezTo>
                  <a:pt x="2802326" y="3221481"/>
                  <a:pt x="2802194" y="3230261"/>
                  <a:pt x="2804397" y="3241245"/>
                </a:cubicBezTo>
                <a:cubicBezTo>
                  <a:pt x="2808142" y="3290960"/>
                  <a:pt x="2853351" y="3303840"/>
                  <a:pt x="2901820" y="3288755"/>
                </a:cubicBezTo>
                <a:cubicBezTo>
                  <a:pt x="2943945" y="3276755"/>
                  <a:pt x="2950510" y="3263169"/>
                  <a:pt x="3002063" y="3274021"/>
                </a:cubicBezTo>
                <a:cubicBezTo>
                  <a:pt x="2936717" y="3321309"/>
                  <a:pt x="2982896" y="3387744"/>
                  <a:pt x="2971704" y="3435650"/>
                </a:cubicBezTo>
                <a:lnTo>
                  <a:pt x="2940205" y="3475378"/>
                </a:lnTo>
                <a:lnTo>
                  <a:pt x="2919180" y="3453518"/>
                </a:lnTo>
                <a:lnTo>
                  <a:pt x="2937535" y="3478745"/>
                </a:lnTo>
                <a:lnTo>
                  <a:pt x="2929640" y="3488702"/>
                </a:lnTo>
                <a:lnTo>
                  <a:pt x="2894534" y="3510774"/>
                </a:lnTo>
                <a:lnTo>
                  <a:pt x="2858361" y="3451137"/>
                </a:lnTo>
                <a:cubicBezTo>
                  <a:pt x="2855181" y="3446904"/>
                  <a:pt x="2851964" y="3442670"/>
                  <a:pt x="2848748" y="3438437"/>
                </a:cubicBezTo>
                <a:cubicBezTo>
                  <a:pt x="2805546" y="3385190"/>
                  <a:pt x="2751647" y="3339053"/>
                  <a:pt x="2688695" y="3304657"/>
                </a:cubicBezTo>
                <a:cubicBezTo>
                  <a:pt x="2740462" y="3355986"/>
                  <a:pt x="2777269" y="3417700"/>
                  <a:pt x="2800720" y="3483648"/>
                </a:cubicBezTo>
                <a:cubicBezTo>
                  <a:pt x="2806070" y="3498729"/>
                  <a:pt x="2810894" y="3513810"/>
                  <a:pt x="2814597" y="3529355"/>
                </a:cubicBezTo>
                <a:cubicBezTo>
                  <a:pt x="2822602" y="3559947"/>
                  <a:pt x="2827950" y="3591036"/>
                  <a:pt x="2830082" y="3622620"/>
                </a:cubicBezTo>
                <a:cubicBezTo>
                  <a:pt x="2836479" y="3705038"/>
                  <a:pt x="2824210" y="3787952"/>
                  <a:pt x="2800197" y="3868484"/>
                </a:cubicBezTo>
                <a:cubicBezTo>
                  <a:pt x="2797541" y="3872718"/>
                  <a:pt x="2794325" y="3876951"/>
                  <a:pt x="2791145" y="3881217"/>
                </a:cubicBezTo>
                <a:lnTo>
                  <a:pt x="2791145" y="3881680"/>
                </a:lnTo>
                <a:cubicBezTo>
                  <a:pt x="2768179" y="3914654"/>
                  <a:pt x="2740986" y="3945280"/>
                  <a:pt x="2707359" y="3971176"/>
                </a:cubicBezTo>
                <a:cubicBezTo>
                  <a:pt x="2707883" y="3942435"/>
                  <a:pt x="2708967" y="3912769"/>
                  <a:pt x="2712148" y="3884029"/>
                </a:cubicBezTo>
                <a:cubicBezTo>
                  <a:pt x="2712148" y="3881217"/>
                  <a:pt x="2712148" y="3878836"/>
                  <a:pt x="2712709" y="3876025"/>
                </a:cubicBezTo>
                <a:cubicBezTo>
                  <a:pt x="2722844" y="3791226"/>
                  <a:pt x="2743642" y="3708345"/>
                  <a:pt x="2766608" y="3625431"/>
                </a:cubicBezTo>
                <a:cubicBezTo>
                  <a:pt x="2767132" y="3624968"/>
                  <a:pt x="2767132" y="3624505"/>
                  <a:pt x="2767132" y="3624009"/>
                </a:cubicBezTo>
                <a:cubicBezTo>
                  <a:pt x="2771919" y="3608002"/>
                  <a:pt x="2776183" y="3591532"/>
                  <a:pt x="2781009" y="3575491"/>
                </a:cubicBezTo>
                <a:cubicBezTo>
                  <a:pt x="2702011" y="3668757"/>
                  <a:pt x="2651889" y="3780874"/>
                  <a:pt x="2635880" y="3896762"/>
                </a:cubicBezTo>
                <a:cubicBezTo>
                  <a:pt x="2626790" y="3825159"/>
                  <a:pt x="2595857" y="3756863"/>
                  <a:pt x="2556359" y="3693264"/>
                </a:cubicBezTo>
                <a:cubicBezTo>
                  <a:pt x="2601729" y="3788878"/>
                  <a:pt x="2612913" y="3900036"/>
                  <a:pt x="2568627" y="3995650"/>
                </a:cubicBezTo>
                <a:lnTo>
                  <a:pt x="2885030" y="3995650"/>
                </a:lnTo>
                <a:cubicBezTo>
                  <a:pt x="2906911" y="3951398"/>
                  <a:pt x="2924529" y="3905228"/>
                  <a:pt x="2936798" y="3858132"/>
                </a:cubicBezTo>
                <a:cubicBezTo>
                  <a:pt x="2941585" y="3865673"/>
                  <a:pt x="2946410" y="3873181"/>
                  <a:pt x="2950675" y="3880721"/>
                </a:cubicBezTo>
                <a:cubicBezTo>
                  <a:pt x="2949589" y="3884029"/>
                  <a:pt x="2947457" y="3887799"/>
                  <a:pt x="2946410" y="3891569"/>
                </a:cubicBezTo>
                <a:cubicBezTo>
                  <a:pt x="2934141" y="3925469"/>
                  <a:pt x="2923443" y="3960328"/>
                  <a:pt x="2916524" y="3995650"/>
                </a:cubicBezTo>
                <a:lnTo>
                  <a:pt x="2973929" y="3995650"/>
                </a:lnTo>
                <a:lnTo>
                  <a:pt x="2611786" y="4010420"/>
                </a:lnTo>
                <a:cubicBezTo>
                  <a:pt x="2480932" y="4012775"/>
                  <a:pt x="2350102" y="4012770"/>
                  <a:pt x="2219304" y="4010127"/>
                </a:cubicBezTo>
                <a:lnTo>
                  <a:pt x="1858875" y="3995320"/>
                </a:lnTo>
                <a:lnTo>
                  <a:pt x="1868030" y="3965222"/>
                </a:lnTo>
                <a:cubicBezTo>
                  <a:pt x="1874657" y="3943284"/>
                  <a:pt x="1879855" y="3921017"/>
                  <a:pt x="1879454" y="3897501"/>
                </a:cubicBezTo>
                <a:cubicBezTo>
                  <a:pt x="1879420" y="3881545"/>
                  <a:pt x="1875531" y="3866229"/>
                  <a:pt x="1869417" y="3851741"/>
                </a:cubicBezTo>
                <a:lnTo>
                  <a:pt x="1853832" y="3824568"/>
                </a:lnTo>
                <a:lnTo>
                  <a:pt x="1885662" y="3833162"/>
                </a:lnTo>
                <a:cubicBezTo>
                  <a:pt x="1893143" y="3886840"/>
                  <a:pt x="1893143" y="3941509"/>
                  <a:pt x="1886185" y="3995650"/>
                </a:cubicBezTo>
                <a:lnTo>
                  <a:pt x="2060154" y="3995650"/>
                </a:lnTo>
                <a:cubicBezTo>
                  <a:pt x="2060154" y="3983876"/>
                  <a:pt x="2060154" y="3971639"/>
                  <a:pt x="2059068" y="3959865"/>
                </a:cubicBezTo>
                <a:cubicBezTo>
                  <a:pt x="2067597" y="3971639"/>
                  <a:pt x="2075601" y="3983413"/>
                  <a:pt x="2083082" y="3995650"/>
                </a:cubicBezTo>
                <a:lnTo>
                  <a:pt x="2317308" y="3995650"/>
                </a:lnTo>
                <a:cubicBezTo>
                  <a:pt x="2318392" y="3992375"/>
                  <a:pt x="2318916" y="3989531"/>
                  <a:pt x="2319439" y="3987646"/>
                </a:cubicBezTo>
                <a:cubicBezTo>
                  <a:pt x="2326397" y="3965520"/>
                  <a:pt x="2340274" y="3942435"/>
                  <a:pt x="2365334" y="3935854"/>
                </a:cubicBezTo>
                <a:cubicBezTo>
                  <a:pt x="2369599" y="3934895"/>
                  <a:pt x="2373339" y="3934432"/>
                  <a:pt x="2378164" y="3934432"/>
                </a:cubicBezTo>
                <a:cubicBezTo>
                  <a:pt x="2380297" y="3934432"/>
                  <a:pt x="2382429" y="3934432"/>
                  <a:pt x="2385084" y="3934895"/>
                </a:cubicBezTo>
                <a:cubicBezTo>
                  <a:pt x="2382429" y="3955168"/>
                  <a:pt x="2379736" y="3975409"/>
                  <a:pt x="2376555" y="3995650"/>
                </a:cubicBezTo>
                <a:lnTo>
                  <a:pt x="2539826" y="3995650"/>
                </a:lnTo>
                <a:cubicBezTo>
                  <a:pt x="2531297" y="3983876"/>
                  <a:pt x="2522208" y="3972598"/>
                  <a:pt x="2513157" y="3961287"/>
                </a:cubicBezTo>
                <a:cubicBezTo>
                  <a:pt x="2511549" y="3941013"/>
                  <a:pt x="2510463" y="3920773"/>
                  <a:pt x="2509415" y="3900532"/>
                </a:cubicBezTo>
                <a:cubicBezTo>
                  <a:pt x="2506199" y="3830814"/>
                  <a:pt x="2508331" y="3759674"/>
                  <a:pt x="2536085" y="3694686"/>
                </a:cubicBezTo>
                <a:cubicBezTo>
                  <a:pt x="2551009" y="3659827"/>
                  <a:pt x="2573452" y="3627317"/>
                  <a:pt x="2602777" y="3601420"/>
                </a:cubicBezTo>
                <a:cubicBezTo>
                  <a:pt x="2628922" y="3577873"/>
                  <a:pt x="2659856" y="3559947"/>
                  <a:pt x="2695614" y="3550554"/>
                </a:cubicBezTo>
                <a:cubicBezTo>
                  <a:pt x="2662025" y="3552406"/>
                  <a:pt x="2628922" y="3559947"/>
                  <a:pt x="2597989" y="3571721"/>
                </a:cubicBezTo>
                <a:cubicBezTo>
                  <a:pt x="2569151" y="3582569"/>
                  <a:pt x="2542481" y="3597154"/>
                  <a:pt x="2518991" y="3616006"/>
                </a:cubicBezTo>
                <a:cubicBezTo>
                  <a:pt x="2510463" y="3622124"/>
                  <a:pt x="2502459" y="3628739"/>
                  <a:pt x="2495539" y="3636279"/>
                </a:cubicBezTo>
                <a:cubicBezTo>
                  <a:pt x="2491799" y="3639554"/>
                  <a:pt x="2488582" y="3642861"/>
                  <a:pt x="2485403" y="3646168"/>
                </a:cubicBezTo>
                <a:cubicBezTo>
                  <a:pt x="2460305" y="3672990"/>
                  <a:pt x="2441639" y="3704079"/>
                  <a:pt x="2427762" y="3736590"/>
                </a:cubicBezTo>
                <a:cubicBezTo>
                  <a:pt x="2412277" y="3772407"/>
                  <a:pt x="2403225" y="3810078"/>
                  <a:pt x="2396305" y="3847748"/>
                </a:cubicBezTo>
                <a:cubicBezTo>
                  <a:pt x="2395745" y="3852477"/>
                  <a:pt x="2395221" y="3857636"/>
                  <a:pt x="2394137" y="3862829"/>
                </a:cubicBezTo>
                <a:cubicBezTo>
                  <a:pt x="2390433" y="3861407"/>
                  <a:pt x="2386692" y="3860481"/>
                  <a:pt x="2382952" y="3859522"/>
                </a:cubicBezTo>
                <a:cubicBezTo>
                  <a:pt x="2374947" y="3857636"/>
                  <a:pt x="2367467" y="3856247"/>
                  <a:pt x="2359462" y="3856710"/>
                </a:cubicBezTo>
                <a:cubicBezTo>
                  <a:pt x="2317308" y="3857636"/>
                  <a:pt x="2283718" y="3891106"/>
                  <a:pt x="2262361" y="3927850"/>
                </a:cubicBezTo>
                <a:lnTo>
                  <a:pt x="2262361" y="3924543"/>
                </a:lnTo>
                <a:cubicBezTo>
                  <a:pt x="2266101" y="3829855"/>
                  <a:pt x="2299728" y="3736590"/>
                  <a:pt x="2356283" y="3656520"/>
                </a:cubicBezTo>
                <a:cubicBezTo>
                  <a:pt x="2397877" y="3596228"/>
                  <a:pt x="2452861" y="3543014"/>
                  <a:pt x="2517421" y="3501540"/>
                </a:cubicBezTo>
                <a:cubicBezTo>
                  <a:pt x="2525425" y="3496381"/>
                  <a:pt x="2533429" y="3491651"/>
                  <a:pt x="2541434" y="3486955"/>
                </a:cubicBezTo>
                <a:cubicBezTo>
                  <a:pt x="2532868" y="3488840"/>
                  <a:pt x="2524863" y="3491188"/>
                  <a:pt x="2516859" y="3493537"/>
                </a:cubicBezTo>
                <a:cubicBezTo>
                  <a:pt x="2447512" y="3516159"/>
                  <a:pt x="2387216" y="3557599"/>
                  <a:pt x="2340274" y="3609424"/>
                </a:cubicBezTo>
                <a:cubicBezTo>
                  <a:pt x="2314129" y="3639091"/>
                  <a:pt x="2291723" y="3671601"/>
                  <a:pt x="2274630" y="3705964"/>
                </a:cubicBezTo>
                <a:cubicBezTo>
                  <a:pt x="2258096" y="3738938"/>
                  <a:pt x="2246351" y="3773334"/>
                  <a:pt x="2237823" y="3808655"/>
                </a:cubicBezTo>
                <a:cubicBezTo>
                  <a:pt x="2237823" y="3773797"/>
                  <a:pt x="2235131" y="3739434"/>
                  <a:pt x="2230342" y="3705038"/>
                </a:cubicBezTo>
                <a:cubicBezTo>
                  <a:pt x="2219158" y="3626357"/>
                  <a:pt x="2195145" y="3548669"/>
                  <a:pt x="2158863" y="3476107"/>
                </a:cubicBezTo>
                <a:cubicBezTo>
                  <a:pt x="2148726" y="3455404"/>
                  <a:pt x="2137505" y="3435593"/>
                  <a:pt x="2125760" y="3415815"/>
                </a:cubicBezTo>
                <a:cubicBezTo>
                  <a:pt x="2109227" y="3389456"/>
                  <a:pt x="2091610" y="3363527"/>
                  <a:pt x="2071860" y="3338557"/>
                </a:cubicBezTo>
                <a:lnTo>
                  <a:pt x="2033717" y="3291830"/>
                </a:lnTo>
                <a:lnTo>
                  <a:pt x="2041205" y="3284465"/>
                </a:lnTo>
                <a:lnTo>
                  <a:pt x="2041363" y="3284139"/>
                </a:lnTo>
                <a:lnTo>
                  <a:pt x="2045177" y="3280872"/>
                </a:lnTo>
                <a:cubicBezTo>
                  <a:pt x="2060696" y="3259055"/>
                  <a:pt x="2061985" y="3226776"/>
                  <a:pt x="2059529" y="3201152"/>
                </a:cubicBezTo>
                <a:cubicBezTo>
                  <a:pt x="2057336" y="3181231"/>
                  <a:pt x="2054788" y="3160153"/>
                  <a:pt x="2042865" y="3143220"/>
                </a:cubicBezTo>
                <a:cubicBezTo>
                  <a:pt x="2038058" y="3136456"/>
                  <a:pt x="2031149" y="3130946"/>
                  <a:pt x="2023561" y="3128598"/>
                </a:cubicBezTo>
                <a:lnTo>
                  <a:pt x="2023737" y="3128765"/>
                </a:lnTo>
                <a:lnTo>
                  <a:pt x="2021903" y="3128329"/>
                </a:lnTo>
                <a:lnTo>
                  <a:pt x="2023672" y="3128555"/>
                </a:lnTo>
                <a:cubicBezTo>
                  <a:pt x="2008094" y="3117629"/>
                  <a:pt x="1987507" y="3120504"/>
                  <a:pt x="1970773" y="3112730"/>
                </a:cubicBezTo>
                <a:cubicBezTo>
                  <a:pt x="1940305" y="3099740"/>
                  <a:pt x="1921835" y="3069591"/>
                  <a:pt x="1907634" y="3040833"/>
                </a:cubicBezTo>
                <a:cubicBezTo>
                  <a:pt x="1890158" y="3004454"/>
                  <a:pt x="1876651" y="2963120"/>
                  <a:pt x="1844269" y="2936811"/>
                </a:cubicBezTo>
                <a:cubicBezTo>
                  <a:pt x="1839384" y="2932774"/>
                  <a:pt x="1833989" y="2929460"/>
                  <a:pt x="1828357" y="2926564"/>
                </a:cubicBezTo>
                <a:lnTo>
                  <a:pt x="1829829" y="2928099"/>
                </a:lnTo>
                <a:lnTo>
                  <a:pt x="1828474" y="2926742"/>
                </a:lnTo>
                <a:lnTo>
                  <a:pt x="1827591" y="2926289"/>
                </a:lnTo>
                <a:lnTo>
                  <a:pt x="1828316" y="2926531"/>
                </a:lnTo>
                <a:cubicBezTo>
                  <a:pt x="1824854" y="2923630"/>
                  <a:pt x="1821264" y="2921102"/>
                  <a:pt x="1817502" y="2918768"/>
                </a:cubicBezTo>
                <a:cubicBezTo>
                  <a:pt x="1813132" y="2916098"/>
                  <a:pt x="1808632" y="2913731"/>
                  <a:pt x="1804000" y="2911665"/>
                </a:cubicBezTo>
                <a:lnTo>
                  <a:pt x="1790916" y="2892085"/>
                </a:lnTo>
                <a:lnTo>
                  <a:pt x="1787066" y="2883569"/>
                </a:lnTo>
                <a:lnTo>
                  <a:pt x="1780037" y="2863797"/>
                </a:lnTo>
                <a:cubicBezTo>
                  <a:pt x="1769125" y="2830521"/>
                  <a:pt x="1760238" y="2796621"/>
                  <a:pt x="1753419" y="2762205"/>
                </a:cubicBezTo>
                <a:cubicBezTo>
                  <a:pt x="1751125" y="2750783"/>
                  <a:pt x="1749042" y="2739203"/>
                  <a:pt x="1746340" y="2727692"/>
                </a:cubicBezTo>
                <a:cubicBezTo>
                  <a:pt x="1741075" y="2704592"/>
                  <a:pt x="1732560" y="2681223"/>
                  <a:pt x="1717174" y="2662787"/>
                </a:cubicBezTo>
                <a:cubicBezTo>
                  <a:pt x="1702054" y="2644520"/>
                  <a:pt x="1683685" y="2630177"/>
                  <a:pt x="1668822" y="2611933"/>
                </a:cubicBezTo>
                <a:lnTo>
                  <a:pt x="1666422" y="2608577"/>
                </a:lnTo>
                <a:lnTo>
                  <a:pt x="1662756" y="2600822"/>
                </a:lnTo>
                <a:cubicBezTo>
                  <a:pt x="1662756" y="2600822"/>
                  <a:pt x="1658017" y="2591656"/>
                  <a:pt x="1653583" y="2575491"/>
                </a:cubicBezTo>
                <a:lnTo>
                  <a:pt x="1652292" y="2563650"/>
                </a:lnTo>
                <a:lnTo>
                  <a:pt x="1662793" y="2600783"/>
                </a:lnTo>
                <a:cubicBezTo>
                  <a:pt x="1652423" y="2574980"/>
                  <a:pt x="1649083" y="2547252"/>
                  <a:pt x="1648727" y="2519620"/>
                </a:cubicBezTo>
                <a:cubicBezTo>
                  <a:pt x="1648512" y="2505806"/>
                  <a:pt x="1648996" y="2491992"/>
                  <a:pt x="1649699" y="2478165"/>
                </a:cubicBezTo>
                <a:lnTo>
                  <a:pt x="1648959" y="2447620"/>
                </a:lnTo>
                <a:lnTo>
                  <a:pt x="1649135" y="2443679"/>
                </a:lnTo>
                <a:lnTo>
                  <a:pt x="1648830" y="2442325"/>
                </a:lnTo>
                <a:lnTo>
                  <a:pt x="1648174" y="2415187"/>
                </a:lnTo>
                <a:lnTo>
                  <a:pt x="1637225" y="2390791"/>
                </a:lnTo>
                <a:lnTo>
                  <a:pt x="1637114" y="2390304"/>
                </a:lnTo>
                <a:lnTo>
                  <a:pt x="1636665" y="2389545"/>
                </a:lnTo>
                <a:lnTo>
                  <a:pt x="1622380" y="2357712"/>
                </a:lnTo>
                <a:lnTo>
                  <a:pt x="1600983" y="2329295"/>
                </a:lnTo>
                <a:lnTo>
                  <a:pt x="1600027" y="2327682"/>
                </a:lnTo>
                <a:cubicBezTo>
                  <a:pt x="1586919" y="2309224"/>
                  <a:pt x="1575985" y="2295905"/>
                  <a:pt x="1575985" y="2295905"/>
                </a:cubicBezTo>
                <a:lnTo>
                  <a:pt x="1572316" y="2291142"/>
                </a:lnTo>
                <a:lnTo>
                  <a:pt x="1572315" y="2291141"/>
                </a:lnTo>
                <a:lnTo>
                  <a:pt x="1572328" y="2291239"/>
                </a:lnTo>
                <a:lnTo>
                  <a:pt x="1572282" y="2291177"/>
                </a:lnTo>
                <a:lnTo>
                  <a:pt x="1572329" y="2291248"/>
                </a:lnTo>
                <a:lnTo>
                  <a:pt x="1572754" y="2294518"/>
                </a:lnTo>
                <a:lnTo>
                  <a:pt x="1571668" y="2292094"/>
                </a:lnTo>
                <a:cubicBezTo>
                  <a:pt x="1571506" y="2291810"/>
                  <a:pt x="1571271" y="2291528"/>
                  <a:pt x="1571475" y="2291222"/>
                </a:cubicBezTo>
                <a:lnTo>
                  <a:pt x="1572315" y="2291141"/>
                </a:lnTo>
                <a:lnTo>
                  <a:pt x="1572315" y="2291141"/>
                </a:lnTo>
                <a:lnTo>
                  <a:pt x="1571398" y="2291152"/>
                </a:lnTo>
                <a:cubicBezTo>
                  <a:pt x="1571082" y="2291429"/>
                  <a:pt x="1571325" y="2291855"/>
                  <a:pt x="1571452" y="2292179"/>
                </a:cubicBezTo>
                <a:cubicBezTo>
                  <a:pt x="1573051" y="2296689"/>
                  <a:pt x="1574541" y="2301244"/>
                  <a:pt x="1575993" y="2305759"/>
                </a:cubicBezTo>
                <a:cubicBezTo>
                  <a:pt x="1580771" y="2321018"/>
                  <a:pt x="1585887" y="2337841"/>
                  <a:pt x="1593865" y="2351788"/>
                </a:cubicBezTo>
                <a:cubicBezTo>
                  <a:pt x="1596148" y="2356003"/>
                  <a:pt x="1599941" y="2361719"/>
                  <a:pt x="1602692" y="2365724"/>
                </a:cubicBezTo>
                <a:lnTo>
                  <a:pt x="1611428" y="2391484"/>
                </a:lnTo>
                <a:lnTo>
                  <a:pt x="1608770" y="2388791"/>
                </a:lnTo>
                <a:cubicBezTo>
                  <a:pt x="1605598" y="2385799"/>
                  <a:pt x="1601546" y="2382368"/>
                  <a:pt x="1598034" y="2380610"/>
                </a:cubicBezTo>
                <a:lnTo>
                  <a:pt x="1595567" y="2379662"/>
                </a:lnTo>
                <a:lnTo>
                  <a:pt x="1586759" y="2372477"/>
                </a:lnTo>
                <a:cubicBezTo>
                  <a:pt x="1575552" y="2367547"/>
                  <a:pt x="1563352" y="2364004"/>
                  <a:pt x="1553330" y="2358386"/>
                </a:cubicBezTo>
                <a:cubicBezTo>
                  <a:pt x="1544893" y="2353877"/>
                  <a:pt x="1538179" y="2347219"/>
                  <a:pt x="1532188" y="2339599"/>
                </a:cubicBezTo>
                <a:cubicBezTo>
                  <a:pt x="1525368" y="2330884"/>
                  <a:pt x="1519040" y="2321079"/>
                  <a:pt x="1510514" y="2313486"/>
                </a:cubicBezTo>
                <a:lnTo>
                  <a:pt x="1510777" y="2313890"/>
                </a:lnTo>
                <a:lnTo>
                  <a:pt x="1559967" y="2375458"/>
                </a:lnTo>
                <a:lnTo>
                  <a:pt x="1560003" y="2375419"/>
                </a:lnTo>
                <a:cubicBezTo>
                  <a:pt x="1570967" y="2383946"/>
                  <a:pt x="1583663" y="2390394"/>
                  <a:pt x="1595642" y="2397250"/>
                </a:cubicBezTo>
                <a:cubicBezTo>
                  <a:pt x="1604335" y="2402405"/>
                  <a:pt x="1612989" y="2408226"/>
                  <a:pt x="1618450" y="2416976"/>
                </a:cubicBezTo>
                <a:cubicBezTo>
                  <a:pt x="1619137" y="2418154"/>
                  <a:pt x="1619717" y="2419372"/>
                  <a:pt x="1620334" y="2420626"/>
                </a:cubicBezTo>
                <a:cubicBezTo>
                  <a:pt x="1621128" y="2427973"/>
                  <a:pt x="1621368" y="2435316"/>
                  <a:pt x="1621234" y="2442528"/>
                </a:cubicBezTo>
                <a:cubicBezTo>
                  <a:pt x="1620860" y="2458434"/>
                  <a:pt x="1617925" y="2475406"/>
                  <a:pt x="1617445" y="2491991"/>
                </a:cubicBezTo>
                <a:lnTo>
                  <a:pt x="1619503" y="2500852"/>
                </a:lnTo>
                <a:lnTo>
                  <a:pt x="1619063" y="2506587"/>
                </a:lnTo>
                <a:cubicBezTo>
                  <a:pt x="1619083" y="2507652"/>
                  <a:pt x="1619131" y="2517440"/>
                  <a:pt x="1619174" y="2526960"/>
                </a:cubicBezTo>
                <a:lnTo>
                  <a:pt x="1619244" y="2542631"/>
                </a:lnTo>
                <a:lnTo>
                  <a:pt x="1587282" y="2497935"/>
                </a:lnTo>
                <a:lnTo>
                  <a:pt x="1581806" y="2493321"/>
                </a:lnTo>
                <a:lnTo>
                  <a:pt x="1581560" y="2492993"/>
                </a:lnTo>
                <a:cubicBezTo>
                  <a:pt x="1575600" y="2485777"/>
                  <a:pt x="1567498" y="2477013"/>
                  <a:pt x="1558689" y="2470354"/>
                </a:cubicBezTo>
                <a:cubicBezTo>
                  <a:pt x="1549882" y="2463697"/>
                  <a:pt x="1544293" y="2459687"/>
                  <a:pt x="1540504" y="2457128"/>
                </a:cubicBezTo>
                <a:lnTo>
                  <a:pt x="1534473" y="2453441"/>
                </a:lnTo>
                <a:lnTo>
                  <a:pt x="1533718" y="2452805"/>
                </a:lnTo>
                <a:lnTo>
                  <a:pt x="1534256" y="2453308"/>
                </a:lnTo>
                <a:lnTo>
                  <a:pt x="1533119" y="2452614"/>
                </a:lnTo>
                <a:lnTo>
                  <a:pt x="1532630" y="2452366"/>
                </a:lnTo>
                <a:lnTo>
                  <a:pt x="1533723" y="2452878"/>
                </a:lnTo>
                <a:cubicBezTo>
                  <a:pt x="1529503" y="2450274"/>
                  <a:pt x="1525154" y="2447972"/>
                  <a:pt x="1520703" y="2445859"/>
                </a:cubicBezTo>
                <a:lnTo>
                  <a:pt x="1521923" y="2447373"/>
                </a:lnTo>
                <a:cubicBezTo>
                  <a:pt x="1559221" y="2494301"/>
                  <a:pt x="1594064" y="2545590"/>
                  <a:pt x="1628502" y="2596165"/>
                </a:cubicBezTo>
                <a:lnTo>
                  <a:pt x="1623240" y="2594995"/>
                </a:lnTo>
                <a:lnTo>
                  <a:pt x="1621475" y="2593996"/>
                </a:lnTo>
                <a:cubicBezTo>
                  <a:pt x="1612980" y="2589986"/>
                  <a:pt x="1601865" y="2586091"/>
                  <a:pt x="1591373" y="2586547"/>
                </a:cubicBezTo>
                <a:lnTo>
                  <a:pt x="1587705" y="2587097"/>
                </a:lnTo>
                <a:lnTo>
                  <a:pt x="1581513" y="2585721"/>
                </a:lnTo>
                <a:cubicBezTo>
                  <a:pt x="1565208" y="2587483"/>
                  <a:pt x="1549116" y="2590484"/>
                  <a:pt x="1533210" y="2585900"/>
                </a:cubicBezTo>
                <a:cubicBezTo>
                  <a:pt x="1509340" y="2579467"/>
                  <a:pt x="1490113" y="2562818"/>
                  <a:pt x="1473039" y="2545171"/>
                </a:cubicBezTo>
                <a:lnTo>
                  <a:pt x="1490079" y="2563819"/>
                </a:lnTo>
                <a:lnTo>
                  <a:pt x="1490016" y="2563778"/>
                </a:lnTo>
                <a:cubicBezTo>
                  <a:pt x="1479439" y="2553575"/>
                  <a:pt x="1473042" y="2545242"/>
                  <a:pt x="1473042" y="2545242"/>
                </a:cubicBezTo>
                <a:lnTo>
                  <a:pt x="1472390" y="2544443"/>
                </a:lnTo>
                <a:lnTo>
                  <a:pt x="1473003" y="2545135"/>
                </a:lnTo>
                <a:lnTo>
                  <a:pt x="1467124" y="2536847"/>
                </a:lnTo>
                <a:lnTo>
                  <a:pt x="1466278" y="2537418"/>
                </a:lnTo>
                <a:lnTo>
                  <a:pt x="1473690" y="2548078"/>
                </a:lnTo>
                <a:lnTo>
                  <a:pt x="1479958" y="2557899"/>
                </a:lnTo>
                <a:lnTo>
                  <a:pt x="1483527" y="2562228"/>
                </a:lnTo>
                <a:lnTo>
                  <a:pt x="1501088" y="2587484"/>
                </a:lnTo>
                <a:cubicBezTo>
                  <a:pt x="1514389" y="2602652"/>
                  <a:pt x="1523582" y="2605465"/>
                  <a:pt x="1543250" y="2604697"/>
                </a:cubicBezTo>
                <a:cubicBezTo>
                  <a:pt x="1588357" y="2604580"/>
                  <a:pt x="1632472" y="2622570"/>
                  <a:pt x="1665676" y="2653246"/>
                </a:cubicBezTo>
                <a:lnTo>
                  <a:pt x="1619272" y="2619259"/>
                </a:lnTo>
                <a:lnTo>
                  <a:pt x="1625629" y="2621873"/>
                </a:lnTo>
                <a:cubicBezTo>
                  <a:pt x="1645334" y="2633642"/>
                  <a:pt x="1656729" y="2644719"/>
                  <a:pt x="1656729" y="2644719"/>
                </a:cubicBezTo>
                <a:lnTo>
                  <a:pt x="1665788" y="2653350"/>
                </a:lnTo>
                <a:lnTo>
                  <a:pt x="1672396" y="2660310"/>
                </a:lnTo>
                <a:lnTo>
                  <a:pt x="1711813" y="2728797"/>
                </a:lnTo>
                <a:cubicBezTo>
                  <a:pt x="1723069" y="2753161"/>
                  <a:pt x="1732058" y="2778562"/>
                  <a:pt x="1738350" y="2804752"/>
                </a:cubicBezTo>
                <a:cubicBezTo>
                  <a:pt x="1739655" y="2809976"/>
                  <a:pt x="1740813" y="2815208"/>
                  <a:pt x="1741863" y="2820483"/>
                </a:cubicBezTo>
                <a:lnTo>
                  <a:pt x="1743385" y="2849265"/>
                </a:lnTo>
                <a:lnTo>
                  <a:pt x="1743065" y="2850422"/>
                </a:lnTo>
                <a:lnTo>
                  <a:pt x="1734701" y="2863037"/>
                </a:lnTo>
                <a:lnTo>
                  <a:pt x="1708053" y="2875019"/>
                </a:lnTo>
                <a:lnTo>
                  <a:pt x="1689632" y="2860439"/>
                </a:lnTo>
                <a:cubicBezTo>
                  <a:pt x="1665183" y="2838188"/>
                  <a:pt x="1643508" y="2809282"/>
                  <a:pt x="1610070" y="2799908"/>
                </a:cubicBezTo>
                <a:cubicBezTo>
                  <a:pt x="1590355" y="2794204"/>
                  <a:pt x="1569921" y="2799242"/>
                  <a:pt x="1549877" y="2798412"/>
                </a:cubicBezTo>
                <a:lnTo>
                  <a:pt x="1550122" y="2798449"/>
                </a:lnTo>
                <a:lnTo>
                  <a:pt x="1549987" y="2798440"/>
                </a:lnTo>
                <a:cubicBezTo>
                  <a:pt x="1549987" y="2798440"/>
                  <a:pt x="1530797" y="2795027"/>
                  <a:pt x="1515821" y="2785760"/>
                </a:cubicBezTo>
                <a:lnTo>
                  <a:pt x="1504275" y="2776434"/>
                </a:lnTo>
                <a:lnTo>
                  <a:pt x="1549946" y="2798333"/>
                </a:lnTo>
                <a:cubicBezTo>
                  <a:pt x="1520803" y="2791633"/>
                  <a:pt x="1498738" y="2770689"/>
                  <a:pt x="1478767" y="2749667"/>
                </a:cubicBezTo>
                <a:cubicBezTo>
                  <a:pt x="1463582" y="2733647"/>
                  <a:pt x="1448712" y="2716652"/>
                  <a:pt x="1431251" y="2702775"/>
                </a:cubicBezTo>
                <a:cubicBezTo>
                  <a:pt x="1411936" y="2686537"/>
                  <a:pt x="1388902" y="2677853"/>
                  <a:pt x="1364854" y="2672237"/>
                </a:cubicBezTo>
                <a:cubicBezTo>
                  <a:pt x="1353545" y="2650970"/>
                  <a:pt x="1347297" y="2627333"/>
                  <a:pt x="1346887" y="2603566"/>
                </a:cubicBezTo>
                <a:cubicBezTo>
                  <a:pt x="1346681" y="2598980"/>
                  <a:pt x="1347282" y="2593653"/>
                  <a:pt x="1345421" y="2589047"/>
                </a:cubicBezTo>
                <a:lnTo>
                  <a:pt x="1336092" y="2582721"/>
                </a:lnTo>
                <a:lnTo>
                  <a:pt x="1335794" y="2582211"/>
                </a:lnTo>
                <a:lnTo>
                  <a:pt x="1334931" y="2581934"/>
                </a:lnTo>
                <a:lnTo>
                  <a:pt x="1325174" y="2575321"/>
                </a:lnTo>
                <a:cubicBezTo>
                  <a:pt x="1310375" y="2571524"/>
                  <a:pt x="1295764" y="2569848"/>
                  <a:pt x="1296213" y="2551182"/>
                </a:cubicBezTo>
                <a:lnTo>
                  <a:pt x="1292945" y="2543671"/>
                </a:lnTo>
                <a:lnTo>
                  <a:pt x="1292362" y="2536064"/>
                </a:lnTo>
                <a:cubicBezTo>
                  <a:pt x="1291356" y="2532672"/>
                  <a:pt x="1289265" y="2529292"/>
                  <a:pt x="1285030" y="2525347"/>
                </a:cubicBezTo>
                <a:lnTo>
                  <a:pt x="1284948" y="2525299"/>
                </a:lnTo>
                <a:lnTo>
                  <a:pt x="1283194" y="2521270"/>
                </a:lnTo>
                <a:cubicBezTo>
                  <a:pt x="1275221" y="2513633"/>
                  <a:pt x="1264564" y="2508178"/>
                  <a:pt x="1254072" y="2504443"/>
                </a:cubicBezTo>
                <a:cubicBezTo>
                  <a:pt x="1248414" y="2502432"/>
                  <a:pt x="1242660" y="2500682"/>
                  <a:pt x="1236866" y="2498898"/>
                </a:cubicBezTo>
                <a:lnTo>
                  <a:pt x="1206755" y="2479688"/>
                </a:lnTo>
                <a:lnTo>
                  <a:pt x="1202030" y="2476326"/>
                </a:lnTo>
                <a:lnTo>
                  <a:pt x="1193813" y="2471432"/>
                </a:lnTo>
                <a:lnTo>
                  <a:pt x="1191854" y="2470184"/>
                </a:lnTo>
                <a:lnTo>
                  <a:pt x="1192476" y="2470637"/>
                </a:lnTo>
                <a:lnTo>
                  <a:pt x="1192006" y="2470356"/>
                </a:lnTo>
                <a:lnTo>
                  <a:pt x="1191854" y="2470184"/>
                </a:lnTo>
                <a:lnTo>
                  <a:pt x="1191919" y="2470304"/>
                </a:lnTo>
                <a:lnTo>
                  <a:pt x="1191895" y="2470291"/>
                </a:lnTo>
                <a:lnTo>
                  <a:pt x="1192017" y="2470489"/>
                </a:lnTo>
                <a:lnTo>
                  <a:pt x="1195120" y="2476332"/>
                </a:lnTo>
                <a:lnTo>
                  <a:pt x="1196325" y="2477322"/>
                </a:lnTo>
                <a:lnTo>
                  <a:pt x="1205753" y="2486935"/>
                </a:lnTo>
                <a:lnTo>
                  <a:pt x="1211471" y="2489790"/>
                </a:lnTo>
                <a:lnTo>
                  <a:pt x="1218222" y="2495345"/>
                </a:lnTo>
                <a:cubicBezTo>
                  <a:pt x="1223398" y="2497971"/>
                  <a:pt x="1228731" y="2500110"/>
                  <a:pt x="1234166" y="2502060"/>
                </a:cubicBezTo>
                <a:cubicBezTo>
                  <a:pt x="1246103" y="2512998"/>
                  <a:pt x="1256353" y="2525352"/>
                  <a:pt x="1262674" y="2540600"/>
                </a:cubicBezTo>
                <a:cubicBezTo>
                  <a:pt x="1263963" y="2543435"/>
                  <a:pt x="1264719" y="2546631"/>
                  <a:pt x="1265724" y="2549628"/>
                </a:cubicBezTo>
                <a:cubicBezTo>
                  <a:pt x="1265894" y="2550759"/>
                  <a:pt x="1266582" y="2554031"/>
                  <a:pt x="1266790" y="2555196"/>
                </a:cubicBezTo>
                <a:cubicBezTo>
                  <a:pt x="1268879" y="2567622"/>
                  <a:pt x="1267946" y="2582638"/>
                  <a:pt x="1278364" y="2591930"/>
                </a:cubicBezTo>
                <a:cubicBezTo>
                  <a:pt x="1287090" y="2599842"/>
                  <a:pt x="1298696" y="2602379"/>
                  <a:pt x="1308508" y="2607842"/>
                </a:cubicBezTo>
                <a:lnTo>
                  <a:pt x="1325263" y="2630931"/>
                </a:lnTo>
                <a:lnTo>
                  <a:pt x="1325811" y="2632152"/>
                </a:lnTo>
                <a:lnTo>
                  <a:pt x="1327868" y="2662540"/>
                </a:lnTo>
                <a:lnTo>
                  <a:pt x="1328216" y="2637509"/>
                </a:lnTo>
                <a:lnTo>
                  <a:pt x="1328573" y="2638306"/>
                </a:lnTo>
                <a:cubicBezTo>
                  <a:pt x="1329080" y="2650008"/>
                  <a:pt x="1327941" y="2662535"/>
                  <a:pt x="1327941" y="2662535"/>
                </a:cubicBezTo>
                <a:lnTo>
                  <a:pt x="1327166" y="2666094"/>
                </a:lnTo>
                <a:lnTo>
                  <a:pt x="1304732" y="2662356"/>
                </a:lnTo>
                <a:lnTo>
                  <a:pt x="1241042" y="2646262"/>
                </a:lnTo>
                <a:lnTo>
                  <a:pt x="1237137" y="2643788"/>
                </a:lnTo>
                <a:lnTo>
                  <a:pt x="1240929" y="2646088"/>
                </a:lnTo>
                <a:cubicBezTo>
                  <a:pt x="1201100" y="2623445"/>
                  <a:pt x="1162584" y="2573968"/>
                  <a:pt x="1117690" y="2555576"/>
                </a:cubicBezTo>
                <a:lnTo>
                  <a:pt x="1107009" y="2554246"/>
                </a:lnTo>
                <a:lnTo>
                  <a:pt x="1097797" y="2551421"/>
                </a:lnTo>
                <a:lnTo>
                  <a:pt x="1072460" y="2549947"/>
                </a:lnTo>
                <a:lnTo>
                  <a:pt x="1070385" y="2549688"/>
                </a:lnTo>
                <a:lnTo>
                  <a:pt x="1071174" y="2549871"/>
                </a:lnTo>
                <a:lnTo>
                  <a:pt x="1070696" y="2549845"/>
                </a:lnTo>
                <a:lnTo>
                  <a:pt x="1070385" y="2549688"/>
                </a:lnTo>
                <a:lnTo>
                  <a:pt x="1070627" y="2549840"/>
                </a:lnTo>
                <a:lnTo>
                  <a:pt x="1070462" y="2549831"/>
                </a:lnTo>
                <a:lnTo>
                  <a:pt x="1070879" y="2549998"/>
                </a:lnTo>
                <a:lnTo>
                  <a:pt x="1111881" y="2575561"/>
                </a:lnTo>
                <a:cubicBezTo>
                  <a:pt x="1137247" y="2596142"/>
                  <a:pt x="1159208" y="2621635"/>
                  <a:pt x="1184941" y="2641533"/>
                </a:cubicBezTo>
                <a:lnTo>
                  <a:pt x="1198215" y="2649167"/>
                </a:lnTo>
                <a:lnTo>
                  <a:pt x="1199731" y="2650383"/>
                </a:lnTo>
                <a:cubicBezTo>
                  <a:pt x="1206472" y="2655255"/>
                  <a:pt x="1216048" y="2661310"/>
                  <a:pt x="1227383" y="2666048"/>
                </a:cubicBezTo>
                <a:cubicBezTo>
                  <a:pt x="1227383" y="2666048"/>
                  <a:pt x="1212183" y="2674811"/>
                  <a:pt x="1202352" y="2681482"/>
                </a:cubicBezTo>
                <a:lnTo>
                  <a:pt x="1197596" y="2684896"/>
                </a:lnTo>
                <a:lnTo>
                  <a:pt x="1192819" y="2686920"/>
                </a:lnTo>
                <a:cubicBezTo>
                  <a:pt x="1182116" y="2695269"/>
                  <a:pt x="1171608" y="2704284"/>
                  <a:pt x="1158316" y="2706032"/>
                </a:cubicBezTo>
                <a:cubicBezTo>
                  <a:pt x="1144978" y="2707596"/>
                  <a:pt x="1132728" y="2701896"/>
                  <a:pt x="1119499" y="2699927"/>
                </a:cubicBezTo>
                <a:cubicBezTo>
                  <a:pt x="1112636" y="2698790"/>
                  <a:pt x="1105377" y="2699181"/>
                  <a:pt x="1098577" y="2700614"/>
                </a:cubicBezTo>
                <a:cubicBezTo>
                  <a:pt x="1078868" y="2704767"/>
                  <a:pt x="1061836" y="2717121"/>
                  <a:pt x="1041903" y="2719813"/>
                </a:cubicBezTo>
                <a:cubicBezTo>
                  <a:pt x="1029314" y="2721633"/>
                  <a:pt x="1016335" y="2717443"/>
                  <a:pt x="1003255" y="2714839"/>
                </a:cubicBezTo>
                <a:cubicBezTo>
                  <a:pt x="977250" y="2709073"/>
                  <a:pt x="951126" y="2702429"/>
                  <a:pt x="928477" y="2687804"/>
                </a:cubicBezTo>
                <a:lnTo>
                  <a:pt x="954004" y="2701818"/>
                </a:lnTo>
                <a:lnTo>
                  <a:pt x="953022" y="2701480"/>
                </a:lnTo>
                <a:lnTo>
                  <a:pt x="952628" y="2701294"/>
                </a:lnTo>
                <a:lnTo>
                  <a:pt x="928477" y="2687804"/>
                </a:lnTo>
                <a:lnTo>
                  <a:pt x="929136" y="2688304"/>
                </a:lnTo>
                <a:lnTo>
                  <a:pt x="928595" y="2687981"/>
                </a:lnTo>
                <a:cubicBezTo>
                  <a:pt x="928595" y="2687981"/>
                  <a:pt x="933821" y="2697149"/>
                  <a:pt x="942560" y="2701788"/>
                </a:cubicBezTo>
                <a:lnTo>
                  <a:pt x="950536" y="2704571"/>
                </a:lnTo>
                <a:lnTo>
                  <a:pt x="955262" y="2708164"/>
                </a:lnTo>
                <a:cubicBezTo>
                  <a:pt x="966386" y="2711865"/>
                  <a:pt x="978994" y="2713539"/>
                  <a:pt x="990944" y="2716350"/>
                </a:cubicBezTo>
                <a:lnTo>
                  <a:pt x="990983" y="2716385"/>
                </a:lnTo>
                <a:cubicBezTo>
                  <a:pt x="993743" y="2717118"/>
                  <a:pt x="996506" y="2717925"/>
                  <a:pt x="999262" y="2718585"/>
                </a:cubicBezTo>
                <a:cubicBezTo>
                  <a:pt x="1010100" y="2721898"/>
                  <a:pt x="1019884" y="2726849"/>
                  <a:pt x="1026951" y="2736063"/>
                </a:cubicBezTo>
                <a:cubicBezTo>
                  <a:pt x="1029530" y="2738939"/>
                  <a:pt x="1032490" y="2742089"/>
                  <a:pt x="1036702" y="2743848"/>
                </a:cubicBezTo>
                <a:cubicBezTo>
                  <a:pt x="1047701" y="2748144"/>
                  <a:pt x="1061566" y="2741955"/>
                  <a:pt x="1071727" y="2738023"/>
                </a:cubicBezTo>
                <a:cubicBezTo>
                  <a:pt x="1093948" y="2728515"/>
                  <a:pt x="1110521" y="2718611"/>
                  <a:pt x="1135341" y="2725620"/>
                </a:cubicBezTo>
                <a:cubicBezTo>
                  <a:pt x="1150123" y="2729124"/>
                  <a:pt x="1164878" y="2735608"/>
                  <a:pt x="1180642" y="2734059"/>
                </a:cubicBezTo>
                <a:cubicBezTo>
                  <a:pt x="1197639" y="2732148"/>
                  <a:pt x="1208026" y="2719970"/>
                  <a:pt x="1218147" y="2707621"/>
                </a:cubicBezTo>
                <a:lnTo>
                  <a:pt x="1244309" y="2675373"/>
                </a:lnTo>
                <a:lnTo>
                  <a:pt x="1245487" y="2674077"/>
                </a:lnTo>
                <a:lnTo>
                  <a:pt x="1332071" y="2696841"/>
                </a:lnTo>
                <a:cubicBezTo>
                  <a:pt x="1349141" y="2701912"/>
                  <a:pt x="1366015" y="2708834"/>
                  <a:pt x="1381716" y="2717215"/>
                </a:cubicBezTo>
                <a:cubicBezTo>
                  <a:pt x="1398850" y="2726255"/>
                  <a:pt x="1415035" y="2737516"/>
                  <a:pt x="1429917" y="2749914"/>
                </a:cubicBezTo>
                <a:cubicBezTo>
                  <a:pt x="1437507" y="2756453"/>
                  <a:pt x="1445971" y="2764269"/>
                  <a:pt x="1452835" y="2771694"/>
                </a:cubicBezTo>
                <a:lnTo>
                  <a:pt x="1476092" y="2799392"/>
                </a:lnTo>
                <a:lnTo>
                  <a:pt x="1476297" y="2799696"/>
                </a:lnTo>
                <a:lnTo>
                  <a:pt x="1475172" y="2799913"/>
                </a:lnTo>
                <a:lnTo>
                  <a:pt x="1476184" y="2799593"/>
                </a:lnTo>
                <a:cubicBezTo>
                  <a:pt x="1429204" y="2800473"/>
                  <a:pt x="1383020" y="2814291"/>
                  <a:pt x="1340524" y="2833939"/>
                </a:cubicBezTo>
                <a:cubicBezTo>
                  <a:pt x="1333459" y="2837299"/>
                  <a:pt x="1326482" y="2840948"/>
                  <a:pt x="1319713" y="2845062"/>
                </a:cubicBezTo>
                <a:lnTo>
                  <a:pt x="1319747" y="2845024"/>
                </a:lnTo>
                <a:cubicBezTo>
                  <a:pt x="1315808" y="2847701"/>
                  <a:pt x="1311224" y="2850008"/>
                  <a:pt x="1308199" y="2853994"/>
                </a:cubicBezTo>
                <a:cubicBezTo>
                  <a:pt x="1307863" y="2854600"/>
                  <a:pt x="1307759" y="2855415"/>
                  <a:pt x="1308303" y="2855974"/>
                </a:cubicBezTo>
                <a:cubicBezTo>
                  <a:pt x="1308964" y="2856636"/>
                  <a:pt x="1309361" y="2856506"/>
                  <a:pt x="1309659" y="2856563"/>
                </a:cubicBezTo>
                <a:cubicBezTo>
                  <a:pt x="1310504" y="2856554"/>
                  <a:pt x="1311303" y="2856364"/>
                  <a:pt x="1312105" y="2856247"/>
                </a:cubicBezTo>
                <a:lnTo>
                  <a:pt x="1316740" y="2854523"/>
                </a:lnTo>
                <a:lnTo>
                  <a:pt x="1317301" y="2854422"/>
                </a:lnTo>
                <a:lnTo>
                  <a:pt x="1319349" y="2853912"/>
                </a:lnTo>
                <a:lnTo>
                  <a:pt x="1461298" y="2831259"/>
                </a:lnTo>
                <a:cubicBezTo>
                  <a:pt x="1485411" y="2829533"/>
                  <a:pt x="1509431" y="2829668"/>
                  <a:pt x="1533086" y="2832883"/>
                </a:cubicBezTo>
                <a:lnTo>
                  <a:pt x="1602264" y="2852872"/>
                </a:lnTo>
                <a:lnTo>
                  <a:pt x="1603489" y="2853593"/>
                </a:lnTo>
                <a:lnTo>
                  <a:pt x="1657851" y="2899142"/>
                </a:lnTo>
                <a:cubicBezTo>
                  <a:pt x="1682084" y="2920080"/>
                  <a:pt x="1709557" y="2936946"/>
                  <a:pt x="1734292" y="2956937"/>
                </a:cubicBezTo>
                <a:cubicBezTo>
                  <a:pt x="1752074" y="2971311"/>
                  <a:pt x="1768762" y="2987913"/>
                  <a:pt x="1779826" y="3008053"/>
                </a:cubicBezTo>
                <a:cubicBezTo>
                  <a:pt x="1793257" y="3034723"/>
                  <a:pt x="1793950" y="3068734"/>
                  <a:pt x="1779766" y="3095312"/>
                </a:cubicBezTo>
                <a:lnTo>
                  <a:pt x="1762627" y="3112090"/>
                </a:lnTo>
                <a:lnTo>
                  <a:pt x="1744058" y="3123158"/>
                </a:lnTo>
                <a:lnTo>
                  <a:pt x="1690282" y="3114995"/>
                </a:lnTo>
                <a:cubicBezTo>
                  <a:pt x="1687593" y="3114882"/>
                  <a:pt x="1682418" y="3114352"/>
                  <a:pt x="1679704" y="3114500"/>
                </a:cubicBezTo>
                <a:cubicBezTo>
                  <a:pt x="1664522" y="3114546"/>
                  <a:pt x="1649429" y="3117677"/>
                  <a:pt x="1634825" y="3121739"/>
                </a:cubicBezTo>
                <a:cubicBezTo>
                  <a:pt x="1612652" y="3127935"/>
                  <a:pt x="1592109" y="3135810"/>
                  <a:pt x="1570074" y="3139755"/>
                </a:cubicBezTo>
                <a:cubicBezTo>
                  <a:pt x="1518386" y="3149604"/>
                  <a:pt x="1479786" y="3119109"/>
                  <a:pt x="1442577" y="3087069"/>
                </a:cubicBezTo>
                <a:cubicBezTo>
                  <a:pt x="1428798" y="3075421"/>
                  <a:pt x="1414752" y="3063199"/>
                  <a:pt x="1399782" y="3052470"/>
                </a:cubicBezTo>
                <a:lnTo>
                  <a:pt x="1378643" y="3041257"/>
                </a:lnTo>
                <a:lnTo>
                  <a:pt x="1367840" y="3033772"/>
                </a:lnTo>
                <a:cubicBezTo>
                  <a:pt x="1362866" y="3031067"/>
                  <a:pt x="1357968" y="3029162"/>
                  <a:pt x="1351146" y="3026700"/>
                </a:cubicBezTo>
                <a:lnTo>
                  <a:pt x="1337462" y="3021737"/>
                </a:lnTo>
                <a:cubicBezTo>
                  <a:pt x="1337462" y="3021737"/>
                  <a:pt x="1335327" y="3021145"/>
                  <a:pt x="1331780" y="3020253"/>
                </a:cubicBezTo>
                <a:lnTo>
                  <a:pt x="1321187" y="3017795"/>
                </a:lnTo>
                <a:lnTo>
                  <a:pt x="1292596" y="3009235"/>
                </a:lnTo>
                <a:cubicBezTo>
                  <a:pt x="1272135" y="3006355"/>
                  <a:pt x="1251218" y="3005562"/>
                  <a:pt x="1231088" y="3004167"/>
                </a:cubicBezTo>
                <a:cubicBezTo>
                  <a:pt x="1219360" y="3003475"/>
                  <a:pt x="1207360" y="3002542"/>
                  <a:pt x="1195585" y="3000972"/>
                </a:cubicBezTo>
                <a:cubicBezTo>
                  <a:pt x="1177270" y="2984162"/>
                  <a:pt x="1161910" y="2964143"/>
                  <a:pt x="1150698" y="2941915"/>
                </a:cubicBezTo>
                <a:cubicBezTo>
                  <a:pt x="1133692" y="2906724"/>
                  <a:pt x="1133784" y="2884805"/>
                  <a:pt x="1093664" y="2866563"/>
                </a:cubicBezTo>
                <a:cubicBezTo>
                  <a:pt x="1057395" y="2851643"/>
                  <a:pt x="1019290" y="2841639"/>
                  <a:pt x="980958" y="2833595"/>
                </a:cubicBezTo>
                <a:cubicBezTo>
                  <a:pt x="967679" y="2830671"/>
                  <a:pt x="952070" y="2829638"/>
                  <a:pt x="943574" y="2817742"/>
                </a:cubicBezTo>
                <a:lnTo>
                  <a:pt x="942216" y="2818477"/>
                </a:lnTo>
                <a:lnTo>
                  <a:pt x="954776" y="2834741"/>
                </a:lnTo>
                <a:lnTo>
                  <a:pt x="955556" y="2835773"/>
                </a:lnTo>
                <a:cubicBezTo>
                  <a:pt x="959031" y="2838896"/>
                  <a:pt x="963311" y="2842653"/>
                  <a:pt x="969088" y="2846317"/>
                </a:cubicBezTo>
                <a:lnTo>
                  <a:pt x="975838" y="2849309"/>
                </a:lnTo>
                <a:lnTo>
                  <a:pt x="983961" y="2854768"/>
                </a:lnTo>
                <a:cubicBezTo>
                  <a:pt x="994633" y="2859311"/>
                  <a:pt x="1006082" y="2862353"/>
                  <a:pt x="1017137" y="2864919"/>
                </a:cubicBezTo>
                <a:cubicBezTo>
                  <a:pt x="1026628" y="2867092"/>
                  <a:pt x="1036122" y="2869337"/>
                  <a:pt x="1045455" y="2871996"/>
                </a:cubicBezTo>
                <a:lnTo>
                  <a:pt x="1044534" y="2872235"/>
                </a:lnTo>
                <a:lnTo>
                  <a:pt x="1035531" y="2873468"/>
                </a:lnTo>
                <a:cubicBezTo>
                  <a:pt x="1030199" y="2874316"/>
                  <a:pt x="1024166" y="2875497"/>
                  <a:pt x="1021368" y="2876823"/>
                </a:cubicBezTo>
                <a:lnTo>
                  <a:pt x="1014658" y="2880015"/>
                </a:lnTo>
                <a:lnTo>
                  <a:pt x="1000619" y="2883671"/>
                </a:lnTo>
                <a:cubicBezTo>
                  <a:pt x="986395" y="2890412"/>
                  <a:pt x="972569" y="2898559"/>
                  <a:pt x="958155" y="2903768"/>
                </a:cubicBezTo>
                <a:cubicBezTo>
                  <a:pt x="936966" y="2911898"/>
                  <a:pt x="914446" y="2910171"/>
                  <a:pt x="892013" y="2908661"/>
                </a:cubicBezTo>
                <a:cubicBezTo>
                  <a:pt x="874464" y="2907769"/>
                  <a:pt x="856081" y="2907107"/>
                  <a:pt x="839159" y="2913205"/>
                </a:cubicBezTo>
                <a:cubicBezTo>
                  <a:pt x="838331" y="2913507"/>
                  <a:pt x="833854" y="2915071"/>
                  <a:pt x="833133" y="2915331"/>
                </a:cubicBezTo>
                <a:cubicBezTo>
                  <a:pt x="811313" y="2921288"/>
                  <a:pt x="791212" y="2906857"/>
                  <a:pt x="772148" y="2898178"/>
                </a:cubicBezTo>
                <a:cubicBezTo>
                  <a:pt x="762646" y="2893690"/>
                  <a:pt x="752689" y="2889631"/>
                  <a:pt x="742179" y="2888360"/>
                </a:cubicBezTo>
                <a:lnTo>
                  <a:pt x="731882" y="2888267"/>
                </a:lnTo>
                <a:lnTo>
                  <a:pt x="731617" y="2888158"/>
                </a:lnTo>
                <a:lnTo>
                  <a:pt x="731839" y="2888267"/>
                </a:lnTo>
                <a:lnTo>
                  <a:pt x="731659" y="2888266"/>
                </a:lnTo>
                <a:lnTo>
                  <a:pt x="731941" y="2888318"/>
                </a:lnTo>
                <a:lnTo>
                  <a:pt x="732440" y="2888564"/>
                </a:lnTo>
                <a:lnTo>
                  <a:pt x="731699" y="2888373"/>
                </a:lnTo>
                <a:lnTo>
                  <a:pt x="766896" y="2905962"/>
                </a:lnTo>
                <a:cubicBezTo>
                  <a:pt x="766896" y="2905962"/>
                  <a:pt x="769351" y="2907031"/>
                  <a:pt x="773241" y="2908695"/>
                </a:cubicBezTo>
                <a:lnTo>
                  <a:pt x="773472" y="2908791"/>
                </a:lnTo>
                <a:lnTo>
                  <a:pt x="798666" y="2921212"/>
                </a:lnTo>
                <a:lnTo>
                  <a:pt x="811081" y="2923641"/>
                </a:lnTo>
                <a:lnTo>
                  <a:pt x="819621" y="2926870"/>
                </a:lnTo>
                <a:cubicBezTo>
                  <a:pt x="833134" y="2930700"/>
                  <a:pt x="848911" y="2932165"/>
                  <a:pt x="848911" y="2932165"/>
                </a:cubicBezTo>
                <a:lnTo>
                  <a:pt x="844828" y="2934224"/>
                </a:lnTo>
                <a:lnTo>
                  <a:pt x="843383" y="2935423"/>
                </a:lnTo>
                <a:lnTo>
                  <a:pt x="844787" y="2934116"/>
                </a:lnTo>
                <a:cubicBezTo>
                  <a:pt x="832454" y="2942872"/>
                  <a:pt x="820512" y="2952046"/>
                  <a:pt x="808689" y="2961398"/>
                </a:cubicBezTo>
                <a:cubicBezTo>
                  <a:pt x="794141" y="2972773"/>
                  <a:pt x="780023" y="2985301"/>
                  <a:pt x="762523" y="2991577"/>
                </a:cubicBezTo>
                <a:cubicBezTo>
                  <a:pt x="744886" y="2998082"/>
                  <a:pt x="726013" y="2993694"/>
                  <a:pt x="707598" y="2993769"/>
                </a:cubicBezTo>
                <a:cubicBezTo>
                  <a:pt x="700025" y="2993810"/>
                  <a:pt x="692241" y="2994708"/>
                  <a:pt x="685221" y="2997550"/>
                </a:cubicBezTo>
                <a:cubicBezTo>
                  <a:pt x="692600" y="2995938"/>
                  <a:pt x="700060" y="2995867"/>
                  <a:pt x="707494" y="2996680"/>
                </a:cubicBezTo>
                <a:lnTo>
                  <a:pt x="713737" y="2997426"/>
                </a:lnTo>
                <a:lnTo>
                  <a:pt x="685304" y="2997765"/>
                </a:lnTo>
                <a:lnTo>
                  <a:pt x="682012" y="2999076"/>
                </a:lnTo>
                <a:lnTo>
                  <a:pt x="685184" y="2997516"/>
                </a:lnTo>
                <a:cubicBezTo>
                  <a:pt x="682389" y="2998219"/>
                  <a:pt x="679688" y="2999282"/>
                  <a:pt x="677037" y="3000602"/>
                </a:cubicBezTo>
                <a:lnTo>
                  <a:pt x="678013" y="3000991"/>
                </a:lnTo>
                <a:cubicBezTo>
                  <a:pt x="704726" y="3011794"/>
                  <a:pt x="733530" y="3021822"/>
                  <a:pt x="762765" y="3017083"/>
                </a:cubicBezTo>
                <a:lnTo>
                  <a:pt x="773943" y="3011440"/>
                </a:lnTo>
                <a:lnTo>
                  <a:pt x="777387" y="3011038"/>
                </a:lnTo>
                <a:lnTo>
                  <a:pt x="785586" y="3005561"/>
                </a:lnTo>
                <a:lnTo>
                  <a:pt x="801493" y="2997533"/>
                </a:lnTo>
                <a:lnTo>
                  <a:pt x="817888" y="2980123"/>
                </a:lnTo>
                <a:lnTo>
                  <a:pt x="835310" y="2963040"/>
                </a:lnTo>
                <a:lnTo>
                  <a:pt x="873022" y="2935461"/>
                </a:lnTo>
                <a:cubicBezTo>
                  <a:pt x="879297" y="2935233"/>
                  <a:pt x="885665" y="2934668"/>
                  <a:pt x="892006" y="2933591"/>
                </a:cubicBezTo>
                <a:cubicBezTo>
                  <a:pt x="895509" y="2933108"/>
                  <a:pt x="899322" y="2932902"/>
                  <a:pt x="902854" y="2932932"/>
                </a:cubicBezTo>
                <a:cubicBezTo>
                  <a:pt x="948822" y="2934497"/>
                  <a:pt x="968268" y="2947640"/>
                  <a:pt x="1012390" y="2918418"/>
                </a:cubicBezTo>
                <a:cubicBezTo>
                  <a:pt x="1025004" y="2910126"/>
                  <a:pt x="1036560" y="2900604"/>
                  <a:pt x="1048901" y="2891996"/>
                </a:cubicBezTo>
                <a:lnTo>
                  <a:pt x="1062821" y="2883358"/>
                </a:lnTo>
                <a:lnTo>
                  <a:pt x="1067551" y="2880698"/>
                </a:lnTo>
                <a:lnTo>
                  <a:pt x="1081363" y="2886383"/>
                </a:lnTo>
                <a:cubicBezTo>
                  <a:pt x="1094772" y="2893823"/>
                  <a:pt x="1106460" y="2904187"/>
                  <a:pt x="1114043" y="2917566"/>
                </a:cubicBezTo>
                <a:cubicBezTo>
                  <a:pt x="1120465" y="2929169"/>
                  <a:pt x="1124505" y="2942647"/>
                  <a:pt x="1129498" y="2955481"/>
                </a:cubicBezTo>
                <a:lnTo>
                  <a:pt x="1138460" y="2969890"/>
                </a:lnTo>
                <a:lnTo>
                  <a:pt x="1141719" y="2976392"/>
                </a:lnTo>
                <a:lnTo>
                  <a:pt x="1146246" y="2982410"/>
                </a:lnTo>
                <a:lnTo>
                  <a:pt x="1150676" y="2989532"/>
                </a:lnTo>
                <a:cubicBezTo>
                  <a:pt x="1139094" y="2984643"/>
                  <a:pt x="1128233" y="2978094"/>
                  <a:pt x="1118598" y="2969019"/>
                </a:cubicBezTo>
                <a:lnTo>
                  <a:pt x="1150067" y="2991694"/>
                </a:lnTo>
                <a:lnTo>
                  <a:pt x="1144768" y="2989235"/>
                </a:lnTo>
                <a:cubicBezTo>
                  <a:pt x="1136251" y="2984620"/>
                  <a:pt x="1125940" y="2977850"/>
                  <a:pt x="1118755" y="2969228"/>
                </a:cubicBezTo>
                <a:lnTo>
                  <a:pt x="1118856" y="2969460"/>
                </a:lnTo>
                <a:lnTo>
                  <a:pt x="1118598" y="2969019"/>
                </a:lnTo>
                <a:lnTo>
                  <a:pt x="1118905" y="2969573"/>
                </a:lnTo>
                <a:lnTo>
                  <a:pt x="1127877" y="2990338"/>
                </a:lnTo>
                <a:lnTo>
                  <a:pt x="1133454" y="2995921"/>
                </a:lnTo>
                <a:lnTo>
                  <a:pt x="1140847" y="3009312"/>
                </a:lnTo>
                <a:lnTo>
                  <a:pt x="1155441" y="3017931"/>
                </a:lnTo>
                <a:lnTo>
                  <a:pt x="1159330" y="3021826"/>
                </a:lnTo>
                <a:lnTo>
                  <a:pt x="1163864" y="3022908"/>
                </a:lnTo>
                <a:lnTo>
                  <a:pt x="1180231" y="3032576"/>
                </a:lnTo>
                <a:cubicBezTo>
                  <a:pt x="1190150" y="3035202"/>
                  <a:pt x="1200856" y="3035324"/>
                  <a:pt x="1210947" y="3035662"/>
                </a:cubicBezTo>
                <a:cubicBezTo>
                  <a:pt x="1221047" y="3036147"/>
                  <a:pt x="1231075" y="3036635"/>
                  <a:pt x="1241120" y="3037491"/>
                </a:cubicBezTo>
                <a:cubicBezTo>
                  <a:pt x="1303730" y="3042974"/>
                  <a:pt x="1357573" y="3056504"/>
                  <a:pt x="1403998" y="3101505"/>
                </a:cubicBezTo>
                <a:cubicBezTo>
                  <a:pt x="1434548" y="3131211"/>
                  <a:pt x="1456472" y="3155757"/>
                  <a:pt x="1490170" y="3172321"/>
                </a:cubicBezTo>
                <a:lnTo>
                  <a:pt x="1526466" y="3185370"/>
                </a:lnTo>
                <a:lnTo>
                  <a:pt x="1528782" y="3186401"/>
                </a:lnTo>
                <a:lnTo>
                  <a:pt x="1528793" y="3186411"/>
                </a:lnTo>
                <a:lnTo>
                  <a:pt x="1538642" y="3205866"/>
                </a:lnTo>
                <a:cubicBezTo>
                  <a:pt x="1538074" y="3212243"/>
                  <a:pt x="1534585" y="3218959"/>
                  <a:pt x="1531107" y="3227602"/>
                </a:cubicBezTo>
                <a:cubicBezTo>
                  <a:pt x="1523351" y="3246406"/>
                  <a:pt x="1512784" y="3264919"/>
                  <a:pt x="1495323" y="3276121"/>
                </a:cubicBezTo>
                <a:cubicBezTo>
                  <a:pt x="1475663" y="3288838"/>
                  <a:pt x="1452502" y="3292891"/>
                  <a:pt x="1428804" y="3292690"/>
                </a:cubicBezTo>
                <a:lnTo>
                  <a:pt x="1366015" y="3284624"/>
                </a:lnTo>
                <a:lnTo>
                  <a:pt x="1352478" y="3220752"/>
                </a:lnTo>
                <a:cubicBezTo>
                  <a:pt x="1352081" y="3181362"/>
                  <a:pt x="1360357" y="3142385"/>
                  <a:pt x="1379844" y="3106815"/>
                </a:cubicBezTo>
                <a:cubicBezTo>
                  <a:pt x="1352090" y="3152985"/>
                  <a:pt x="1325944" y="3200081"/>
                  <a:pt x="1310983" y="3250947"/>
                </a:cubicBezTo>
                <a:lnTo>
                  <a:pt x="1308140" y="3268935"/>
                </a:lnTo>
                <a:lnTo>
                  <a:pt x="1299031" y="3266594"/>
                </a:lnTo>
                <a:lnTo>
                  <a:pt x="1275895" y="3260015"/>
                </a:lnTo>
                <a:cubicBezTo>
                  <a:pt x="1247289" y="3255551"/>
                  <a:pt x="1218797" y="3256979"/>
                  <a:pt x="1193302" y="3271684"/>
                </a:cubicBezTo>
                <a:lnTo>
                  <a:pt x="1185794" y="3270363"/>
                </a:lnTo>
                <a:lnTo>
                  <a:pt x="1192451" y="3272242"/>
                </a:lnTo>
                <a:lnTo>
                  <a:pt x="1192039" y="3272516"/>
                </a:lnTo>
                <a:lnTo>
                  <a:pt x="1185337" y="3271885"/>
                </a:lnTo>
                <a:cubicBezTo>
                  <a:pt x="1181357" y="3271268"/>
                  <a:pt x="1176394" y="3270075"/>
                  <a:pt x="1172466" y="3267767"/>
                </a:cubicBezTo>
                <a:lnTo>
                  <a:pt x="1169270" y="3265699"/>
                </a:lnTo>
                <a:lnTo>
                  <a:pt x="1175923" y="3267577"/>
                </a:lnTo>
                <a:lnTo>
                  <a:pt x="1165449" y="3261722"/>
                </a:lnTo>
                <a:cubicBezTo>
                  <a:pt x="1156947" y="3255810"/>
                  <a:pt x="1148898" y="3248541"/>
                  <a:pt x="1140310" y="3243618"/>
                </a:cubicBezTo>
                <a:cubicBezTo>
                  <a:pt x="1130736" y="3237812"/>
                  <a:pt x="1120018" y="3233977"/>
                  <a:pt x="1109028" y="3231923"/>
                </a:cubicBezTo>
                <a:cubicBezTo>
                  <a:pt x="1099410" y="3230124"/>
                  <a:pt x="1089402" y="3230005"/>
                  <a:pt x="1079724" y="3231226"/>
                </a:cubicBezTo>
                <a:cubicBezTo>
                  <a:pt x="1078046" y="3231461"/>
                  <a:pt x="1076253" y="3231668"/>
                  <a:pt x="1074467" y="3231950"/>
                </a:cubicBezTo>
                <a:lnTo>
                  <a:pt x="1070513" y="3208327"/>
                </a:lnTo>
                <a:lnTo>
                  <a:pt x="1070514" y="3202775"/>
                </a:lnTo>
                <a:lnTo>
                  <a:pt x="1077445" y="3147035"/>
                </a:lnTo>
                <a:cubicBezTo>
                  <a:pt x="1078373" y="3131524"/>
                  <a:pt x="1074522" y="3116554"/>
                  <a:pt x="1067668" y="3102938"/>
                </a:cubicBezTo>
                <a:lnTo>
                  <a:pt x="1056258" y="3088168"/>
                </a:lnTo>
                <a:lnTo>
                  <a:pt x="1055790" y="3087260"/>
                </a:lnTo>
                <a:lnTo>
                  <a:pt x="1052869" y="3083784"/>
                </a:lnTo>
                <a:lnTo>
                  <a:pt x="1039869" y="3066954"/>
                </a:lnTo>
                <a:lnTo>
                  <a:pt x="1017404" y="3050929"/>
                </a:lnTo>
                <a:lnTo>
                  <a:pt x="1014515" y="3048503"/>
                </a:lnTo>
                <a:lnTo>
                  <a:pt x="1010496" y="3046002"/>
                </a:lnTo>
                <a:lnTo>
                  <a:pt x="985194" y="3027952"/>
                </a:lnTo>
                <a:lnTo>
                  <a:pt x="1002564" y="3046471"/>
                </a:lnTo>
                <a:lnTo>
                  <a:pt x="1004805" y="3049137"/>
                </a:lnTo>
                <a:lnTo>
                  <a:pt x="1005452" y="3049946"/>
                </a:lnTo>
                <a:lnTo>
                  <a:pt x="1028355" y="3083570"/>
                </a:lnTo>
                <a:cubicBezTo>
                  <a:pt x="1046967" y="3111541"/>
                  <a:pt x="1055926" y="3124552"/>
                  <a:pt x="1051020" y="3159747"/>
                </a:cubicBezTo>
                <a:lnTo>
                  <a:pt x="1050950" y="3159824"/>
                </a:lnTo>
                <a:lnTo>
                  <a:pt x="1051216" y="3173870"/>
                </a:lnTo>
                <a:lnTo>
                  <a:pt x="1050392" y="3179231"/>
                </a:lnTo>
                <a:cubicBezTo>
                  <a:pt x="1050392" y="3179231"/>
                  <a:pt x="1049485" y="3191268"/>
                  <a:pt x="1050578" y="3199445"/>
                </a:cubicBezTo>
                <a:cubicBezTo>
                  <a:pt x="1051163" y="3203532"/>
                  <a:pt x="1051819" y="3209711"/>
                  <a:pt x="1052330" y="3214867"/>
                </a:cubicBezTo>
                <a:lnTo>
                  <a:pt x="1052939" y="3221310"/>
                </a:lnTo>
                <a:lnTo>
                  <a:pt x="1051970" y="3220183"/>
                </a:lnTo>
                <a:cubicBezTo>
                  <a:pt x="1049475" y="3215429"/>
                  <a:pt x="1046858" y="3210422"/>
                  <a:pt x="1043967" y="3205798"/>
                </a:cubicBezTo>
                <a:lnTo>
                  <a:pt x="1040279" y="3202075"/>
                </a:lnTo>
                <a:lnTo>
                  <a:pt x="1035811" y="3194837"/>
                </a:lnTo>
                <a:cubicBezTo>
                  <a:pt x="1030789" y="3188158"/>
                  <a:pt x="1014164" y="3174127"/>
                  <a:pt x="1011605" y="3172316"/>
                </a:cubicBezTo>
                <a:lnTo>
                  <a:pt x="1009910" y="3171409"/>
                </a:lnTo>
                <a:lnTo>
                  <a:pt x="1006254" y="3167717"/>
                </a:lnTo>
                <a:lnTo>
                  <a:pt x="1000923" y="3166597"/>
                </a:lnTo>
                <a:lnTo>
                  <a:pt x="1000766" y="3166512"/>
                </a:lnTo>
                <a:lnTo>
                  <a:pt x="996737" y="3165719"/>
                </a:lnTo>
                <a:lnTo>
                  <a:pt x="995287" y="3165415"/>
                </a:lnTo>
                <a:lnTo>
                  <a:pt x="995354" y="3165444"/>
                </a:lnTo>
                <a:lnTo>
                  <a:pt x="979082" y="3162233"/>
                </a:lnTo>
                <a:lnTo>
                  <a:pt x="978646" y="3161918"/>
                </a:lnTo>
                <a:lnTo>
                  <a:pt x="978516" y="3161892"/>
                </a:lnTo>
                <a:lnTo>
                  <a:pt x="978782" y="3162174"/>
                </a:lnTo>
                <a:lnTo>
                  <a:pt x="978193" y="3162058"/>
                </a:lnTo>
                <a:lnTo>
                  <a:pt x="979237" y="3162659"/>
                </a:lnTo>
                <a:lnTo>
                  <a:pt x="1019074" y="3205080"/>
                </a:lnTo>
                <a:cubicBezTo>
                  <a:pt x="1025958" y="3218461"/>
                  <a:pt x="1031038" y="3234624"/>
                  <a:pt x="1043341" y="3244772"/>
                </a:cubicBezTo>
                <a:cubicBezTo>
                  <a:pt x="1055743" y="3255426"/>
                  <a:pt x="1073751" y="3255262"/>
                  <a:pt x="1088724" y="3255449"/>
                </a:cubicBezTo>
                <a:cubicBezTo>
                  <a:pt x="1098585" y="3255578"/>
                  <a:pt x="1108539" y="3256071"/>
                  <a:pt x="1117639" y="3259919"/>
                </a:cubicBezTo>
                <a:cubicBezTo>
                  <a:pt x="1126749" y="3263949"/>
                  <a:pt x="1133801" y="3270756"/>
                  <a:pt x="1139695" y="3278708"/>
                </a:cubicBezTo>
                <a:lnTo>
                  <a:pt x="1153508" y="3302151"/>
                </a:lnTo>
                <a:lnTo>
                  <a:pt x="1154649" y="3304498"/>
                </a:lnTo>
                <a:lnTo>
                  <a:pt x="1118778" y="3337932"/>
                </a:lnTo>
                <a:cubicBezTo>
                  <a:pt x="1105662" y="3347432"/>
                  <a:pt x="1090586" y="3354386"/>
                  <a:pt x="1070994" y="3356234"/>
                </a:cubicBezTo>
                <a:cubicBezTo>
                  <a:pt x="1030889" y="3359869"/>
                  <a:pt x="992221" y="3343348"/>
                  <a:pt x="956918" y="3325877"/>
                </a:cubicBezTo>
                <a:cubicBezTo>
                  <a:pt x="938980" y="3316532"/>
                  <a:pt x="921091" y="3306760"/>
                  <a:pt x="902671" y="3298318"/>
                </a:cubicBezTo>
                <a:lnTo>
                  <a:pt x="870612" y="3287388"/>
                </a:lnTo>
                <a:lnTo>
                  <a:pt x="869556" y="3286939"/>
                </a:lnTo>
                <a:lnTo>
                  <a:pt x="868962" y="3286826"/>
                </a:lnTo>
                <a:lnTo>
                  <a:pt x="845232" y="3278736"/>
                </a:lnTo>
                <a:lnTo>
                  <a:pt x="818344" y="3277173"/>
                </a:lnTo>
                <a:lnTo>
                  <a:pt x="817475" y="3277008"/>
                </a:lnTo>
                <a:lnTo>
                  <a:pt x="817070" y="3277100"/>
                </a:lnTo>
                <a:lnTo>
                  <a:pt x="804741" y="3276384"/>
                </a:lnTo>
                <a:cubicBezTo>
                  <a:pt x="791259" y="3277732"/>
                  <a:pt x="778089" y="3281439"/>
                  <a:pt x="766130" y="3288187"/>
                </a:cubicBezTo>
                <a:lnTo>
                  <a:pt x="766554" y="3288207"/>
                </a:lnTo>
                <a:lnTo>
                  <a:pt x="771845" y="3287314"/>
                </a:lnTo>
                <a:lnTo>
                  <a:pt x="767676" y="3288255"/>
                </a:lnTo>
                <a:lnTo>
                  <a:pt x="766554" y="3288207"/>
                </a:lnTo>
                <a:lnTo>
                  <a:pt x="765950" y="3288308"/>
                </a:lnTo>
                <a:lnTo>
                  <a:pt x="767270" y="3288348"/>
                </a:lnTo>
                <a:lnTo>
                  <a:pt x="766003" y="3288633"/>
                </a:lnTo>
                <a:lnTo>
                  <a:pt x="768021" y="3288369"/>
                </a:lnTo>
                <a:lnTo>
                  <a:pt x="775167" y="3288584"/>
                </a:lnTo>
                <a:lnTo>
                  <a:pt x="768590" y="3288296"/>
                </a:lnTo>
                <a:lnTo>
                  <a:pt x="771727" y="3287886"/>
                </a:lnTo>
                <a:cubicBezTo>
                  <a:pt x="775410" y="3287523"/>
                  <a:pt x="780739" y="3287186"/>
                  <a:pt x="787322" y="3287281"/>
                </a:cubicBezTo>
                <a:lnTo>
                  <a:pt x="798726" y="3289290"/>
                </a:lnTo>
                <a:lnTo>
                  <a:pt x="775167" y="3288584"/>
                </a:lnTo>
                <a:lnTo>
                  <a:pt x="801198" y="3289726"/>
                </a:lnTo>
                <a:lnTo>
                  <a:pt x="819668" y="3292979"/>
                </a:lnTo>
                <a:lnTo>
                  <a:pt x="852448" y="3303022"/>
                </a:lnTo>
                <a:cubicBezTo>
                  <a:pt x="879893" y="3314232"/>
                  <a:pt x="906213" y="3329624"/>
                  <a:pt x="932012" y="3342957"/>
                </a:cubicBezTo>
                <a:lnTo>
                  <a:pt x="931802" y="3343190"/>
                </a:lnTo>
                <a:cubicBezTo>
                  <a:pt x="976467" y="3367402"/>
                  <a:pt x="1025332" y="3384143"/>
                  <a:pt x="1075945" y="3390091"/>
                </a:cubicBezTo>
                <a:cubicBezTo>
                  <a:pt x="1098167" y="3393154"/>
                  <a:pt x="1120176" y="3393585"/>
                  <a:pt x="1135833" y="3374686"/>
                </a:cubicBezTo>
                <a:cubicBezTo>
                  <a:pt x="1143982" y="3365385"/>
                  <a:pt x="1149566" y="3354827"/>
                  <a:pt x="1157147" y="3345923"/>
                </a:cubicBezTo>
                <a:cubicBezTo>
                  <a:pt x="1168438" y="3332389"/>
                  <a:pt x="1182325" y="3321069"/>
                  <a:pt x="1197739" y="3312437"/>
                </a:cubicBezTo>
                <a:lnTo>
                  <a:pt x="1247209" y="3295183"/>
                </a:lnTo>
                <a:lnTo>
                  <a:pt x="1281574" y="3293870"/>
                </a:lnTo>
                <a:lnTo>
                  <a:pt x="1287181" y="3295073"/>
                </a:lnTo>
                <a:lnTo>
                  <a:pt x="1303253" y="3299860"/>
                </a:lnTo>
                <a:lnTo>
                  <a:pt x="1298719" y="3328552"/>
                </a:lnTo>
                <a:lnTo>
                  <a:pt x="1300360" y="3338006"/>
                </a:lnTo>
                <a:lnTo>
                  <a:pt x="1299389" y="3338890"/>
                </a:lnTo>
                <a:cubicBezTo>
                  <a:pt x="1272066" y="3375081"/>
                  <a:pt x="1257638" y="3424719"/>
                  <a:pt x="1211821" y="3448978"/>
                </a:cubicBezTo>
                <a:lnTo>
                  <a:pt x="1186319" y="3461006"/>
                </a:lnTo>
                <a:lnTo>
                  <a:pt x="1183995" y="3458215"/>
                </a:lnTo>
                <a:lnTo>
                  <a:pt x="1185576" y="3461357"/>
                </a:lnTo>
                <a:lnTo>
                  <a:pt x="1159050" y="3473868"/>
                </a:lnTo>
                <a:cubicBezTo>
                  <a:pt x="1141107" y="3481510"/>
                  <a:pt x="1123041" y="3488919"/>
                  <a:pt x="1105544" y="3497364"/>
                </a:cubicBezTo>
                <a:lnTo>
                  <a:pt x="1114464" y="3494064"/>
                </a:lnTo>
                <a:lnTo>
                  <a:pt x="1105451" y="3497700"/>
                </a:lnTo>
                <a:lnTo>
                  <a:pt x="1098162" y="3500615"/>
                </a:lnTo>
                <a:lnTo>
                  <a:pt x="1105472" y="3497368"/>
                </a:lnTo>
                <a:lnTo>
                  <a:pt x="1079285" y="3507070"/>
                </a:lnTo>
                <a:lnTo>
                  <a:pt x="1082435" y="3507399"/>
                </a:lnTo>
                <a:lnTo>
                  <a:pt x="1088951" y="3506864"/>
                </a:lnTo>
                <a:lnTo>
                  <a:pt x="1102482" y="3507525"/>
                </a:lnTo>
                <a:lnTo>
                  <a:pt x="1119525" y="3504349"/>
                </a:lnTo>
                <a:lnTo>
                  <a:pt x="1129274" y="3503548"/>
                </a:lnTo>
                <a:cubicBezTo>
                  <a:pt x="1144595" y="3499678"/>
                  <a:pt x="1159533" y="3493770"/>
                  <a:pt x="1173816" y="3487465"/>
                </a:cubicBezTo>
                <a:lnTo>
                  <a:pt x="1193417" y="3476940"/>
                </a:lnTo>
                <a:lnTo>
                  <a:pt x="1260842" y="3610937"/>
                </a:lnTo>
                <a:cubicBezTo>
                  <a:pt x="1277515" y="3664871"/>
                  <a:pt x="1285117" y="3721046"/>
                  <a:pt x="1283266" y="3777104"/>
                </a:cubicBezTo>
                <a:cubicBezTo>
                  <a:pt x="1282705" y="3806770"/>
                  <a:pt x="1279003" y="3836470"/>
                  <a:pt x="1272569" y="3865177"/>
                </a:cubicBezTo>
                <a:lnTo>
                  <a:pt x="1250943" y="3937405"/>
                </a:lnTo>
                <a:lnTo>
                  <a:pt x="1173720" y="3926355"/>
                </a:lnTo>
                <a:lnTo>
                  <a:pt x="1117042" y="3767269"/>
                </a:lnTo>
                <a:cubicBezTo>
                  <a:pt x="1102641" y="3709156"/>
                  <a:pt x="1094113" y="3649922"/>
                  <a:pt x="1091719" y="3590573"/>
                </a:cubicBezTo>
                <a:cubicBezTo>
                  <a:pt x="1090110" y="3576913"/>
                  <a:pt x="1090110" y="3562791"/>
                  <a:pt x="1090110" y="3549132"/>
                </a:cubicBezTo>
                <a:cubicBezTo>
                  <a:pt x="1086893" y="3559484"/>
                  <a:pt x="1083153" y="3569373"/>
                  <a:pt x="1079974" y="3579758"/>
                </a:cubicBezTo>
                <a:cubicBezTo>
                  <a:pt x="1069837" y="3611309"/>
                  <a:pt x="1060224" y="3642861"/>
                  <a:pt x="1051697" y="3674875"/>
                </a:cubicBezTo>
                <a:cubicBezTo>
                  <a:pt x="1043131" y="3708345"/>
                  <a:pt x="1035687" y="3741782"/>
                  <a:pt x="1030862" y="3775682"/>
                </a:cubicBezTo>
                <a:cubicBezTo>
                  <a:pt x="1023418" y="3730008"/>
                  <a:pt x="1016462" y="3684797"/>
                  <a:pt x="1009541" y="3639091"/>
                </a:cubicBezTo>
                <a:cubicBezTo>
                  <a:pt x="1002585" y="3594343"/>
                  <a:pt x="995664" y="3549132"/>
                  <a:pt x="988708" y="3504385"/>
                </a:cubicBezTo>
                <a:cubicBezTo>
                  <a:pt x="984968" y="3538747"/>
                  <a:pt x="980703" y="3573143"/>
                  <a:pt x="976439" y="3607539"/>
                </a:cubicBezTo>
                <a:cubicBezTo>
                  <a:pt x="968434" y="3678183"/>
                  <a:pt x="960430" y="3749323"/>
                  <a:pt x="951902" y="3819966"/>
                </a:cubicBezTo>
                <a:lnTo>
                  <a:pt x="943722" y="3889916"/>
                </a:lnTo>
                <a:lnTo>
                  <a:pt x="932381" y="3887891"/>
                </a:lnTo>
                <a:lnTo>
                  <a:pt x="903351" y="3829855"/>
                </a:lnTo>
                <a:cubicBezTo>
                  <a:pt x="893739" y="3809615"/>
                  <a:pt x="883078" y="3789341"/>
                  <a:pt x="871857" y="3769563"/>
                </a:cubicBezTo>
                <a:cubicBezTo>
                  <a:pt x="868677" y="3762519"/>
                  <a:pt x="864937" y="3755904"/>
                  <a:pt x="861196" y="3748826"/>
                </a:cubicBezTo>
                <a:cubicBezTo>
                  <a:pt x="862281" y="3741782"/>
                  <a:pt x="863328" y="3734704"/>
                  <a:pt x="864413" y="3728123"/>
                </a:cubicBezTo>
                <a:lnTo>
                  <a:pt x="872417" y="3682912"/>
                </a:lnTo>
                <a:cubicBezTo>
                  <a:pt x="883078" y="3631550"/>
                  <a:pt x="896955" y="3581147"/>
                  <a:pt x="915619" y="3531703"/>
                </a:cubicBezTo>
                <a:cubicBezTo>
                  <a:pt x="920969" y="3517085"/>
                  <a:pt x="926841" y="3502499"/>
                  <a:pt x="933237" y="3487881"/>
                </a:cubicBezTo>
                <a:cubicBezTo>
                  <a:pt x="925756" y="3500614"/>
                  <a:pt x="918837" y="3513314"/>
                  <a:pt x="911879" y="3526510"/>
                </a:cubicBezTo>
                <a:cubicBezTo>
                  <a:pt x="891082" y="3565139"/>
                  <a:pt x="872417" y="3605191"/>
                  <a:pt x="856409" y="3645672"/>
                </a:cubicBezTo>
                <a:cubicBezTo>
                  <a:pt x="848404" y="3664061"/>
                  <a:pt x="841447" y="3682416"/>
                  <a:pt x="835051" y="3701268"/>
                </a:cubicBezTo>
                <a:cubicBezTo>
                  <a:pt x="822258" y="3678183"/>
                  <a:pt x="808905" y="3655098"/>
                  <a:pt x="795028" y="3632013"/>
                </a:cubicBezTo>
                <a:cubicBezTo>
                  <a:pt x="789156" y="3621198"/>
                  <a:pt x="782759" y="3610350"/>
                  <a:pt x="775840" y="3599535"/>
                </a:cubicBezTo>
                <a:cubicBezTo>
                  <a:pt x="782236" y="3610846"/>
                  <a:pt x="788632" y="3622124"/>
                  <a:pt x="794504" y="3633435"/>
                </a:cubicBezTo>
                <a:cubicBezTo>
                  <a:pt x="808381" y="3659331"/>
                  <a:pt x="820650" y="3685723"/>
                  <a:pt x="831311" y="3712579"/>
                </a:cubicBezTo>
                <a:lnTo>
                  <a:pt x="794281" y="3863229"/>
                </a:lnTo>
                <a:lnTo>
                  <a:pt x="782131" y="3861059"/>
                </a:lnTo>
                <a:lnTo>
                  <a:pt x="768081" y="3858024"/>
                </a:lnTo>
                <a:lnTo>
                  <a:pt x="729945" y="3779452"/>
                </a:lnTo>
                <a:cubicBezTo>
                  <a:pt x="731553" y="3769563"/>
                  <a:pt x="733685" y="3760137"/>
                  <a:pt x="735257" y="3750249"/>
                </a:cubicBezTo>
                <a:cubicBezTo>
                  <a:pt x="738473" y="3735167"/>
                  <a:pt x="741689" y="3719623"/>
                  <a:pt x="745392" y="3704575"/>
                </a:cubicBezTo>
                <a:cubicBezTo>
                  <a:pt x="753958" y="3669253"/>
                  <a:pt x="764619" y="3634394"/>
                  <a:pt x="775840" y="3599535"/>
                </a:cubicBezTo>
                <a:lnTo>
                  <a:pt x="775840" y="3599039"/>
                </a:lnTo>
                <a:cubicBezTo>
                  <a:pt x="799817" y="3525088"/>
                  <a:pt x="827570" y="3452559"/>
                  <a:pt x="855848" y="3380030"/>
                </a:cubicBezTo>
                <a:cubicBezTo>
                  <a:pt x="805165" y="3435130"/>
                  <a:pt x="762487" y="3495422"/>
                  <a:pt x="728860" y="3559947"/>
                </a:cubicBezTo>
                <a:cubicBezTo>
                  <a:pt x="712851" y="3588224"/>
                  <a:pt x="699535" y="3617891"/>
                  <a:pt x="687790" y="3648053"/>
                </a:cubicBezTo>
                <a:cubicBezTo>
                  <a:pt x="681918" y="3662175"/>
                  <a:pt x="676569" y="3676761"/>
                  <a:pt x="671781" y="3691379"/>
                </a:cubicBezTo>
                <a:cubicBezTo>
                  <a:pt x="616273" y="3616965"/>
                  <a:pt x="547450" y="3550058"/>
                  <a:pt x="467405" y="3495885"/>
                </a:cubicBezTo>
                <a:cubicBezTo>
                  <a:pt x="444999" y="3480341"/>
                  <a:pt x="421547" y="3465755"/>
                  <a:pt x="396971" y="3452559"/>
                </a:cubicBezTo>
                <a:cubicBezTo>
                  <a:pt x="422070" y="3470452"/>
                  <a:pt x="446083" y="3490229"/>
                  <a:pt x="468489" y="3510966"/>
                </a:cubicBezTo>
                <a:cubicBezTo>
                  <a:pt x="503163" y="3543014"/>
                  <a:pt x="534657" y="3577873"/>
                  <a:pt x="561327" y="3615080"/>
                </a:cubicBezTo>
                <a:cubicBezTo>
                  <a:pt x="598693" y="3664524"/>
                  <a:pt x="628019" y="3717771"/>
                  <a:pt x="649376" y="3773334"/>
                </a:cubicBezTo>
                <a:lnTo>
                  <a:pt x="640483" y="3830462"/>
                </a:lnTo>
                <a:lnTo>
                  <a:pt x="550380" y="3810999"/>
                </a:lnTo>
                <a:lnTo>
                  <a:pt x="540324" y="3777518"/>
                </a:lnTo>
                <a:cubicBezTo>
                  <a:pt x="529851" y="3754143"/>
                  <a:pt x="515974" y="3732125"/>
                  <a:pt x="497814" y="3712116"/>
                </a:cubicBezTo>
                <a:lnTo>
                  <a:pt x="515429" y="3803220"/>
                </a:lnTo>
                <a:lnTo>
                  <a:pt x="451357" y="3786857"/>
                </a:lnTo>
                <a:lnTo>
                  <a:pt x="466357" y="3671601"/>
                </a:lnTo>
                <a:cubicBezTo>
                  <a:pt x="471145" y="3646168"/>
                  <a:pt x="477541" y="3621198"/>
                  <a:pt x="485545" y="3596228"/>
                </a:cubicBezTo>
                <a:cubicBezTo>
                  <a:pt x="479149" y="3607539"/>
                  <a:pt x="473277" y="3618850"/>
                  <a:pt x="467965" y="3630624"/>
                </a:cubicBezTo>
                <a:lnTo>
                  <a:pt x="414706" y="3777498"/>
                </a:lnTo>
                <a:lnTo>
                  <a:pt x="351508" y="3761358"/>
                </a:lnTo>
                <a:lnTo>
                  <a:pt x="340417" y="3735663"/>
                </a:lnTo>
                <a:cubicBezTo>
                  <a:pt x="338809" y="3732356"/>
                  <a:pt x="337237" y="3729545"/>
                  <a:pt x="335629" y="3726238"/>
                </a:cubicBezTo>
                <a:cubicBezTo>
                  <a:pt x="311092" y="3677720"/>
                  <a:pt x="278549" y="3632509"/>
                  <a:pt x="237443" y="3593880"/>
                </a:cubicBezTo>
                <a:cubicBezTo>
                  <a:pt x="224650" y="3580684"/>
                  <a:pt x="210249" y="3568447"/>
                  <a:pt x="194765" y="3557599"/>
                </a:cubicBezTo>
                <a:cubicBezTo>
                  <a:pt x="189416" y="3553829"/>
                  <a:pt x="184104" y="3550058"/>
                  <a:pt x="178755" y="3546288"/>
                </a:cubicBezTo>
                <a:cubicBezTo>
                  <a:pt x="183019" y="3555714"/>
                  <a:pt x="187807" y="3565139"/>
                  <a:pt x="192109" y="3574565"/>
                </a:cubicBezTo>
                <a:cubicBezTo>
                  <a:pt x="207033" y="3606117"/>
                  <a:pt x="221433" y="3637668"/>
                  <a:pt x="235311" y="3669716"/>
                </a:cubicBezTo>
                <a:lnTo>
                  <a:pt x="263952" y="3738999"/>
                </a:lnTo>
                <a:lnTo>
                  <a:pt x="260542" y="3738128"/>
                </a:lnTo>
                <a:cubicBezTo>
                  <a:pt x="173666" y="3714175"/>
                  <a:pt x="86818" y="3688435"/>
                  <a:pt x="2" y="3660827"/>
                </a:cubicBezTo>
                <a:lnTo>
                  <a:pt x="2" y="3683378"/>
                </a:lnTo>
                <a:lnTo>
                  <a:pt x="0" y="3683375"/>
                </a:lnTo>
                <a:lnTo>
                  <a:pt x="2" y="3683379"/>
                </a:lnTo>
                <a:lnTo>
                  <a:pt x="2" y="4349055"/>
                </a:lnTo>
                <a:lnTo>
                  <a:pt x="2206848" y="4349055"/>
                </a:lnTo>
                <a:lnTo>
                  <a:pt x="2270129" y="4386885"/>
                </a:lnTo>
                <a:lnTo>
                  <a:pt x="2270296" y="4387031"/>
                </a:lnTo>
                <a:lnTo>
                  <a:pt x="2271164" y="4383674"/>
                </a:lnTo>
                <a:lnTo>
                  <a:pt x="2275298" y="4370324"/>
                </a:lnTo>
                <a:lnTo>
                  <a:pt x="2268073" y="4349055"/>
                </a:lnTo>
                <a:lnTo>
                  <a:pt x="3670715" y="4349055"/>
                </a:lnTo>
                <a:lnTo>
                  <a:pt x="10635037" y="4349055"/>
                </a:lnTo>
                <a:lnTo>
                  <a:pt x="10644226" y="4349056"/>
                </a:lnTo>
                <a:lnTo>
                  <a:pt x="10914299" y="4349056"/>
                </a:lnTo>
                <a:lnTo>
                  <a:pt x="10921291" y="4349055"/>
                </a:lnTo>
                <a:lnTo>
                  <a:pt x="12191999" y="4349055"/>
                </a:lnTo>
                <a:lnTo>
                  <a:pt x="12191999" y="3660827"/>
                </a:lnTo>
                <a:lnTo>
                  <a:pt x="12007924" y="3596659"/>
                </a:lnTo>
                <a:lnTo>
                  <a:pt x="12038674" y="3473936"/>
                </a:lnTo>
                <a:cubicBezTo>
                  <a:pt x="12039138" y="3470629"/>
                  <a:pt x="12039633" y="3467321"/>
                  <a:pt x="12039633" y="3464047"/>
                </a:cubicBezTo>
                <a:cubicBezTo>
                  <a:pt x="12040559" y="3435770"/>
                  <a:pt x="12038674" y="3407493"/>
                  <a:pt x="12033945" y="3380174"/>
                </a:cubicBezTo>
                <a:cubicBezTo>
                  <a:pt x="12027364" y="3338734"/>
                  <a:pt x="12015094" y="3298220"/>
                  <a:pt x="11998094" y="3259590"/>
                </a:cubicBezTo>
                <a:cubicBezTo>
                  <a:pt x="12020285" y="3261013"/>
                  <a:pt x="12042445" y="3265246"/>
                  <a:pt x="12063677" y="3272787"/>
                </a:cubicBezTo>
                <a:cubicBezTo>
                  <a:pt x="12109450" y="3288331"/>
                  <a:pt x="12150958" y="3315186"/>
                  <a:pt x="12192000" y="3341082"/>
                </a:cubicBezTo>
                <a:cubicBezTo>
                  <a:pt x="12138223" y="3272787"/>
                  <a:pt x="12067910" y="3208724"/>
                  <a:pt x="11981127" y="3198836"/>
                </a:cubicBezTo>
                <a:cubicBezTo>
                  <a:pt x="11939125" y="3194139"/>
                  <a:pt x="11897619" y="3203069"/>
                  <a:pt x="11858923" y="3219572"/>
                </a:cubicBezTo>
                <a:cubicBezTo>
                  <a:pt x="11852804" y="3172939"/>
                  <a:pt x="11848075" y="3126307"/>
                  <a:pt x="11846191" y="3079211"/>
                </a:cubicBezTo>
                <a:cubicBezTo>
                  <a:pt x="11841956" y="2975560"/>
                  <a:pt x="11853730" y="2868635"/>
                  <a:pt x="11904200" y="2777751"/>
                </a:cubicBezTo>
                <a:cubicBezTo>
                  <a:pt x="11930625" y="2729696"/>
                  <a:pt x="11967435" y="2687760"/>
                  <a:pt x="12011323" y="2654786"/>
                </a:cubicBezTo>
                <a:cubicBezTo>
                  <a:pt x="11895238" y="2724041"/>
                  <a:pt x="11809380" y="2841780"/>
                  <a:pt x="11778722" y="2972749"/>
                </a:cubicBezTo>
                <a:cubicBezTo>
                  <a:pt x="11757488" y="3062707"/>
                  <a:pt x="11761721" y="3156436"/>
                  <a:pt x="11768800" y="3248313"/>
                </a:cubicBezTo>
                <a:cubicBezTo>
                  <a:pt x="11769296" y="3257705"/>
                  <a:pt x="11770222" y="3266668"/>
                  <a:pt x="11771181" y="3276094"/>
                </a:cubicBezTo>
                <a:cubicBezTo>
                  <a:pt x="11760333" y="3285024"/>
                  <a:pt x="11750410" y="3294449"/>
                  <a:pt x="11740985" y="3304338"/>
                </a:cubicBezTo>
                <a:cubicBezTo>
                  <a:pt x="11741911" y="3289753"/>
                  <a:pt x="11742871" y="3275631"/>
                  <a:pt x="11743333" y="3261013"/>
                </a:cubicBezTo>
                <a:cubicBezTo>
                  <a:pt x="11745681" y="3177173"/>
                  <a:pt x="11739562" y="3092870"/>
                  <a:pt x="11723985" y="3009956"/>
                </a:cubicBezTo>
                <a:cubicBezTo>
                  <a:pt x="11723059" y="3001952"/>
                  <a:pt x="11721175" y="2993949"/>
                  <a:pt x="11719753" y="2985945"/>
                </a:cubicBezTo>
                <a:cubicBezTo>
                  <a:pt x="11716446" y="2968516"/>
                  <a:pt x="11712211" y="2951086"/>
                  <a:pt x="11707946" y="2933657"/>
                </a:cubicBezTo>
                <a:cubicBezTo>
                  <a:pt x="11713601" y="2922809"/>
                  <a:pt x="11718330" y="2911994"/>
                  <a:pt x="11723985" y="2901609"/>
                </a:cubicBezTo>
                <a:cubicBezTo>
                  <a:pt x="11717868" y="2908687"/>
                  <a:pt x="11711715" y="2915764"/>
                  <a:pt x="11705134" y="2922809"/>
                </a:cubicBezTo>
                <a:cubicBezTo>
                  <a:pt x="11682016" y="2834273"/>
                  <a:pt x="11647555" y="2748548"/>
                  <a:pt x="11600392" y="2669404"/>
                </a:cubicBezTo>
                <a:cubicBezTo>
                  <a:pt x="11637169" y="2767829"/>
                  <a:pt x="11655590" y="2871943"/>
                  <a:pt x="11659825" y="2976982"/>
                </a:cubicBezTo>
                <a:cubicBezTo>
                  <a:pt x="11615010" y="3034463"/>
                  <a:pt x="11576811" y="3097103"/>
                  <a:pt x="11548005" y="3163514"/>
                </a:cubicBezTo>
                <a:cubicBezTo>
                  <a:pt x="11527268" y="3209683"/>
                  <a:pt x="11511691" y="3257242"/>
                  <a:pt x="11501306" y="3306719"/>
                </a:cubicBezTo>
                <a:lnTo>
                  <a:pt x="11492056" y="3440062"/>
                </a:lnTo>
                <a:lnTo>
                  <a:pt x="11458059" y="3431928"/>
                </a:lnTo>
                <a:lnTo>
                  <a:pt x="11478650" y="3354741"/>
                </a:lnTo>
                <a:cubicBezTo>
                  <a:pt x="11486224" y="3321305"/>
                  <a:pt x="11492343" y="3287405"/>
                  <a:pt x="11497536" y="3253472"/>
                </a:cubicBezTo>
                <a:cubicBezTo>
                  <a:pt x="11509342" y="3174825"/>
                  <a:pt x="11515461" y="3095681"/>
                  <a:pt x="11517347" y="3016075"/>
                </a:cubicBezTo>
                <a:cubicBezTo>
                  <a:pt x="11518768" y="2985449"/>
                  <a:pt x="11518768" y="2954857"/>
                  <a:pt x="11518768" y="2924231"/>
                </a:cubicBezTo>
                <a:cubicBezTo>
                  <a:pt x="11516884" y="2947779"/>
                  <a:pt x="11514535" y="2971327"/>
                  <a:pt x="11510732" y="2994875"/>
                </a:cubicBezTo>
                <a:cubicBezTo>
                  <a:pt x="11506035" y="3027849"/>
                  <a:pt x="11499884" y="3060822"/>
                  <a:pt x="11492343" y="3093796"/>
                </a:cubicBezTo>
                <a:cubicBezTo>
                  <a:pt x="11478188" y="3151740"/>
                  <a:pt x="11460263" y="3208724"/>
                  <a:pt x="11437608" y="3264320"/>
                </a:cubicBezTo>
                <a:cubicBezTo>
                  <a:pt x="11430067" y="3282675"/>
                  <a:pt x="11422063" y="3301064"/>
                  <a:pt x="11413564" y="3318956"/>
                </a:cubicBezTo>
                <a:lnTo>
                  <a:pt x="11364827" y="3409620"/>
                </a:lnTo>
                <a:lnTo>
                  <a:pt x="11355014" y="3407272"/>
                </a:lnTo>
                <a:lnTo>
                  <a:pt x="11378175" y="3296334"/>
                </a:lnTo>
                <a:cubicBezTo>
                  <a:pt x="11386178" y="3253472"/>
                  <a:pt x="11393257" y="3210146"/>
                  <a:pt x="11398945" y="3167284"/>
                </a:cubicBezTo>
                <a:cubicBezTo>
                  <a:pt x="11417796" y="3033504"/>
                  <a:pt x="11426760" y="2898798"/>
                  <a:pt x="11426296" y="2763596"/>
                </a:cubicBezTo>
                <a:cubicBezTo>
                  <a:pt x="11416374" y="2941660"/>
                  <a:pt x="11382409" y="3118303"/>
                  <a:pt x="11325325" y="3287405"/>
                </a:cubicBezTo>
                <a:lnTo>
                  <a:pt x="11287856" y="3391204"/>
                </a:lnTo>
                <a:lnTo>
                  <a:pt x="11237517" y="3379159"/>
                </a:lnTo>
                <a:lnTo>
                  <a:pt x="11263049" y="3269016"/>
                </a:lnTo>
                <a:cubicBezTo>
                  <a:pt x="11263049" y="3268553"/>
                  <a:pt x="11263545" y="3267594"/>
                  <a:pt x="11263545" y="3267131"/>
                </a:cubicBezTo>
                <a:cubicBezTo>
                  <a:pt x="11271548" y="3234157"/>
                  <a:pt x="11279584" y="3201184"/>
                  <a:pt x="11288548" y="3168210"/>
                </a:cubicBezTo>
                <a:cubicBezTo>
                  <a:pt x="11303166" y="3110299"/>
                  <a:pt x="11318247" y="3052819"/>
                  <a:pt x="11333362" y="2995338"/>
                </a:cubicBezTo>
                <a:cubicBezTo>
                  <a:pt x="11312592" y="3018919"/>
                  <a:pt x="11292780" y="3043393"/>
                  <a:pt x="11275319" y="3068826"/>
                </a:cubicBezTo>
                <a:cubicBezTo>
                  <a:pt x="11269662" y="3075903"/>
                  <a:pt x="11264933" y="3082981"/>
                  <a:pt x="11260238" y="3090026"/>
                </a:cubicBezTo>
                <a:cubicBezTo>
                  <a:pt x="11230968" y="3133351"/>
                  <a:pt x="11205965" y="3179058"/>
                  <a:pt x="11184269" y="3226617"/>
                </a:cubicBezTo>
                <a:cubicBezTo>
                  <a:pt x="11180499" y="3233694"/>
                  <a:pt x="11177192" y="3241235"/>
                  <a:pt x="11174347" y="3248776"/>
                </a:cubicBezTo>
                <a:cubicBezTo>
                  <a:pt x="11163035" y="3274209"/>
                  <a:pt x="11152651" y="3300105"/>
                  <a:pt x="11143226" y="3326497"/>
                </a:cubicBezTo>
                <a:lnTo>
                  <a:pt x="11132375" y="3357655"/>
                </a:lnTo>
                <a:lnTo>
                  <a:pt x="11075936" y="3346955"/>
                </a:lnTo>
                <a:lnTo>
                  <a:pt x="11071987" y="3301990"/>
                </a:lnTo>
                <a:cubicBezTo>
                  <a:pt x="11071987" y="3301527"/>
                  <a:pt x="11071987" y="3301064"/>
                  <a:pt x="11071987" y="3301064"/>
                </a:cubicBezTo>
                <a:cubicBezTo>
                  <a:pt x="11068215" y="3269975"/>
                  <a:pt x="11063024" y="3239350"/>
                  <a:pt x="11056872" y="3208724"/>
                </a:cubicBezTo>
                <a:cubicBezTo>
                  <a:pt x="11060676" y="3202606"/>
                  <a:pt x="11063950" y="3196487"/>
                  <a:pt x="11067257" y="3190369"/>
                </a:cubicBezTo>
                <a:cubicBezTo>
                  <a:pt x="11068679" y="3187525"/>
                  <a:pt x="11070564" y="3184250"/>
                  <a:pt x="11072450" y="3181406"/>
                </a:cubicBezTo>
                <a:cubicBezTo>
                  <a:pt x="11114914" y="3098029"/>
                  <a:pt x="11135189" y="3002878"/>
                  <a:pt x="11124836" y="2909613"/>
                </a:cubicBezTo>
                <a:cubicBezTo>
                  <a:pt x="11129070" y="2969905"/>
                  <a:pt x="11108301" y="3030693"/>
                  <a:pt x="11073872" y="3080137"/>
                </a:cubicBezTo>
                <a:cubicBezTo>
                  <a:pt x="11038947" y="3129614"/>
                  <a:pt x="10990826" y="3168210"/>
                  <a:pt x="10938470" y="3198836"/>
                </a:cubicBezTo>
                <a:cubicBezTo>
                  <a:pt x="10933741" y="3201680"/>
                  <a:pt x="10929044" y="3204028"/>
                  <a:pt x="10923853" y="3206839"/>
                </a:cubicBezTo>
                <a:cubicBezTo>
                  <a:pt x="10899776" y="3219572"/>
                  <a:pt x="10875236" y="3231809"/>
                  <a:pt x="10850729" y="3244046"/>
                </a:cubicBezTo>
                <a:cubicBezTo>
                  <a:pt x="10848348" y="3237002"/>
                  <a:pt x="10845536" y="3229461"/>
                  <a:pt x="10842229" y="3222383"/>
                </a:cubicBezTo>
                <a:cubicBezTo>
                  <a:pt x="10837037" y="3208261"/>
                  <a:pt x="10831381" y="3194602"/>
                  <a:pt x="10824766" y="3180943"/>
                </a:cubicBezTo>
                <a:cubicBezTo>
                  <a:pt x="10805882" y="3142314"/>
                  <a:pt x="10782764" y="3106033"/>
                  <a:pt x="10756372" y="3072133"/>
                </a:cubicBezTo>
                <a:cubicBezTo>
                  <a:pt x="10767683" y="3036348"/>
                  <a:pt x="10779953" y="3000993"/>
                  <a:pt x="10793149" y="2965671"/>
                </a:cubicBezTo>
                <a:cubicBezTo>
                  <a:pt x="10776182" y="2994875"/>
                  <a:pt x="10758720" y="3024078"/>
                  <a:pt x="10742216" y="3053282"/>
                </a:cubicBezTo>
                <a:cubicBezTo>
                  <a:pt x="10687944" y="2988293"/>
                  <a:pt x="10620971" y="2933161"/>
                  <a:pt x="10545466" y="2893606"/>
                </a:cubicBezTo>
                <a:cubicBezTo>
                  <a:pt x="10623319" y="2937890"/>
                  <a:pt x="10682288" y="3009493"/>
                  <a:pt x="10721446" y="3090026"/>
                </a:cubicBezTo>
                <a:cubicBezTo>
                  <a:pt x="10701636" y="3124884"/>
                  <a:pt x="10682288" y="3159743"/>
                  <a:pt x="10664363" y="3195528"/>
                </a:cubicBezTo>
                <a:cubicBezTo>
                  <a:pt x="10661519" y="3200721"/>
                  <a:pt x="10658706" y="3205913"/>
                  <a:pt x="10656326" y="3211072"/>
                </a:cubicBezTo>
                <a:cubicBezTo>
                  <a:pt x="10649745" y="3224269"/>
                  <a:pt x="10643129" y="3237465"/>
                  <a:pt x="10637012" y="3251124"/>
                </a:cubicBezTo>
                <a:lnTo>
                  <a:pt x="10626785" y="3273362"/>
                </a:lnTo>
                <a:lnTo>
                  <a:pt x="10545830" y="3261767"/>
                </a:lnTo>
                <a:lnTo>
                  <a:pt x="10469562" y="3254132"/>
                </a:lnTo>
                <a:lnTo>
                  <a:pt x="10469034" y="3247353"/>
                </a:lnTo>
                <a:cubicBezTo>
                  <a:pt x="10478459" y="3226154"/>
                  <a:pt x="10487919" y="3204954"/>
                  <a:pt x="10497808" y="3184250"/>
                </a:cubicBezTo>
                <a:cubicBezTo>
                  <a:pt x="10510078" y="3157858"/>
                  <a:pt x="10523307" y="3131962"/>
                  <a:pt x="10536503" y="3106033"/>
                </a:cubicBezTo>
                <a:cubicBezTo>
                  <a:pt x="10543581" y="3091448"/>
                  <a:pt x="10551121" y="3076830"/>
                  <a:pt x="10558695" y="3062244"/>
                </a:cubicBezTo>
                <a:cubicBezTo>
                  <a:pt x="10548310" y="3072596"/>
                  <a:pt x="10537925" y="3082981"/>
                  <a:pt x="10528003" y="3093333"/>
                </a:cubicBezTo>
                <a:cubicBezTo>
                  <a:pt x="10513385" y="3107918"/>
                  <a:pt x="10499229" y="3122999"/>
                  <a:pt x="10485538" y="3138544"/>
                </a:cubicBezTo>
                <a:lnTo>
                  <a:pt x="10464722" y="3164225"/>
                </a:lnTo>
                <a:lnTo>
                  <a:pt x="10464605" y="3153228"/>
                </a:lnTo>
                <a:cubicBezTo>
                  <a:pt x="10465225" y="3086841"/>
                  <a:pt x="10474967" y="2968489"/>
                  <a:pt x="10503268" y="2874698"/>
                </a:cubicBezTo>
                <a:cubicBezTo>
                  <a:pt x="10511769" y="2846553"/>
                  <a:pt x="10509917" y="2851646"/>
                  <a:pt x="10532605" y="2796514"/>
                </a:cubicBezTo>
                <a:cubicBezTo>
                  <a:pt x="10555293" y="2741381"/>
                  <a:pt x="10592268" y="2697791"/>
                  <a:pt x="10612277" y="2678013"/>
                </a:cubicBezTo>
                <a:cubicBezTo>
                  <a:pt x="10650708" y="2640013"/>
                  <a:pt x="10695422" y="2621360"/>
                  <a:pt x="10744999" y="2614546"/>
                </a:cubicBezTo>
                <a:cubicBezTo>
                  <a:pt x="10747974" y="2617060"/>
                  <a:pt x="10746785" y="2618383"/>
                  <a:pt x="10749497" y="2621789"/>
                </a:cubicBezTo>
                <a:cubicBezTo>
                  <a:pt x="10756541" y="2630653"/>
                  <a:pt x="10756674" y="2631513"/>
                  <a:pt x="10757533" y="2642460"/>
                </a:cubicBezTo>
                <a:cubicBezTo>
                  <a:pt x="10758227" y="2651555"/>
                  <a:pt x="10763354" y="2658335"/>
                  <a:pt x="10764776" y="2666802"/>
                </a:cubicBezTo>
                <a:cubicBezTo>
                  <a:pt x="10768811" y="2661014"/>
                  <a:pt x="10766761" y="2637334"/>
                  <a:pt x="10765537" y="2630058"/>
                </a:cubicBezTo>
                <a:cubicBezTo>
                  <a:pt x="10764148" y="2621723"/>
                  <a:pt x="10755681" y="2616630"/>
                  <a:pt x="10765272" y="2611239"/>
                </a:cubicBezTo>
                <a:cubicBezTo>
                  <a:pt x="10772681" y="2607072"/>
                  <a:pt x="10785050" y="2613852"/>
                  <a:pt x="10792623" y="2614613"/>
                </a:cubicBezTo>
                <a:cubicBezTo>
                  <a:pt x="10803703" y="2615671"/>
                  <a:pt x="10813690" y="2618581"/>
                  <a:pt x="10824605" y="2620830"/>
                </a:cubicBezTo>
                <a:cubicBezTo>
                  <a:pt x="10835552" y="2623112"/>
                  <a:pt x="10846301" y="2625031"/>
                  <a:pt x="10857413" y="2627710"/>
                </a:cubicBezTo>
                <a:cubicBezTo>
                  <a:pt x="10862209" y="2628867"/>
                  <a:pt x="10867269" y="2632075"/>
                  <a:pt x="10872064" y="2632108"/>
                </a:cubicBezTo>
                <a:cubicBezTo>
                  <a:pt x="10876827" y="2632174"/>
                  <a:pt x="10880598" y="2630124"/>
                  <a:pt x="10885360" y="2629892"/>
                </a:cubicBezTo>
                <a:cubicBezTo>
                  <a:pt x="10885690" y="2628900"/>
                  <a:pt x="10886055" y="2626750"/>
                  <a:pt x="10886154" y="2625890"/>
                </a:cubicBezTo>
                <a:cubicBezTo>
                  <a:pt x="10872098" y="2621260"/>
                  <a:pt x="10856355" y="2618747"/>
                  <a:pt x="10842199" y="2614613"/>
                </a:cubicBezTo>
                <a:cubicBezTo>
                  <a:pt x="10826656" y="2610115"/>
                  <a:pt x="10813460" y="2599862"/>
                  <a:pt x="10797552" y="2597282"/>
                </a:cubicBezTo>
                <a:cubicBezTo>
                  <a:pt x="10788390" y="2595794"/>
                  <a:pt x="10777839" y="2593677"/>
                  <a:pt x="10768877" y="2594967"/>
                </a:cubicBezTo>
                <a:cubicBezTo>
                  <a:pt x="10759022" y="2596423"/>
                  <a:pt x="10754424" y="2598473"/>
                  <a:pt x="10744106" y="2595761"/>
                </a:cubicBezTo>
                <a:cubicBezTo>
                  <a:pt x="10735242" y="2593446"/>
                  <a:pt x="10726080" y="2592421"/>
                  <a:pt x="10717118" y="2590635"/>
                </a:cubicBezTo>
                <a:cubicBezTo>
                  <a:pt x="10714770" y="2590172"/>
                  <a:pt x="10701243" y="2588220"/>
                  <a:pt x="10703294" y="2584351"/>
                </a:cubicBezTo>
                <a:cubicBezTo>
                  <a:pt x="10703955" y="2583127"/>
                  <a:pt x="10707362" y="2582664"/>
                  <a:pt x="10705310" y="2580845"/>
                </a:cubicBezTo>
                <a:cubicBezTo>
                  <a:pt x="10704616" y="2580250"/>
                  <a:pt x="10700714" y="2580944"/>
                  <a:pt x="10699920" y="2581176"/>
                </a:cubicBezTo>
                <a:cubicBezTo>
                  <a:pt x="10696845" y="2582036"/>
                  <a:pt x="10693240" y="2585575"/>
                  <a:pt x="10690328" y="2584417"/>
                </a:cubicBezTo>
                <a:cubicBezTo>
                  <a:pt x="10688609" y="2583756"/>
                  <a:pt x="10688014" y="2581474"/>
                  <a:pt x="10687022" y="2580217"/>
                </a:cubicBezTo>
                <a:cubicBezTo>
                  <a:pt x="10683318" y="2575620"/>
                  <a:pt x="10679647" y="2572015"/>
                  <a:pt x="10674620" y="2569170"/>
                </a:cubicBezTo>
                <a:cubicBezTo>
                  <a:pt x="10671412" y="2567351"/>
                  <a:pt x="10668402" y="2564276"/>
                  <a:pt x="10667410" y="2560605"/>
                </a:cubicBezTo>
                <a:cubicBezTo>
                  <a:pt x="10665293" y="2552965"/>
                  <a:pt x="10672404" y="2549459"/>
                  <a:pt x="10679051" y="2550418"/>
                </a:cubicBezTo>
                <a:cubicBezTo>
                  <a:pt x="10686691" y="2551510"/>
                  <a:pt x="10694959" y="2550947"/>
                  <a:pt x="10702532" y="2549757"/>
                </a:cubicBezTo>
                <a:cubicBezTo>
                  <a:pt x="10709478" y="2548665"/>
                  <a:pt x="10714902" y="2549095"/>
                  <a:pt x="10721749" y="2551377"/>
                </a:cubicBezTo>
                <a:cubicBezTo>
                  <a:pt x="10724361" y="2552303"/>
                  <a:pt x="10726742" y="2553593"/>
                  <a:pt x="10729288" y="2554949"/>
                </a:cubicBezTo>
                <a:cubicBezTo>
                  <a:pt x="10731737" y="2556272"/>
                  <a:pt x="10733986" y="2558819"/>
                  <a:pt x="10736598" y="2559877"/>
                </a:cubicBezTo>
                <a:cubicBezTo>
                  <a:pt x="10734548" y="2557264"/>
                  <a:pt x="10730446" y="2551543"/>
                  <a:pt x="10735672" y="2551476"/>
                </a:cubicBezTo>
                <a:cubicBezTo>
                  <a:pt x="10739906" y="2551410"/>
                  <a:pt x="10745131" y="2552369"/>
                  <a:pt x="10749231" y="2552998"/>
                </a:cubicBezTo>
                <a:cubicBezTo>
                  <a:pt x="10749629" y="2551774"/>
                  <a:pt x="10750324" y="2550716"/>
                  <a:pt x="10751415" y="2549922"/>
                </a:cubicBezTo>
                <a:cubicBezTo>
                  <a:pt x="10745230" y="2549558"/>
                  <a:pt x="10738980" y="2549889"/>
                  <a:pt x="10732762" y="2549591"/>
                </a:cubicBezTo>
                <a:cubicBezTo>
                  <a:pt x="10727305" y="2549261"/>
                  <a:pt x="10721980" y="2546449"/>
                  <a:pt x="10716721" y="2546681"/>
                </a:cubicBezTo>
                <a:cubicBezTo>
                  <a:pt x="10716093" y="2545292"/>
                  <a:pt x="10717251" y="2544068"/>
                  <a:pt x="10717614" y="2542679"/>
                </a:cubicBezTo>
                <a:cubicBezTo>
                  <a:pt x="10715828" y="2542348"/>
                  <a:pt x="10714175" y="2543010"/>
                  <a:pt x="10712587" y="2543241"/>
                </a:cubicBezTo>
                <a:cubicBezTo>
                  <a:pt x="10712058" y="2543307"/>
                  <a:pt x="10711595" y="2543374"/>
                  <a:pt x="10711099" y="2543440"/>
                </a:cubicBezTo>
                <a:cubicBezTo>
                  <a:pt x="10705840" y="2544002"/>
                  <a:pt x="10700946" y="2543374"/>
                  <a:pt x="10695719" y="2544101"/>
                </a:cubicBezTo>
                <a:cubicBezTo>
                  <a:pt x="10691454" y="2544663"/>
                  <a:pt x="10687055" y="2544763"/>
                  <a:pt x="10682789" y="2544035"/>
                </a:cubicBezTo>
                <a:cubicBezTo>
                  <a:pt x="10675645" y="2542811"/>
                  <a:pt x="10669394" y="2539173"/>
                  <a:pt x="10664632" y="2533749"/>
                </a:cubicBezTo>
                <a:cubicBezTo>
                  <a:pt x="10654048" y="2521777"/>
                  <a:pt x="10650311" y="2504645"/>
                  <a:pt x="10646012" y="2489762"/>
                </a:cubicBezTo>
                <a:cubicBezTo>
                  <a:pt x="10644358" y="2483975"/>
                  <a:pt x="10644457" y="2478088"/>
                  <a:pt x="10642969" y="2472234"/>
                </a:cubicBezTo>
                <a:cubicBezTo>
                  <a:pt x="10642010" y="2468331"/>
                  <a:pt x="10637115" y="2460129"/>
                  <a:pt x="10633609" y="2459038"/>
                </a:cubicBezTo>
                <a:cubicBezTo>
                  <a:pt x="10628648" y="2457450"/>
                  <a:pt x="10622662" y="2467008"/>
                  <a:pt x="10618229" y="2456954"/>
                </a:cubicBezTo>
                <a:cubicBezTo>
                  <a:pt x="10633080" y="2454308"/>
                  <a:pt x="10650113" y="2454077"/>
                  <a:pt x="10666550" y="2454904"/>
                </a:cubicBezTo>
                <a:cubicBezTo>
                  <a:pt x="10663639" y="2460757"/>
                  <a:pt x="10661258" y="2473193"/>
                  <a:pt x="10670585" y="2469191"/>
                </a:cubicBezTo>
                <a:cubicBezTo>
                  <a:pt x="10699423" y="2456822"/>
                  <a:pt x="10709809" y="2419549"/>
                  <a:pt x="10720756" y="2393123"/>
                </a:cubicBezTo>
                <a:cubicBezTo>
                  <a:pt x="10723733" y="2385980"/>
                  <a:pt x="10725651" y="2380556"/>
                  <a:pt x="10726080" y="2373313"/>
                </a:cubicBezTo>
                <a:cubicBezTo>
                  <a:pt x="10726179" y="2371361"/>
                  <a:pt x="10720723" y="2369575"/>
                  <a:pt x="10721021" y="2367789"/>
                </a:cubicBezTo>
                <a:cubicBezTo>
                  <a:pt x="10721450" y="2365011"/>
                  <a:pt x="10724163" y="2365375"/>
                  <a:pt x="10724957" y="2363060"/>
                </a:cubicBezTo>
                <a:cubicBezTo>
                  <a:pt x="10728165" y="2353965"/>
                  <a:pt x="10741294" y="2332964"/>
                  <a:pt x="10750389" y="2328830"/>
                </a:cubicBezTo>
                <a:cubicBezTo>
                  <a:pt x="10775724" y="2325985"/>
                  <a:pt x="10801752" y="2329590"/>
                  <a:pt x="10825365" y="2339181"/>
                </a:cubicBezTo>
                <a:cubicBezTo>
                  <a:pt x="10829731" y="2340967"/>
                  <a:pt x="10834361" y="2343216"/>
                  <a:pt x="10836578" y="2347417"/>
                </a:cubicBezTo>
                <a:cubicBezTo>
                  <a:pt x="10839025" y="2351981"/>
                  <a:pt x="10838099" y="2357934"/>
                  <a:pt x="10841142" y="2362134"/>
                </a:cubicBezTo>
                <a:cubicBezTo>
                  <a:pt x="10844481" y="2366764"/>
                  <a:pt x="10851130" y="2367293"/>
                  <a:pt x="10855859" y="2370501"/>
                </a:cubicBezTo>
                <a:cubicBezTo>
                  <a:pt x="10870940" y="2380622"/>
                  <a:pt x="10857910" y="2406551"/>
                  <a:pt x="10868096" y="2421599"/>
                </a:cubicBezTo>
                <a:cubicBezTo>
                  <a:pt x="10866177" y="2407742"/>
                  <a:pt x="10865913" y="2393652"/>
                  <a:pt x="10867335" y="2379729"/>
                </a:cubicBezTo>
                <a:cubicBezTo>
                  <a:pt x="10872462" y="2379729"/>
                  <a:pt x="10877588" y="2381581"/>
                  <a:pt x="10881524" y="2384855"/>
                </a:cubicBezTo>
                <a:cubicBezTo>
                  <a:pt x="10884600" y="2384690"/>
                  <a:pt x="10885030" y="2379762"/>
                  <a:pt x="10882714" y="2377711"/>
                </a:cubicBezTo>
                <a:cubicBezTo>
                  <a:pt x="10880366" y="2375694"/>
                  <a:pt x="10876993" y="2375694"/>
                  <a:pt x="10873916" y="2375264"/>
                </a:cubicBezTo>
                <a:cubicBezTo>
                  <a:pt x="10855760" y="2372883"/>
                  <a:pt x="10843192" y="2350856"/>
                  <a:pt x="10850368" y="2334022"/>
                </a:cubicBezTo>
                <a:cubicBezTo>
                  <a:pt x="10865781" y="2337627"/>
                  <a:pt x="10882450" y="2335676"/>
                  <a:pt x="10896637" y="2328664"/>
                </a:cubicBezTo>
                <a:cubicBezTo>
                  <a:pt x="10896506" y="2326614"/>
                  <a:pt x="10896407" y="2324596"/>
                  <a:pt x="10896307" y="2322579"/>
                </a:cubicBezTo>
                <a:cubicBezTo>
                  <a:pt x="10882847" y="2329260"/>
                  <a:pt x="10866806" y="2330748"/>
                  <a:pt x="10852353" y="2326548"/>
                </a:cubicBezTo>
                <a:cubicBezTo>
                  <a:pt x="10846896" y="2324960"/>
                  <a:pt x="10841505" y="2322579"/>
                  <a:pt x="10835817" y="2322546"/>
                </a:cubicBezTo>
                <a:cubicBezTo>
                  <a:pt x="10830922" y="2322513"/>
                  <a:pt x="10826094" y="2324232"/>
                  <a:pt x="10821265" y="2323670"/>
                </a:cubicBezTo>
                <a:cubicBezTo>
                  <a:pt x="10816403" y="2323108"/>
                  <a:pt x="10811343" y="2318709"/>
                  <a:pt x="10812831" y="2314079"/>
                </a:cubicBezTo>
                <a:cubicBezTo>
                  <a:pt x="10796426" y="2314774"/>
                  <a:pt x="10779923" y="2312161"/>
                  <a:pt x="10764512" y="2306505"/>
                </a:cubicBezTo>
                <a:cubicBezTo>
                  <a:pt x="10766561" y="2301346"/>
                  <a:pt x="10774533" y="2299891"/>
                  <a:pt x="10778270" y="2304025"/>
                </a:cubicBezTo>
                <a:cubicBezTo>
                  <a:pt x="10793053" y="2287422"/>
                  <a:pt x="10803108" y="2268240"/>
                  <a:pt x="10815112" y="2249620"/>
                </a:cubicBezTo>
                <a:cubicBezTo>
                  <a:pt x="10817693" y="2245618"/>
                  <a:pt x="10820306" y="2241583"/>
                  <a:pt x="10822852" y="2237548"/>
                </a:cubicBezTo>
                <a:cubicBezTo>
                  <a:pt x="10816767" y="2238276"/>
                  <a:pt x="10810813" y="2240360"/>
                  <a:pt x="10805588" y="2243667"/>
                </a:cubicBezTo>
                <a:cubicBezTo>
                  <a:pt x="10804530" y="2241319"/>
                  <a:pt x="10805952" y="2238441"/>
                  <a:pt x="10808102" y="2237052"/>
                </a:cubicBezTo>
                <a:cubicBezTo>
                  <a:pt x="10810285" y="2235597"/>
                  <a:pt x="10812931" y="2235299"/>
                  <a:pt x="10815477" y="2235002"/>
                </a:cubicBezTo>
                <a:cubicBezTo>
                  <a:pt x="10823778" y="2234076"/>
                  <a:pt x="10832080" y="2233150"/>
                  <a:pt x="10840381" y="2232224"/>
                </a:cubicBezTo>
                <a:cubicBezTo>
                  <a:pt x="10848086" y="2231364"/>
                  <a:pt x="10855793" y="2230504"/>
                  <a:pt x="10863532" y="2230405"/>
                </a:cubicBezTo>
                <a:cubicBezTo>
                  <a:pt x="10867137" y="2230338"/>
                  <a:pt x="10870775" y="2230438"/>
                  <a:pt x="10874380" y="2230570"/>
                </a:cubicBezTo>
                <a:cubicBezTo>
                  <a:pt x="10881259" y="2230801"/>
                  <a:pt x="10888138" y="2231000"/>
                  <a:pt x="10894984" y="2231231"/>
                </a:cubicBezTo>
                <a:cubicBezTo>
                  <a:pt x="10898093" y="2231331"/>
                  <a:pt x="10901202" y="2231430"/>
                  <a:pt x="10904212" y="2230636"/>
                </a:cubicBezTo>
                <a:cubicBezTo>
                  <a:pt x="10902690" y="2229346"/>
                  <a:pt x="10902393" y="2226866"/>
                  <a:pt x="10903583" y="2225278"/>
                </a:cubicBezTo>
                <a:cubicBezTo>
                  <a:pt x="10898721" y="2226006"/>
                  <a:pt x="10893926" y="2227097"/>
                  <a:pt x="10889263" y="2228586"/>
                </a:cubicBezTo>
                <a:cubicBezTo>
                  <a:pt x="10889428" y="2226833"/>
                  <a:pt x="10890222" y="2225278"/>
                  <a:pt x="10890419" y="2223558"/>
                </a:cubicBezTo>
                <a:cubicBezTo>
                  <a:pt x="10887245" y="2222831"/>
                  <a:pt x="10883606" y="2222169"/>
                  <a:pt x="10880300" y="2222368"/>
                </a:cubicBezTo>
                <a:cubicBezTo>
                  <a:pt x="10875306" y="2222665"/>
                  <a:pt x="10867799" y="2225245"/>
                  <a:pt x="10864723" y="2219920"/>
                </a:cubicBezTo>
                <a:cubicBezTo>
                  <a:pt x="10870807" y="2219656"/>
                  <a:pt x="10876993" y="2218763"/>
                  <a:pt x="10883144" y="2217771"/>
                </a:cubicBezTo>
                <a:cubicBezTo>
                  <a:pt x="10884070" y="2217638"/>
                  <a:pt x="10885030" y="2217473"/>
                  <a:pt x="10885856" y="2217010"/>
                </a:cubicBezTo>
                <a:cubicBezTo>
                  <a:pt x="10887345" y="2216150"/>
                  <a:pt x="10888105" y="2214496"/>
                  <a:pt x="10888833" y="2212942"/>
                </a:cubicBezTo>
                <a:cubicBezTo>
                  <a:pt x="10892769" y="2204707"/>
                  <a:pt x="10898656" y="2197398"/>
                  <a:pt x="10905832" y="2191742"/>
                </a:cubicBezTo>
                <a:cubicBezTo>
                  <a:pt x="10907584" y="2190353"/>
                  <a:pt x="10909503" y="2189030"/>
                  <a:pt x="10911718" y="2188733"/>
                </a:cubicBezTo>
                <a:cubicBezTo>
                  <a:pt x="10913703" y="2188435"/>
                  <a:pt x="10915721" y="2189030"/>
                  <a:pt x="10917639" y="2189593"/>
                </a:cubicBezTo>
                <a:cubicBezTo>
                  <a:pt x="10924319" y="2191577"/>
                  <a:pt x="10932192" y="2194884"/>
                  <a:pt x="10933051" y="2201796"/>
                </a:cubicBezTo>
                <a:cubicBezTo>
                  <a:pt x="10933315" y="2203880"/>
                  <a:pt x="10932853" y="2206096"/>
                  <a:pt x="10933646" y="2208047"/>
                </a:cubicBezTo>
                <a:cubicBezTo>
                  <a:pt x="10934572" y="2210296"/>
                  <a:pt x="10936888" y="2211586"/>
                  <a:pt x="10939038" y="2212711"/>
                </a:cubicBezTo>
                <a:cubicBezTo>
                  <a:pt x="10944395" y="2215489"/>
                  <a:pt x="10949786" y="2218267"/>
                  <a:pt x="10955144" y="2221045"/>
                </a:cubicBezTo>
                <a:cubicBezTo>
                  <a:pt x="10955971" y="2219920"/>
                  <a:pt x="10956831" y="2218763"/>
                  <a:pt x="10957658" y="2217605"/>
                </a:cubicBezTo>
                <a:cubicBezTo>
                  <a:pt x="10953689" y="2215819"/>
                  <a:pt x="10949720" y="2214033"/>
                  <a:pt x="10945751" y="2212248"/>
                </a:cubicBezTo>
                <a:cubicBezTo>
                  <a:pt x="10942410" y="2210726"/>
                  <a:pt x="10938905" y="2209073"/>
                  <a:pt x="10936789" y="2206063"/>
                </a:cubicBezTo>
                <a:cubicBezTo>
                  <a:pt x="10934639" y="2203086"/>
                  <a:pt x="10934572" y="2198291"/>
                  <a:pt x="10937582" y="2196207"/>
                </a:cubicBezTo>
                <a:cubicBezTo>
                  <a:pt x="10940427" y="2194223"/>
                  <a:pt x="10944262" y="2195480"/>
                  <a:pt x="10947702" y="2195777"/>
                </a:cubicBezTo>
                <a:cubicBezTo>
                  <a:pt x="10951142" y="2196075"/>
                  <a:pt x="10955673" y="2193958"/>
                  <a:pt x="10954880" y="2190585"/>
                </a:cubicBezTo>
                <a:cubicBezTo>
                  <a:pt x="10944131" y="2195943"/>
                  <a:pt x="10929480" y="2191345"/>
                  <a:pt x="10923791" y="2180762"/>
                </a:cubicBezTo>
                <a:cubicBezTo>
                  <a:pt x="10922733" y="2178811"/>
                  <a:pt x="10921906" y="2176628"/>
                  <a:pt x="10920153" y="2175239"/>
                </a:cubicBezTo>
                <a:cubicBezTo>
                  <a:pt x="10918466" y="2173817"/>
                  <a:pt x="10915424" y="2173718"/>
                  <a:pt x="10914332" y="2175669"/>
                </a:cubicBezTo>
                <a:cubicBezTo>
                  <a:pt x="10914496" y="2174478"/>
                  <a:pt x="10914629" y="2173288"/>
                  <a:pt x="10914795" y="2172130"/>
                </a:cubicBezTo>
                <a:cubicBezTo>
                  <a:pt x="10914332" y="2175735"/>
                  <a:pt x="10930571" y="2167798"/>
                  <a:pt x="10931463" y="2167169"/>
                </a:cubicBezTo>
                <a:cubicBezTo>
                  <a:pt x="10936127" y="2163696"/>
                  <a:pt x="10940658" y="2160852"/>
                  <a:pt x="10945519" y="2157644"/>
                </a:cubicBezTo>
                <a:cubicBezTo>
                  <a:pt x="10957922" y="2149574"/>
                  <a:pt x="10970159" y="2141637"/>
                  <a:pt x="10983421" y="2134989"/>
                </a:cubicBezTo>
                <a:cubicBezTo>
                  <a:pt x="10981735" y="2131880"/>
                  <a:pt x="10978757" y="2129532"/>
                  <a:pt x="10975352" y="2128606"/>
                </a:cubicBezTo>
                <a:cubicBezTo>
                  <a:pt x="10972772" y="2133236"/>
                  <a:pt x="10966885" y="2135750"/>
                  <a:pt x="10961759" y="2134361"/>
                </a:cubicBezTo>
                <a:cubicBezTo>
                  <a:pt x="10969432" y="2128176"/>
                  <a:pt x="10978229" y="2123381"/>
                  <a:pt x="10987589" y="2120272"/>
                </a:cubicBezTo>
                <a:cubicBezTo>
                  <a:pt x="10994236" y="2118056"/>
                  <a:pt x="11002041" y="2135750"/>
                  <a:pt x="11005117" y="2139421"/>
                </a:cubicBezTo>
                <a:cubicBezTo>
                  <a:pt x="11012459" y="2148285"/>
                  <a:pt x="11024101" y="2151493"/>
                  <a:pt x="11035214" y="2153378"/>
                </a:cubicBezTo>
                <a:cubicBezTo>
                  <a:pt x="11035511" y="2156718"/>
                  <a:pt x="11036570" y="2159992"/>
                  <a:pt x="11038255" y="2162903"/>
                </a:cubicBezTo>
                <a:cubicBezTo>
                  <a:pt x="11033692" y="2167500"/>
                  <a:pt x="11035048" y="2175239"/>
                  <a:pt x="11037859" y="2181093"/>
                </a:cubicBezTo>
                <a:cubicBezTo>
                  <a:pt x="11040605" y="2186980"/>
                  <a:pt x="11044572" y="2192735"/>
                  <a:pt x="11044276" y="2199184"/>
                </a:cubicBezTo>
                <a:cubicBezTo>
                  <a:pt x="11045863" y="2198390"/>
                  <a:pt x="11047418" y="2197563"/>
                  <a:pt x="11048972" y="2196736"/>
                </a:cubicBezTo>
                <a:cubicBezTo>
                  <a:pt x="11043547" y="2189526"/>
                  <a:pt x="11040009" y="2180927"/>
                  <a:pt x="11038752" y="2171998"/>
                </a:cubicBezTo>
                <a:cubicBezTo>
                  <a:pt x="11042159" y="2169352"/>
                  <a:pt x="11044772" y="2165714"/>
                  <a:pt x="11046161" y="2161646"/>
                </a:cubicBezTo>
                <a:cubicBezTo>
                  <a:pt x="11058662" y="2161282"/>
                  <a:pt x="11070071" y="2168393"/>
                  <a:pt x="11080094" y="2175834"/>
                </a:cubicBezTo>
                <a:cubicBezTo>
                  <a:pt x="11092893" y="2185326"/>
                  <a:pt x="11104964" y="2195810"/>
                  <a:pt x="11116143" y="2207220"/>
                </a:cubicBezTo>
                <a:cubicBezTo>
                  <a:pt x="11117829" y="2205765"/>
                  <a:pt x="11119483" y="2204310"/>
                  <a:pt x="11121170" y="2202888"/>
                </a:cubicBezTo>
                <a:cubicBezTo>
                  <a:pt x="11119483" y="2202921"/>
                  <a:pt x="11118027" y="2201863"/>
                  <a:pt x="11116671" y="2200837"/>
                </a:cubicBezTo>
                <a:cubicBezTo>
                  <a:pt x="11105129" y="2192205"/>
                  <a:pt x="11093619" y="2183507"/>
                  <a:pt x="11082077" y="2174842"/>
                </a:cubicBezTo>
                <a:cubicBezTo>
                  <a:pt x="11087171" y="2171700"/>
                  <a:pt x="11094017" y="2171568"/>
                  <a:pt x="11099177" y="2174544"/>
                </a:cubicBezTo>
                <a:cubicBezTo>
                  <a:pt x="11099408" y="2172163"/>
                  <a:pt x="11100267" y="2169848"/>
                  <a:pt x="11101689" y="2167930"/>
                </a:cubicBezTo>
                <a:cubicBezTo>
                  <a:pt x="11093950" y="2171601"/>
                  <a:pt x="11084823" y="2171270"/>
                  <a:pt x="11076654" y="2168790"/>
                </a:cubicBezTo>
                <a:cubicBezTo>
                  <a:pt x="11068451" y="2166309"/>
                  <a:pt x="11061044" y="2161911"/>
                  <a:pt x="11053701" y="2157512"/>
                </a:cubicBezTo>
                <a:cubicBezTo>
                  <a:pt x="11047384" y="2153742"/>
                  <a:pt x="11041068" y="2149938"/>
                  <a:pt x="11034751" y="2146168"/>
                </a:cubicBezTo>
                <a:cubicBezTo>
                  <a:pt x="11037363" y="2143456"/>
                  <a:pt x="11041663" y="2142530"/>
                  <a:pt x="11045169" y="2143919"/>
                </a:cubicBezTo>
                <a:cubicBezTo>
                  <a:pt x="11044507" y="2141835"/>
                  <a:pt x="11044904" y="2139454"/>
                  <a:pt x="11046161" y="2137635"/>
                </a:cubicBezTo>
                <a:cubicBezTo>
                  <a:pt x="11040704" y="2140380"/>
                  <a:pt x="11034354" y="2140512"/>
                  <a:pt x="11028234" y="2140248"/>
                </a:cubicBezTo>
                <a:cubicBezTo>
                  <a:pt x="11025325" y="2140115"/>
                  <a:pt x="11022381" y="2139917"/>
                  <a:pt x="11019702" y="2138726"/>
                </a:cubicBezTo>
                <a:cubicBezTo>
                  <a:pt x="11015833" y="2136974"/>
                  <a:pt x="11003861" y="2114319"/>
                  <a:pt x="11008160" y="2113360"/>
                </a:cubicBezTo>
                <a:cubicBezTo>
                  <a:pt x="11005415" y="2113955"/>
                  <a:pt x="11002404" y="2113326"/>
                  <a:pt x="11000156" y="2111640"/>
                </a:cubicBezTo>
                <a:cubicBezTo>
                  <a:pt x="11019702" y="2109126"/>
                  <a:pt x="11039017" y="2104529"/>
                  <a:pt x="11057637" y="2098014"/>
                </a:cubicBezTo>
                <a:cubicBezTo>
                  <a:pt x="11066964" y="2094772"/>
                  <a:pt x="11076753" y="2090969"/>
                  <a:pt x="11086443" y="2092821"/>
                </a:cubicBezTo>
                <a:cubicBezTo>
                  <a:pt x="11092661" y="2094012"/>
                  <a:pt x="11098151" y="2097418"/>
                  <a:pt x="11103971" y="2099866"/>
                </a:cubicBezTo>
                <a:cubicBezTo>
                  <a:pt x="11109793" y="2102280"/>
                  <a:pt x="11116639" y="2103702"/>
                  <a:pt x="11122294" y="2100891"/>
                </a:cubicBezTo>
                <a:cubicBezTo>
                  <a:pt x="11121666" y="2099072"/>
                  <a:pt x="11120244" y="2097551"/>
                  <a:pt x="11118458" y="2096790"/>
                </a:cubicBezTo>
                <a:cubicBezTo>
                  <a:pt x="11119649" y="2093913"/>
                  <a:pt x="11123088" y="2092788"/>
                  <a:pt x="11126098" y="2092060"/>
                </a:cubicBezTo>
                <a:cubicBezTo>
                  <a:pt x="11142006" y="2088125"/>
                  <a:pt x="11157913" y="2084189"/>
                  <a:pt x="11173821" y="2080253"/>
                </a:cubicBezTo>
                <a:cubicBezTo>
                  <a:pt x="11179014" y="2086174"/>
                  <a:pt x="11185530" y="2090936"/>
                  <a:pt x="11192707" y="2094177"/>
                </a:cubicBezTo>
                <a:cubicBezTo>
                  <a:pt x="11198329" y="2096691"/>
                  <a:pt x="11204910" y="2098774"/>
                  <a:pt x="11207523" y="2104298"/>
                </a:cubicBezTo>
                <a:cubicBezTo>
                  <a:pt x="11208812" y="2102875"/>
                  <a:pt x="11210136" y="2101420"/>
                  <a:pt x="11211425" y="2099965"/>
                </a:cubicBezTo>
                <a:cubicBezTo>
                  <a:pt x="11204051" y="2095665"/>
                  <a:pt x="11196709" y="2091333"/>
                  <a:pt x="11189367" y="2087000"/>
                </a:cubicBezTo>
                <a:cubicBezTo>
                  <a:pt x="11184735" y="2084288"/>
                  <a:pt x="11179411" y="2079493"/>
                  <a:pt x="11181594" y="2074598"/>
                </a:cubicBezTo>
                <a:cubicBezTo>
                  <a:pt x="11189299" y="2073738"/>
                  <a:pt x="11197006" y="2072812"/>
                  <a:pt x="11204711" y="2071919"/>
                </a:cubicBezTo>
                <a:cubicBezTo>
                  <a:pt x="11205935" y="2071787"/>
                  <a:pt x="11207557" y="2071225"/>
                  <a:pt x="11207523" y="2069968"/>
                </a:cubicBezTo>
                <a:cubicBezTo>
                  <a:pt x="11196146" y="2069968"/>
                  <a:pt x="11183513" y="2070365"/>
                  <a:pt x="11172465" y="2073440"/>
                </a:cubicBezTo>
                <a:cubicBezTo>
                  <a:pt x="11162511" y="2076219"/>
                  <a:pt x="11153515" y="2080220"/>
                  <a:pt x="11142965" y="2081279"/>
                </a:cubicBezTo>
                <a:cubicBezTo>
                  <a:pt x="11145511" y="2078401"/>
                  <a:pt x="11149546" y="2077475"/>
                  <a:pt x="11152986" y="2075789"/>
                </a:cubicBezTo>
                <a:cubicBezTo>
                  <a:pt x="11155433" y="2074565"/>
                  <a:pt x="11157650" y="2072911"/>
                  <a:pt x="11159864" y="2071258"/>
                </a:cubicBezTo>
                <a:cubicBezTo>
                  <a:pt x="11174979" y="2059781"/>
                  <a:pt x="11188474" y="2046949"/>
                  <a:pt x="11203952" y="2036002"/>
                </a:cubicBezTo>
                <a:cubicBezTo>
                  <a:pt x="11209177" y="2032331"/>
                  <a:pt x="11214270" y="2031206"/>
                  <a:pt x="11219926" y="2028957"/>
                </a:cubicBezTo>
                <a:cubicBezTo>
                  <a:pt x="11222406" y="2027998"/>
                  <a:pt x="11223035" y="2024823"/>
                  <a:pt x="11223298" y="2022177"/>
                </a:cubicBezTo>
                <a:cubicBezTo>
                  <a:pt x="11220786" y="2024459"/>
                  <a:pt x="11217346" y="2025584"/>
                  <a:pt x="11214005" y="2025253"/>
                </a:cubicBezTo>
                <a:cubicBezTo>
                  <a:pt x="11220157" y="2014372"/>
                  <a:pt x="11230377" y="2002631"/>
                  <a:pt x="11238943" y="1993206"/>
                </a:cubicBezTo>
                <a:cubicBezTo>
                  <a:pt x="11237586" y="1992379"/>
                  <a:pt x="11236264" y="1991585"/>
                  <a:pt x="11234908" y="1990758"/>
                </a:cubicBezTo>
                <a:cubicBezTo>
                  <a:pt x="11226342" y="2000019"/>
                  <a:pt x="11220025" y="2011065"/>
                  <a:pt x="11212551" y="2021218"/>
                </a:cubicBezTo>
                <a:cubicBezTo>
                  <a:pt x="11205076" y="2031372"/>
                  <a:pt x="11195914" y="2040930"/>
                  <a:pt x="11184074" y="2045262"/>
                </a:cubicBezTo>
                <a:cubicBezTo>
                  <a:pt x="11183579" y="2042716"/>
                  <a:pt x="11183809" y="2040004"/>
                  <a:pt x="11184703" y="2037589"/>
                </a:cubicBezTo>
                <a:cubicBezTo>
                  <a:pt x="11182686" y="2038052"/>
                  <a:pt x="11180668" y="2038515"/>
                  <a:pt x="11178651" y="2038978"/>
                </a:cubicBezTo>
                <a:cubicBezTo>
                  <a:pt x="11179609" y="2045791"/>
                  <a:pt x="11175641" y="2052505"/>
                  <a:pt x="11170482" y="2057069"/>
                </a:cubicBezTo>
                <a:cubicBezTo>
                  <a:pt x="11165289" y="2061633"/>
                  <a:pt x="11158906" y="2064577"/>
                  <a:pt x="11153018" y="2068182"/>
                </a:cubicBezTo>
                <a:cubicBezTo>
                  <a:pt x="11145082" y="2073044"/>
                  <a:pt x="11137871" y="2079261"/>
                  <a:pt x="11129141" y="2082535"/>
                </a:cubicBezTo>
                <a:cubicBezTo>
                  <a:pt x="11117896" y="2086769"/>
                  <a:pt x="11104733" y="2085512"/>
                  <a:pt x="11094513" y="2079195"/>
                </a:cubicBezTo>
                <a:cubicBezTo>
                  <a:pt x="11094447" y="2073143"/>
                  <a:pt x="11094381" y="2067024"/>
                  <a:pt x="11094348" y="2060939"/>
                </a:cubicBezTo>
                <a:cubicBezTo>
                  <a:pt x="11094315" y="2058194"/>
                  <a:pt x="11094315" y="2055383"/>
                  <a:pt x="11095307" y="2052836"/>
                </a:cubicBezTo>
                <a:cubicBezTo>
                  <a:pt x="11096464" y="2049959"/>
                  <a:pt x="11098812" y="2047743"/>
                  <a:pt x="11101094" y="2045659"/>
                </a:cubicBezTo>
                <a:cubicBezTo>
                  <a:pt x="11110554" y="2037060"/>
                  <a:pt x="11120443" y="2029024"/>
                  <a:pt x="11130794" y="2021582"/>
                </a:cubicBezTo>
                <a:cubicBezTo>
                  <a:pt x="11129339" y="2019862"/>
                  <a:pt x="11127917" y="2018176"/>
                  <a:pt x="11126462" y="2016489"/>
                </a:cubicBezTo>
                <a:cubicBezTo>
                  <a:pt x="11117268" y="2029420"/>
                  <a:pt x="11105097" y="2040235"/>
                  <a:pt x="11091172" y="2047908"/>
                </a:cubicBezTo>
                <a:cubicBezTo>
                  <a:pt x="11091008" y="2045560"/>
                  <a:pt x="11090841" y="2043179"/>
                  <a:pt x="11090677" y="2040831"/>
                </a:cubicBezTo>
                <a:cubicBezTo>
                  <a:pt x="11088658" y="2040996"/>
                  <a:pt x="11086707" y="2041690"/>
                  <a:pt x="11085055" y="2042848"/>
                </a:cubicBezTo>
                <a:cubicBezTo>
                  <a:pt x="11086774" y="2048272"/>
                  <a:pt x="11087634" y="2053994"/>
                  <a:pt x="11087568" y="2059682"/>
                </a:cubicBezTo>
                <a:cubicBezTo>
                  <a:pt x="11087535" y="2063353"/>
                  <a:pt x="11086907" y="2067421"/>
                  <a:pt x="11084062" y="2069802"/>
                </a:cubicBezTo>
                <a:cubicBezTo>
                  <a:pt x="11081978" y="2071588"/>
                  <a:pt x="11079067" y="2072018"/>
                  <a:pt x="11076356" y="2072514"/>
                </a:cubicBezTo>
                <a:cubicBezTo>
                  <a:pt x="11048972" y="2077409"/>
                  <a:pt x="11023043" y="2093053"/>
                  <a:pt x="10995361" y="2090175"/>
                </a:cubicBezTo>
                <a:cubicBezTo>
                  <a:pt x="10996021" y="2088621"/>
                  <a:pt x="10998006" y="2087761"/>
                  <a:pt x="10999626" y="2088323"/>
                </a:cubicBezTo>
                <a:cubicBezTo>
                  <a:pt x="10999362" y="2085512"/>
                  <a:pt x="10996287" y="2083693"/>
                  <a:pt x="10993476" y="2083693"/>
                </a:cubicBezTo>
                <a:cubicBezTo>
                  <a:pt x="10990664" y="2083726"/>
                  <a:pt x="10988052" y="2085049"/>
                  <a:pt x="10985505" y="2086207"/>
                </a:cubicBezTo>
                <a:cubicBezTo>
                  <a:pt x="10975815" y="2090572"/>
                  <a:pt x="10965198" y="2092755"/>
                  <a:pt x="10954582" y="2092557"/>
                </a:cubicBezTo>
                <a:lnTo>
                  <a:pt x="10951969" y="2089845"/>
                </a:lnTo>
                <a:cubicBezTo>
                  <a:pt x="10960469" y="2091366"/>
                  <a:pt x="10969465" y="2089745"/>
                  <a:pt x="10976873" y="2085380"/>
                </a:cubicBezTo>
                <a:cubicBezTo>
                  <a:pt x="10977667" y="2070993"/>
                  <a:pt x="10978856" y="2055283"/>
                  <a:pt x="10985340" y="2042220"/>
                </a:cubicBezTo>
                <a:cubicBezTo>
                  <a:pt x="10991458" y="2029850"/>
                  <a:pt x="11000784" y="2017944"/>
                  <a:pt x="11009548" y="2007328"/>
                </a:cubicBezTo>
                <a:cubicBezTo>
                  <a:pt x="11023208" y="1990758"/>
                  <a:pt x="11039050" y="1977595"/>
                  <a:pt x="11055388" y="1963671"/>
                </a:cubicBezTo>
                <a:cubicBezTo>
                  <a:pt x="11056943" y="1962349"/>
                  <a:pt x="11058464" y="1961059"/>
                  <a:pt x="11060184" y="1960033"/>
                </a:cubicBezTo>
                <a:cubicBezTo>
                  <a:pt x="11061738" y="1959140"/>
                  <a:pt x="11063391" y="1958512"/>
                  <a:pt x="11065045" y="1957884"/>
                </a:cubicBezTo>
                <a:cubicBezTo>
                  <a:pt x="11081549" y="1951699"/>
                  <a:pt x="11098911" y="1947796"/>
                  <a:pt x="11116441" y="1946308"/>
                </a:cubicBezTo>
                <a:cubicBezTo>
                  <a:pt x="11115449" y="1945151"/>
                  <a:pt x="11114423" y="1943993"/>
                  <a:pt x="11113398" y="1942835"/>
                </a:cubicBezTo>
                <a:cubicBezTo>
                  <a:pt x="11115779" y="1940653"/>
                  <a:pt x="11119020" y="1939429"/>
                  <a:pt x="11122227" y="1939462"/>
                </a:cubicBezTo>
                <a:cubicBezTo>
                  <a:pt x="11122294" y="1937345"/>
                  <a:pt x="11123419" y="1935262"/>
                  <a:pt x="11125205" y="1934071"/>
                </a:cubicBezTo>
                <a:cubicBezTo>
                  <a:pt x="11113663" y="1939429"/>
                  <a:pt x="11100069" y="1940190"/>
                  <a:pt x="11087998" y="1936155"/>
                </a:cubicBezTo>
                <a:cubicBezTo>
                  <a:pt x="11123287" y="1902354"/>
                  <a:pt x="11146867" y="1861377"/>
                  <a:pt x="11173127" y="1820929"/>
                </a:cubicBezTo>
                <a:cubicBezTo>
                  <a:pt x="11163106" y="1827940"/>
                  <a:pt x="11162577" y="1821689"/>
                  <a:pt x="11166182" y="1814579"/>
                </a:cubicBezTo>
                <a:cubicBezTo>
                  <a:pt x="11170680" y="1805814"/>
                  <a:pt x="11177130" y="1797612"/>
                  <a:pt x="11181990" y="1788914"/>
                </a:cubicBezTo>
                <a:cubicBezTo>
                  <a:pt x="11191748" y="1771352"/>
                  <a:pt x="11200446" y="1753228"/>
                  <a:pt x="11211062" y="1736163"/>
                </a:cubicBezTo>
                <a:cubicBezTo>
                  <a:pt x="11224357" y="1714765"/>
                  <a:pt x="11245325" y="1713971"/>
                  <a:pt x="11268477" y="1707885"/>
                </a:cubicBezTo>
                <a:cubicBezTo>
                  <a:pt x="11267616" y="1710267"/>
                  <a:pt x="11266757" y="1712681"/>
                  <a:pt x="11265897" y="1715062"/>
                </a:cubicBezTo>
                <a:cubicBezTo>
                  <a:pt x="11275024" y="1719097"/>
                  <a:pt x="11281276" y="1728920"/>
                  <a:pt x="11280978" y="1738875"/>
                </a:cubicBezTo>
                <a:cubicBezTo>
                  <a:pt x="11283591" y="1737486"/>
                  <a:pt x="11286601" y="1736857"/>
                  <a:pt x="11289578" y="1737023"/>
                </a:cubicBezTo>
                <a:cubicBezTo>
                  <a:pt x="11281341" y="1726869"/>
                  <a:pt x="11272775" y="1716021"/>
                  <a:pt x="11270858" y="1703090"/>
                </a:cubicBezTo>
                <a:cubicBezTo>
                  <a:pt x="11280316" y="1698493"/>
                  <a:pt x="11289776" y="1693896"/>
                  <a:pt x="11299234" y="1689299"/>
                </a:cubicBezTo>
                <a:cubicBezTo>
                  <a:pt x="11298540" y="1687413"/>
                  <a:pt x="11297879" y="1685495"/>
                  <a:pt x="11297184" y="1683577"/>
                </a:cubicBezTo>
                <a:cubicBezTo>
                  <a:pt x="11274958" y="1702627"/>
                  <a:pt x="11245821" y="1713475"/>
                  <a:pt x="11216519" y="1713640"/>
                </a:cubicBezTo>
                <a:cubicBezTo>
                  <a:pt x="11231402" y="1679410"/>
                  <a:pt x="11237620" y="1641442"/>
                  <a:pt x="11234477" y="1604235"/>
                </a:cubicBezTo>
                <a:cubicBezTo>
                  <a:pt x="11234015" y="1598811"/>
                  <a:pt x="11233420" y="1593189"/>
                  <a:pt x="11235338" y="1588128"/>
                </a:cubicBezTo>
                <a:cubicBezTo>
                  <a:pt x="11237289" y="1583068"/>
                  <a:pt x="11242845" y="1578868"/>
                  <a:pt x="11248038" y="1580456"/>
                </a:cubicBezTo>
                <a:cubicBezTo>
                  <a:pt x="11247673" y="1577016"/>
                  <a:pt x="11247276" y="1573543"/>
                  <a:pt x="11246947" y="1570104"/>
                </a:cubicBezTo>
                <a:lnTo>
                  <a:pt x="11236859" y="1574635"/>
                </a:lnTo>
                <a:cubicBezTo>
                  <a:pt x="11235933" y="1553600"/>
                  <a:pt x="11236363" y="1532533"/>
                  <a:pt x="11238050" y="1511532"/>
                </a:cubicBezTo>
                <a:cubicBezTo>
                  <a:pt x="11236066" y="1511300"/>
                  <a:pt x="11234047" y="1511069"/>
                  <a:pt x="11232064" y="1510837"/>
                </a:cubicBezTo>
                <a:cubicBezTo>
                  <a:pt x="11231963" y="1535410"/>
                  <a:pt x="11231832" y="1559983"/>
                  <a:pt x="11230674" y="1584524"/>
                </a:cubicBezTo>
                <a:cubicBezTo>
                  <a:pt x="11229848" y="1602416"/>
                  <a:pt x="11233948" y="1629007"/>
                  <a:pt x="11223828" y="1644452"/>
                </a:cubicBezTo>
                <a:cubicBezTo>
                  <a:pt x="11222572" y="1642236"/>
                  <a:pt x="11221315" y="1639987"/>
                  <a:pt x="11220058" y="1637771"/>
                </a:cubicBezTo>
                <a:cubicBezTo>
                  <a:pt x="11218470" y="1639127"/>
                  <a:pt x="11216551" y="1640086"/>
                  <a:pt x="11214534" y="1640516"/>
                </a:cubicBezTo>
                <a:cubicBezTo>
                  <a:pt x="11215593" y="1643162"/>
                  <a:pt x="11218833" y="1644650"/>
                  <a:pt x="11221512" y="1643790"/>
                </a:cubicBezTo>
                <a:cubicBezTo>
                  <a:pt x="11222703" y="1652621"/>
                  <a:pt x="11223134" y="1659004"/>
                  <a:pt x="11221480" y="1667669"/>
                </a:cubicBezTo>
                <a:cubicBezTo>
                  <a:pt x="11215726" y="1697269"/>
                  <a:pt x="11206167" y="1727432"/>
                  <a:pt x="11185464" y="1749392"/>
                </a:cubicBezTo>
                <a:cubicBezTo>
                  <a:pt x="11180371" y="1739139"/>
                  <a:pt x="11176599" y="1728258"/>
                  <a:pt x="11174152" y="1717047"/>
                </a:cubicBezTo>
                <a:cubicBezTo>
                  <a:pt x="11179544" y="1712450"/>
                  <a:pt x="11184901" y="1707852"/>
                  <a:pt x="11190293" y="1703255"/>
                </a:cubicBezTo>
                <a:lnTo>
                  <a:pt x="11187217" y="1696773"/>
                </a:lnTo>
                <a:cubicBezTo>
                  <a:pt x="11184207" y="1700676"/>
                  <a:pt x="11181164" y="1704578"/>
                  <a:pt x="11178154" y="1708481"/>
                </a:cubicBezTo>
                <a:lnTo>
                  <a:pt x="11171670" y="1705524"/>
                </a:lnTo>
                <a:lnTo>
                  <a:pt x="11178253" y="1748135"/>
                </a:lnTo>
                <a:cubicBezTo>
                  <a:pt x="11179643" y="1751641"/>
                  <a:pt x="11181164" y="1755246"/>
                  <a:pt x="11181362" y="1759049"/>
                </a:cubicBezTo>
                <a:cubicBezTo>
                  <a:pt x="11181560" y="1763779"/>
                  <a:pt x="11179708" y="1768277"/>
                  <a:pt x="11177791" y="1772576"/>
                </a:cubicBezTo>
                <a:cubicBezTo>
                  <a:pt x="11161750" y="1808427"/>
                  <a:pt x="11139228" y="1835878"/>
                  <a:pt x="11114026" y="1865412"/>
                </a:cubicBezTo>
                <a:cubicBezTo>
                  <a:pt x="11113066" y="1866536"/>
                  <a:pt x="11112207" y="1868289"/>
                  <a:pt x="11113266" y="1869314"/>
                </a:cubicBezTo>
                <a:cubicBezTo>
                  <a:pt x="11111645" y="1869314"/>
                  <a:pt x="11110025" y="1869281"/>
                  <a:pt x="11108371" y="1869281"/>
                </a:cubicBezTo>
                <a:cubicBezTo>
                  <a:pt x="11109363" y="1864387"/>
                  <a:pt x="11110917" y="1859624"/>
                  <a:pt x="11113066" y="1855093"/>
                </a:cubicBezTo>
                <a:cubicBezTo>
                  <a:pt x="11110784" y="1856383"/>
                  <a:pt x="11107974" y="1856681"/>
                  <a:pt x="11105427" y="1855920"/>
                </a:cubicBezTo>
                <a:cubicBezTo>
                  <a:pt x="11105724" y="1865180"/>
                  <a:pt x="11100301" y="1875598"/>
                  <a:pt x="11098482" y="1884859"/>
                </a:cubicBezTo>
                <a:cubicBezTo>
                  <a:pt x="11098118" y="1886777"/>
                  <a:pt x="11097688" y="1888761"/>
                  <a:pt x="11096663" y="1890415"/>
                </a:cubicBezTo>
                <a:cubicBezTo>
                  <a:pt x="11095506" y="1892267"/>
                  <a:pt x="11093653" y="1893557"/>
                  <a:pt x="11091901" y="1894847"/>
                </a:cubicBezTo>
                <a:cubicBezTo>
                  <a:pt x="11080987" y="1902619"/>
                  <a:pt x="11071726" y="1913301"/>
                  <a:pt x="11060282" y="1919784"/>
                </a:cubicBezTo>
                <a:cubicBezTo>
                  <a:pt x="11053999" y="1923356"/>
                  <a:pt x="11047550" y="1926729"/>
                  <a:pt x="11041167" y="1930169"/>
                </a:cubicBezTo>
                <a:cubicBezTo>
                  <a:pt x="11038917" y="1931392"/>
                  <a:pt x="11007664" y="1948259"/>
                  <a:pt x="11008160" y="1949020"/>
                </a:cubicBezTo>
                <a:cubicBezTo>
                  <a:pt x="11006143" y="1946110"/>
                  <a:pt x="11008392" y="1941380"/>
                  <a:pt x="11011929" y="1941083"/>
                </a:cubicBezTo>
                <a:cubicBezTo>
                  <a:pt x="11011203" y="1939594"/>
                  <a:pt x="11010872" y="1937908"/>
                  <a:pt x="11011037" y="1936254"/>
                </a:cubicBezTo>
                <a:cubicBezTo>
                  <a:pt x="11005612" y="1942009"/>
                  <a:pt x="11000189" y="1947763"/>
                  <a:pt x="10994764" y="1953518"/>
                </a:cubicBezTo>
                <a:cubicBezTo>
                  <a:pt x="10992649" y="1955767"/>
                  <a:pt x="10989738" y="1958214"/>
                  <a:pt x="10986827" y="1957156"/>
                </a:cubicBezTo>
                <a:cubicBezTo>
                  <a:pt x="10984975" y="1956495"/>
                  <a:pt x="10983488" y="1958677"/>
                  <a:pt x="10982760" y="1960496"/>
                </a:cubicBezTo>
                <a:cubicBezTo>
                  <a:pt x="10973895" y="1982589"/>
                  <a:pt x="10963809" y="1998596"/>
                  <a:pt x="10950349" y="2017613"/>
                </a:cubicBezTo>
                <a:cubicBezTo>
                  <a:pt x="10946016" y="2009643"/>
                  <a:pt x="10942874" y="2000680"/>
                  <a:pt x="10939301" y="1992279"/>
                </a:cubicBezTo>
                <a:cubicBezTo>
                  <a:pt x="10937318" y="1987616"/>
                  <a:pt x="10935333" y="1982854"/>
                  <a:pt x="10934540" y="1977860"/>
                </a:cubicBezTo>
                <a:cubicBezTo>
                  <a:pt x="10934011" y="1974354"/>
                  <a:pt x="10934110" y="1970749"/>
                  <a:pt x="10933481" y="1967276"/>
                </a:cubicBezTo>
                <a:cubicBezTo>
                  <a:pt x="10932522" y="1962183"/>
                  <a:pt x="10930108" y="1957520"/>
                  <a:pt x="10928487" y="1952625"/>
                </a:cubicBezTo>
                <a:cubicBezTo>
                  <a:pt x="10925742" y="1944390"/>
                  <a:pt x="10925180" y="1935427"/>
                  <a:pt x="10926933" y="1926927"/>
                </a:cubicBezTo>
                <a:cubicBezTo>
                  <a:pt x="10925378" y="1927754"/>
                  <a:pt x="10923791" y="1928548"/>
                  <a:pt x="10922203" y="1929276"/>
                </a:cubicBezTo>
                <a:cubicBezTo>
                  <a:pt x="10908147" y="1902883"/>
                  <a:pt x="10909999" y="1866834"/>
                  <a:pt x="10914332" y="1838259"/>
                </a:cubicBezTo>
                <a:cubicBezTo>
                  <a:pt x="10914629" y="1836241"/>
                  <a:pt x="10914994" y="1834191"/>
                  <a:pt x="10915985" y="1832438"/>
                </a:cubicBezTo>
                <a:cubicBezTo>
                  <a:pt x="10918797" y="1827477"/>
                  <a:pt x="10925015" y="1824567"/>
                  <a:pt x="10929182" y="1820896"/>
                </a:cubicBezTo>
                <a:cubicBezTo>
                  <a:pt x="10934473" y="1816265"/>
                  <a:pt x="10939170" y="1810941"/>
                  <a:pt x="10943106" y="1805087"/>
                </a:cubicBezTo>
                <a:cubicBezTo>
                  <a:pt x="10943502" y="1806145"/>
                  <a:pt x="10945123" y="1805517"/>
                  <a:pt x="10945917" y="1804723"/>
                </a:cubicBezTo>
                <a:cubicBezTo>
                  <a:pt x="10952100" y="1798638"/>
                  <a:pt x="10957525" y="1791791"/>
                  <a:pt x="10963511" y="1785574"/>
                </a:cubicBezTo>
                <a:cubicBezTo>
                  <a:pt x="10970258" y="1778595"/>
                  <a:pt x="10974062" y="1769401"/>
                  <a:pt x="10981768" y="1763250"/>
                </a:cubicBezTo>
                <a:cubicBezTo>
                  <a:pt x="10987025" y="1759049"/>
                  <a:pt x="10993476" y="1756470"/>
                  <a:pt x="10998536" y="1752005"/>
                </a:cubicBezTo>
                <a:cubicBezTo>
                  <a:pt x="11001612" y="1749293"/>
                  <a:pt x="11004323" y="1745787"/>
                  <a:pt x="11008292" y="1744762"/>
                </a:cubicBezTo>
                <a:cubicBezTo>
                  <a:pt x="11011765" y="1743836"/>
                  <a:pt x="11015370" y="1745059"/>
                  <a:pt x="11018942" y="1745192"/>
                </a:cubicBezTo>
                <a:cubicBezTo>
                  <a:pt x="11022547" y="1745324"/>
                  <a:pt x="11026812" y="1743571"/>
                  <a:pt x="11027177" y="1739999"/>
                </a:cubicBezTo>
                <a:cubicBezTo>
                  <a:pt x="11021687" y="1741918"/>
                  <a:pt x="11015502" y="1741785"/>
                  <a:pt x="11010111" y="1739602"/>
                </a:cubicBezTo>
                <a:lnTo>
                  <a:pt x="11031212" y="1707059"/>
                </a:lnTo>
                <a:cubicBezTo>
                  <a:pt x="11029525" y="1706596"/>
                  <a:pt x="11027805" y="1706100"/>
                  <a:pt x="11026152" y="1705603"/>
                </a:cubicBezTo>
                <a:cubicBezTo>
                  <a:pt x="11018312" y="1729879"/>
                  <a:pt x="10999660" y="1750384"/>
                  <a:pt x="10976245" y="1760471"/>
                </a:cubicBezTo>
                <a:cubicBezTo>
                  <a:pt x="10971349" y="1748731"/>
                  <a:pt x="10970324" y="1735402"/>
                  <a:pt x="10973400" y="1723066"/>
                </a:cubicBezTo>
                <a:cubicBezTo>
                  <a:pt x="10971151" y="1722074"/>
                  <a:pt x="10969564" y="1725348"/>
                  <a:pt x="10969365" y="1727762"/>
                </a:cubicBezTo>
                <a:cubicBezTo>
                  <a:pt x="10968671" y="1736097"/>
                  <a:pt x="10969101" y="1744530"/>
                  <a:pt x="10970589" y="1752765"/>
                </a:cubicBezTo>
                <a:cubicBezTo>
                  <a:pt x="10973268" y="1767615"/>
                  <a:pt x="10963180" y="1775619"/>
                  <a:pt x="10954483" y="1786500"/>
                </a:cubicBezTo>
                <a:cubicBezTo>
                  <a:pt x="10949059" y="1793313"/>
                  <a:pt x="10943039" y="1800457"/>
                  <a:pt x="10934606" y="1802739"/>
                </a:cubicBezTo>
                <a:cubicBezTo>
                  <a:pt x="10931398" y="1803632"/>
                  <a:pt x="10928950" y="1806178"/>
                  <a:pt x="10926768" y="1808725"/>
                </a:cubicBezTo>
                <a:cubicBezTo>
                  <a:pt x="10914101" y="1823806"/>
                  <a:pt x="10906593" y="1810808"/>
                  <a:pt x="10903947" y="1796256"/>
                </a:cubicBezTo>
                <a:cubicBezTo>
                  <a:pt x="10900210" y="1775784"/>
                  <a:pt x="10904675" y="1754816"/>
                  <a:pt x="10909173" y="1734476"/>
                </a:cubicBezTo>
                <a:cubicBezTo>
                  <a:pt x="10909570" y="1732723"/>
                  <a:pt x="10909967" y="1730904"/>
                  <a:pt x="10911157" y="1729515"/>
                </a:cubicBezTo>
                <a:cubicBezTo>
                  <a:pt x="10912545" y="1727862"/>
                  <a:pt x="10914795" y="1727200"/>
                  <a:pt x="10916416" y="1725745"/>
                </a:cubicBezTo>
                <a:cubicBezTo>
                  <a:pt x="10918036" y="1724323"/>
                  <a:pt x="10918698" y="1721247"/>
                  <a:pt x="10916746" y="1720255"/>
                </a:cubicBezTo>
                <a:cubicBezTo>
                  <a:pt x="10914200" y="1721214"/>
                  <a:pt x="10911653" y="1722206"/>
                  <a:pt x="10909107" y="1723165"/>
                </a:cubicBezTo>
                <a:cubicBezTo>
                  <a:pt x="10911686" y="1714798"/>
                  <a:pt x="10908974" y="1707952"/>
                  <a:pt x="10908841" y="1699683"/>
                </a:cubicBezTo>
                <a:cubicBezTo>
                  <a:pt x="10905998" y="1701072"/>
                  <a:pt x="10903484" y="1704148"/>
                  <a:pt x="10904376" y="1707191"/>
                </a:cubicBezTo>
                <a:cubicBezTo>
                  <a:pt x="10904774" y="1708580"/>
                  <a:pt x="10905799" y="1709704"/>
                  <a:pt x="10906428" y="1711027"/>
                </a:cubicBezTo>
                <a:cubicBezTo>
                  <a:pt x="10909107" y="1716518"/>
                  <a:pt x="10905568" y="1729647"/>
                  <a:pt x="10904741" y="1735534"/>
                </a:cubicBezTo>
                <a:cubicBezTo>
                  <a:pt x="10903385" y="1745126"/>
                  <a:pt x="10901202" y="1754618"/>
                  <a:pt x="10898193" y="1763812"/>
                </a:cubicBezTo>
                <a:cubicBezTo>
                  <a:pt x="10892736" y="1764572"/>
                  <a:pt x="10887477" y="1756304"/>
                  <a:pt x="10885724" y="1752302"/>
                </a:cubicBezTo>
                <a:cubicBezTo>
                  <a:pt x="10886616" y="1754353"/>
                  <a:pt x="10886253" y="1756866"/>
                  <a:pt x="10884798" y="1758586"/>
                </a:cubicBezTo>
                <a:cubicBezTo>
                  <a:pt x="10889197" y="1763150"/>
                  <a:pt x="10893099" y="1765102"/>
                  <a:pt x="10895315" y="1771716"/>
                </a:cubicBezTo>
                <a:cubicBezTo>
                  <a:pt x="10899813" y="1785078"/>
                  <a:pt x="10894091" y="1801217"/>
                  <a:pt x="10901796" y="1813057"/>
                </a:cubicBezTo>
                <a:cubicBezTo>
                  <a:pt x="10903120" y="1815075"/>
                  <a:pt x="10904806" y="1816927"/>
                  <a:pt x="10905601" y="1819209"/>
                </a:cubicBezTo>
                <a:cubicBezTo>
                  <a:pt x="10906626" y="1822152"/>
                  <a:pt x="10906031" y="1825394"/>
                  <a:pt x="10905469" y="1828436"/>
                </a:cubicBezTo>
                <a:cubicBezTo>
                  <a:pt x="10899582" y="1860550"/>
                  <a:pt x="10898986" y="1893623"/>
                  <a:pt x="10903749" y="1925902"/>
                </a:cubicBezTo>
                <a:cubicBezTo>
                  <a:pt x="10904707" y="1932285"/>
                  <a:pt x="10905932" y="1938834"/>
                  <a:pt x="10909404" y="1944258"/>
                </a:cubicBezTo>
                <a:cubicBezTo>
                  <a:pt x="10910959" y="1946705"/>
                  <a:pt x="10912712" y="1950409"/>
                  <a:pt x="10910264" y="1951897"/>
                </a:cubicBezTo>
                <a:cubicBezTo>
                  <a:pt x="10910760" y="1950376"/>
                  <a:pt x="10909371" y="1948822"/>
                  <a:pt x="10907850" y="1948359"/>
                </a:cubicBezTo>
                <a:cubicBezTo>
                  <a:pt x="10906295" y="1947896"/>
                  <a:pt x="10904675" y="1948160"/>
                  <a:pt x="10903087" y="1948094"/>
                </a:cubicBezTo>
                <a:cubicBezTo>
                  <a:pt x="10898622" y="1947896"/>
                  <a:pt x="10894720" y="1945151"/>
                  <a:pt x="10891115" y="1942505"/>
                </a:cubicBezTo>
                <a:cubicBezTo>
                  <a:pt x="10886915" y="1939429"/>
                  <a:pt x="10882615" y="1936254"/>
                  <a:pt x="10879705" y="1931921"/>
                </a:cubicBezTo>
                <a:cubicBezTo>
                  <a:pt x="10877059" y="1927986"/>
                  <a:pt x="10875736" y="1923322"/>
                  <a:pt x="10874479" y="1918725"/>
                </a:cubicBezTo>
                <a:cubicBezTo>
                  <a:pt x="10872197" y="1910656"/>
                  <a:pt x="10869948" y="1902553"/>
                  <a:pt x="10867698" y="1894516"/>
                </a:cubicBezTo>
                <a:cubicBezTo>
                  <a:pt x="10863797" y="1895045"/>
                  <a:pt x="10863367" y="1900634"/>
                  <a:pt x="10864987" y="1904206"/>
                </a:cubicBezTo>
                <a:cubicBezTo>
                  <a:pt x="10866575" y="1907778"/>
                  <a:pt x="10869254" y="1911515"/>
                  <a:pt x="10867964" y="1915220"/>
                </a:cubicBezTo>
                <a:cubicBezTo>
                  <a:pt x="10864093" y="1915120"/>
                  <a:pt x="10863895" y="1911945"/>
                  <a:pt x="10861216" y="1910424"/>
                </a:cubicBezTo>
                <a:cubicBezTo>
                  <a:pt x="10858538" y="1908936"/>
                  <a:pt x="10855065" y="1908340"/>
                  <a:pt x="10852220" y="1907018"/>
                </a:cubicBezTo>
                <a:cubicBezTo>
                  <a:pt x="10845805" y="1904041"/>
                  <a:pt x="10839885" y="1899940"/>
                  <a:pt x="10834825" y="1894979"/>
                </a:cubicBezTo>
                <a:cubicBezTo>
                  <a:pt x="10831716" y="1895574"/>
                  <a:pt x="10828573" y="1896170"/>
                  <a:pt x="10825464" y="1896732"/>
                </a:cubicBezTo>
                <a:cubicBezTo>
                  <a:pt x="10843325" y="1905099"/>
                  <a:pt x="10862011" y="1914161"/>
                  <a:pt x="10873355" y="1930301"/>
                </a:cubicBezTo>
                <a:cubicBezTo>
                  <a:pt x="10877489" y="1936155"/>
                  <a:pt x="10880499" y="1943100"/>
                  <a:pt x="10885690" y="1948226"/>
                </a:cubicBezTo>
                <a:cubicBezTo>
                  <a:pt x="10891479" y="1953948"/>
                  <a:pt x="10898556" y="1954477"/>
                  <a:pt x="10904840" y="1958942"/>
                </a:cubicBezTo>
                <a:cubicBezTo>
                  <a:pt x="10907023" y="1960496"/>
                  <a:pt x="10908048" y="1963142"/>
                  <a:pt x="10909007" y="1965623"/>
                </a:cubicBezTo>
                <a:cubicBezTo>
                  <a:pt x="10915291" y="1982424"/>
                  <a:pt x="10922501" y="1999886"/>
                  <a:pt x="10926701" y="2017250"/>
                </a:cubicBezTo>
                <a:cubicBezTo>
                  <a:pt x="10929116" y="2027072"/>
                  <a:pt x="10928223" y="2037689"/>
                  <a:pt x="10932125" y="2047015"/>
                </a:cubicBezTo>
                <a:cubicBezTo>
                  <a:pt x="10933547" y="2047247"/>
                  <a:pt x="10935102" y="2046817"/>
                  <a:pt x="10936226" y="2045891"/>
                </a:cubicBezTo>
                <a:cubicBezTo>
                  <a:pt x="10935300" y="2057863"/>
                  <a:pt x="10928586" y="2068083"/>
                  <a:pt x="10920318" y="2076351"/>
                </a:cubicBezTo>
                <a:cubicBezTo>
                  <a:pt x="10902260" y="2094442"/>
                  <a:pt x="10884236" y="2112500"/>
                  <a:pt x="10866211" y="2130557"/>
                </a:cubicBezTo>
                <a:cubicBezTo>
                  <a:pt x="10872429" y="2128143"/>
                  <a:pt x="10878911" y="2126489"/>
                  <a:pt x="10885493" y="2125596"/>
                </a:cubicBezTo>
                <a:cubicBezTo>
                  <a:pt x="10864061" y="2142695"/>
                  <a:pt x="10829302" y="2135981"/>
                  <a:pt x="10809887" y="2155362"/>
                </a:cubicBezTo>
                <a:lnTo>
                  <a:pt x="10793053" y="2155990"/>
                </a:lnTo>
                <a:cubicBezTo>
                  <a:pt x="10790937" y="2156090"/>
                  <a:pt x="10788490" y="2156057"/>
                  <a:pt x="10787034" y="2154436"/>
                </a:cubicBezTo>
                <a:cubicBezTo>
                  <a:pt x="10786042" y="2153312"/>
                  <a:pt x="10785778" y="2151691"/>
                  <a:pt x="10784884" y="2150434"/>
                </a:cubicBezTo>
                <a:cubicBezTo>
                  <a:pt x="10782967" y="2147722"/>
                  <a:pt x="10778932" y="2147954"/>
                  <a:pt x="10775558" y="2148020"/>
                </a:cubicBezTo>
                <a:cubicBezTo>
                  <a:pt x="10770961" y="2148119"/>
                  <a:pt x="10755318" y="2146730"/>
                  <a:pt x="10754590" y="2140512"/>
                </a:cubicBezTo>
                <a:cubicBezTo>
                  <a:pt x="10753928" y="2134427"/>
                  <a:pt x="10762825" y="2134096"/>
                  <a:pt x="10765802" y="2130624"/>
                </a:cubicBezTo>
                <a:cubicBezTo>
                  <a:pt x="10766991" y="2129268"/>
                  <a:pt x="10767290" y="2127349"/>
                  <a:pt x="10767191" y="2125530"/>
                </a:cubicBezTo>
                <a:cubicBezTo>
                  <a:pt x="10766860" y="2120636"/>
                  <a:pt x="10763917" y="2116369"/>
                  <a:pt x="10761668" y="2112004"/>
                </a:cubicBezTo>
                <a:cubicBezTo>
                  <a:pt x="10755615" y="2100064"/>
                  <a:pt x="10767753" y="2085644"/>
                  <a:pt x="10767223" y="2071919"/>
                </a:cubicBezTo>
                <a:cubicBezTo>
                  <a:pt x="10766463" y="2052307"/>
                  <a:pt x="10762726" y="2032232"/>
                  <a:pt x="10759915" y="2012818"/>
                </a:cubicBezTo>
                <a:cubicBezTo>
                  <a:pt x="10767488" y="2013612"/>
                  <a:pt x="10774930" y="2006633"/>
                  <a:pt x="10774599" y="1999026"/>
                </a:cubicBezTo>
                <a:cubicBezTo>
                  <a:pt x="10769936" y="2004252"/>
                  <a:pt x="10761271" y="2009510"/>
                  <a:pt x="10757037" y="2003954"/>
                </a:cubicBezTo>
                <a:cubicBezTo>
                  <a:pt x="10755913" y="2002433"/>
                  <a:pt x="10755549" y="2000515"/>
                  <a:pt x="10755218" y="1998663"/>
                </a:cubicBezTo>
                <a:cubicBezTo>
                  <a:pt x="10754259" y="1993437"/>
                  <a:pt x="10753333" y="1988178"/>
                  <a:pt x="10752374" y="1982920"/>
                </a:cubicBezTo>
                <a:cubicBezTo>
                  <a:pt x="10749960" y="1983813"/>
                  <a:pt x="10747545" y="1984706"/>
                  <a:pt x="10745131" y="1985599"/>
                </a:cubicBezTo>
                <a:cubicBezTo>
                  <a:pt x="10753995" y="2002400"/>
                  <a:pt x="10756343" y="2021747"/>
                  <a:pt x="10758559" y="2040599"/>
                </a:cubicBezTo>
                <a:cubicBezTo>
                  <a:pt x="10760874" y="2060178"/>
                  <a:pt x="10761965" y="2083164"/>
                  <a:pt x="10747149" y="2096228"/>
                </a:cubicBezTo>
                <a:cubicBezTo>
                  <a:pt x="10746719" y="2095533"/>
                  <a:pt x="10746289" y="2094839"/>
                  <a:pt x="10745892" y="2094144"/>
                </a:cubicBezTo>
                <a:cubicBezTo>
                  <a:pt x="10748934" y="2102743"/>
                  <a:pt x="10751117" y="2111111"/>
                  <a:pt x="10751315" y="2118552"/>
                </a:cubicBezTo>
                <a:cubicBezTo>
                  <a:pt x="10751779" y="2136742"/>
                  <a:pt x="10727073" y="2129235"/>
                  <a:pt x="10722707" y="2116336"/>
                </a:cubicBezTo>
                <a:cubicBezTo>
                  <a:pt x="10720393" y="2121925"/>
                  <a:pt x="10725287" y="2121495"/>
                  <a:pt x="10727371" y="2126655"/>
                </a:cubicBezTo>
                <a:cubicBezTo>
                  <a:pt x="10729421" y="2131682"/>
                  <a:pt x="10725122" y="2135121"/>
                  <a:pt x="10720624" y="2137437"/>
                </a:cubicBezTo>
                <a:cubicBezTo>
                  <a:pt x="10710834" y="2142464"/>
                  <a:pt x="10698531" y="2139388"/>
                  <a:pt x="10688940" y="2145837"/>
                </a:cubicBezTo>
                <a:cubicBezTo>
                  <a:pt x="10691288" y="2150104"/>
                  <a:pt x="10704451" y="2143654"/>
                  <a:pt x="10709115" y="2142861"/>
                </a:cubicBezTo>
                <a:cubicBezTo>
                  <a:pt x="10711033" y="2146796"/>
                  <a:pt x="10707659" y="2150004"/>
                  <a:pt x="10708586" y="2153345"/>
                </a:cubicBezTo>
                <a:cubicBezTo>
                  <a:pt x="10712355" y="2152452"/>
                  <a:pt x="10711926" y="2149707"/>
                  <a:pt x="10713447" y="2147061"/>
                </a:cubicBezTo>
                <a:cubicBezTo>
                  <a:pt x="10715762" y="2143026"/>
                  <a:pt x="10715299" y="2143555"/>
                  <a:pt x="10719996" y="2142067"/>
                </a:cubicBezTo>
                <a:cubicBezTo>
                  <a:pt x="10725717" y="2140281"/>
                  <a:pt x="10730083" y="2137106"/>
                  <a:pt x="10735506" y="2134725"/>
                </a:cubicBezTo>
                <a:cubicBezTo>
                  <a:pt x="10737491" y="2136841"/>
                  <a:pt x="10736598" y="2139355"/>
                  <a:pt x="10736797" y="2142232"/>
                </a:cubicBezTo>
                <a:cubicBezTo>
                  <a:pt x="10737094" y="2148020"/>
                  <a:pt x="10737027" y="2145639"/>
                  <a:pt x="10740402" y="2148185"/>
                </a:cubicBezTo>
                <a:cubicBezTo>
                  <a:pt x="10743840" y="2150798"/>
                  <a:pt x="10748405" y="2155792"/>
                  <a:pt x="10752506" y="2157611"/>
                </a:cubicBezTo>
                <a:cubicBezTo>
                  <a:pt x="10754987" y="2158736"/>
                  <a:pt x="10755880" y="2158570"/>
                  <a:pt x="10758921" y="2158934"/>
                </a:cubicBezTo>
                <a:cubicBezTo>
                  <a:pt x="10760014" y="2159066"/>
                  <a:pt x="10764049" y="2159132"/>
                  <a:pt x="10764843" y="2159695"/>
                </a:cubicBezTo>
                <a:cubicBezTo>
                  <a:pt x="10766198" y="2160654"/>
                  <a:pt x="10764743" y="2162473"/>
                  <a:pt x="10765966" y="2163300"/>
                </a:cubicBezTo>
                <a:cubicBezTo>
                  <a:pt x="10769902" y="2165945"/>
                  <a:pt x="10776253" y="2166177"/>
                  <a:pt x="10780883" y="2169154"/>
                </a:cubicBezTo>
                <a:cubicBezTo>
                  <a:pt x="10774301" y="2164920"/>
                  <a:pt x="10765736" y="2175107"/>
                  <a:pt x="10760841" y="2172792"/>
                </a:cubicBezTo>
                <a:cubicBezTo>
                  <a:pt x="10760278" y="2172494"/>
                  <a:pt x="10759915" y="2168889"/>
                  <a:pt x="10758790" y="2168095"/>
                </a:cubicBezTo>
                <a:cubicBezTo>
                  <a:pt x="10756938" y="2166739"/>
                  <a:pt x="10755118" y="2167831"/>
                  <a:pt x="10752903" y="2167368"/>
                </a:cubicBezTo>
                <a:cubicBezTo>
                  <a:pt x="10749431" y="2166607"/>
                  <a:pt x="10746189" y="2164689"/>
                  <a:pt x="10742750" y="2165284"/>
                </a:cubicBezTo>
                <a:cubicBezTo>
                  <a:pt x="10742551" y="2170080"/>
                  <a:pt x="10743742" y="2174611"/>
                  <a:pt x="10744470" y="2179042"/>
                </a:cubicBezTo>
                <a:cubicBezTo>
                  <a:pt x="10691156" y="2208378"/>
                  <a:pt x="10636156" y="2216613"/>
                  <a:pt x="10588762" y="2203417"/>
                </a:cubicBezTo>
                <a:cubicBezTo>
                  <a:pt x="10544774" y="2191180"/>
                  <a:pt x="10505815" y="2161613"/>
                  <a:pt x="10476083" y="2118023"/>
                </a:cubicBezTo>
                <a:cubicBezTo>
                  <a:pt x="10455742" y="2088191"/>
                  <a:pt x="10441224" y="2053101"/>
                  <a:pt x="10431764" y="2015034"/>
                </a:cubicBezTo>
                <a:cubicBezTo>
                  <a:pt x="10433021" y="2015133"/>
                  <a:pt x="10434246" y="2015331"/>
                  <a:pt x="10435436" y="2015695"/>
                </a:cubicBezTo>
                <a:cubicBezTo>
                  <a:pt x="10441290" y="2017481"/>
                  <a:pt x="10442845" y="2020954"/>
                  <a:pt x="10450087" y="2018407"/>
                </a:cubicBezTo>
                <a:cubicBezTo>
                  <a:pt x="10450914" y="2010337"/>
                  <a:pt x="10440331" y="2008254"/>
                  <a:pt x="10452171" y="2002168"/>
                </a:cubicBezTo>
                <a:cubicBezTo>
                  <a:pt x="10456934" y="1999721"/>
                  <a:pt x="10466492" y="1997836"/>
                  <a:pt x="10471949" y="1998001"/>
                </a:cubicBezTo>
                <a:cubicBezTo>
                  <a:pt x="10472015" y="1997141"/>
                  <a:pt x="10471387" y="1994065"/>
                  <a:pt x="10470990" y="1993139"/>
                </a:cubicBezTo>
                <a:cubicBezTo>
                  <a:pt x="10464738" y="1997240"/>
                  <a:pt x="10455181" y="1997042"/>
                  <a:pt x="10448070" y="2000052"/>
                </a:cubicBezTo>
                <a:cubicBezTo>
                  <a:pt x="10441886" y="2002697"/>
                  <a:pt x="10436395" y="2006005"/>
                  <a:pt x="10429946" y="2007559"/>
                </a:cubicBezTo>
                <a:cubicBezTo>
                  <a:pt x="10420719" y="1967276"/>
                  <a:pt x="10417081" y="1923885"/>
                  <a:pt x="10418305" y="1879997"/>
                </a:cubicBezTo>
                <a:cubicBezTo>
                  <a:pt x="10419661" y="1829991"/>
                  <a:pt x="10431501" y="1787757"/>
                  <a:pt x="10446350" y="1755643"/>
                </a:cubicBezTo>
                <a:cubicBezTo>
                  <a:pt x="10460009" y="1726043"/>
                  <a:pt x="10490536" y="1684536"/>
                  <a:pt x="10519805" y="1655796"/>
                </a:cubicBezTo>
                <a:cubicBezTo>
                  <a:pt x="10525725" y="1657152"/>
                  <a:pt x="10531678" y="1658375"/>
                  <a:pt x="10538028" y="1658078"/>
                </a:cubicBezTo>
                <a:cubicBezTo>
                  <a:pt x="10519607" y="1629668"/>
                  <a:pt x="10544808" y="1616869"/>
                  <a:pt x="10568522" y="1605492"/>
                </a:cubicBezTo>
                <a:cubicBezTo>
                  <a:pt x="10580526" y="1599737"/>
                  <a:pt x="10588167" y="1590047"/>
                  <a:pt x="10599941" y="1583994"/>
                </a:cubicBezTo>
                <a:cubicBezTo>
                  <a:pt x="10613732" y="1576851"/>
                  <a:pt x="10628251" y="1571294"/>
                  <a:pt x="10641844" y="1563754"/>
                </a:cubicBezTo>
                <a:cubicBezTo>
                  <a:pt x="10657917" y="1554791"/>
                  <a:pt x="10674190" y="1543017"/>
                  <a:pt x="10694298" y="1553600"/>
                </a:cubicBezTo>
                <a:cubicBezTo>
                  <a:pt x="10700185" y="1548011"/>
                  <a:pt x="10692909" y="1543480"/>
                  <a:pt x="10695819" y="1538817"/>
                </a:cubicBezTo>
                <a:cubicBezTo>
                  <a:pt x="10697407" y="1536270"/>
                  <a:pt x="10706634" y="1536171"/>
                  <a:pt x="10709644" y="1535113"/>
                </a:cubicBezTo>
                <a:cubicBezTo>
                  <a:pt x="10723667" y="1530119"/>
                  <a:pt x="10730281" y="1520792"/>
                  <a:pt x="10737458" y="1508919"/>
                </a:cubicBezTo>
                <a:cubicBezTo>
                  <a:pt x="10744139" y="1497939"/>
                  <a:pt x="10752870" y="1492878"/>
                  <a:pt x="10766132" y="1493242"/>
                </a:cubicBezTo>
                <a:lnTo>
                  <a:pt x="10768084" y="1485801"/>
                </a:lnTo>
                <a:cubicBezTo>
                  <a:pt x="10764876" y="1486562"/>
                  <a:pt x="10761502" y="1486859"/>
                  <a:pt x="10758195" y="1486628"/>
                </a:cubicBezTo>
                <a:cubicBezTo>
                  <a:pt x="10760642" y="1481204"/>
                  <a:pt x="10763222" y="1475581"/>
                  <a:pt x="10767818" y="1471877"/>
                </a:cubicBezTo>
                <a:cubicBezTo>
                  <a:pt x="10772515" y="1468074"/>
                  <a:pt x="10778700" y="1466784"/>
                  <a:pt x="10784321" y="1464568"/>
                </a:cubicBezTo>
                <a:cubicBezTo>
                  <a:pt x="10792326" y="1461393"/>
                  <a:pt x="10799535" y="1456168"/>
                  <a:pt x="10805059" y="1449520"/>
                </a:cubicBezTo>
                <a:cubicBezTo>
                  <a:pt x="10813228" y="1439664"/>
                  <a:pt x="10834196" y="1439763"/>
                  <a:pt x="10846037" y="1442938"/>
                </a:cubicBezTo>
                <a:cubicBezTo>
                  <a:pt x="10848682" y="1443666"/>
                  <a:pt x="10851361" y="1444691"/>
                  <a:pt x="10854007" y="1444162"/>
                </a:cubicBezTo>
                <a:cubicBezTo>
                  <a:pt x="10852783" y="1442244"/>
                  <a:pt x="10851560" y="1440326"/>
                  <a:pt x="10850303" y="1438407"/>
                </a:cubicBezTo>
                <a:cubicBezTo>
                  <a:pt x="10869849" y="1435265"/>
                  <a:pt x="10888668" y="1425410"/>
                  <a:pt x="10908643" y="1425542"/>
                </a:cubicBezTo>
                <a:cubicBezTo>
                  <a:pt x="10907519" y="1421739"/>
                  <a:pt x="10907188" y="1417704"/>
                  <a:pt x="10906924" y="1413834"/>
                </a:cubicBezTo>
                <a:cubicBezTo>
                  <a:pt x="10892504" y="1422003"/>
                  <a:pt x="10882085" y="1430172"/>
                  <a:pt x="10864624" y="1433678"/>
                </a:cubicBezTo>
                <a:cubicBezTo>
                  <a:pt x="10859265" y="1434736"/>
                  <a:pt x="10818388" y="1440193"/>
                  <a:pt x="10816468" y="1433579"/>
                </a:cubicBezTo>
                <a:cubicBezTo>
                  <a:pt x="10810847" y="1414099"/>
                  <a:pt x="10824804" y="1394850"/>
                  <a:pt x="10837868" y="1379339"/>
                </a:cubicBezTo>
                <a:cubicBezTo>
                  <a:pt x="10836280" y="1375470"/>
                  <a:pt x="10830492" y="1378777"/>
                  <a:pt x="10828309" y="1382316"/>
                </a:cubicBezTo>
                <a:cubicBezTo>
                  <a:pt x="10824076" y="1389294"/>
                  <a:pt x="10820537" y="1396669"/>
                  <a:pt x="10817759" y="1404309"/>
                </a:cubicBezTo>
                <a:cubicBezTo>
                  <a:pt x="10808961" y="1428353"/>
                  <a:pt x="10804595" y="1445551"/>
                  <a:pt x="10781874" y="1459409"/>
                </a:cubicBezTo>
                <a:cubicBezTo>
                  <a:pt x="10774665" y="1463807"/>
                  <a:pt x="10765206" y="1465693"/>
                  <a:pt x="10760079" y="1472902"/>
                </a:cubicBezTo>
                <a:cubicBezTo>
                  <a:pt x="10757699" y="1476243"/>
                  <a:pt x="10756639" y="1480377"/>
                  <a:pt x="10754292" y="1483750"/>
                </a:cubicBezTo>
                <a:cubicBezTo>
                  <a:pt x="10751349" y="1488050"/>
                  <a:pt x="10746354" y="1490828"/>
                  <a:pt x="10741129" y="1491126"/>
                </a:cubicBezTo>
                <a:cubicBezTo>
                  <a:pt x="10741824" y="1487884"/>
                  <a:pt x="10743081" y="1484809"/>
                  <a:pt x="10744867" y="1482031"/>
                </a:cubicBezTo>
                <a:cubicBezTo>
                  <a:pt x="10743444" y="1480509"/>
                  <a:pt x="10740765" y="1481171"/>
                  <a:pt x="10739442" y="1482725"/>
                </a:cubicBezTo>
                <a:cubicBezTo>
                  <a:pt x="10738087" y="1484346"/>
                  <a:pt x="10737723" y="1486462"/>
                  <a:pt x="10737259" y="1488480"/>
                </a:cubicBezTo>
                <a:cubicBezTo>
                  <a:pt x="10733126" y="1506968"/>
                  <a:pt x="10717350" y="1522313"/>
                  <a:pt x="10698763" y="1525885"/>
                </a:cubicBezTo>
                <a:cubicBezTo>
                  <a:pt x="10695356" y="1526580"/>
                  <a:pt x="10690328" y="1525323"/>
                  <a:pt x="10690990" y="1521916"/>
                </a:cubicBezTo>
                <a:cubicBezTo>
                  <a:pt x="10678721" y="1523272"/>
                  <a:pt x="10667706" y="1535873"/>
                  <a:pt x="10656164" y="1531541"/>
                </a:cubicBezTo>
                <a:cubicBezTo>
                  <a:pt x="10655437" y="1528531"/>
                  <a:pt x="10654710" y="1525521"/>
                  <a:pt x="10653981" y="1522512"/>
                </a:cubicBezTo>
                <a:cubicBezTo>
                  <a:pt x="10650872" y="1523570"/>
                  <a:pt x="10647434" y="1523636"/>
                  <a:pt x="10644291" y="1522710"/>
                </a:cubicBezTo>
                <a:cubicBezTo>
                  <a:pt x="10633411" y="1506438"/>
                  <a:pt x="10637843" y="1484279"/>
                  <a:pt x="10639231" y="1465957"/>
                </a:cubicBezTo>
                <a:cubicBezTo>
                  <a:pt x="10639662" y="1459872"/>
                  <a:pt x="10640422" y="1453158"/>
                  <a:pt x="10644886" y="1448991"/>
                </a:cubicBezTo>
                <a:cubicBezTo>
                  <a:pt x="10648294" y="1445816"/>
                  <a:pt x="10653155" y="1444857"/>
                  <a:pt x="10657488" y="1443137"/>
                </a:cubicBezTo>
                <a:cubicBezTo>
                  <a:pt x="10666913" y="1439366"/>
                  <a:pt x="10674223" y="1431793"/>
                  <a:pt x="10680937" y="1424219"/>
                </a:cubicBezTo>
                <a:cubicBezTo>
                  <a:pt x="10690858" y="1413040"/>
                  <a:pt x="10700251" y="1401432"/>
                  <a:pt x="10709049" y="1389360"/>
                </a:cubicBezTo>
                <a:cubicBezTo>
                  <a:pt x="10707428" y="1387971"/>
                  <a:pt x="10705807" y="1386549"/>
                  <a:pt x="10704187" y="1385160"/>
                </a:cubicBezTo>
                <a:cubicBezTo>
                  <a:pt x="10694000" y="1408410"/>
                  <a:pt x="10675579" y="1427923"/>
                  <a:pt x="10652990" y="1439499"/>
                </a:cubicBezTo>
                <a:cubicBezTo>
                  <a:pt x="10651303" y="1440392"/>
                  <a:pt x="10649484" y="1441219"/>
                  <a:pt x="10647566" y="1441119"/>
                </a:cubicBezTo>
                <a:cubicBezTo>
                  <a:pt x="10644556" y="1440954"/>
                  <a:pt x="10642207" y="1438507"/>
                  <a:pt x="10640389" y="1436092"/>
                </a:cubicBezTo>
                <a:cubicBezTo>
                  <a:pt x="10632617" y="1425707"/>
                  <a:pt x="10628681" y="1412511"/>
                  <a:pt x="10629442" y="1399580"/>
                </a:cubicBezTo>
                <a:cubicBezTo>
                  <a:pt x="10625506" y="1402953"/>
                  <a:pt x="10624613" y="1408807"/>
                  <a:pt x="10625572" y="1413900"/>
                </a:cubicBezTo>
                <a:cubicBezTo>
                  <a:pt x="10626531" y="1418994"/>
                  <a:pt x="10628979" y="1423657"/>
                  <a:pt x="10630633" y="1428585"/>
                </a:cubicBezTo>
                <a:cubicBezTo>
                  <a:pt x="10635957" y="1443997"/>
                  <a:pt x="10633477" y="1460930"/>
                  <a:pt x="10630929" y="1477037"/>
                </a:cubicBezTo>
                <a:cubicBezTo>
                  <a:pt x="10620843" y="1481601"/>
                  <a:pt x="10610391" y="1471910"/>
                  <a:pt x="10603513" y="1463212"/>
                </a:cubicBezTo>
                <a:cubicBezTo>
                  <a:pt x="10602884" y="1462418"/>
                  <a:pt x="10602256" y="1461558"/>
                  <a:pt x="10602157" y="1460566"/>
                </a:cubicBezTo>
                <a:cubicBezTo>
                  <a:pt x="10601826" y="1456664"/>
                  <a:pt x="10609499" y="1454018"/>
                  <a:pt x="10607019" y="1451008"/>
                </a:cubicBezTo>
                <a:cubicBezTo>
                  <a:pt x="10603744" y="1450281"/>
                  <a:pt x="10600007" y="1452000"/>
                  <a:pt x="10598453" y="1455010"/>
                </a:cubicBezTo>
                <a:cubicBezTo>
                  <a:pt x="10592103" y="1448594"/>
                  <a:pt x="10585719" y="1442211"/>
                  <a:pt x="10579337" y="1435795"/>
                </a:cubicBezTo>
                <a:lnTo>
                  <a:pt x="10571895" y="1438474"/>
                </a:lnTo>
                <a:cubicBezTo>
                  <a:pt x="10583867" y="1441946"/>
                  <a:pt x="10591574" y="1453125"/>
                  <a:pt x="10598982" y="1463179"/>
                </a:cubicBezTo>
                <a:cubicBezTo>
                  <a:pt x="10606356" y="1473167"/>
                  <a:pt x="10615915" y="1483552"/>
                  <a:pt x="10628383" y="1484015"/>
                </a:cubicBezTo>
                <a:cubicBezTo>
                  <a:pt x="10626234" y="1495491"/>
                  <a:pt x="10621239" y="1533194"/>
                  <a:pt x="10632849" y="1540570"/>
                </a:cubicBezTo>
                <a:cubicBezTo>
                  <a:pt x="10633344" y="1540074"/>
                  <a:pt x="10638537" y="1536634"/>
                  <a:pt x="10638570" y="1536733"/>
                </a:cubicBezTo>
                <a:cubicBezTo>
                  <a:pt x="10638736" y="1539313"/>
                  <a:pt x="10638934" y="1541893"/>
                  <a:pt x="10639098" y="1544439"/>
                </a:cubicBezTo>
                <a:cubicBezTo>
                  <a:pt x="10634568" y="1543976"/>
                  <a:pt x="10630533" y="1546986"/>
                  <a:pt x="10626697" y="1549433"/>
                </a:cubicBezTo>
                <a:cubicBezTo>
                  <a:pt x="10620347" y="1553435"/>
                  <a:pt x="10613203" y="1556147"/>
                  <a:pt x="10605828" y="1557371"/>
                </a:cubicBezTo>
                <a:cubicBezTo>
                  <a:pt x="10604173" y="1557635"/>
                  <a:pt x="10602289" y="1557966"/>
                  <a:pt x="10601395" y="1559388"/>
                </a:cubicBezTo>
                <a:cubicBezTo>
                  <a:pt x="10600933" y="1560116"/>
                  <a:pt x="10600834" y="1560976"/>
                  <a:pt x="10600437" y="1561736"/>
                </a:cubicBezTo>
                <a:cubicBezTo>
                  <a:pt x="10599842" y="1562927"/>
                  <a:pt x="10598651" y="1563654"/>
                  <a:pt x="10597527" y="1564382"/>
                </a:cubicBezTo>
                <a:cubicBezTo>
                  <a:pt x="10587836" y="1570269"/>
                  <a:pt x="10577980" y="1575329"/>
                  <a:pt x="10568224" y="1581084"/>
                </a:cubicBezTo>
                <a:cubicBezTo>
                  <a:pt x="10555622" y="1588459"/>
                  <a:pt x="10542989" y="1595901"/>
                  <a:pt x="10529727" y="1602052"/>
                </a:cubicBezTo>
                <a:cubicBezTo>
                  <a:pt x="10516862" y="1608005"/>
                  <a:pt x="10503401" y="1612768"/>
                  <a:pt x="10489742" y="1616703"/>
                </a:cubicBezTo>
                <a:cubicBezTo>
                  <a:pt x="10490437" y="1619250"/>
                  <a:pt x="10491098" y="1621764"/>
                  <a:pt x="10491793" y="1624310"/>
                </a:cubicBezTo>
                <a:cubicBezTo>
                  <a:pt x="10483260" y="1620540"/>
                  <a:pt x="10473933" y="1618556"/>
                  <a:pt x="10464607" y="1618522"/>
                </a:cubicBezTo>
                <a:cubicBezTo>
                  <a:pt x="10456767" y="1618489"/>
                  <a:pt x="10449029" y="1619845"/>
                  <a:pt x="10441356" y="1621168"/>
                </a:cubicBezTo>
                <a:cubicBezTo>
                  <a:pt x="10414038" y="1625898"/>
                  <a:pt x="10386720" y="1630627"/>
                  <a:pt x="10359435" y="1635324"/>
                </a:cubicBezTo>
                <a:cubicBezTo>
                  <a:pt x="10350737" y="1636812"/>
                  <a:pt x="10341377" y="1638664"/>
                  <a:pt x="10335258" y="1645014"/>
                </a:cubicBezTo>
                <a:cubicBezTo>
                  <a:pt x="10331025" y="1649413"/>
                  <a:pt x="10327949" y="1656490"/>
                  <a:pt x="10321302" y="1657052"/>
                </a:cubicBezTo>
                <a:cubicBezTo>
                  <a:pt x="10320210" y="1651595"/>
                  <a:pt x="10325237" y="1646535"/>
                  <a:pt x="10330264" y="1644518"/>
                </a:cubicBezTo>
                <a:cubicBezTo>
                  <a:pt x="10321930" y="1636349"/>
                  <a:pt x="10320376" y="1626030"/>
                  <a:pt x="10319549" y="1614818"/>
                </a:cubicBezTo>
                <a:cubicBezTo>
                  <a:pt x="10318920" y="1606021"/>
                  <a:pt x="10310652" y="1577380"/>
                  <a:pt x="10328611" y="1584160"/>
                </a:cubicBezTo>
                <a:cubicBezTo>
                  <a:pt x="10328842" y="1581514"/>
                  <a:pt x="10328842" y="1578670"/>
                  <a:pt x="10328611" y="1575958"/>
                </a:cubicBezTo>
                <a:cubicBezTo>
                  <a:pt x="10321036" y="1575528"/>
                  <a:pt x="10313530" y="1586111"/>
                  <a:pt x="10311148" y="1572816"/>
                </a:cubicBezTo>
                <a:cubicBezTo>
                  <a:pt x="10310057" y="1566631"/>
                  <a:pt x="10312339" y="1555949"/>
                  <a:pt x="10313892" y="1550591"/>
                </a:cubicBezTo>
                <a:cubicBezTo>
                  <a:pt x="10313100" y="1550591"/>
                  <a:pt x="10310487" y="1551252"/>
                  <a:pt x="10309726" y="1551550"/>
                </a:cubicBezTo>
                <a:cubicBezTo>
                  <a:pt x="10309296" y="1559950"/>
                  <a:pt x="10309230" y="1568417"/>
                  <a:pt x="10309296" y="1576917"/>
                </a:cubicBezTo>
                <a:lnTo>
                  <a:pt x="10277863" y="1539713"/>
                </a:lnTo>
                <a:lnTo>
                  <a:pt x="10282011" y="1552013"/>
                </a:lnTo>
                <a:cubicBezTo>
                  <a:pt x="10278340" y="1564514"/>
                  <a:pt x="10269376" y="1576685"/>
                  <a:pt x="10260811" y="1586442"/>
                </a:cubicBezTo>
                <a:cubicBezTo>
                  <a:pt x="10257570" y="1588724"/>
                  <a:pt x="10250625" y="1590477"/>
                  <a:pt x="10245961" y="1588591"/>
                </a:cubicBezTo>
                <a:cubicBezTo>
                  <a:pt x="10244539" y="1587996"/>
                  <a:pt x="10242489" y="1585284"/>
                  <a:pt x="10242059" y="1583068"/>
                </a:cubicBezTo>
                <a:cubicBezTo>
                  <a:pt x="10240868" y="1544737"/>
                  <a:pt x="10249798" y="1515930"/>
                  <a:pt x="10260580" y="1488447"/>
                </a:cubicBezTo>
                <a:lnTo>
                  <a:pt x="10267870" y="1510071"/>
                </a:lnTo>
                <a:lnTo>
                  <a:pt x="10261208" y="1481270"/>
                </a:lnTo>
                <a:cubicBezTo>
                  <a:pt x="10259290" y="1455142"/>
                  <a:pt x="10265111" y="1427030"/>
                  <a:pt x="10272982" y="1402821"/>
                </a:cubicBezTo>
                <a:cubicBezTo>
                  <a:pt x="10278671" y="1385292"/>
                  <a:pt x="10290180" y="1366838"/>
                  <a:pt x="10303608" y="1350466"/>
                </a:cubicBezTo>
                <a:cubicBezTo>
                  <a:pt x="10305063" y="1349574"/>
                  <a:pt x="10306518" y="1348681"/>
                  <a:pt x="10307841" y="1347655"/>
                </a:cubicBezTo>
                <a:cubicBezTo>
                  <a:pt x="10314522" y="1342430"/>
                  <a:pt x="10314323" y="1339354"/>
                  <a:pt x="10323021" y="1339784"/>
                </a:cubicBezTo>
                <a:cubicBezTo>
                  <a:pt x="10326263" y="1339916"/>
                  <a:pt x="10345709" y="1343620"/>
                  <a:pt x="10337474" y="1334856"/>
                </a:cubicBezTo>
                <a:cubicBezTo>
                  <a:pt x="10331720" y="1328704"/>
                  <a:pt x="10323021" y="1338428"/>
                  <a:pt x="10327354" y="1325033"/>
                </a:cubicBezTo>
                <a:cubicBezTo>
                  <a:pt x="10331652" y="1311771"/>
                  <a:pt x="10346999" y="1300857"/>
                  <a:pt x="10360625" y="1299964"/>
                </a:cubicBezTo>
                <a:cubicBezTo>
                  <a:pt x="10360956" y="1297947"/>
                  <a:pt x="10360692" y="1295003"/>
                  <a:pt x="10359931" y="1293250"/>
                </a:cubicBezTo>
                <a:cubicBezTo>
                  <a:pt x="10347429" y="1298807"/>
                  <a:pt x="10331356" y="1304727"/>
                  <a:pt x="10322162" y="1314384"/>
                </a:cubicBezTo>
                <a:cubicBezTo>
                  <a:pt x="10318524" y="1318187"/>
                  <a:pt x="10315481" y="1322123"/>
                  <a:pt x="10312537" y="1325959"/>
                </a:cubicBezTo>
                <a:cubicBezTo>
                  <a:pt x="10282474" y="1328704"/>
                  <a:pt x="10251352" y="1321726"/>
                  <a:pt x="10226944" y="1302180"/>
                </a:cubicBezTo>
                <a:cubicBezTo>
                  <a:pt x="10203496" y="1283362"/>
                  <a:pt x="10183685" y="1255051"/>
                  <a:pt x="10166587" y="1219498"/>
                </a:cubicBezTo>
                <a:cubicBezTo>
                  <a:pt x="10165197" y="1216653"/>
                  <a:pt x="10163841" y="1213776"/>
                  <a:pt x="10162584" y="1210899"/>
                </a:cubicBezTo>
                <a:cubicBezTo>
                  <a:pt x="10158748" y="1202432"/>
                  <a:pt x="10155243" y="1193800"/>
                  <a:pt x="10152068" y="1185069"/>
                </a:cubicBezTo>
                <a:cubicBezTo>
                  <a:pt x="10151571" y="1183779"/>
                  <a:pt x="10151175" y="1182456"/>
                  <a:pt x="10150943" y="1181199"/>
                </a:cubicBezTo>
                <a:cubicBezTo>
                  <a:pt x="10152365" y="1181762"/>
                  <a:pt x="10153721" y="1182522"/>
                  <a:pt x="10155208" y="1182985"/>
                </a:cubicBezTo>
                <a:cubicBezTo>
                  <a:pt x="10156433" y="1183316"/>
                  <a:pt x="10157888" y="1183151"/>
                  <a:pt x="10158881" y="1183382"/>
                </a:cubicBezTo>
                <a:cubicBezTo>
                  <a:pt x="10159211" y="1182225"/>
                  <a:pt x="10157095" y="1180869"/>
                  <a:pt x="10158087" y="1179645"/>
                </a:cubicBezTo>
                <a:cubicBezTo>
                  <a:pt x="10158748" y="1178818"/>
                  <a:pt x="10161229" y="1178620"/>
                  <a:pt x="10162221" y="1178520"/>
                </a:cubicBezTo>
                <a:cubicBezTo>
                  <a:pt x="10165065" y="1178256"/>
                  <a:pt x="10168637" y="1178388"/>
                  <a:pt x="10171283" y="1179380"/>
                </a:cubicBezTo>
                <a:cubicBezTo>
                  <a:pt x="10173863" y="1180339"/>
                  <a:pt x="10176145" y="1181927"/>
                  <a:pt x="10178724" y="1182886"/>
                </a:cubicBezTo>
                <a:cubicBezTo>
                  <a:pt x="10180576" y="1183614"/>
                  <a:pt x="10182660" y="1183977"/>
                  <a:pt x="10184413" y="1184771"/>
                </a:cubicBezTo>
                <a:cubicBezTo>
                  <a:pt x="10184942" y="1184540"/>
                  <a:pt x="10185372" y="1184110"/>
                  <a:pt x="10185934" y="1183977"/>
                </a:cubicBezTo>
                <a:cubicBezTo>
                  <a:pt x="10184181" y="1182787"/>
                  <a:pt x="10181701" y="1182125"/>
                  <a:pt x="10179750" y="1181332"/>
                </a:cubicBezTo>
                <a:cubicBezTo>
                  <a:pt x="10178658" y="1180902"/>
                  <a:pt x="10177633" y="1180372"/>
                  <a:pt x="10176541" y="1179943"/>
                </a:cubicBezTo>
                <a:cubicBezTo>
                  <a:pt x="10175450" y="1179513"/>
                  <a:pt x="10174425" y="1178719"/>
                  <a:pt x="10173366" y="1178322"/>
                </a:cubicBezTo>
                <a:cubicBezTo>
                  <a:pt x="10172506" y="1178057"/>
                  <a:pt x="10170853" y="1178520"/>
                  <a:pt x="10170555" y="1177330"/>
                </a:cubicBezTo>
                <a:cubicBezTo>
                  <a:pt x="10170422" y="1176768"/>
                  <a:pt x="10171118" y="1175908"/>
                  <a:pt x="10171547" y="1175478"/>
                </a:cubicBezTo>
                <a:cubicBezTo>
                  <a:pt x="10172077" y="1174882"/>
                  <a:pt x="10172639" y="1174684"/>
                  <a:pt x="10173069" y="1173989"/>
                </a:cubicBezTo>
                <a:cubicBezTo>
                  <a:pt x="10173432" y="1173361"/>
                  <a:pt x="10173664" y="1172700"/>
                  <a:pt x="10173962" y="1172071"/>
                </a:cubicBezTo>
                <a:cubicBezTo>
                  <a:pt x="10171713" y="1173129"/>
                  <a:pt x="10170522" y="1175676"/>
                  <a:pt x="10168174" y="1176437"/>
                </a:cubicBezTo>
                <a:cubicBezTo>
                  <a:pt x="10166355" y="1177032"/>
                  <a:pt x="10164436" y="1177032"/>
                  <a:pt x="10162519" y="1176900"/>
                </a:cubicBezTo>
                <a:cubicBezTo>
                  <a:pt x="10160832" y="1176734"/>
                  <a:pt x="10159443" y="1176701"/>
                  <a:pt x="10157756" y="1176801"/>
                </a:cubicBezTo>
                <a:cubicBezTo>
                  <a:pt x="10156863" y="1176867"/>
                  <a:pt x="10156036" y="1176834"/>
                  <a:pt x="10155208" y="1176404"/>
                </a:cubicBezTo>
                <a:cubicBezTo>
                  <a:pt x="10154779" y="1176139"/>
                  <a:pt x="10154382" y="1175511"/>
                  <a:pt x="10153953" y="1175312"/>
                </a:cubicBezTo>
                <a:cubicBezTo>
                  <a:pt x="10153060" y="1174949"/>
                  <a:pt x="10151704" y="1175643"/>
                  <a:pt x="10150811" y="1175974"/>
                </a:cubicBezTo>
                <a:cubicBezTo>
                  <a:pt x="10150249" y="1176205"/>
                  <a:pt x="10149653" y="1176536"/>
                  <a:pt x="10149124" y="1176602"/>
                </a:cubicBezTo>
                <a:cubicBezTo>
                  <a:pt x="10148826" y="1175676"/>
                  <a:pt x="10148463" y="1174783"/>
                  <a:pt x="10148165" y="1173890"/>
                </a:cubicBezTo>
                <a:cubicBezTo>
                  <a:pt x="10149852" y="1171707"/>
                  <a:pt x="10155375" y="1170384"/>
                  <a:pt x="10155110" y="1169789"/>
                </a:cubicBezTo>
                <a:cubicBezTo>
                  <a:pt x="10154614" y="1168764"/>
                  <a:pt x="10153887" y="1167871"/>
                  <a:pt x="10152994" y="1167176"/>
                </a:cubicBezTo>
                <a:cubicBezTo>
                  <a:pt x="10150943" y="1168135"/>
                  <a:pt x="10149058" y="1169491"/>
                  <a:pt x="10147173" y="1170847"/>
                </a:cubicBezTo>
                <a:cubicBezTo>
                  <a:pt x="10145882" y="1166879"/>
                  <a:pt x="10144626" y="1162910"/>
                  <a:pt x="10143469" y="1158875"/>
                </a:cubicBezTo>
                <a:cubicBezTo>
                  <a:pt x="10139566" y="1145613"/>
                  <a:pt x="10138706" y="1131722"/>
                  <a:pt x="10135101" y="1118427"/>
                </a:cubicBezTo>
                <a:cubicBezTo>
                  <a:pt x="10133282" y="1111713"/>
                  <a:pt x="10123790" y="1099741"/>
                  <a:pt x="10124749" y="1093027"/>
                </a:cubicBezTo>
                <a:cubicBezTo>
                  <a:pt x="10123955" y="1097459"/>
                  <a:pt x="10122732" y="1101857"/>
                  <a:pt x="10120614" y="1105793"/>
                </a:cubicBezTo>
                <a:cubicBezTo>
                  <a:pt x="10113504" y="1090679"/>
                  <a:pt x="10117109" y="1072125"/>
                  <a:pt x="10117903" y="1055853"/>
                </a:cubicBezTo>
                <a:cubicBezTo>
                  <a:pt x="10118829" y="1036968"/>
                  <a:pt x="10119987" y="1018051"/>
                  <a:pt x="10121144" y="999133"/>
                </a:cubicBezTo>
                <a:cubicBezTo>
                  <a:pt x="10121707" y="989674"/>
                  <a:pt x="10122269" y="980215"/>
                  <a:pt x="10122864" y="970756"/>
                </a:cubicBezTo>
                <a:cubicBezTo>
                  <a:pt x="10123493" y="960504"/>
                  <a:pt x="10124121" y="950284"/>
                  <a:pt x="10124948" y="940098"/>
                </a:cubicBezTo>
                <a:cubicBezTo>
                  <a:pt x="10127395" y="910663"/>
                  <a:pt x="10131165" y="881195"/>
                  <a:pt x="10134902" y="851925"/>
                </a:cubicBezTo>
                <a:cubicBezTo>
                  <a:pt x="10135300" y="848916"/>
                  <a:pt x="10135696" y="845807"/>
                  <a:pt x="10137052" y="843095"/>
                </a:cubicBezTo>
                <a:cubicBezTo>
                  <a:pt x="10140294" y="836513"/>
                  <a:pt x="10148033" y="833702"/>
                  <a:pt x="10155044" y="831519"/>
                </a:cubicBezTo>
                <a:cubicBezTo>
                  <a:pt x="10169165" y="804466"/>
                  <a:pt x="10190994" y="779297"/>
                  <a:pt x="10218280" y="765671"/>
                </a:cubicBezTo>
                <a:cubicBezTo>
                  <a:pt x="10228697" y="760479"/>
                  <a:pt x="10239711" y="756179"/>
                  <a:pt x="10251286" y="754757"/>
                </a:cubicBezTo>
                <a:cubicBezTo>
                  <a:pt x="10263755" y="753236"/>
                  <a:pt x="10276356" y="755088"/>
                  <a:pt x="10288791" y="756940"/>
                </a:cubicBezTo>
                <a:cubicBezTo>
                  <a:pt x="10292197" y="757469"/>
                  <a:pt x="10295869" y="758097"/>
                  <a:pt x="10298250" y="760611"/>
                </a:cubicBezTo>
                <a:cubicBezTo>
                  <a:pt x="10300664" y="763091"/>
                  <a:pt x="10300532" y="768085"/>
                  <a:pt x="10297290" y="769276"/>
                </a:cubicBezTo>
                <a:cubicBezTo>
                  <a:pt x="10300730" y="768218"/>
                  <a:pt x="10304170" y="767192"/>
                  <a:pt x="10307609" y="766134"/>
                </a:cubicBezTo>
                <a:cubicBezTo>
                  <a:pt x="10306816" y="761537"/>
                  <a:pt x="10304699" y="757204"/>
                  <a:pt x="10301590" y="753732"/>
                </a:cubicBezTo>
                <a:cubicBezTo>
                  <a:pt x="10340749" y="752111"/>
                  <a:pt x="10384140" y="765340"/>
                  <a:pt x="10403554" y="799372"/>
                </a:cubicBezTo>
                <a:cubicBezTo>
                  <a:pt x="10408978" y="808897"/>
                  <a:pt x="10412186" y="819481"/>
                  <a:pt x="10415394" y="829932"/>
                </a:cubicBezTo>
                <a:cubicBezTo>
                  <a:pt x="10419462" y="843359"/>
                  <a:pt x="10423365" y="858639"/>
                  <a:pt x="10416254" y="870711"/>
                </a:cubicBezTo>
                <a:cubicBezTo>
                  <a:pt x="10420421" y="869057"/>
                  <a:pt x="10424886" y="868164"/>
                  <a:pt x="10429384" y="868065"/>
                </a:cubicBezTo>
                <a:cubicBezTo>
                  <a:pt x="10422869" y="838002"/>
                  <a:pt x="10416056" y="807178"/>
                  <a:pt x="10399353" y="781315"/>
                </a:cubicBezTo>
                <a:cubicBezTo>
                  <a:pt x="10397568" y="778570"/>
                  <a:pt x="10395848" y="774535"/>
                  <a:pt x="10398395" y="772451"/>
                </a:cubicBezTo>
                <a:cubicBezTo>
                  <a:pt x="10399850" y="771260"/>
                  <a:pt x="10401967" y="771525"/>
                  <a:pt x="10403819" y="771856"/>
                </a:cubicBezTo>
                <a:cubicBezTo>
                  <a:pt x="10426374" y="775791"/>
                  <a:pt x="10448963" y="779727"/>
                  <a:pt x="10471519" y="783696"/>
                </a:cubicBezTo>
                <a:cubicBezTo>
                  <a:pt x="10471453" y="780587"/>
                  <a:pt x="10471387" y="777445"/>
                  <a:pt x="10471353" y="774336"/>
                </a:cubicBezTo>
                <a:cubicBezTo>
                  <a:pt x="10432228" y="774667"/>
                  <a:pt x="10393103" y="767192"/>
                  <a:pt x="10356855" y="752508"/>
                </a:cubicBezTo>
                <a:cubicBezTo>
                  <a:pt x="10353118" y="750987"/>
                  <a:pt x="10348718" y="748275"/>
                  <a:pt x="10349281" y="744306"/>
                </a:cubicBezTo>
                <a:cubicBezTo>
                  <a:pt x="10349513" y="742520"/>
                  <a:pt x="10350770" y="741065"/>
                  <a:pt x="10351960" y="739709"/>
                </a:cubicBezTo>
                <a:cubicBezTo>
                  <a:pt x="10365487" y="724793"/>
                  <a:pt x="10382222" y="712788"/>
                  <a:pt x="10400710" y="704784"/>
                </a:cubicBezTo>
                <a:cubicBezTo>
                  <a:pt x="10399850" y="702006"/>
                  <a:pt x="10399023" y="699261"/>
                  <a:pt x="10398163" y="696483"/>
                </a:cubicBezTo>
                <a:cubicBezTo>
                  <a:pt x="10374053" y="726810"/>
                  <a:pt x="10335060" y="744802"/>
                  <a:pt x="10296299" y="743380"/>
                </a:cubicBezTo>
                <a:cubicBezTo>
                  <a:pt x="10291040" y="743148"/>
                  <a:pt x="10283995" y="740370"/>
                  <a:pt x="10285252" y="735244"/>
                </a:cubicBezTo>
                <a:cubicBezTo>
                  <a:pt x="10280787" y="736534"/>
                  <a:pt x="10276322" y="737824"/>
                  <a:pt x="10271858" y="739114"/>
                </a:cubicBezTo>
                <a:cubicBezTo>
                  <a:pt x="10271228" y="736567"/>
                  <a:pt x="10270601" y="733987"/>
                  <a:pt x="10269939" y="731441"/>
                </a:cubicBezTo>
                <a:cubicBezTo>
                  <a:pt x="10316109" y="691356"/>
                  <a:pt x="10362246" y="651305"/>
                  <a:pt x="10408383" y="611254"/>
                </a:cubicBezTo>
                <a:cubicBezTo>
                  <a:pt x="10420454" y="600770"/>
                  <a:pt x="10432559" y="590285"/>
                  <a:pt x="10446052" y="581786"/>
                </a:cubicBezTo>
                <a:cubicBezTo>
                  <a:pt x="10443637" y="580661"/>
                  <a:pt x="10441985" y="578048"/>
                  <a:pt x="10441985" y="575403"/>
                </a:cubicBezTo>
                <a:cubicBezTo>
                  <a:pt x="10483822" y="567134"/>
                  <a:pt x="10526684" y="564323"/>
                  <a:pt x="10569249" y="567002"/>
                </a:cubicBezTo>
                <a:cubicBezTo>
                  <a:pt x="10569646" y="562107"/>
                  <a:pt x="10570076" y="557246"/>
                  <a:pt x="10570473" y="552351"/>
                </a:cubicBezTo>
                <a:cubicBezTo>
                  <a:pt x="10566074" y="554269"/>
                  <a:pt x="10560287" y="551623"/>
                  <a:pt x="10558864" y="547026"/>
                </a:cubicBezTo>
                <a:cubicBezTo>
                  <a:pt x="10573251" y="522023"/>
                  <a:pt x="10594814" y="491860"/>
                  <a:pt x="10619752" y="476515"/>
                </a:cubicBezTo>
                <a:cubicBezTo>
                  <a:pt x="10628251" y="471256"/>
                  <a:pt x="10640851" y="469404"/>
                  <a:pt x="10650277" y="466163"/>
                </a:cubicBezTo>
                <a:cubicBezTo>
                  <a:pt x="10668402" y="460011"/>
                  <a:pt x="10668533" y="464079"/>
                  <a:pt x="10681234" y="476151"/>
                </a:cubicBezTo>
                <a:cubicBezTo>
                  <a:pt x="10683946" y="473637"/>
                  <a:pt x="10687055" y="471620"/>
                  <a:pt x="10690427" y="470132"/>
                </a:cubicBezTo>
                <a:cubicBezTo>
                  <a:pt x="10687121" y="468511"/>
                  <a:pt x="10684343" y="466626"/>
                  <a:pt x="10682688" y="463517"/>
                </a:cubicBezTo>
                <a:cubicBezTo>
                  <a:pt x="10694827" y="458754"/>
                  <a:pt x="10710768" y="459614"/>
                  <a:pt x="10722311" y="452702"/>
                </a:cubicBezTo>
                <a:cubicBezTo>
                  <a:pt x="10727702" y="449428"/>
                  <a:pt x="10729554" y="442648"/>
                  <a:pt x="10730976" y="436529"/>
                </a:cubicBezTo>
                <a:cubicBezTo>
                  <a:pt x="10725154" y="461764"/>
                  <a:pt x="10655139" y="458887"/>
                  <a:pt x="10637710" y="457101"/>
                </a:cubicBezTo>
                <a:cubicBezTo>
                  <a:pt x="10648988" y="447807"/>
                  <a:pt x="10650146" y="431370"/>
                  <a:pt x="10652361" y="416950"/>
                </a:cubicBezTo>
                <a:cubicBezTo>
                  <a:pt x="10654611" y="402497"/>
                  <a:pt x="10661457" y="385796"/>
                  <a:pt x="10675876" y="383480"/>
                </a:cubicBezTo>
                <a:cubicBezTo>
                  <a:pt x="10679184" y="382951"/>
                  <a:pt x="10682789" y="383249"/>
                  <a:pt x="10685633" y="381463"/>
                </a:cubicBezTo>
                <a:cubicBezTo>
                  <a:pt x="10688476" y="379743"/>
                  <a:pt x="10689337" y="374650"/>
                  <a:pt x="10686228" y="373426"/>
                </a:cubicBezTo>
                <a:cubicBezTo>
                  <a:pt x="10679878" y="374848"/>
                  <a:pt x="10673528" y="376238"/>
                  <a:pt x="10667145" y="377660"/>
                </a:cubicBezTo>
                <a:cubicBezTo>
                  <a:pt x="10664202" y="352326"/>
                  <a:pt x="10665458" y="326496"/>
                  <a:pt x="10670849" y="301559"/>
                </a:cubicBezTo>
                <a:cubicBezTo>
                  <a:pt x="10667277" y="303080"/>
                  <a:pt x="10663706" y="304535"/>
                  <a:pt x="10660100" y="306057"/>
                </a:cubicBezTo>
                <a:cubicBezTo>
                  <a:pt x="10670155" y="381165"/>
                  <a:pt x="10636057" y="460573"/>
                  <a:pt x="10574607" y="505057"/>
                </a:cubicBezTo>
                <a:cubicBezTo>
                  <a:pt x="10578377" y="500592"/>
                  <a:pt x="10575930" y="492555"/>
                  <a:pt x="10570308" y="490934"/>
                </a:cubicBezTo>
                <a:cubicBezTo>
                  <a:pt x="10564123" y="514648"/>
                  <a:pt x="10554267" y="537435"/>
                  <a:pt x="10541203" y="558205"/>
                </a:cubicBezTo>
                <a:cubicBezTo>
                  <a:pt x="10516730" y="553575"/>
                  <a:pt x="10491561" y="552682"/>
                  <a:pt x="10466789" y="555493"/>
                </a:cubicBezTo>
                <a:cubicBezTo>
                  <a:pt x="10466657" y="551755"/>
                  <a:pt x="10466558" y="547985"/>
                  <a:pt x="10466426" y="544248"/>
                </a:cubicBezTo>
                <a:cubicBezTo>
                  <a:pt x="10448302" y="555460"/>
                  <a:pt x="10430178" y="566671"/>
                  <a:pt x="10412054" y="577916"/>
                </a:cubicBezTo>
                <a:cubicBezTo>
                  <a:pt x="10420487" y="538096"/>
                  <a:pt x="10416187" y="496590"/>
                  <a:pt x="10422273" y="456340"/>
                </a:cubicBezTo>
                <a:cubicBezTo>
                  <a:pt x="10426374" y="429220"/>
                  <a:pt x="10435105" y="403060"/>
                  <a:pt x="10443804" y="377064"/>
                </a:cubicBezTo>
                <a:cubicBezTo>
                  <a:pt x="10446846" y="368002"/>
                  <a:pt x="10453329" y="356923"/>
                  <a:pt x="10462589" y="359271"/>
                </a:cubicBezTo>
                <a:cubicBezTo>
                  <a:pt x="10461233" y="355038"/>
                  <a:pt x="10459877" y="350804"/>
                  <a:pt x="10458520" y="346571"/>
                </a:cubicBezTo>
                <a:cubicBezTo>
                  <a:pt x="10455115" y="351301"/>
                  <a:pt x="10449161" y="354112"/>
                  <a:pt x="10443341" y="353715"/>
                </a:cubicBezTo>
                <a:cubicBezTo>
                  <a:pt x="10440859" y="335227"/>
                  <a:pt x="10446350" y="315813"/>
                  <a:pt x="10458124" y="301360"/>
                </a:cubicBezTo>
                <a:cubicBezTo>
                  <a:pt x="10453658" y="301724"/>
                  <a:pt x="10449195" y="302088"/>
                  <a:pt x="10444730" y="302485"/>
                </a:cubicBezTo>
                <a:cubicBezTo>
                  <a:pt x="10441456" y="333640"/>
                  <a:pt x="10436495" y="364596"/>
                  <a:pt x="10429946" y="395221"/>
                </a:cubicBezTo>
                <a:cubicBezTo>
                  <a:pt x="10425316" y="416752"/>
                  <a:pt x="10419098" y="439473"/>
                  <a:pt x="10402595" y="454124"/>
                </a:cubicBezTo>
                <a:cubicBezTo>
                  <a:pt x="10388473" y="450420"/>
                  <a:pt x="10378055" y="435868"/>
                  <a:pt x="10379113" y="421316"/>
                </a:cubicBezTo>
                <a:cubicBezTo>
                  <a:pt x="10375144" y="422473"/>
                  <a:pt x="10371209" y="423598"/>
                  <a:pt x="10367273" y="424755"/>
                </a:cubicBezTo>
                <a:cubicBezTo>
                  <a:pt x="10387051" y="443409"/>
                  <a:pt x="10401140" y="468279"/>
                  <a:pt x="10405406" y="495069"/>
                </a:cubicBezTo>
                <a:cubicBezTo>
                  <a:pt x="10408548" y="514912"/>
                  <a:pt x="10406365" y="535351"/>
                  <a:pt x="10400644" y="554567"/>
                </a:cubicBezTo>
                <a:cubicBezTo>
                  <a:pt x="10392078" y="583340"/>
                  <a:pt x="10375541" y="609666"/>
                  <a:pt x="10353349" y="629841"/>
                </a:cubicBezTo>
                <a:cubicBezTo>
                  <a:pt x="10349347" y="633512"/>
                  <a:pt x="10341542" y="636158"/>
                  <a:pt x="10339722" y="631064"/>
                </a:cubicBezTo>
                <a:cubicBezTo>
                  <a:pt x="10328015" y="642243"/>
                  <a:pt x="10316242" y="653389"/>
                  <a:pt x="10304401" y="664468"/>
                </a:cubicBezTo>
                <a:cubicBezTo>
                  <a:pt x="10295604" y="672703"/>
                  <a:pt x="10285484" y="679119"/>
                  <a:pt x="10276885" y="686925"/>
                </a:cubicBezTo>
                <a:cubicBezTo>
                  <a:pt x="10274669" y="688942"/>
                  <a:pt x="10273411" y="691852"/>
                  <a:pt x="10271328" y="694035"/>
                </a:cubicBezTo>
                <a:cubicBezTo>
                  <a:pt x="10269278" y="696251"/>
                  <a:pt x="10265607" y="697607"/>
                  <a:pt x="10263292" y="695656"/>
                </a:cubicBezTo>
                <a:cubicBezTo>
                  <a:pt x="10267955" y="691753"/>
                  <a:pt x="10272354" y="686958"/>
                  <a:pt x="10275000" y="681467"/>
                </a:cubicBezTo>
                <a:cubicBezTo>
                  <a:pt x="10264086" y="681964"/>
                  <a:pt x="10256148" y="695920"/>
                  <a:pt x="10248938" y="702733"/>
                </a:cubicBezTo>
                <a:cubicBezTo>
                  <a:pt x="10238851" y="712291"/>
                  <a:pt x="10227871" y="720957"/>
                  <a:pt x="10216196" y="728563"/>
                </a:cubicBezTo>
                <a:cubicBezTo>
                  <a:pt x="10200916" y="738551"/>
                  <a:pt x="10182892" y="746026"/>
                  <a:pt x="10168471" y="756973"/>
                </a:cubicBezTo>
                <a:cubicBezTo>
                  <a:pt x="10157260" y="765473"/>
                  <a:pt x="10141319" y="775725"/>
                  <a:pt x="10132719" y="786474"/>
                </a:cubicBezTo>
                <a:cubicBezTo>
                  <a:pt x="10129346" y="790674"/>
                  <a:pt x="10127263" y="796230"/>
                  <a:pt x="10128452" y="801456"/>
                </a:cubicBezTo>
                <a:cubicBezTo>
                  <a:pt x="10125014" y="800530"/>
                  <a:pt x="10123559" y="796363"/>
                  <a:pt x="10123790" y="792791"/>
                </a:cubicBezTo>
                <a:cubicBezTo>
                  <a:pt x="10124022" y="789252"/>
                  <a:pt x="10125312" y="785813"/>
                  <a:pt x="10124981" y="782274"/>
                </a:cubicBezTo>
                <a:cubicBezTo>
                  <a:pt x="10124649" y="778470"/>
                  <a:pt x="10122533" y="775130"/>
                  <a:pt x="10120979" y="771657"/>
                </a:cubicBezTo>
                <a:cubicBezTo>
                  <a:pt x="10117836" y="764580"/>
                  <a:pt x="10121839" y="762595"/>
                  <a:pt x="10122732" y="756510"/>
                </a:cubicBezTo>
                <a:cubicBezTo>
                  <a:pt x="10123889" y="748440"/>
                  <a:pt x="10122236" y="738915"/>
                  <a:pt x="10122004" y="730746"/>
                </a:cubicBezTo>
                <a:cubicBezTo>
                  <a:pt x="10121541" y="713548"/>
                  <a:pt x="10120979" y="696350"/>
                  <a:pt x="10119954" y="679219"/>
                </a:cubicBezTo>
                <a:cubicBezTo>
                  <a:pt x="10118068" y="648229"/>
                  <a:pt x="10129809" y="622135"/>
                  <a:pt x="10137317" y="592964"/>
                </a:cubicBezTo>
                <a:cubicBezTo>
                  <a:pt x="10143700" y="568094"/>
                  <a:pt x="10152101" y="543223"/>
                  <a:pt x="10157095" y="517757"/>
                </a:cubicBezTo>
                <a:cubicBezTo>
                  <a:pt x="10159310" y="506512"/>
                  <a:pt x="10160799" y="496028"/>
                  <a:pt x="10166090" y="485709"/>
                </a:cubicBezTo>
                <a:cubicBezTo>
                  <a:pt x="10167711" y="482633"/>
                  <a:pt x="10170291" y="476614"/>
                  <a:pt x="10172606" y="474166"/>
                </a:cubicBezTo>
                <a:cubicBezTo>
                  <a:pt x="10173565" y="473141"/>
                  <a:pt x="10183917" y="467783"/>
                  <a:pt x="10183685" y="468709"/>
                </a:cubicBezTo>
                <a:cubicBezTo>
                  <a:pt x="10183917" y="467783"/>
                  <a:pt x="10183917" y="466824"/>
                  <a:pt x="10183685" y="465898"/>
                </a:cubicBezTo>
                <a:cubicBezTo>
                  <a:pt x="10181734" y="467221"/>
                  <a:pt x="10179186" y="464443"/>
                  <a:pt x="10179750" y="462161"/>
                </a:cubicBezTo>
                <a:cubicBezTo>
                  <a:pt x="10180312" y="459879"/>
                  <a:pt x="10182495" y="458457"/>
                  <a:pt x="10184479" y="457200"/>
                </a:cubicBezTo>
                <a:cubicBezTo>
                  <a:pt x="10196021" y="449825"/>
                  <a:pt x="10206109" y="440134"/>
                  <a:pt x="10213980" y="428923"/>
                </a:cubicBezTo>
                <a:cubicBezTo>
                  <a:pt x="10210838" y="427269"/>
                  <a:pt x="10208358" y="424359"/>
                  <a:pt x="10207266" y="420985"/>
                </a:cubicBezTo>
                <a:cubicBezTo>
                  <a:pt x="10199659" y="435537"/>
                  <a:pt x="10189572" y="454653"/>
                  <a:pt x="10171151" y="451941"/>
                </a:cubicBezTo>
                <a:cubicBezTo>
                  <a:pt x="10180543" y="410071"/>
                  <a:pt x="10192217" y="366580"/>
                  <a:pt x="10211963" y="328613"/>
                </a:cubicBezTo>
                <a:cubicBezTo>
                  <a:pt x="10213186" y="326231"/>
                  <a:pt x="10214476" y="323784"/>
                  <a:pt x="10216426" y="321965"/>
                </a:cubicBezTo>
                <a:cubicBezTo>
                  <a:pt x="10220165" y="318492"/>
                  <a:pt x="10225556" y="317798"/>
                  <a:pt x="10230550" y="316905"/>
                </a:cubicBezTo>
                <a:cubicBezTo>
                  <a:pt x="10243117" y="314755"/>
                  <a:pt x="10255321" y="310555"/>
                  <a:pt x="10266533" y="304535"/>
                </a:cubicBezTo>
                <a:cubicBezTo>
                  <a:pt x="10269013" y="303213"/>
                  <a:pt x="10271494" y="301757"/>
                  <a:pt x="10274239" y="301261"/>
                </a:cubicBezTo>
                <a:cubicBezTo>
                  <a:pt x="10276421" y="300864"/>
                  <a:pt x="10278638" y="301096"/>
                  <a:pt x="10280853" y="300964"/>
                </a:cubicBezTo>
                <a:cubicBezTo>
                  <a:pt x="10290775" y="300368"/>
                  <a:pt x="10298845" y="293291"/>
                  <a:pt x="10307345" y="288131"/>
                </a:cubicBezTo>
                <a:cubicBezTo>
                  <a:pt x="10315845" y="282972"/>
                  <a:pt x="10327718" y="279929"/>
                  <a:pt x="10335027" y="286643"/>
                </a:cubicBezTo>
                <a:cubicBezTo>
                  <a:pt x="10336780" y="288230"/>
                  <a:pt x="10338136" y="290281"/>
                  <a:pt x="10340252" y="291339"/>
                </a:cubicBezTo>
                <a:cubicBezTo>
                  <a:pt x="10342336" y="292398"/>
                  <a:pt x="10345609" y="291637"/>
                  <a:pt x="10345941" y="289322"/>
                </a:cubicBezTo>
                <a:cubicBezTo>
                  <a:pt x="10340517" y="284659"/>
                  <a:pt x="10335093" y="279962"/>
                  <a:pt x="10329636" y="275266"/>
                </a:cubicBezTo>
                <a:cubicBezTo>
                  <a:pt x="10340550" y="263624"/>
                  <a:pt x="10355466" y="255819"/>
                  <a:pt x="10371275" y="253471"/>
                </a:cubicBezTo>
                <a:cubicBezTo>
                  <a:pt x="10370448" y="251817"/>
                  <a:pt x="10369621" y="250164"/>
                  <a:pt x="10368794" y="248543"/>
                </a:cubicBezTo>
                <a:cubicBezTo>
                  <a:pt x="10355234" y="254132"/>
                  <a:pt x="10342435" y="261508"/>
                  <a:pt x="10330726" y="270371"/>
                </a:cubicBezTo>
                <a:cubicBezTo>
                  <a:pt x="10322592" y="276589"/>
                  <a:pt x="10314886" y="283534"/>
                  <a:pt x="10305857" y="288396"/>
                </a:cubicBezTo>
                <a:cubicBezTo>
                  <a:pt x="10296828" y="293224"/>
                  <a:pt x="10285914" y="295738"/>
                  <a:pt x="10276223" y="292265"/>
                </a:cubicBezTo>
                <a:cubicBezTo>
                  <a:pt x="10279961" y="281351"/>
                  <a:pt x="10285616" y="271099"/>
                  <a:pt x="10292859" y="262070"/>
                </a:cubicBezTo>
                <a:cubicBezTo>
                  <a:pt x="10290676" y="261144"/>
                  <a:pt x="10288493" y="260152"/>
                  <a:pt x="10286311" y="259226"/>
                </a:cubicBezTo>
                <a:cubicBezTo>
                  <a:pt x="10282407" y="286974"/>
                  <a:pt x="10250856" y="313267"/>
                  <a:pt x="10222182" y="305958"/>
                </a:cubicBezTo>
                <a:cubicBezTo>
                  <a:pt x="10232666" y="266171"/>
                  <a:pt x="10243546" y="226384"/>
                  <a:pt x="10247185" y="184911"/>
                </a:cubicBezTo>
                <a:cubicBezTo>
                  <a:pt x="10247516" y="181140"/>
                  <a:pt x="10247847" y="177337"/>
                  <a:pt x="10249467" y="173930"/>
                </a:cubicBezTo>
                <a:cubicBezTo>
                  <a:pt x="10251650" y="169333"/>
                  <a:pt x="10255850" y="166059"/>
                  <a:pt x="10259951" y="163016"/>
                </a:cubicBezTo>
                <a:cubicBezTo>
                  <a:pt x="10286873" y="142875"/>
                  <a:pt x="10315514" y="123164"/>
                  <a:pt x="10333241" y="94589"/>
                </a:cubicBezTo>
                <a:cubicBezTo>
                  <a:pt x="10336515" y="89330"/>
                  <a:pt x="10339492" y="83641"/>
                  <a:pt x="10344453" y="79937"/>
                </a:cubicBezTo>
                <a:cubicBezTo>
                  <a:pt x="10349414" y="76200"/>
                  <a:pt x="10357053" y="75142"/>
                  <a:pt x="10361517" y="79474"/>
                </a:cubicBezTo>
                <a:cubicBezTo>
                  <a:pt x="10363172" y="76531"/>
                  <a:pt x="10363966" y="73124"/>
                  <a:pt x="10363734" y="69751"/>
                </a:cubicBezTo>
                <a:cubicBezTo>
                  <a:pt x="10358443" y="71074"/>
                  <a:pt x="10352820" y="71041"/>
                  <a:pt x="10347528" y="69685"/>
                </a:cubicBezTo>
                <a:cubicBezTo>
                  <a:pt x="10352489" y="55761"/>
                  <a:pt x="10359832" y="42697"/>
                  <a:pt x="10369158" y="31188"/>
                </a:cubicBezTo>
                <a:cubicBezTo>
                  <a:pt x="10366149" y="30923"/>
                  <a:pt x="10363172" y="30626"/>
                  <a:pt x="10360195" y="30361"/>
                </a:cubicBezTo>
                <a:cubicBezTo>
                  <a:pt x="10338533" y="86221"/>
                  <a:pt x="10300830" y="139402"/>
                  <a:pt x="10245432" y="162454"/>
                </a:cubicBezTo>
                <a:cubicBezTo>
                  <a:pt x="10242290" y="148927"/>
                  <a:pt x="10239115" y="135367"/>
                  <a:pt x="10235974" y="121808"/>
                </a:cubicBezTo>
                <a:cubicBezTo>
                  <a:pt x="10235610" y="120253"/>
                  <a:pt x="10235246" y="118666"/>
                  <a:pt x="10235577" y="117111"/>
                </a:cubicBezTo>
                <a:cubicBezTo>
                  <a:pt x="10236304" y="113506"/>
                  <a:pt x="10240108" y="111654"/>
                  <a:pt x="10242952" y="109372"/>
                </a:cubicBezTo>
                <a:cubicBezTo>
                  <a:pt x="10245796" y="107057"/>
                  <a:pt x="10247648" y="102129"/>
                  <a:pt x="10244572" y="100145"/>
                </a:cubicBezTo>
                <a:cubicBezTo>
                  <a:pt x="10240934" y="102956"/>
                  <a:pt x="10237296" y="105767"/>
                  <a:pt x="10233692" y="108545"/>
                </a:cubicBezTo>
                <a:cubicBezTo>
                  <a:pt x="10223869" y="72959"/>
                  <a:pt x="10216725" y="36645"/>
                  <a:pt x="10212326" y="0"/>
                </a:cubicBezTo>
                <a:close/>
              </a:path>
            </a:pathLst>
          </a:custGeom>
          <a:gradFill>
            <a:gsLst>
              <a:gs pos="0">
                <a:schemeClr val="accent1"/>
              </a:gs>
              <a:gs pos="47000">
                <a:srgbClr val="182B35"/>
              </a:gs>
              <a:gs pos="100000">
                <a:srgbClr val="182B35"/>
              </a:gs>
            </a:gsLst>
            <a:lin ang="162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202" name="Google Shape;202;p24"/>
          <p:cNvGrpSpPr/>
          <p:nvPr/>
        </p:nvGrpSpPr>
        <p:grpSpPr>
          <a:xfrm>
            <a:off x="5246631" y="627005"/>
            <a:ext cx="1698739" cy="783331"/>
            <a:chOff x="10255169" y="101507"/>
            <a:chExt cx="1698739" cy="783331"/>
          </a:xfrm>
        </p:grpSpPr>
        <p:sp>
          <p:nvSpPr>
            <p:cNvPr id="203" name="Google Shape;203;p24"/>
            <p:cNvSpPr txBox="1"/>
            <p:nvPr/>
          </p:nvSpPr>
          <p:spPr>
            <a:xfrm>
              <a:off x="10255169" y="334412"/>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lang="en-US" sz="3600">
                  <a:solidFill>
                    <a:schemeClr val="lt1"/>
                  </a:solidFill>
                  <a:latin typeface="Flavors"/>
                  <a:ea typeface="Flavors"/>
                  <a:cs typeface="Flavors"/>
                  <a:sym typeface="Flavors"/>
                </a:rPr>
                <a:t>Pocong</a:t>
              </a:r>
              <a:endParaRPr/>
            </a:p>
          </p:txBody>
        </p:sp>
        <p:sp>
          <p:nvSpPr>
            <p:cNvPr id="204" name="Google Shape;204;p24"/>
            <p:cNvSpPr/>
            <p:nvPr/>
          </p:nvSpPr>
          <p:spPr>
            <a:xfrm>
              <a:off x="10362355" y="101507"/>
              <a:ext cx="263736" cy="324025"/>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05" name="Google Shape;205;p24"/>
          <p:cNvSpPr txBox="1"/>
          <p:nvPr/>
        </p:nvSpPr>
        <p:spPr>
          <a:xfrm>
            <a:off x="1429393" y="1851627"/>
            <a:ext cx="9174866" cy="16619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5400"/>
              <a:buFont typeface="Flavors"/>
              <a:buNone/>
            </a:pPr>
            <a:r>
              <a:rPr b="1" lang="en-US" sz="5400">
                <a:solidFill>
                  <a:schemeClr val="lt1"/>
                </a:solidFill>
                <a:latin typeface="Flavors"/>
                <a:ea typeface="Flavors"/>
                <a:cs typeface="Flavors"/>
                <a:sym typeface="Flavors"/>
              </a:rPr>
              <a:t>Welcome To </a:t>
            </a:r>
            <a:endParaRPr/>
          </a:p>
          <a:p>
            <a:pPr indent="0" lvl="0" marL="0" marR="0" rtl="0" algn="ctr">
              <a:lnSpc>
                <a:spcPct val="90000"/>
              </a:lnSpc>
              <a:spcBef>
                <a:spcPts val="0"/>
              </a:spcBef>
              <a:spcAft>
                <a:spcPts val="0"/>
              </a:spcAft>
              <a:buClr>
                <a:schemeClr val="lt1"/>
              </a:buClr>
              <a:buSzPts val="5400"/>
              <a:buFont typeface="Flavors"/>
              <a:buNone/>
            </a:pPr>
            <a:r>
              <a:rPr b="1" lang="en-US" sz="5400">
                <a:solidFill>
                  <a:schemeClr val="lt1"/>
                </a:solidFill>
                <a:latin typeface="Flavors"/>
                <a:ea typeface="Flavors"/>
                <a:cs typeface="Flavors"/>
                <a:sym typeface="Flavors"/>
              </a:rPr>
              <a:t>Halloween Festival</a:t>
            </a:r>
            <a:endParaRPr/>
          </a:p>
        </p:txBody>
      </p:sp>
      <p:grpSp>
        <p:nvGrpSpPr>
          <p:cNvPr id="206" name="Google Shape;206;p24"/>
          <p:cNvGrpSpPr/>
          <p:nvPr/>
        </p:nvGrpSpPr>
        <p:grpSpPr>
          <a:xfrm flipH="1">
            <a:off x="9567077" y="1079711"/>
            <a:ext cx="2295762" cy="661249"/>
            <a:chOff x="2667893" y="381429"/>
            <a:chExt cx="4482206" cy="1291011"/>
          </a:xfrm>
        </p:grpSpPr>
        <p:grpSp>
          <p:nvGrpSpPr>
            <p:cNvPr id="207" name="Google Shape;207;p24"/>
            <p:cNvGrpSpPr/>
            <p:nvPr/>
          </p:nvGrpSpPr>
          <p:grpSpPr>
            <a:xfrm>
              <a:off x="2670136" y="383678"/>
              <a:ext cx="4472521" cy="1286536"/>
              <a:chOff x="2670136" y="383678"/>
              <a:chExt cx="4472521" cy="1286536"/>
            </a:xfrm>
          </p:grpSpPr>
          <p:sp>
            <p:nvSpPr>
              <p:cNvPr id="208" name="Google Shape;208;p24"/>
              <p:cNvSpPr/>
              <p:nvPr/>
            </p:nvSpPr>
            <p:spPr>
              <a:xfrm>
                <a:off x="2670136" y="383678"/>
                <a:ext cx="4472521" cy="1286536"/>
              </a:xfrm>
              <a:custGeom>
                <a:rect b="b" l="l" r="r" t="t"/>
                <a:pathLst>
                  <a:path extrusionOk="0" h="1286536" w="4472521">
                    <a:moveTo>
                      <a:pt x="1093065" y="1177175"/>
                    </a:moveTo>
                    <a:cubicBezTo>
                      <a:pt x="1089295" y="1177175"/>
                      <a:pt x="1085954" y="1176712"/>
                      <a:pt x="1082779" y="1175786"/>
                    </a:cubicBezTo>
                    <a:cubicBezTo>
                      <a:pt x="1080133" y="1175026"/>
                      <a:pt x="1075272" y="1173041"/>
                      <a:pt x="1072494" y="1168576"/>
                    </a:cubicBezTo>
                    <a:cubicBezTo>
                      <a:pt x="1069319" y="1163781"/>
                      <a:pt x="1069914" y="1157662"/>
                      <a:pt x="1071534" y="1153495"/>
                    </a:cubicBezTo>
                    <a:cubicBezTo>
                      <a:pt x="1073188" y="1148964"/>
                      <a:pt x="1075999" y="1144731"/>
                      <a:pt x="1079869" y="1140894"/>
                    </a:cubicBezTo>
                    <a:cubicBezTo>
                      <a:pt x="1082019" y="1138579"/>
                      <a:pt x="1084168" y="1136429"/>
                      <a:pt x="1086483" y="1134445"/>
                    </a:cubicBezTo>
                    <a:cubicBezTo>
                      <a:pt x="1100936" y="1122340"/>
                      <a:pt x="1116877" y="1115627"/>
                      <a:pt x="1132554" y="1115097"/>
                    </a:cubicBezTo>
                    <a:cubicBezTo>
                      <a:pt x="1137283" y="1115097"/>
                      <a:pt x="1141318" y="1115594"/>
                      <a:pt x="1144824" y="1116685"/>
                    </a:cubicBezTo>
                    <a:cubicBezTo>
                      <a:pt x="1148561" y="1117843"/>
                      <a:pt x="1152762" y="1119562"/>
                      <a:pt x="1155440" y="1123465"/>
                    </a:cubicBezTo>
                    <a:cubicBezTo>
                      <a:pt x="1159178" y="1129187"/>
                      <a:pt x="1157127" y="1135933"/>
                      <a:pt x="1156069" y="1138579"/>
                    </a:cubicBezTo>
                    <a:cubicBezTo>
                      <a:pt x="1154316" y="1142978"/>
                      <a:pt x="1151637" y="1147112"/>
                      <a:pt x="1147867" y="1151213"/>
                    </a:cubicBezTo>
                    <a:cubicBezTo>
                      <a:pt x="1146015" y="1153330"/>
                      <a:pt x="1143865" y="1155744"/>
                      <a:pt x="1141252" y="1157795"/>
                    </a:cubicBezTo>
                    <a:cubicBezTo>
                      <a:pt x="1134274" y="1163252"/>
                      <a:pt x="1127229" y="1167551"/>
                      <a:pt x="1119788" y="1170991"/>
                    </a:cubicBezTo>
                    <a:cubicBezTo>
                      <a:pt x="1111420" y="1174794"/>
                      <a:pt x="1103152" y="1176845"/>
                      <a:pt x="1095215" y="1177142"/>
                    </a:cubicBezTo>
                    <a:cubicBezTo>
                      <a:pt x="1094487" y="1177175"/>
                      <a:pt x="1093792" y="1177175"/>
                      <a:pt x="1093065" y="1177175"/>
                    </a:cubicBezTo>
                    <a:close/>
                    <a:moveTo>
                      <a:pt x="1405406" y="187137"/>
                    </a:moveTo>
                    <a:cubicBezTo>
                      <a:pt x="1406530" y="187137"/>
                      <a:pt x="1407654" y="187071"/>
                      <a:pt x="1408746" y="186939"/>
                    </a:cubicBezTo>
                    <a:cubicBezTo>
                      <a:pt x="1416915" y="186013"/>
                      <a:pt x="1423893" y="182408"/>
                      <a:pt x="1429053" y="179432"/>
                    </a:cubicBezTo>
                    <a:lnTo>
                      <a:pt x="1435800" y="175364"/>
                    </a:lnTo>
                    <a:cubicBezTo>
                      <a:pt x="1443009" y="171626"/>
                      <a:pt x="1450517" y="167790"/>
                      <a:pt x="1458124" y="164516"/>
                    </a:cubicBezTo>
                    <a:cubicBezTo>
                      <a:pt x="1465102" y="161539"/>
                      <a:pt x="1471386" y="159654"/>
                      <a:pt x="1477339" y="158695"/>
                    </a:cubicBezTo>
                    <a:cubicBezTo>
                      <a:pt x="1482300" y="157736"/>
                      <a:pt x="1487559" y="157273"/>
                      <a:pt x="1493512" y="157273"/>
                    </a:cubicBezTo>
                    <a:cubicBezTo>
                      <a:pt x="1499729" y="157273"/>
                      <a:pt x="1505947" y="157769"/>
                      <a:pt x="1512496" y="158265"/>
                    </a:cubicBezTo>
                    <a:lnTo>
                      <a:pt x="1518316" y="158728"/>
                    </a:lnTo>
                    <a:lnTo>
                      <a:pt x="1526188" y="159125"/>
                    </a:lnTo>
                    <a:cubicBezTo>
                      <a:pt x="1530421" y="159555"/>
                      <a:pt x="1534588" y="159786"/>
                      <a:pt x="1538623" y="159786"/>
                    </a:cubicBezTo>
                    <a:cubicBezTo>
                      <a:pt x="1542956" y="159786"/>
                      <a:pt x="1547255" y="159522"/>
                      <a:pt x="1551323" y="158992"/>
                    </a:cubicBezTo>
                    <a:cubicBezTo>
                      <a:pt x="1559459" y="157835"/>
                      <a:pt x="1565875" y="156314"/>
                      <a:pt x="1571564" y="154131"/>
                    </a:cubicBezTo>
                    <a:cubicBezTo>
                      <a:pt x="1578741" y="151485"/>
                      <a:pt x="1584826" y="147351"/>
                      <a:pt x="1589589" y="141927"/>
                    </a:cubicBezTo>
                    <a:cubicBezTo>
                      <a:pt x="1594351" y="136106"/>
                      <a:pt x="1597427" y="128962"/>
                      <a:pt x="1598221" y="121785"/>
                    </a:cubicBezTo>
                    <a:cubicBezTo>
                      <a:pt x="1598551" y="119140"/>
                      <a:pt x="1598651" y="116527"/>
                      <a:pt x="1598419" y="113749"/>
                    </a:cubicBezTo>
                    <a:cubicBezTo>
                      <a:pt x="1598617" y="104786"/>
                      <a:pt x="1595178" y="96055"/>
                      <a:pt x="1589258" y="90366"/>
                    </a:cubicBezTo>
                    <a:cubicBezTo>
                      <a:pt x="1583371" y="84578"/>
                      <a:pt x="1575731" y="82230"/>
                      <a:pt x="1570373" y="81238"/>
                    </a:cubicBezTo>
                    <a:cubicBezTo>
                      <a:pt x="1568124" y="80808"/>
                      <a:pt x="1565776" y="80610"/>
                      <a:pt x="1563362" y="80610"/>
                    </a:cubicBezTo>
                    <a:cubicBezTo>
                      <a:pt x="1558566" y="80610"/>
                      <a:pt x="1553473" y="81470"/>
                      <a:pt x="1548677" y="83123"/>
                    </a:cubicBezTo>
                    <a:cubicBezTo>
                      <a:pt x="1545172" y="84281"/>
                      <a:pt x="1541600" y="85868"/>
                      <a:pt x="1537796" y="87952"/>
                    </a:cubicBezTo>
                    <a:lnTo>
                      <a:pt x="1535151" y="84413"/>
                    </a:lnTo>
                    <a:cubicBezTo>
                      <a:pt x="1536970" y="82627"/>
                      <a:pt x="1538888" y="80874"/>
                      <a:pt x="1540839" y="79221"/>
                    </a:cubicBezTo>
                    <a:cubicBezTo>
                      <a:pt x="1542724" y="77633"/>
                      <a:pt x="1544709" y="76079"/>
                      <a:pt x="1546693" y="74491"/>
                    </a:cubicBezTo>
                    <a:cubicBezTo>
                      <a:pt x="1550298" y="71647"/>
                      <a:pt x="1554035" y="68736"/>
                      <a:pt x="1557409" y="65330"/>
                    </a:cubicBezTo>
                    <a:cubicBezTo>
                      <a:pt x="1564056" y="58682"/>
                      <a:pt x="1567562" y="52002"/>
                      <a:pt x="1568190" y="44792"/>
                    </a:cubicBezTo>
                    <a:cubicBezTo>
                      <a:pt x="1569083" y="37086"/>
                      <a:pt x="1564982" y="28553"/>
                      <a:pt x="1558202" y="23956"/>
                    </a:cubicBezTo>
                    <a:cubicBezTo>
                      <a:pt x="1556053" y="22401"/>
                      <a:pt x="1553572" y="21045"/>
                      <a:pt x="1550794" y="19855"/>
                    </a:cubicBezTo>
                    <a:cubicBezTo>
                      <a:pt x="1543584" y="16217"/>
                      <a:pt x="1534787" y="14332"/>
                      <a:pt x="1524766" y="14332"/>
                    </a:cubicBezTo>
                    <a:cubicBezTo>
                      <a:pt x="1524733" y="14332"/>
                      <a:pt x="1524733" y="14332"/>
                      <a:pt x="1524733" y="14332"/>
                    </a:cubicBezTo>
                    <a:cubicBezTo>
                      <a:pt x="1518052" y="14332"/>
                      <a:pt x="1511007" y="14795"/>
                      <a:pt x="1503268" y="15754"/>
                    </a:cubicBezTo>
                    <a:cubicBezTo>
                      <a:pt x="1488319" y="17639"/>
                      <a:pt x="1473966" y="23228"/>
                      <a:pt x="1461894" y="31926"/>
                    </a:cubicBezTo>
                    <a:lnTo>
                      <a:pt x="1460273" y="33183"/>
                    </a:lnTo>
                    <a:cubicBezTo>
                      <a:pt x="1458653" y="34440"/>
                      <a:pt x="1457032" y="35697"/>
                      <a:pt x="1455346" y="37152"/>
                    </a:cubicBezTo>
                    <a:cubicBezTo>
                      <a:pt x="1448003" y="42642"/>
                      <a:pt x="1441819" y="49058"/>
                      <a:pt x="1437056" y="56235"/>
                    </a:cubicBezTo>
                    <a:cubicBezTo>
                      <a:pt x="1432459" y="63312"/>
                      <a:pt x="1429714" y="69927"/>
                      <a:pt x="1428689" y="76476"/>
                    </a:cubicBezTo>
                    <a:cubicBezTo>
                      <a:pt x="1427597" y="83685"/>
                      <a:pt x="1429218" y="91887"/>
                      <a:pt x="1433154" y="99031"/>
                    </a:cubicBezTo>
                    <a:cubicBezTo>
                      <a:pt x="1436362" y="104984"/>
                      <a:pt x="1440827" y="110607"/>
                      <a:pt x="1447144" y="116692"/>
                    </a:cubicBezTo>
                    <a:lnTo>
                      <a:pt x="1447607" y="117122"/>
                    </a:lnTo>
                    <a:lnTo>
                      <a:pt x="1447805" y="117188"/>
                    </a:lnTo>
                    <a:lnTo>
                      <a:pt x="1449326" y="118247"/>
                    </a:lnTo>
                    <a:lnTo>
                      <a:pt x="1451906" y="120562"/>
                    </a:lnTo>
                    <a:lnTo>
                      <a:pt x="1448665" y="122282"/>
                    </a:lnTo>
                    <a:cubicBezTo>
                      <a:pt x="1447243" y="123075"/>
                      <a:pt x="1446350" y="123274"/>
                      <a:pt x="1442183" y="123274"/>
                    </a:cubicBezTo>
                    <a:cubicBezTo>
                      <a:pt x="1438015" y="123141"/>
                      <a:pt x="1433848" y="122017"/>
                      <a:pt x="1430276" y="120959"/>
                    </a:cubicBezTo>
                    <a:cubicBezTo>
                      <a:pt x="1427829" y="120231"/>
                      <a:pt x="1425382" y="119371"/>
                      <a:pt x="1422901" y="118478"/>
                    </a:cubicBezTo>
                    <a:cubicBezTo>
                      <a:pt x="1418965" y="117089"/>
                      <a:pt x="1414931" y="115667"/>
                      <a:pt x="1410598" y="114675"/>
                    </a:cubicBezTo>
                    <a:cubicBezTo>
                      <a:pt x="1408448" y="114146"/>
                      <a:pt x="1406199" y="113881"/>
                      <a:pt x="1403884" y="113881"/>
                    </a:cubicBezTo>
                    <a:cubicBezTo>
                      <a:pt x="1398692" y="113881"/>
                      <a:pt x="1393367" y="115237"/>
                      <a:pt x="1388803" y="117684"/>
                    </a:cubicBezTo>
                    <a:cubicBezTo>
                      <a:pt x="1382155" y="121157"/>
                      <a:pt x="1376698" y="126680"/>
                      <a:pt x="1373424" y="133361"/>
                    </a:cubicBezTo>
                    <a:cubicBezTo>
                      <a:pt x="1372300" y="135544"/>
                      <a:pt x="1371407" y="138024"/>
                      <a:pt x="1370712" y="140935"/>
                    </a:cubicBezTo>
                    <a:cubicBezTo>
                      <a:pt x="1368132" y="149037"/>
                      <a:pt x="1369125" y="158331"/>
                      <a:pt x="1373358" y="165872"/>
                    </a:cubicBezTo>
                    <a:cubicBezTo>
                      <a:pt x="1376764" y="172155"/>
                      <a:pt x="1381626" y="177513"/>
                      <a:pt x="1387447" y="181449"/>
                    </a:cubicBezTo>
                    <a:cubicBezTo>
                      <a:pt x="1392573" y="185054"/>
                      <a:pt x="1399122" y="187137"/>
                      <a:pt x="1405406" y="187137"/>
                    </a:cubicBezTo>
                    <a:close/>
                    <a:moveTo>
                      <a:pt x="1723236" y="153172"/>
                    </a:moveTo>
                    <a:cubicBezTo>
                      <a:pt x="1725485" y="152279"/>
                      <a:pt x="1727635" y="151286"/>
                      <a:pt x="1729884" y="150129"/>
                    </a:cubicBezTo>
                    <a:cubicBezTo>
                      <a:pt x="1737094" y="146987"/>
                      <a:pt x="1743642" y="142820"/>
                      <a:pt x="1749331" y="137760"/>
                    </a:cubicBezTo>
                    <a:cubicBezTo>
                      <a:pt x="1754854" y="132733"/>
                      <a:pt x="1758723" y="128036"/>
                      <a:pt x="1761535" y="122943"/>
                    </a:cubicBezTo>
                    <a:cubicBezTo>
                      <a:pt x="1764412" y="117982"/>
                      <a:pt x="1766363" y="110045"/>
                      <a:pt x="1763254" y="102669"/>
                    </a:cubicBezTo>
                    <a:cubicBezTo>
                      <a:pt x="1760840" y="96882"/>
                      <a:pt x="1756012" y="92086"/>
                      <a:pt x="1748967" y="88415"/>
                    </a:cubicBezTo>
                    <a:cubicBezTo>
                      <a:pt x="1746784" y="87357"/>
                      <a:pt x="1744535" y="86430"/>
                      <a:pt x="1742220" y="85471"/>
                    </a:cubicBezTo>
                    <a:cubicBezTo>
                      <a:pt x="1735209" y="82263"/>
                      <a:pt x="1727734" y="80246"/>
                      <a:pt x="1719995" y="79452"/>
                    </a:cubicBezTo>
                    <a:cubicBezTo>
                      <a:pt x="1716721" y="79154"/>
                      <a:pt x="1713447" y="78956"/>
                      <a:pt x="1710139" y="78956"/>
                    </a:cubicBezTo>
                    <a:cubicBezTo>
                      <a:pt x="1707064" y="78956"/>
                      <a:pt x="1703988" y="79121"/>
                      <a:pt x="1700879" y="79452"/>
                    </a:cubicBezTo>
                    <a:cubicBezTo>
                      <a:pt x="1693934" y="80246"/>
                      <a:pt x="1687517" y="82792"/>
                      <a:pt x="1682292" y="86761"/>
                    </a:cubicBezTo>
                    <a:cubicBezTo>
                      <a:pt x="1676802" y="90895"/>
                      <a:pt x="1672701" y="96948"/>
                      <a:pt x="1671014" y="103298"/>
                    </a:cubicBezTo>
                    <a:cubicBezTo>
                      <a:pt x="1670584" y="104984"/>
                      <a:pt x="1670320" y="106671"/>
                      <a:pt x="1670022" y="108325"/>
                    </a:cubicBezTo>
                    <a:lnTo>
                      <a:pt x="1669658" y="110607"/>
                    </a:lnTo>
                    <a:cubicBezTo>
                      <a:pt x="1668368" y="118081"/>
                      <a:pt x="1669658" y="126184"/>
                      <a:pt x="1673197" y="133427"/>
                    </a:cubicBezTo>
                    <a:cubicBezTo>
                      <a:pt x="1676140" y="139413"/>
                      <a:pt x="1680109" y="144507"/>
                      <a:pt x="1685004" y="148608"/>
                    </a:cubicBezTo>
                    <a:cubicBezTo>
                      <a:pt x="1689998" y="152874"/>
                      <a:pt x="1696613" y="155553"/>
                      <a:pt x="1703591" y="156148"/>
                    </a:cubicBezTo>
                    <a:cubicBezTo>
                      <a:pt x="1704815" y="156280"/>
                      <a:pt x="1706038" y="156347"/>
                      <a:pt x="1707262" y="156347"/>
                    </a:cubicBezTo>
                    <a:cubicBezTo>
                      <a:pt x="1712488" y="156347"/>
                      <a:pt x="1717878" y="155288"/>
                      <a:pt x="1723236" y="153172"/>
                    </a:cubicBezTo>
                    <a:close/>
                    <a:moveTo>
                      <a:pt x="1913174" y="1235880"/>
                    </a:moveTo>
                    <a:lnTo>
                      <a:pt x="1928851" y="1233333"/>
                    </a:lnTo>
                    <a:lnTo>
                      <a:pt x="1935333" y="1232738"/>
                    </a:lnTo>
                    <a:cubicBezTo>
                      <a:pt x="1941187" y="1232242"/>
                      <a:pt x="1947206" y="1231713"/>
                      <a:pt x="1953126" y="1230753"/>
                    </a:cubicBezTo>
                    <a:cubicBezTo>
                      <a:pt x="1958517" y="1229993"/>
                      <a:pt x="1964735" y="1229133"/>
                      <a:pt x="1970820" y="1227843"/>
                    </a:cubicBezTo>
                    <a:cubicBezTo>
                      <a:pt x="1973201" y="1227380"/>
                      <a:pt x="1975550" y="1227016"/>
                      <a:pt x="1978063" y="1226752"/>
                    </a:cubicBezTo>
                    <a:lnTo>
                      <a:pt x="2000586" y="1225131"/>
                    </a:lnTo>
                    <a:cubicBezTo>
                      <a:pt x="2004290" y="1224668"/>
                      <a:pt x="2008226" y="1223775"/>
                      <a:pt x="2012260" y="1222452"/>
                    </a:cubicBezTo>
                    <a:cubicBezTo>
                      <a:pt x="2016990" y="1220931"/>
                      <a:pt x="2022017" y="1219211"/>
                      <a:pt x="2027143" y="1217061"/>
                    </a:cubicBezTo>
                    <a:lnTo>
                      <a:pt x="2038917" y="1213754"/>
                    </a:lnTo>
                    <a:cubicBezTo>
                      <a:pt x="2041431" y="1213026"/>
                      <a:pt x="2043878" y="1212166"/>
                      <a:pt x="2046326" y="1211340"/>
                    </a:cubicBezTo>
                    <a:lnTo>
                      <a:pt x="2050493" y="1209918"/>
                    </a:lnTo>
                    <a:cubicBezTo>
                      <a:pt x="2056843" y="1207834"/>
                      <a:pt x="2062300" y="1205816"/>
                      <a:pt x="2067261" y="1203700"/>
                    </a:cubicBezTo>
                    <a:cubicBezTo>
                      <a:pt x="2069477" y="1202807"/>
                      <a:pt x="2071759" y="1202013"/>
                      <a:pt x="2074074" y="1201252"/>
                    </a:cubicBezTo>
                    <a:cubicBezTo>
                      <a:pt x="2078770" y="1199830"/>
                      <a:pt x="2083334" y="1198110"/>
                      <a:pt x="2087898" y="1196391"/>
                    </a:cubicBezTo>
                    <a:cubicBezTo>
                      <a:pt x="2090445" y="1195398"/>
                      <a:pt x="2092991" y="1194439"/>
                      <a:pt x="2095505" y="1193546"/>
                    </a:cubicBezTo>
                    <a:cubicBezTo>
                      <a:pt x="2098746" y="1192323"/>
                      <a:pt x="2101954" y="1190636"/>
                      <a:pt x="2105989" y="1188023"/>
                    </a:cubicBezTo>
                    <a:lnTo>
                      <a:pt x="2106849" y="1187461"/>
                    </a:lnTo>
                    <a:cubicBezTo>
                      <a:pt x="2110884" y="1184782"/>
                      <a:pt x="2114919" y="1182103"/>
                      <a:pt x="2119086" y="1179060"/>
                    </a:cubicBezTo>
                    <a:cubicBezTo>
                      <a:pt x="2124940" y="1175786"/>
                      <a:pt x="2132646" y="1171487"/>
                      <a:pt x="2140120" y="1166790"/>
                    </a:cubicBezTo>
                    <a:cubicBezTo>
                      <a:pt x="2145247" y="1163748"/>
                      <a:pt x="2150274" y="1160540"/>
                      <a:pt x="2155268" y="1157265"/>
                    </a:cubicBezTo>
                    <a:cubicBezTo>
                      <a:pt x="2157285" y="1155976"/>
                      <a:pt x="2159336" y="1154719"/>
                      <a:pt x="2161419" y="1153594"/>
                    </a:cubicBezTo>
                    <a:lnTo>
                      <a:pt x="2167075" y="1150353"/>
                    </a:lnTo>
                    <a:lnTo>
                      <a:pt x="2167604" y="1150320"/>
                    </a:lnTo>
                    <a:cubicBezTo>
                      <a:pt x="2207490" y="1148700"/>
                      <a:pt x="2245491" y="1123829"/>
                      <a:pt x="2279060" y="1101868"/>
                    </a:cubicBezTo>
                    <a:cubicBezTo>
                      <a:pt x="2301582" y="1087118"/>
                      <a:pt x="2322881" y="1073194"/>
                      <a:pt x="2340344" y="1069788"/>
                    </a:cubicBezTo>
                    <a:cubicBezTo>
                      <a:pt x="2345272" y="1068795"/>
                      <a:pt x="2350365" y="1068332"/>
                      <a:pt x="2355458" y="1068332"/>
                    </a:cubicBezTo>
                    <a:cubicBezTo>
                      <a:pt x="2384000" y="1068332"/>
                      <a:pt x="2407184" y="1083017"/>
                      <a:pt x="2415849" y="1089334"/>
                    </a:cubicBezTo>
                    <a:lnTo>
                      <a:pt x="2416213" y="1089598"/>
                    </a:lnTo>
                    <a:lnTo>
                      <a:pt x="2416478" y="1090028"/>
                    </a:lnTo>
                    <a:cubicBezTo>
                      <a:pt x="2417371" y="1091616"/>
                      <a:pt x="2418297" y="1093170"/>
                      <a:pt x="2419256" y="1094559"/>
                    </a:cubicBezTo>
                    <a:cubicBezTo>
                      <a:pt x="2420446" y="1096081"/>
                      <a:pt x="2421802" y="1097437"/>
                      <a:pt x="2423390" y="1098958"/>
                    </a:cubicBezTo>
                    <a:lnTo>
                      <a:pt x="2429112" y="1104448"/>
                    </a:lnTo>
                    <a:cubicBezTo>
                      <a:pt x="2430401" y="1105539"/>
                      <a:pt x="2431757" y="1106565"/>
                      <a:pt x="2433146" y="1107590"/>
                    </a:cubicBezTo>
                    <a:lnTo>
                      <a:pt x="2435495" y="1109409"/>
                    </a:lnTo>
                    <a:cubicBezTo>
                      <a:pt x="2438603" y="1112419"/>
                      <a:pt x="2441448" y="1115097"/>
                      <a:pt x="2444623" y="1117313"/>
                    </a:cubicBezTo>
                    <a:cubicBezTo>
                      <a:pt x="2445813" y="1118173"/>
                      <a:pt x="2446971" y="1119099"/>
                      <a:pt x="2448128" y="1119992"/>
                    </a:cubicBezTo>
                    <a:cubicBezTo>
                      <a:pt x="2450212" y="1121679"/>
                      <a:pt x="2452196" y="1123233"/>
                      <a:pt x="2454478" y="1124523"/>
                    </a:cubicBezTo>
                    <a:lnTo>
                      <a:pt x="2456694" y="1125912"/>
                    </a:lnTo>
                    <a:cubicBezTo>
                      <a:pt x="2460961" y="1128624"/>
                      <a:pt x="2465393" y="1131402"/>
                      <a:pt x="2470023" y="1133585"/>
                    </a:cubicBezTo>
                    <a:cubicBezTo>
                      <a:pt x="2472206" y="1134677"/>
                      <a:pt x="2474289" y="1135867"/>
                      <a:pt x="2476240" y="1137058"/>
                    </a:cubicBezTo>
                    <a:lnTo>
                      <a:pt x="2479382" y="1138678"/>
                    </a:lnTo>
                    <a:cubicBezTo>
                      <a:pt x="2485038" y="1141622"/>
                      <a:pt x="2490892" y="1144665"/>
                      <a:pt x="2496911" y="1147046"/>
                    </a:cubicBezTo>
                    <a:cubicBezTo>
                      <a:pt x="2501045" y="1148832"/>
                      <a:pt x="2504782" y="1149923"/>
                      <a:pt x="2508321" y="1150419"/>
                    </a:cubicBezTo>
                    <a:lnTo>
                      <a:pt x="2511265" y="1150882"/>
                    </a:lnTo>
                    <a:cubicBezTo>
                      <a:pt x="2515465" y="1151511"/>
                      <a:pt x="2519599" y="1152172"/>
                      <a:pt x="2524163" y="1152536"/>
                    </a:cubicBezTo>
                    <a:cubicBezTo>
                      <a:pt x="2531638" y="1154289"/>
                      <a:pt x="2539377" y="1155479"/>
                      <a:pt x="2546884" y="1156637"/>
                    </a:cubicBezTo>
                    <a:lnTo>
                      <a:pt x="2548042" y="1156802"/>
                    </a:lnTo>
                    <a:cubicBezTo>
                      <a:pt x="2550125" y="1157034"/>
                      <a:pt x="2552242" y="1157265"/>
                      <a:pt x="2554326" y="1157497"/>
                    </a:cubicBezTo>
                    <a:cubicBezTo>
                      <a:pt x="2558195" y="1157960"/>
                      <a:pt x="2562032" y="1158423"/>
                      <a:pt x="2565934" y="1158621"/>
                    </a:cubicBezTo>
                    <a:cubicBezTo>
                      <a:pt x="2568315" y="1158787"/>
                      <a:pt x="2570730" y="1159018"/>
                      <a:pt x="2573078" y="1159349"/>
                    </a:cubicBezTo>
                    <a:cubicBezTo>
                      <a:pt x="2581743" y="1160473"/>
                      <a:pt x="2588953" y="1161168"/>
                      <a:pt x="2595799" y="1161532"/>
                    </a:cubicBezTo>
                    <a:cubicBezTo>
                      <a:pt x="2597056" y="1161598"/>
                      <a:pt x="2598346" y="1161631"/>
                      <a:pt x="2599636" y="1161631"/>
                    </a:cubicBezTo>
                    <a:cubicBezTo>
                      <a:pt x="2602612" y="1161631"/>
                      <a:pt x="2605258" y="1161433"/>
                      <a:pt x="2607705" y="1160970"/>
                    </a:cubicBezTo>
                    <a:cubicBezTo>
                      <a:pt x="2612865" y="1160176"/>
                      <a:pt x="2617991" y="1159217"/>
                      <a:pt x="2623349" y="1158092"/>
                    </a:cubicBezTo>
                    <a:cubicBezTo>
                      <a:pt x="2632378" y="1157232"/>
                      <a:pt x="2640282" y="1156174"/>
                      <a:pt x="2647492" y="1154917"/>
                    </a:cubicBezTo>
                    <a:cubicBezTo>
                      <a:pt x="2653379" y="1153892"/>
                      <a:pt x="2659233" y="1152734"/>
                      <a:pt x="2665021" y="1151345"/>
                    </a:cubicBezTo>
                    <a:cubicBezTo>
                      <a:pt x="2667203" y="1150816"/>
                      <a:pt x="2669353" y="1150419"/>
                      <a:pt x="2672098" y="1149890"/>
                    </a:cubicBezTo>
                    <a:cubicBezTo>
                      <a:pt x="2679110" y="1148633"/>
                      <a:pt x="2686419" y="1146947"/>
                      <a:pt x="2694389" y="1144797"/>
                    </a:cubicBezTo>
                    <a:cubicBezTo>
                      <a:pt x="2698193" y="1143739"/>
                      <a:pt x="2701930" y="1142217"/>
                      <a:pt x="2705436" y="1140266"/>
                    </a:cubicBezTo>
                    <a:cubicBezTo>
                      <a:pt x="2710033" y="1137752"/>
                      <a:pt x="2714498" y="1135040"/>
                      <a:pt x="2719095" y="1132097"/>
                    </a:cubicBezTo>
                    <a:cubicBezTo>
                      <a:pt x="2726371" y="1128459"/>
                      <a:pt x="2733415" y="1124259"/>
                      <a:pt x="2740063" y="1119695"/>
                    </a:cubicBezTo>
                    <a:cubicBezTo>
                      <a:pt x="2744991" y="1116288"/>
                      <a:pt x="2749787" y="1112617"/>
                      <a:pt x="2754318" y="1108747"/>
                    </a:cubicBezTo>
                    <a:lnTo>
                      <a:pt x="2759874" y="1104183"/>
                    </a:lnTo>
                    <a:cubicBezTo>
                      <a:pt x="2765992" y="1099553"/>
                      <a:pt x="2771251" y="1093798"/>
                      <a:pt x="2776311" y="1088275"/>
                    </a:cubicBezTo>
                    <a:cubicBezTo>
                      <a:pt x="2778990" y="1085299"/>
                      <a:pt x="2781305" y="1082025"/>
                      <a:pt x="2783157" y="1078519"/>
                    </a:cubicBezTo>
                    <a:cubicBezTo>
                      <a:pt x="2786068" y="1073062"/>
                      <a:pt x="2788184" y="1068564"/>
                      <a:pt x="2789937" y="1064099"/>
                    </a:cubicBezTo>
                    <a:cubicBezTo>
                      <a:pt x="2791723" y="1060659"/>
                      <a:pt x="2793542" y="1056889"/>
                      <a:pt x="2794633" y="1052821"/>
                    </a:cubicBezTo>
                    <a:cubicBezTo>
                      <a:pt x="2794865" y="1051961"/>
                      <a:pt x="2795030" y="1051035"/>
                      <a:pt x="2795196" y="1050142"/>
                    </a:cubicBezTo>
                    <a:lnTo>
                      <a:pt x="2796023" y="1047265"/>
                    </a:lnTo>
                    <a:lnTo>
                      <a:pt x="2798801" y="1048720"/>
                    </a:lnTo>
                    <a:cubicBezTo>
                      <a:pt x="2802670" y="1050771"/>
                      <a:pt x="2807003" y="1052755"/>
                      <a:pt x="2812261" y="1054938"/>
                    </a:cubicBezTo>
                    <a:lnTo>
                      <a:pt x="2816991" y="1057518"/>
                    </a:lnTo>
                    <a:cubicBezTo>
                      <a:pt x="2824366" y="1061685"/>
                      <a:pt x="2832634" y="1065323"/>
                      <a:pt x="2841531" y="1068398"/>
                    </a:cubicBezTo>
                    <a:cubicBezTo>
                      <a:pt x="2846128" y="1069986"/>
                      <a:pt x="2850791" y="1070978"/>
                      <a:pt x="2855421" y="1071375"/>
                    </a:cubicBezTo>
                    <a:cubicBezTo>
                      <a:pt x="2860250" y="1071871"/>
                      <a:pt x="2865443" y="1072070"/>
                      <a:pt x="2871263" y="1072070"/>
                    </a:cubicBezTo>
                    <a:lnTo>
                      <a:pt x="2873975" y="1072070"/>
                    </a:lnTo>
                    <a:cubicBezTo>
                      <a:pt x="2877845" y="1072367"/>
                      <a:pt x="2881714" y="1072533"/>
                      <a:pt x="2885551" y="1072533"/>
                    </a:cubicBezTo>
                    <a:cubicBezTo>
                      <a:pt x="2891372" y="1072533"/>
                      <a:pt x="2897093" y="1072169"/>
                      <a:pt x="2902550" y="1071441"/>
                    </a:cubicBezTo>
                    <a:cubicBezTo>
                      <a:pt x="2909132" y="1070614"/>
                      <a:pt x="2915879" y="1069159"/>
                      <a:pt x="2923056" y="1067043"/>
                    </a:cubicBezTo>
                    <a:cubicBezTo>
                      <a:pt x="2925701" y="1066150"/>
                      <a:pt x="2928347" y="1065356"/>
                      <a:pt x="2931125" y="1064529"/>
                    </a:cubicBezTo>
                    <a:cubicBezTo>
                      <a:pt x="2939460" y="1061949"/>
                      <a:pt x="2947761" y="1058377"/>
                      <a:pt x="2955798" y="1053813"/>
                    </a:cubicBezTo>
                    <a:cubicBezTo>
                      <a:pt x="2960031" y="1051432"/>
                      <a:pt x="2963834" y="1048522"/>
                      <a:pt x="2967142" y="1045181"/>
                    </a:cubicBezTo>
                    <a:cubicBezTo>
                      <a:pt x="2971144" y="1041246"/>
                      <a:pt x="2975013" y="1036648"/>
                      <a:pt x="2979180" y="1031026"/>
                    </a:cubicBezTo>
                    <a:cubicBezTo>
                      <a:pt x="2982157" y="1027553"/>
                      <a:pt x="2985067" y="1023717"/>
                      <a:pt x="2987779" y="1019682"/>
                    </a:cubicBezTo>
                    <a:lnTo>
                      <a:pt x="2990491" y="1015283"/>
                    </a:lnTo>
                    <a:lnTo>
                      <a:pt x="2994361" y="1007842"/>
                    </a:lnTo>
                    <a:lnTo>
                      <a:pt x="3000248" y="1024676"/>
                    </a:lnTo>
                    <a:cubicBezTo>
                      <a:pt x="3001042" y="1026991"/>
                      <a:pt x="3001736" y="1029372"/>
                      <a:pt x="3002331" y="1031787"/>
                    </a:cubicBezTo>
                    <a:lnTo>
                      <a:pt x="3008152" y="1054607"/>
                    </a:lnTo>
                    <a:cubicBezTo>
                      <a:pt x="3009376" y="1059171"/>
                      <a:pt x="3010732" y="1062842"/>
                      <a:pt x="3012419" y="1066183"/>
                    </a:cubicBezTo>
                    <a:cubicBezTo>
                      <a:pt x="3014800" y="1071044"/>
                      <a:pt x="3017181" y="1075873"/>
                      <a:pt x="3019860" y="1080867"/>
                    </a:cubicBezTo>
                    <a:cubicBezTo>
                      <a:pt x="3023200" y="1089301"/>
                      <a:pt x="3026574" y="1096841"/>
                      <a:pt x="3030245" y="1103952"/>
                    </a:cubicBezTo>
                    <a:cubicBezTo>
                      <a:pt x="3032990" y="1109673"/>
                      <a:pt x="3036430" y="1115296"/>
                      <a:pt x="3039373" y="1120058"/>
                    </a:cubicBezTo>
                    <a:cubicBezTo>
                      <a:pt x="3040762" y="1122142"/>
                      <a:pt x="3042085" y="1124292"/>
                      <a:pt x="3043342" y="1126408"/>
                    </a:cubicBezTo>
                    <a:cubicBezTo>
                      <a:pt x="3047542" y="1133354"/>
                      <a:pt x="3052305" y="1139836"/>
                      <a:pt x="3057464" y="1145690"/>
                    </a:cubicBezTo>
                    <a:cubicBezTo>
                      <a:pt x="3060176" y="1148898"/>
                      <a:pt x="3063847" y="1151544"/>
                      <a:pt x="3067055" y="1153793"/>
                    </a:cubicBezTo>
                    <a:cubicBezTo>
                      <a:pt x="3068543" y="1154752"/>
                      <a:pt x="3070131" y="1155579"/>
                      <a:pt x="3071718" y="1156406"/>
                    </a:cubicBezTo>
                    <a:lnTo>
                      <a:pt x="3074959" y="1158125"/>
                    </a:lnTo>
                    <a:cubicBezTo>
                      <a:pt x="3077142" y="1159283"/>
                      <a:pt x="3079193" y="1160407"/>
                      <a:pt x="3081839" y="1161333"/>
                    </a:cubicBezTo>
                    <a:cubicBezTo>
                      <a:pt x="3087924" y="1164905"/>
                      <a:pt x="3094737" y="1167353"/>
                      <a:pt x="3101319" y="1169701"/>
                    </a:cubicBezTo>
                    <a:lnTo>
                      <a:pt x="3104957" y="1171057"/>
                    </a:lnTo>
                    <a:cubicBezTo>
                      <a:pt x="3107139" y="1171487"/>
                      <a:pt x="3109322" y="1171983"/>
                      <a:pt x="3111505" y="1172512"/>
                    </a:cubicBezTo>
                    <a:cubicBezTo>
                      <a:pt x="3115408" y="1173405"/>
                      <a:pt x="3119409" y="1174331"/>
                      <a:pt x="3123345" y="1174794"/>
                    </a:cubicBezTo>
                    <a:cubicBezTo>
                      <a:pt x="3125859" y="1175026"/>
                      <a:pt x="3128339" y="1175356"/>
                      <a:pt x="3130820" y="1175786"/>
                    </a:cubicBezTo>
                    <a:lnTo>
                      <a:pt x="3136574" y="1176778"/>
                    </a:lnTo>
                    <a:cubicBezTo>
                      <a:pt x="3136574" y="1176778"/>
                      <a:pt x="3145339" y="1177308"/>
                      <a:pt x="3146761" y="1177407"/>
                    </a:cubicBezTo>
                    <a:cubicBezTo>
                      <a:pt x="3149109" y="1177572"/>
                      <a:pt x="3151523" y="1177738"/>
                      <a:pt x="3154401" y="1177738"/>
                    </a:cubicBezTo>
                    <a:cubicBezTo>
                      <a:pt x="3154434" y="1177738"/>
                      <a:pt x="3154434" y="1177738"/>
                      <a:pt x="3154467" y="1177738"/>
                    </a:cubicBezTo>
                    <a:cubicBezTo>
                      <a:pt x="3158667" y="1177605"/>
                      <a:pt x="3162867" y="1177109"/>
                      <a:pt x="3166968" y="1176216"/>
                    </a:cubicBezTo>
                    <a:cubicBezTo>
                      <a:pt x="3170441" y="1175422"/>
                      <a:pt x="3173814" y="1174397"/>
                      <a:pt x="3177221" y="1173372"/>
                    </a:cubicBezTo>
                    <a:cubicBezTo>
                      <a:pt x="3179040" y="1172810"/>
                      <a:pt x="3180826" y="1172281"/>
                      <a:pt x="3182909" y="1171718"/>
                    </a:cubicBezTo>
                    <a:cubicBezTo>
                      <a:pt x="3185555" y="1171255"/>
                      <a:pt x="3188168" y="1170594"/>
                      <a:pt x="3190748" y="1169899"/>
                    </a:cubicBezTo>
                    <a:cubicBezTo>
                      <a:pt x="3192236" y="1169502"/>
                      <a:pt x="3193691" y="1169139"/>
                      <a:pt x="3195146" y="1168808"/>
                    </a:cubicBezTo>
                    <a:cubicBezTo>
                      <a:pt x="3199214" y="1167816"/>
                      <a:pt x="3203282" y="1166757"/>
                      <a:pt x="3207284" y="1165401"/>
                    </a:cubicBezTo>
                    <a:lnTo>
                      <a:pt x="3210327" y="1164442"/>
                    </a:lnTo>
                    <a:cubicBezTo>
                      <a:pt x="3215222" y="1162921"/>
                      <a:pt x="3220117" y="1161400"/>
                      <a:pt x="3224945" y="1159547"/>
                    </a:cubicBezTo>
                    <a:cubicBezTo>
                      <a:pt x="3227293" y="1158688"/>
                      <a:pt x="3229675" y="1157927"/>
                      <a:pt x="3232056" y="1157232"/>
                    </a:cubicBezTo>
                    <a:cubicBezTo>
                      <a:pt x="3239630" y="1154983"/>
                      <a:pt x="3247104" y="1152503"/>
                      <a:pt x="3254545" y="1149956"/>
                    </a:cubicBezTo>
                    <a:cubicBezTo>
                      <a:pt x="3258448" y="1148567"/>
                      <a:pt x="3262218" y="1146814"/>
                      <a:pt x="3265757" y="1144764"/>
                    </a:cubicBezTo>
                    <a:lnTo>
                      <a:pt x="3279846" y="1136264"/>
                    </a:lnTo>
                    <a:lnTo>
                      <a:pt x="3302567" y="1125152"/>
                    </a:lnTo>
                    <a:lnTo>
                      <a:pt x="3319203" y="1116850"/>
                    </a:lnTo>
                    <a:cubicBezTo>
                      <a:pt x="3321419" y="1115726"/>
                      <a:pt x="3323668" y="1114701"/>
                      <a:pt x="3325983" y="1113741"/>
                    </a:cubicBezTo>
                    <a:lnTo>
                      <a:pt x="3347844" y="1104977"/>
                    </a:lnTo>
                    <a:cubicBezTo>
                      <a:pt x="3351184" y="1103654"/>
                      <a:pt x="3354657" y="1101934"/>
                      <a:pt x="3358560" y="1099652"/>
                    </a:cubicBezTo>
                    <a:cubicBezTo>
                      <a:pt x="3393650" y="1088573"/>
                      <a:pt x="3571119" y="1033242"/>
                      <a:pt x="3618744" y="1032117"/>
                    </a:cubicBezTo>
                    <a:lnTo>
                      <a:pt x="3620133" y="1032084"/>
                    </a:lnTo>
                    <a:cubicBezTo>
                      <a:pt x="3643351" y="1032084"/>
                      <a:pt x="3651288" y="1045810"/>
                      <a:pt x="3661309" y="1063173"/>
                    </a:cubicBezTo>
                    <a:cubicBezTo>
                      <a:pt x="3672620" y="1082719"/>
                      <a:pt x="3686676" y="1107028"/>
                      <a:pt x="3729142" y="1115924"/>
                    </a:cubicBezTo>
                    <a:cubicBezTo>
                      <a:pt x="3751830" y="1120687"/>
                      <a:pt x="3779677" y="1123068"/>
                      <a:pt x="3811956" y="1123068"/>
                    </a:cubicBezTo>
                    <a:cubicBezTo>
                      <a:pt x="3853231" y="1123068"/>
                      <a:pt x="3891331" y="1119165"/>
                      <a:pt x="3910712" y="1116817"/>
                    </a:cubicBezTo>
                    <a:lnTo>
                      <a:pt x="3913159" y="1116850"/>
                    </a:lnTo>
                    <a:cubicBezTo>
                      <a:pt x="3916434" y="1116850"/>
                      <a:pt x="3919741" y="1116619"/>
                      <a:pt x="3922949" y="1116156"/>
                    </a:cubicBezTo>
                    <a:cubicBezTo>
                      <a:pt x="3926587" y="1115594"/>
                      <a:pt x="3930225" y="1115131"/>
                      <a:pt x="3933863" y="1114668"/>
                    </a:cubicBezTo>
                    <a:lnTo>
                      <a:pt x="3939254" y="1113973"/>
                    </a:lnTo>
                    <a:lnTo>
                      <a:pt x="3964522" y="1113477"/>
                    </a:lnTo>
                    <a:lnTo>
                      <a:pt x="3984233" y="1113245"/>
                    </a:lnTo>
                    <a:cubicBezTo>
                      <a:pt x="3986350" y="1113245"/>
                      <a:pt x="3988467" y="1113312"/>
                      <a:pt x="3990550" y="1113444"/>
                    </a:cubicBezTo>
                    <a:lnTo>
                      <a:pt x="4014131" y="1114932"/>
                    </a:lnTo>
                    <a:cubicBezTo>
                      <a:pt x="4015586" y="1114998"/>
                      <a:pt x="4017042" y="1115064"/>
                      <a:pt x="4018497" y="1115064"/>
                    </a:cubicBezTo>
                    <a:cubicBezTo>
                      <a:pt x="4021143" y="1115064"/>
                      <a:pt x="4023788" y="1114899"/>
                      <a:pt x="4026434" y="1114601"/>
                    </a:cubicBezTo>
                    <a:lnTo>
                      <a:pt x="4042739" y="1112716"/>
                    </a:lnTo>
                    <a:lnTo>
                      <a:pt x="4088975" y="1112154"/>
                    </a:lnTo>
                    <a:cubicBezTo>
                      <a:pt x="4090662" y="1112154"/>
                      <a:pt x="4092349" y="1112187"/>
                      <a:pt x="4094035" y="1112286"/>
                    </a:cubicBezTo>
                    <a:lnTo>
                      <a:pt x="4117649" y="1113444"/>
                    </a:lnTo>
                    <a:cubicBezTo>
                      <a:pt x="4118840" y="1113510"/>
                      <a:pt x="4120031" y="1113543"/>
                      <a:pt x="4121188" y="1113543"/>
                    </a:cubicBezTo>
                    <a:cubicBezTo>
                      <a:pt x="4124363" y="1113543"/>
                      <a:pt x="4127207" y="1113312"/>
                      <a:pt x="4129952" y="1112915"/>
                    </a:cubicBezTo>
                    <a:lnTo>
                      <a:pt x="4146224" y="1110467"/>
                    </a:lnTo>
                    <a:lnTo>
                      <a:pt x="4154956" y="1110103"/>
                    </a:lnTo>
                    <a:cubicBezTo>
                      <a:pt x="4160446" y="1109905"/>
                      <a:pt x="4165969" y="1109673"/>
                      <a:pt x="4171459" y="1109343"/>
                    </a:cubicBezTo>
                    <a:lnTo>
                      <a:pt x="4190046" y="1108119"/>
                    </a:lnTo>
                    <a:cubicBezTo>
                      <a:pt x="4192262" y="1107954"/>
                      <a:pt x="4194478" y="1107888"/>
                      <a:pt x="4197355" y="1107888"/>
                    </a:cubicBezTo>
                    <a:cubicBezTo>
                      <a:pt x="4197421" y="1107888"/>
                      <a:pt x="4201456" y="1107921"/>
                      <a:pt x="4203408" y="1107921"/>
                    </a:cubicBezTo>
                    <a:cubicBezTo>
                      <a:pt x="4209295" y="1107921"/>
                      <a:pt x="4215215" y="1107788"/>
                      <a:pt x="4221102" y="1107623"/>
                    </a:cubicBezTo>
                    <a:cubicBezTo>
                      <a:pt x="4225236" y="1107491"/>
                      <a:pt x="4229370" y="1107028"/>
                      <a:pt x="4233372" y="1106201"/>
                    </a:cubicBezTo>
                    <a:lnTo>
                      <a:pt x="4239093" y="1104977"/>
                    </a:lnTo>
                    <a:cubicBezTo>
                      <a:pt x="4242467" y="1104283"/>
                      <a:pt x="4245807" y="1103621"/>
                      <a:pt x="4249412" y="1102728"/>
                    </a:cubicBezTo>
                    <a:lnTo>
                      <a:pt x="4277755" y="1098826"/>
                    </a:lnTo>
                    <a:cubicBezTo>
                      <a:pt x="4282783" y="1098131"/>
                      <a:pt x="4287810" y="1097437"/>
                      <a:pt x="4292837" y="1096411"/>
                    </a:cubicBezTo>
                    <a:cubicBezTo>
                      <a:pt x="4295284" y="1095948"/>
                      <a:pt x="4297731" y="1095584"/>
                      <a:pt x="4300212" y="1095320"/>
                    </a:cubicBezTo>
                    <a:lnTo>
                      <a:pt x="4323793" y="1092641"/>
                    </a:lnTo>
                    <a:cubicBezTo>
                      <a:pt x="4327299" y="1092178"/>
                      <a:pt x="4330970" y="1091252"/>
                      <a:pt x="4335699" y="1089565"/>
                    </a:cubicBezTo>
                    <a:lnTo>
                      <a:pt x="4351210" y="1083976"/>
                    </a:lnTo>
                    <a:lnTo>
                      <a:pt x="4355642" y="1082884"/>
                    </a:lnTo>
                    <a:cubicBezTo>
                      <a:pt x="4358255" y="1082256"/>
                      <a:pt x="4360868" y="1081628"/>
                      <a:pt x="4363381" y="1080933"/>
                    </a:cubicBezTo>
                    <a:lnTo>
                      <a:pt x="4393345" y="1071573"/>
                    </a:lnTo>
                    <a:cubicBezTo>
                      <a:pt x="4395297" y="1070945"/>
                      <a:pt x="4397281" y="1070416"/>
                      <a:pt x="4399265" y="1069887"/>
                    </a:cubicBezTo>
                    <a:lnTo>
                      <a:pt x="4400390" y="1069622"/>
                    </a:lnTo>
                    <a:lnTo>
                      <a:pt x="4423078" y="1062545"/>
                    </a:lnTo>
                    <a:cubicBezTo>
                      <a:pt x="4427014" y="1061321"/>
                      <a:pt x="4430883" y="1059733"/>
                      <a:pt x="4434521" y="1057848"/>
                    </a:cubicBezTo>
                    <a:cubicBezTo>
                      <a:pt x="4437597" y="1056195"/>
                      <a:pt x="4440540" y="1054309"/>
                      <a:pt x="4443484" y="1052457"/>
                    </a:cubicBezTo>
                    <a:cubicBezTo>
                      <a:pt x="4445104" y="1051399"/>
                      <a:pt x="4446725" y="1050374"/>
                      <a:pt x="4448544" y="1049282"/>
                    </a:cubicBezTo>
                    <a:lnTo>
                      <a:pt x="4472522" y="1037674"/>
                    </a:lnTo>
                    <a:lnTo>
                      <a:pt x="4454795" y="1034929"/>
                    </a:lnTo>
                    <a:lnTo>
                      <a:pt x="4452380" y="1034763"/>
                    </a:lnTo>
                    <a:cubicBezTo>
                      <a:pt x="4449834" y="1034598"/>
                      <a:pt x="4447287" y="1034300"/>
                      <a:pt x="4444674" y="1033936"/>
                    </a:cubicBezTo>
                    <a:cubicBezTo>
                      <a:pt x="4439052" y="1032977"/>
                      <a:pt x="4433264" y="1032547"/>
                      <a:pt x="4427642" y="1032151"/>
                    </a:cubicBezTo>
                    <a:cubicBezTo>
                      <a:pt x="4425294" y="1031985"/>
                      <a:pt x="4422912" y="1031820"/>
                      <a:pt x="4420564" y="1031621"/>
                    </a:cubicBezTo>
                    <a:cubicBezTo>
                      <a:pt x="4419605" y="1031555"/>
                      <a:pt x="4418613" y="1031522"/>
                      <a:pt x="4417654" y="1031522"/>
                    </a:cubicBezTo>
                    <a:cubicBezTo>
                      <a:pt x="4414843" y="1031522"/>
                      <a:pt x="4411734" y="1031787"/>
                      <a:pt x="4407897" y="1032316"/>
                    </a:cubicBezTo>
                    <a:cubicBezTo>
                      <a:pt x="4402440" y="1033044"/>
                      <a:pt x="4397016" y="1033970"/>
                      <a:pt x="4391328" y="1035094"/>
                    </a:cubicBezTo>
                    <a:cubicBezTo>
                      <a:pt x="4382729" y="1035689"/>
                      <a:pt x="4374163" y="1036549"/>
                      <a:pt x="4365564" y="1037541"/>
                    </a:cubicBezTo>
                    <a:cubicBezTo>
                      <a:pt x="4359280" y="1038203"/>
                      <a:pt x="4352996" y="1039030"/>
                      <a:pt x="4346712" y="1039823"/>
                    </a:cubicBezTo>
                    <a:cubicBezTo>
                      <a:pt x="4344199" y="1040154"/>
                      <a:pt x="4341652" y="1040386"/>
                      <a:pt x="4339139" y="1040551"/>
                    </a:cubicBezTo>
                    <a:lnTo>
                      <a:pt x="4315029" y="1042205"/>
                    </a:lnTo>
                    <a:cubicBezTo>
                      <a:pt x="4310961" y="1042469"/>
                      <a:pt x="4306793" y="1043164"/>
                      <a:pt x="4302560" y="1044222"/>
                    </a:cubicBezTo>
                    <a:lnTo>
                      <a:pt x="4286321" y="1048422"/>
                    </a:lnTo>
                    <a:lnTo>
                      <a:pt x="4260723" y="1052160"/>
                    </a:lnTo>
                    <a:lnTo>
                      <a:pt x="4241871" y="1054839"/>
                    </a:lnTo>
                    <a:cubicBezTo>
                      <a:pt x="4239391" y="1055169"/>
                      <a:pt x="4236877" y="1055401"/>
                      <a:pt x="4234331" y="1055566"/>
                    </a:cubicBezTo>
                    <a:lnTo>
                      <a:pt x="4228841" y="1055897"/>
                    </a:lnTo>
                    <a:cubicBezTo>
                      <a:pt x="4222623" y="1056261"/>
                      <a:pt x="4216438" y="1056625"/>
                      <a:pt x="4210254" y="1056856"/>
                    </a:cubicBezTo>
                    <a:cubicBezTo>
                      <a:pt x="4206053" y="1057021"/>
                      <a:pt x="4201886" y="1057584"/>
                      <a:pt x="4197785" y="1058477"/>
                    </a:cubicBezTo>
                    <a:cubicBezTo>
                      <a:pt x="4194312" y="1059270"/>
                      <a:pt x="4190840" y="1059965"/>
                      <a:pt x="4187367" y="1060659"/>
                    </a:cubicBezTo>
                    <a:lnTo>
                      <a:pt x="4181381" y="1061850"/>
                    </a:lnTo>
                    <a:cubicBezTo>
                      <a:pt x="4172782" y="1062743"/>
                      <a:pt x="4164183" y="1063272"/>
                      <a:pt x="4155617" y="1063801"/>
                    </a:cubicBezTo>
                    <a:cubicBezTo>
                      <a:pt x="4149267" y="1064264"/>
                      <a:pt x="4142917" y="1064529"/>
                      <a:pt x="4136567" y="1064628"/>
                    </a:cubicBezTo>
                    <a:lnTo>
                      <a:pt x="4133491" y="1064694"/>
                    </a:lnTo>
                    <a:cubicBezTo>
                      <a:pt x="4132003" y="1064694"/>
                      <a:pt x="4130515" y="1064661"/>
                      <a:pt x="4129093" y="1064595"/>
                    </a:cubicBezTo>
                    <a:cubicBezTo>
                      <a:pt x="4123702" y="1064529"/>
                      <a:pt x="4118377" y="1063901"/>
                      <a:pt x="4113251" y="1063305"/>
                    </a:cubicBezTo>
                    <a:cubicBezTo>
                      <a:pt x="4110572" y="1062975"/>
                      <a:pt x="4107893" y="1062644"/>
                      <a:pt x="4105247" y="1062412"/>
                    </a:cubicBezTo>
                    <a:cubicBezTo>
                      <a:pt x="4103626" y="1062313"/>
                      <a:pt x="4101973" y="1062115"/>
                      <a:pt x="4100352" y="1061916"/>
                    </a:cubicBezTo>
                    <a:cubicBezTo>
                      <a:pt x="4097938" y="1061619"/>
                      <a:pt x="4095524" y="1061354"/>
                      <a:pt x="4092382" y="1061354"/>
                    </a:cubicBezTo>
                    <a:cubicBezTo>
                      <a:pt x="4087057" y="1061288"/>
                      <a:pt x="4081567" y="1061255"/>
                      <a:pt x="4075977" y="1060527"/>
                    </a:cubicBezTo>
                    <a:lnTo>
                      <a:pt x="4063311" y="1057848"/>
                    </a:lnTo>
                    <a:lnTo>
                      <a:pt x="4051040" y="1054442"/>
                    </a:lnTo>
                    <a:cubicBezTo>
                      <a:pt x="4047006" y="1053416"/>
                      <a:pt x="4043103" y="1052060"/>
                      <a:pt x="4039200" y="1050704"/>
                    </a:cubicBezTo>
                    <a:cubicBezTo>
                      <a:pt x="4037117" y="1049977"/>
                      <a:pt x="4035033" y="1049249"/>
                      <a:pt x="4032917" y="1048555"/>
                    </a:cubicBezTo>
                    <a:cubicBezTo>
                      <a:pt x="4030469" y="1047761"/>
                      <a:pt x="4028121" y="1046802"/>
                      <a:pt x="4025806" y="1045710"/>
                    </a:cubicBezTo>
                    <a:cubicBezTo>
                      <a:pt x="4018530" y="1042337"/>
                      <a:pt x="4011287" y="1038930"/>
                      <a:pt x="4004077" y="1035326"/>
                    </a:cubicBezTo>
                    <a:cubicBezTo>
                      <a:pt x="4000307" y="1033473"/>
                      <a:pt x="3996371" y="1031952"/>
                      <a:pt x="3992303" y="1030795"/>
                    </a:cubicBezTo>
                    <a:lnTo>
                      <a:pt x="3990087" y="1030133"/>
                    </a:lnTo>
                    <a:cubicBezTo>
                      <a:pt x="3985556" y="1028843"/>
                      <a:pt x="3980992" y="1027520"/>
                      <a:pt x="3976097" y="1026230"/>
                    </a:cubicBezTo>
                    <a:cubicBezTo>
                      <a:pt x="3968457" y="1023155"/>
                      <a:pt x="3960421" y="1020443"/>
                      <a:pt x="3952649" y="1017830"/>
                    </a:cubicBezTo>
                    <a:lnTo>
                      <a:pt x="3951855" y="1017565"/>
                    </a:lnTo>
                    <a:lnTo>
                      <a:pt x="3947919" y="1016474"/>
                    </a:lnTo>
                    <a:cubicBezTo>
                      <a:pt x="3943090" y="1015118"/>
                      <a:pt x="3938262" y="1013762"/>
                      <a:pt x="3933433" y="1012671"/>
                    </a:cubicBezTo>
                    <a:cubicBezTo>
                      <a:pt x="3930887" y="1012208"/>
                      <a:pt x="3928406" y="1011645"/>
                      <a:pt x="3925826" y="1010984"/>
                    </a:cubicBezTo>
                    <a:cubicBezTo>
                      <a:pt x="3920270" y="1009264"/>
                      <a:pt x="3914582" y="1008470"/>
                      <a:pt x="3908595" y="1007610"/>
                    </a:cubicBezTo>
                    <a:cubicBezTo>
                      <a:pt x="3906313" y="1007280"/>
                      <a:pt x="3904064" y="1006982"/>
                      <a:pt x="3902080" y="1006618"/>
                    </a:cubicBezTo>
                    <a:cubicBezTo>
                      <a:pt x="3900989" y="1006585"/>
                      <a:pt x="3899897" y="1006552"/>
                      <a:pt x="3898773" y="1006552"/>
                    </a:cubicBezTo>
                    <a:cubicBezTo>
                      <a:pt x="3895532" y="1006552"/>
                      <a:pt x="3892257" y="1006784"/>
                      <a:pt x="3888983" y="1007180"/>
                    </a:cubicBezTo>
                    <a:cubicBezTo>
                      <a:pt x="3886437" y="1007412"/>
                      <a:pt x="3883857" y="1007941"/>
                      <a:pt x="3881013" y="1008735"/>
                    </a:cubicBezTo>
                    <a:lnTo>
                      <a:pt x="3872612" y="1010852"/>
                    </a:lnTo>
                    <a:lnTo>
                      <a:pt x="3870264" y="1011182"/>
                    </a:lnTo>
                    <a:cubicBezTo>
                      <a:pt x="3868908" y="1011381"/>
                      <a:pt x="3867585" y="1011546"/>
                      <a:pt x="3866361" y="1011811"/>
                    </a:cubicBezTo>
                    <a:lnTo>
                      <a:pt x="3848072" y="1016639"/>
                    </a:lnTo>
                    <a:lnTo>
                      <a:pt x="3849428" y="1000169"/>
                    </a:lnTo>
                    <a:cubicBezTo>
                      <a:pt x="3849593" y="997854"/>
                      <a:pt x="3849891" y="995572"/>
                      <a:pt x="3850255" y="993323"/>
                    </a:cubicBezTo>
                    <a:cubicBezTo>
                      <a:pt x="3850916" y="988660"/>
                      <a:pt x="3851313" y="983996"/>
                      <a:pt x="3851710" y="979267"/>
                    </a:cubicBezTo>
                    <a:cubicBezTo>
                      <a:pt x="3851942" y="976720"/>
                      <a:pt x="3852140" y="974141"/>
                      <a:pt x="3852405" y="971561"/>
                    </a:cubicBezTo>
                    <a:cubicBezTo>
                      <a:pt x="3852834" y="967956"/>
                      <a:pt x="3852636" y="964219"/>
                      <a:pt x="3851875" y="960382"/>
                    </a:cubicBezTo>
                    <a:lnTo>
                      <a:pt x="3849097" y="945433"/>
                    </a:lnTo>
                    <a:cubicBezTo>
                      <a:pt x="3848138" y="937694"/>
                      <a:pt x="3846848" y="929988"/>
                      <a:pt x="3845558" y="922481"/>
                    </a:cubicBezTo>
                    <a:lnTo>
                      <a:pt x="3841226" y="905647"/>
                    </a:lnTo>
                    <a:cubicBezTo>
                      <a:pt x="3840961" y="904555"/>
                      <a:pt x="3840598" y="903497"/>
                      <a:pt x="3840234" y="902439"/>
                    </a:cubicBezTo>
                    <a:cubicBezTo>
                      <a:pt x="3839870" y="901347"/>
                      <a:pt x="3839506" y="900289"/>
                      <a:pt x="3839242" y="899264"/>
                    </a:cubicBezTo>
                    <a:lnTo>
                      <a:pt x="3836166" y="888614"/>
                    </a:lnTo>
                    <a:cubicBezTo>
                      <a:pt x="3835504" y="886398"/>
                      <a:pt x="3834578" y="884282"/>
                      <a:pt x="3833652" y="882132"/>
                    </a:cubicBezTo>
                    <a:cubicBezTo>
                      <a:pt x="3833123" y="880908"/>
                      <a:pt x="3832594" y="879684"/>
                      <a:pt x="3832131" y="878527"/>
                    </a:cubicBezTo>
                    <a:cubicBezTo>
                      <a:pt x="3830477" y="874757"/>
                      <a:pt x="3828923" y="871416"/>
                      <a:pt x="3826376" y="868737"/>
                    </a:cubicBezTo>
                    <a:cubicBezTo>
                      <a:pt x="3825186" y="867414"/>
                      <a:pt x="3824028" y="866025"/>
                      <a:pt x="3822870" y="864669"/>
                    </a:cubicBezTo>
                    <a:cubicBezTo>
                      <a:pt x="3820721" y="862090"/>
                      <a:pt x="3818703" y="859675"/>
                      <a:pt x="3816157" y="857360"/>
                    </a:cubicBezTo>
                    <a:lnTo>
                      <a:pt x="3808384" y="848464"/>
                    </a:lnTo>
                    <a:cubicBezTo>
                      <a:pt x="3806698" y="846678"/>
                      <a:pt x="3804813" y="845024"/>
                      <a:pt x="3802927" y="843403"/>
                    </a:cubicBezTo>
                    <a:cubicBezTo>
                      <a:pt x="3801869" y="842477"/>
                      <a:pt x="3800778" y="841551"/>
                      <a:pt x="3799686" y="840526"/>
                    </a:cubicBezTo>
                    <a:cubicBezTo>
                      <a:pt x="3796908" y="837781"/>
                      <a:pt x="3793733" y="835598"/>
                      <a:pt x="3790327" y="833316"/>
                    </a:cubicBezTo>
                    <a:cubicBezTo>
                      <a:pt x="3788871" y="832324"/>
                      <a:pt x="3787383" y="831332"/>
                      <a:pt x="3785928" y="830273"/>
                    </a:cubicBezTo>
                    <a:cubicBezTo>
                      <a:pt x="3784175" y="828951"/>
                      <a:pt x="3782323" y="827760"/>
                      <a:pt x="3780405" y="826602"/>
                    </a:cubicBezTo>
                    <a:lnTo>
                      <a:pt x="3771111" y="820649"/>
                    </a:lnTo>
                    <a:cubicBezTo>
                      <a:pt x="3769028" y="819492"/>
                      <a:pt x="3766911" y="818466"/>
                      <a:pt x="3764761" y="817408"/>
                    </a:cubicBezTo>
                    <a:lnTo>
                      <a:pt x="3761289" y="815655"/>
                    </a:lnTo>
                    <a:cubicBezTo>
                      <a:pt x="3759536" y="814828"/>
                      <a:pt x="3757783" y="814002"/>
                      <a:pt x="3756096" y="813406"/>
                    </a:cubicBezTo>
                    <a:cubicBezTo>
                      <a:pt x="3754244" y="812910"/>
                      <a:pt x="3752326" y="812480"/>
                      <a:pt x="3750441" y="812150"/>
                    </a:cubicBezTo>
                    <a:lnTo>
                      <a:pt x="3747795" y="811686"/>
                    </a:lnTo>
                    <a:cubicBezTo>
                      <a:pt x="3743628" y="810959"/>
                      <a:pt x="3739692" y="810231"/>
                      <a:pt x="3735326" y="810033"/>
                    </a:cubicBezTo>
                    <a:lnTo>
                      <a:pt x="3731292" y="809206"/>
                    </a:lnTo>
                    <a:cubicBezTo>
                      <a:pt x="3728811" y="808710"/>
                      <a:pt x="3726331" y="808181"/>
                      <a:pt x="3723916" y="807784"/>
                    </a:cubicBezTo>
                    <a:lnTo>
                      <a:pt x="3712175" y="806395"/>
                    </a:lnTo>
                    <a:cubicBezTo>
                      <a:pt x="3708537" y="805866"/>
                      <a:pt x="3704899" y="805733"/>
                      <a:pt x="3701228" y="805634"/>
                    </a:cubicBezTo>
                    <a:cubicBezTo>
                      <a:pt x="3699178" y="805535"/>
                      <a:pt x="3697094" y="805469"/>
                      <a:pt x="3695044" y="805336"/>
                    </a:cubicBezTo>
                    <a:cubicBezTo>
                      <a:pt x="3692828" y="805171"/>
                      <a:pt x="3690579" y="805039"/>
                      <a:pt x="3688330" y="804973"/>
                    </a:cubicBezTo>
                    <a:lnTo>
                      <a:pt x="3684196" y="804708"/>
                    </a:lnTo>
                    <a:cubicBezTo>
                      <a:pt x="3679202" y="804410"/>
                      <a:pt x="3674208" y="804113"/>
                      <a:pt x="3669247" y="804113"/>
                    </a:cubicBezTo>
                    <a:lnTo>
                      <a:pt x="3666469" y="804146"/>
                    </a:lnTo>
                    <a:cubicBezTo>
                      <a:pt x="3663029" y="804179"/>
                      <a:pt x="3658994" y="804377"/>
                      <a:pt x="3655158" y="805336"/>
                    </a:cubicBezTo>
                    <a:lnTo>
                      <a:pt x="3640407" y="809074"/>
                    </a:lnTo>
                    <a:lnTo>
                      <a:pt x="3634686" y="810099"/>
                    </a:lnTo>
                    <a:cubicBezTo>
                      <a:pt x="3628931" y="811124"/>
                      <a:pt x="3623176" y="812150"/>
                      <a:pt x="3617521" y="813472"/>
                    </a:cubicBezTo>
                    <a:cubicBezTo>
                      <a:pt x="3615536" y="813935"/>
                      <a:pt x="3613519" y="814398"/>
                      <a:pt x="3611501" y="814861"/>
                    </a:cubicBezTo>
                    <a:cubicBezTo>
                      <a:pt x="3607930" y="815688"/>
                      <a:pt x="3604358" y="816482"/>
                      <a:pt x="3600852" y="817474"/>
                    </a:cubicBezTo>
                    <a:cubicBezTo>
                      <a:pt x="3598636" y="818103"/>
                      <a:pt x="3596387" y="818632"/>
                      <a:pt x="3594072" y="819095"/>
                    </a:cubicBezTo>
                    <a:cubicBezTo>
                      <a:pt x="3587259" y="820319"/>
                      <a:pt x="3580380" y="822005"/>
                      <a:pt x="3573732" y="823626"/>
                    </a:cubicBezTo>
                    <a:lnTo>
                      <a:pt x="3572773" y="823857"/>
                    </a:lnTo>
                    <a:cubicBezTo>
                      <a:pt x="3569234" y="824684"/>
                      <a:pt x="3565695" y="826007"/>
                      <a:pt x="3562223" y="827793"/>
                    </a:cubicBezTo>
                    <a:lnTo>
                      <a:pt x="3557460" y="830240"/>
                    </a:lnTo>
                    <a:cubicBezTo>
                      <a:pt x="3554583" y="831663"/>
                      <a:pt x="3551739" y="833118"/>
                      <a:pt x="3548729" y="834804"/>
                    </a:cubicBezTo>
                    <a:lnTo>
                      <a:pt x="3543305" y="837053"/>
                    </a:lnTo>
                    <a:cubicBezTo>
                      <a:pt x="3537947" y="839269"/>
                      <a:pt x="3532589" y="841485"/>
                      <a:pt x="3527331" y="844032"/>
                    </a:cubicBezTo>
                    <a:lnTo>
                      <a:pt x="3526273" y="844528"/>
                    </a:lnTo>
                    <a:cubicBezTo>
                      <a:pt x="3521444" y="846744"/>
                      <a:pt x="3516615" y="848960"/>
                      <a:pt x="3511886" y="851473"/>
                    </a:cubicBezTo>
                    <a:cubicBezTo>
                      <a:pt x="3509835" y="852498"/>
                      <a:pt x="3507752" y="853458"/>
                      <a:pt x="3505602" y="854384"/>
                    </a:cubicBezTo>
                    <a:cubicBezTo>
                      <a:pt x="3501236" y="856136"/>
                      <a:pt x="3496970" y="858154"/>
                      <a:pt x="3492703" y="860138"/>
                    </a:cubicBezTo>
                    <a:cubicBezTo>
                      <a:pt x="3490355" y="861230"/>
                      <a:pt x="3488040" y="862321"/>
                      <a:pt x="3485791" y="863346"/>
                    </a:cubicBezTo>
                    <a:cubicBezTo>
                      <a:pt x="3482451" y="865033"/>
                      <a:pt x="3479243" y="867117"/>
                      <a:pt x="3476167" y="869531"/>
                    </a:cubicBezTo>
                    <a:cubicBezTo>
                      <a:pt x="3472761" y="872144"/>
                      <a:pt x="3469486" y="874988"/>
                      <a:pt x="3466245" y="877799"/>
                    </a:cubicBezTo>
                    <a:lnTo>
                      <a:pt x="3464525" y="879254"/>
                    </a:lnTo>
                    <a:lnTo>
                      <a:pt x="3459664" y="882595"/>
                    </a:lnTo>
                    <a:cubicBezTo>
                      <a:pt x="3459002" y="883025"/>
                      <a:pt x="3458605" y="883322"/>
                      <a:pt x="3458242" y="883620"/>
                    </a:cubicBezTo>
                    <a:lnTo>
                      <a:pt x="3446633" y="892285"/>
                    </a:lnTo>
                    <a:lnTo>
                      <a:pt x="3451594" y="880677"/>
                    </a:lnTo>
                    <a:lnTo>
                      <a:pt x="3453578" y="875186"/>
                    </a:lnTo>
                    <a:cubicBezTo>
                      <a:pt x="3454339" y="872640"/>
                      <a:pt x="3455199" y="870126"/>
                      <a:pt x="3456092" y="867679"/>
                    </a:cubicBezTo>
                    <a:cubicBezTo>
                      <a:pt x="3459201" y="858419"/>
                      <a:pt x="3460887" y="850547"/>
                      <a:pt x="3461483" y="842940"/>
                    </a:cubicBezTo>
                    <a:cubicBezTo>
                      <a:pt x="3461780" y="838079"/>
                      <a:pt x="3461284" y="833548"/>
                      <a:pt x="3459961" y="829414"/>
                    </a:cubicBezTo>
                    <a:cubicBezTo>
                      <a:pt x="3458473" y="824122"/>
                      <a:pt x="3455794" y="818929"/>
                      <a:pt x="3451925" y="813737"/>
                    </a:cubicBezTo>
                    <a:cubicBezTo>
                      <a:pt x="3447361" y="806329"/>
                      <a:pt x="3440581" y="800078"/>
                      <a:pt x="3432345" y="795646"/>
                    </a:cubicBezTo>
                    <a:cubicBezTo>
                      <a:pt x="3426955" y="792603"/>
                      <a:pt x="3420968" y="790222"/>
                      <a:pt x="3413990" y="788370"/>
                    </a:cubicBezTo>
                    <a:lnTo>
                      <a:pt x="3406383" y="786286"/>
                    </a:lnTo>
                    <a:cubicBezTo>
                      <a:pt x="3398809" y="784236"/>
                      <a:pt x="3390707" y="782781"/>
                      <a:pt x="3381512" y="781855"/>
                    </a:cubicBezTo>
                    <a:cubicBezTo>
                      <a:pt x="3379693" y="781656"/>
                      <a:pt x="3377808" y="781557"/>
                      <a:pt x="3375956" y="781557"/>
                    </a:cubicBezTo>
                    <a:cubicBezTo>
                      <a:pt x="3373409" y="781557"/>
                      <a:pt x="3370830" y="781722"/>
                      <a:pt x="3368316" y="782053"/>
                    </a:cubicBezTo>
                    <a:cubicBezTo>
                      <a:pt x="3362132" y="782913"/>
                      <a:pt x="3356575" y="783839"/>
                      <a:pt x="3351085" y="785030"/>
                    </a:cubicBezTo>
                    <a:cubicBezTo>
                      <a:pt x="3346620" y="785427"/>
                      <a:pt x="3342189" y="786055"/>
                      <a:pt x="3337823" y="786716"/>
                    </a:cubicBezTo>
                    <a:lnTo>
                      <a:pt x="3334251" y="787279"/>
                    </a:lnTo>
                    <a:lnTo>
                      <a:pt x="3325619" y="788866"/>
                    </a:lnTo>
                    <a:lnTo>
                      <a:pt x="3333887" y="778018"/>
                    </a:lnTo>
                    <a:cubicBezTo>
                      <a:pt x="3334549" y="777158"/>
                      <a:pt x="3335210" y="776298"/>
                      <a:pt x="3335806" y="775273"/>
                    </a:cubicBezTo>
                    <a:cubicBezTo>
                      <a:pt x="3337095" y="773223"/>
                      <a:pt x="3338484" y="771205"/>
                      <a:pt x="3339940" y="769254"/>
                    </a:cubicBezTo>
                    <a:cubicBezTo>
                      <a:pt x="3342387" y="766013"/>
                      <a:pt x="3344570" y="763069"/>
                      <a:pt x="3346389" y="759828"/>
                    </a:cubicBezTo>
                    <a:cubicBezTo>
                      <a:pt x="3347083" y="758638"/>
                      <a:pt x="3347811" y="757447"/>
                      <a:pt x="3348539" y="756256"/>
                    </a:cubicBezTo>
                    <a:cubicBezTo>
                      <a:pt x="3349828" y="754140"/>
                      <a:pt x="3351151" y="752056"/>
                      <a:pt x="3352210" y="749840"/>
                    </a:cubicBezTo>
                    <a:cubicBezTo>
                      <a:pt x="3353632" y="746698"/>
                      <a:pt x="3355418" y="742564"/>
                      <a:pt x="3356278" y="738496"/>
                    </a:cubicBezTo>
                    <a:cubicBezTo>
                      <a:pt x="3356509" y="736578"/>
                      <a:pt x="3356840" y="734726"/>
                      <a:pt x="3357138" y="732874"/>
                    </a:cubicBezTo>
                    <a:cubicBezTo>
                      <a:pt x="3357733" y="729401"/>
                      <a:pt x="3358295" y="726094"/>
                      <a:pt x="3358262" y="722390"/>
                    </a:cubicBezTo>
                    <a:lnTo>
                      <a:pt x="3358626" y="719678"/>
                    </a:lnTo>
                    <a:cubicBezTo>
                      <a:pt x="3359122" y="716436"/>
                      <a:pt x="3359585" y="713394"/>
                      <a:pt x="3359486" y="710153"/>
                    </a:cubicBezTo>
                    <a:cubicBezTo>
                      <a:pt x="3359618" y="706151"/>
                      <a:pt x="3359750" y="702017"/>
                      <a:pt x="3359155" y="697783"/>
                    </a:cubicBezTo>
                    <a:cubicBezTo>
                      <a:pt x="3358857" y="692095"/>
                      <a:pt x="3357435" y="686406"/>
                      <a:pt x="3355914" y="680222"/>
                    </a:cubicBezTo>
                    <a:cubicBezTo>
                      <a:pt x="3355087" y="677907"/>
                      <a:pt x="3354393" y="675525"/>
                      <a:pt x="3353731" y="673177"/>
                    </a:cubicBezTo>
                    <a:cubicBezTo>
                      <a:pt x="3351747" y="666265"/>
                      <a:pt x="3348704" y="659088"/>
                      <a:pt x="3344702" y="651812"/>
                    </a:cubicBezTo>
                    <a:cubicBezTo>
                      <a:pt x="3342916" y="648339"/>
                      <a:pt x="3340171" y="645297"/>
                      <a:pt x="3337426" y="642254"/>
                    </a:cubicBezTo>
                    <a:lnTo>
                      <a:pt x="3336599" y="641493"/>
                    </a:lnTo>
                    <a:cubicBezTo>
                      <a:pt x="3332862" y="638021"/>
                      <a:pt x="3329323" y="634746"/>
                      <a:pt x="3325222" y="631704"/>
                    </a:cubicBezTo>
                    <a:cubicBezTo>
                      <a:pt x="3319236" y="625982"/>
                      <a:pt x="3312853" y="620790"/>
                      <a:pt x="3306205" y="616259"/>
                    </a:cubicBezTo>
                    <a:lnTo>
                      <a:pt x="3303526" y="614440"/>
                    </a:lnTo>
                    <a:cubicBezTo>
                      <a:pt x="3301906" y="613348"/>
                      <a:pt x="3300285" y="612257"/>
                      <a:pt x="3298698" y="611265"/>
                    </a:cubicBezTo>
                    <a:lnTo>
                      <a:pt x="3284509" y="603129"/>
                    </a:lnTo>
                    <a:cubicBezTo>
                      <a:pt x="3283782" y="602666"/>
                      <a:pt x="3283021" y="602269"/>
                      <a:pt x="3282261" y="601839"/>
                    </a:cubicBezTo>
                    <a:lnTo>
                      <a:pt x="3280408" y="600780"/>
                    </a:lnTo>
                    <a:lnTo>
                      <a:pt x="3279416" y="599921"/>
                    </a:lnTo>
                    <a:cubicBezTo>
                      <a:pt x="3249386" y="574058"/>
                      <a:pt x="3218397" y="560928"/>
                      <a:pt x="3187308" y="560928"/>
                    </a:cubicBezTo>
                    <a:cubicBezTo>
                      <a:pt x="3165778" y="560928"/>
                      <a:pt x="3148613" y="567344"/>
                      <a:pt x="3138030" y="572735"/>
                    </a:cubicBezTo>
                    <a:lnTo>
                      <a:pt x="3131580" y="576009"/>
                    </a:lnTo>
                    <a:lnTo>
                      <a:pt x="3135053" y="569692"/>
                    </a:lnTo>
                    <a:cubicBezTo>
                      <a:pt x="3152251" y="538240"/>
                      <a:pt x="3184067" y="453341"/>
                      <a:pt x="3108198" y="344399"/>
                    </a:cubicBezTo>
                    <a:cubicBezTo>
                      <a:pt x="3071917" y="292276"/>
                      <a:pt x="3020257" y="265851"/>
                      <a:pt x="2954640" y="265851"/>
                    </a:cubicBezTo>
                    <a:cubicBezTo>
                      <a:pt x="2899739" y="265851"/>
                      <a:pt x="2851519" y="285066"/>
                      <a:pt x="2838058" y="290953"/>
                    </a:cubicBezTo>
                    <a:lnTo>
                      <a:pt x="2835148" y="292243"/>
                    </a:lnTo>
                    <a:lnTo>
                      <a:pt x="2834916" y="289068"/>
                    </a:lnTo>
                    <a:cubicBezTo>
                      <a:pt x="2824763" y="154561"/>
                      <a:pt x="2698722" y="116229"/>
                      <a:pt x="2673553" y="109879"/>
                    </a:cubicBezTo>
                    <a:cubicBezTo>
                      <a:pt x="2665054" y="107762"/>
                      <a:pt x="2659001" y="106671"/>
                      <a:pt x="2655595" y="106671"/>
                    </a:cubicBezTo>
                    <a:cubicBezTo>
                      <a:pt x="2653974" y="106671"/>
                      <a:pt x="2653379" y="106903"/>
                      <a:pt x="2653181" y="107002"/>
                    </a:cubicBezTo>
                    <a:lnTo>
                      <a:pt x="2652354" y="107465"/>
                    </a:lnTo>
                    <a:lnTo>
                      <a:pt x="2651428" y="107200"/>
                    </a:lnTo>
                    <a:cubicBezTo>
                      <a:pt x="2648418" y="106241"/>
                      <a:pt x="2645375" y="105447"/>
                      <a:pt x="2642333" y="104654"/>
                    </a:cubicBezTo>
                    <a:cubicBezTo>
                      <a:pt x="2640315" y="104158"/>
                      <a:pt x="2638265" y="103628"/>
                      <a:pt x="2636313" y="103066"/>
                    </a:cubicBezTo>
                    <a:lnTo>
                      <a:pt x="2629103" y="101247"/>
                    </a:lnTo>
                    <a:lnTo>
                      <a:pt x="2617594" y="98204"/>
                    </a:lnTo>
                    <a:lnTo>
                      <a:pt x="2605688" y="95823"/>
                    </a:lnTo>
                    <a:cubicBezTo>
                      <a:pt x="2602811" y="95195"/>
                      <a:pt x="2599669" y="94864"/>
                      <a:pt x="2596394" y="94864"/>
                    </a:cubicBezTo>
                    <a:cubicBezTo>
                      <a:pt x="2595369" y="94864"/>
                      <a:pt x="2594344" y="94897"/>
                      <a:pt x="2593286" y="94963"/>
                    </a:cubicBezTo>
                    <a:lnTo>
                      <a:pt x="2590607" y="95062"/>
                    </a:lnTo>
                    <a:cubicBezTo>
                      <a:pt x="2585910" y="95261"/>
                      <a:pt x="2581512" y="95459"/>
                      <a:pt x="2576716" y="96088"/>
                    </a:cubicBezTo>
                    <a:lnTo>
                      <a:pt x="2569870" y="96088"/>
                    </a:lnTo>
                    <a:cubicBezTo>
                      <a:pt x="2567886" y="96088"/>
                      <a:pt x="2565901" y="96088"/>
                      <a:pt x="2563983" y="96154"/>
                    </a:cubicBezTo>
                    <a:lnTo>
                      <a:pt x="2551118" y="96915"/>
                    </a:lnTo>
                    <a:cubicBezTo>
                      <a:pt x="2547116" y="97080"/>
                      <a:pt x="2543147" y="97576"/>
                      <a:pt x="2539178" y="98105"/>
                    </a:cubicBezTo>
                    <a:cubicBezTo>
                      <a:pt x="2536929" y="98370"/>
                      <a:pt x="2534680" y="98667"/>
                      <a:pt x="2532431" y="98899"/>
                    </a:cubicBezTo>
                    <a:cubicBezTo>
                      <a:pt x="2530017" y="99130"/>
                      <a:pt x="2521650" y="100057"/>
                      <a:pt x="2521650" y="100057"/>
                    </a:cubicBezTo>
                    <a:cubicBezTo>
                      <a:pt x="2514969" y="100751"/>
                      <a:pt x="2508090" y="101446"/>
                      <a:pt x="2501376" y="102702"/>
                    </a:cubicBezTo>
                    <a:cubicBezTo>
                      <a:pt x="2497374" y="103397"/>
                      <a:pt x="2493141" y="104257"/>
                      <a:pt x="2489304" y="105910"/>
                    </a:cubicBezTo>
                    <a:lnTo>
                      <a:pt x="2474025" y="112260"/>
                    </a:lnTo>
                    <a:cubicBezTo>
                      <a:pt x="2471213" y="113319"/>
                      <a:pt x="2468369" y="114311"/>
                      <a:pt x="2465492" y="115270"/>
                    </a:cubicBezTo>
                    <a:cubicBezTo>
                      <a:pt x="2460365" y="117056"/>
                      <a:pt x="2455074" y="118908"/>
                      <a:pt x="2450080" y="121124"/>
                    </a:cubicBezTo>
                    <a:cubicBezTo>
                      <a:pt x="2448095" y="121984"/>
                      <a:pt x="2446111" y="122778"/>
                      <a:pt x="2444127" y="123604"/>
                    </a:cubicBezTo>
                    <a:cubicBezTo>
                      <a:pt x="2440323" y="125159"/>
                      <a:pt x="2436520" y="126713"/>
                      <a:pt x="2432816" y="128598"/>
                    </a:cubicBezTo>
                    <a:cubicBezTo>
                      <a:pt x="2430567" y="129690"/>
                      <a:pt x="2428252" y="130715"/>
                      <a:pt x="2425870" y="131641"/>
                    </a:cubicBezTo>
                    <a:cubicBezTo>
                      <a:pt x="2420380" y="133692"/>
                      <a:pt x="2414923" y="136238"/>
                      <a:pt x="2409632" y="138686"/>
                    </a:cubicBezTo>
                    <a:lnTo>
                      <a:pt x="2404075" y="141232"/>
                    </a:lnTo>
                    <a:lnTo>
                      <a:pt x="2398751" y="143878"/>
                    </a:lnTo>
                    <a:cubicBezTo>
                      <a:pt x="2396832" y="144837"/>
                      <a:pt x="2394914" y="145829"/>
                      <a:pt x="2393194" y="146954"/>
                    </a:cubicBezTo>
                    <a:cubicBezTo>
                      <a:pt x="2388564" y="150030"/>
                      <a:pt x="2384165" y="153238"/>
                      <a:pt x="2379668" y="156644"/>
                    </a:cubicBezTo>
                    <a:lnTo>
                      <a:pt x="2358104" y="170270"/>
                    </a:lnTo>
                    <a:cubicBezTo>
                      <a:pt x="2352812" y="173578"/>
                      <a:pt x="2347455" y="176786"/>
                      <a:pt x="2341998" y="179861"/>
                    </a:cubicBezTo>
                    <a:cubicBezTo>
                      <a:pt x="2339815" y="181019"/>
                      <a:pt x="2337599" y="182077"/>
                      <a:pt x="2335251" y="183103"/>
                    </a:cubicBezTo>
                    <a:cubicBezTo>
                      <a:pt x="2328603" y="185782"/>
                      <a:pt x="2320831" y="188725"/>
                      <a:pt x="2313026" y="190015"/>
                    </a:cubicBezTo>
                    <a:cubicBezTo>
                      <a:pt x="2311008" y="190511"/>
                      <a:pt x="2308991" y="190875"/>
                      <a:pt x="2306907" y="191172"/>
                    </a:cubicBezTo>
                    <a:cubicBezTo>
                      <a:pt x="2306113" y="191305"/>
                      <a:pt x="2305320" y="191503"/>
                      <a:pt x="2304526" y="191702"/>
                    </a:cubicBezTo>
                    <a:cubicBezTo>
                      <a:pt x="2303335" y="191999"/>
                      <a:pt x="2302145" y="192297"/>
                      <a:pt x="2301186" y="192363"/>
                    </a:cubicBezTo>
                    <a:cubicBezTo>
                      <a:pt x="2297548" y="193058"/>
                      <a:pt x="2293909" y="193421"/>
                      <a:pt x="2290338" y="193421"/>
                    </a:cubicBezTo>
                    <a:cubicBezTo>
                      <a:pt x="2288684" y="193421"/>
                      <a:pt x="2287030" y="193355"/>
                      <a:pt x="2285013" y="193124"/>
                    </a:cubicBezTo>
                    <a:lnTo>
                      <a:pt x="2279225" y="191635"/>
                    </a:lnTo>
                    <a:lnTo>
                      <a:pt x="2278762" y="191106"/>
                    </a:lnTo>
                    <a:cubicBezTo>
                      <a:pt x="2278531" y="190842"/>
                      <a:pt x="2277803" y="189717"/>
                      <a:pt x="2277042" y="188527"/>
                    </a:cubicBezTo>
                    <a:lnTo>
                      <a:pt x="2275719" y="186410"/>
                    </a:lnTo>
                    <a:cubicBezTo>
                      <a:pt x="2273967" y="183169"/>
                      <a:pt x="2271949" y="179233"/>
                      <a:pt x="2270659" y="174967"/>
                    </a:cubicBezTo>
                    <a:cubicBezTo>
                      <a:pt x="2268509" y="169047"/>
                      <a:pt x="2267385" y="162763"/>
                      <a:pt x="2266393" y="156743"/>
                    </a:cubicBezTo>
                    <a:cubicBezTo>
                      <a:pt x="2266095" y="154329"/>
                      <a:pt x="2265897" y="151882"/>
                      <a:pt x="2265764" y="149368"/>
                    </a:cubicBezTo>
                    <a:cubicBezTo>
                      <a:pt x="2265632" y="142489"/>
                      <a:pt x="2265698" y="135610"/>
                      <a:pt x="2265764" y="128632"/>
                    </a:cubicBezTo>
                    <a:lnTo>
                      <a:pt x="2265798" y="125655"/>
                    </a:lnTo>
                    <a:cubicBezTo>
                      <a:pt x="2265798" y="121157"/>
                      <a:pt x="2265368" y="117089"/>
                      <a:pt x="2264541" y="113220"/>
                    </a:cubicBezTo>
                    <a:cubicBezTo>
                      <a:pt x="2263284" y="107266"/>
                      <a:pt x="2261928" y="102074"/>
                      <a:pt x="2260307" y="97146"/>
                    </a:cubicBezTo>
                    <a:cubicBezTo>
                      <a:pt x="2258356" y="87919"/>
                      <a:pt x="2255479" y="80080"/>
                      <a:pt x="2251510" y="73102"/>
                    </a:cubicBezTo>
                    <a:lnTo>
                      <a:pt x="2247310" y="64735"/>
                    </a:lnTo>
                    <a:cubicBezTo>
                      <a:pt x="2246483" y="62949"/>
                      <a:pt x="2245392" y="61328"/>
                      <a:pt x="2244333" y="59641"/>
                    </a:cubicBezTo>
                    <a:cubicBezTo>
                      <a:pt x="2243705" y="58682"/>
                      <a:pt x="2243076" y="57723"/>
                      <a:pt x="2242481" y="56731"/>
                    </a:cubicBezTo>
                    <a:cubicBezTo>
                      <a:pt x="2241224" y="54647"/>
                      <a:pt x="2239934" y="52564"/>
                      <a:pt x="2238512" y="50546"/>
                    </a:cubicBezTo>
                    <a:lnTo>
                      <a:pt x="2237223" y="48595"/>
                    </a:lnTo>
                    <a:cubicBezTo>
                      <a:pt x="2235470" y="45949"/>
                      <a:pt x="2233651" y="43204"/>
                      <a:pt x="2231501" y="40757"/>
                    </a:cubicBezTo>
                    <a:cubicBezTo>
                      <a:pt x="2229252" y="37879"/>
                      <a:pt x="2226573" y="34572"/>
                      <a:pt x="2223563" y="31695"/>
                    </a:cubicBezTo>
                    <a:cubicBezTo>
                      <a:pt x="2222075" y="30173"/>
                      <a:pt x="2220554" y="28652"/>
                      <a:pt x="2218966" y="27395"/>
                    </a:cubicBezTo>
                    <a:cubicBezTo>
                      <a:pt x="2217213" y="26139"/>
                      <a:pt x="2215394" y="24948"/>
                      <a:pt x="2213509" y="23823"/>
                    </a:cubicBezTo>
                    <a:cubicBezTo>
                      <a:pt x="2211260" y="22401"/>
                      <a:pt x="2208846" y="21145"/>
                      <a:pt x="2206332" y="20020"/>
                    </a:cubicBezTo>
                    <a:lnTo>
                      <a:pt x="2203653" y="18730"/>
                    </a:lnTo>
                    <a:cubicBezTo>
                      <a:pt x="2202099" y="17970"/>
                      <a:pt x="2200512" y="17209"/>
                      <a:pt x="2198659" y="16481"/>
                    </a:cubicBezTo>
                    <a:cubicBezTo>
                      <a:pt x="2189664" y="11818"/>
                      <a:pt x="2182156" y="8742"/>
                      <a:pt x="2175012" y="6692"/>
                    </a:cubicBezTo>
                    <a:cubicBezTo>
                      <a:pt x="2168894" y="4707"/>
                      <a:pt x="2162345" y="3517"/>
                      <a:pt x="2156789" y="2591"/>
                    </a:cubicBezTo>
                    <a:cubicBezTo>
                      <a:pt x="2154243" y="2326"/>
                      <a:pt x="2151729" y="1929"/>
                      <a:pt x="2149215" y="1466"/>
                    </a:cubicBezTo>
                    <a:cubicBezTo>
                      <a:pt x="2146669" y="1003"/>
                      <a:pt x="2144122" y="805"/>
                      <a:pt x="2141543" y="573"/>
                    </a:cubicBezTo>
                    <a:cubicBezTo>
                      <a:pt x="2140087" y="441"/>
                      <a:pt x="2138665" y="342"/>
                      <a:pt x="2137342" y="176"/>
                    </a:cubicBezTo>
                    <a:cubicBezTo>
                      <a:pt x="2135358" y="77"/>
                      <a:pt x="2133340" y="44"/>
                      <a:pt x="2131356" y="44"/>
                    </a:cubicBezTo>
                    <a:lnTo>
                      <a:pt x="2125337" y="44"/>
                    </a:lnTo>
                    <a:cubicBezTo>
                      <a:pt x="2120707" y="375"/>
                      <a:pt x="2116473" y="1135"/>
                      <a:pt x="2112868" y="2260"/>
                    </a:cubicBezTo>
                    <a:lnTo>
                      <a:pt x="2103013" y="5997"/>
                    </a:lnTo>
                    <a:lnTo>
                      <a:pt x="2097258" y="8114"/>
                    </a:lnTo>
                    <a:cubicBezTo>
                      <a:pt x="2094645" y="8808"/>
                      <a:pt x="2091999" y="9470"/>
                      <a:pt x="2089353" y="10131"/>
                    </a:cubicBezTo>
                    <a:cubicBezTo>
                      <a:pt x="2083863" y="11520"/>
                      <a:pt x="2078142" y="12942"/>
                      <a:pt x="2072652" y="14728"/>
                    </a:cubicBezTo>
                    <a:cubicBezTo>
                      <a:pt x="2070535" y="15390"/>
                      <a:pt x="2068385" y="16051"/>
                      <a:pt x="2066269" y="16680"/>
                    </a:cubicBezTo>
                    <a:cubicBezTo>
                      <a:pt x="2062399" y="17837"/>
                      <a:pt x="2058529" y="18995"/>
                      <a:pt x="2054726" y="20318"/>
                    </a:cubicBezTo>
                    <a:cubicBezTo>
                      <a:pt x="2052378" y="21178"/>
                      <a:pt x="2049964" y="21938"/>
                      <a:pt x="2047549" y="22600"/>
                    </a:cubicBezTo>
                    <a:lnTo>
                      <a:pt x="2036106" y="25808"/>
                    </a:lnTo>
                    <a:lnTo>
                      <a:pt x="2024729" y="29545"/>
                    </a:lnTo>
                    <a:cubicBezTo>
                      <a:pt x="2021157" y="30769"/>
                      <a:pt x="2017023" y="32323"/>
                      <a:pt x="2013319" y="34605"/>
                    </a:cubicBezTo>
                    <a:lnTo>
                      <a:pt x="1999131" y="43303"/>
                    </a:lnTo>
                    <a:cubicBezTo>
                      <a:pt x="1991821" y="46941"/>
                      <a:pt x="1984645" y="50943"/>
                      <a:pt x="1977468" y="54912"/>
                    </a:cubicBezTo>
                    <a:lnTo>
                      <a:pt x="1976707" y="55342"/>
                    </a:lnTo>
                    <a:lnTo>
                      <a:pt x="1960700" y="65132"/>
                    </a:lnTo>
                    <a:cubicBezTo>
                      <a:pt x="1958616" y="66554"/>
                      <a:pt x="1956533" y="67910"/>
                      <a:pt x="1954350" y="69166"/>
                    </a:cubicBezTo>
                    <a:lnTo>
                      <a:pt x="1944064" y="75252"/>
                    </a:lnTo>
                    <a:cubicBezTo>
                      <a:pt x="1941881" y="76608"/>
                      <a:pt x="1939732" y="78063"/>
                      <a:pt x="1937549" y="79518"/>
                    </a:cubicBezTo>
                    <a:lnTo>
                      <a:pt x="1934109" y="81833"/>
                    </a:lnTo>
                    <a:cubicBezTo>
                      <a:pt x="1930802" y="84082"/>
                      <a:pt x="1927329" y="86596"/>
                      <a:pt x="1924518" y="89804"/>
                    </a:cubicBezTo>
                    <a:lnTo>
                      <a:pt x="1913306" y="101942"/>
                    </a:lnTo>
                    <a:cubicBezTo>
                      <a:pt x="1911256" y="103992"/>
                      <a:pt x="1909205" y="105977"/>
                      <a:pt x="1907122" y="107961"/>
                    </a:cubicBezTo>
                    <a:cubicBezTo>
                      <a:pt x="1903120" y="111797"/>
                      <a:pt x="1898986" y="115766"/>
                      <a:pt x="1895282" y="120066"/>
                    </a:cubicBezTo>
                    <a:lnTo>
                      <a:pt x="1892537" y="123042"/>
                    </a:lnTo>
                    <a:cubicBezTo>
                      <a:pt x="1889262" y="126581"/>
                      <a:pt x="1885889" y="130252"/>
                      <a:pt x="1882879" y="134122"/>
                    </a:cubicBezTo>
                    <a:cubicBezTo>
                      <a:pt x="1881292" y="136073"/>
                      <a:pt x="1879638" y="137958"/>
                      <a:pt x="1877885" y="139810"/>
                    </a:cubicBezTo>
                    <a:cubicBezTo>
                      <a:pt x="1874313" y="143481"/>
                      <a:pt x="1870940" y="147516"/>
                      <a:pt x="1867699" y="151419"/>
                    </a:cubicBezTo>
                    <a:cubicBezTo>
                      <a:pt x="1865913" y="153602"/>
                      <a:pt x="1864094" y="155784"/>
                      <a:pt x="1862308" y="157802"/>
                    </a:cubicBezTo>
                    <a:cubicBezTo>
                      <a:pt x="1859827" y="161043"/>
                      <a:pt x="1857578" y="164648"/>
                      <a:pt x="1855627" y="168484"/>
                    </a:cubicBezTo>
                    <a:cubicBezTo>
                      <a:pt x="1853279" y="172916"/>
                      <a:pt x="1851262" y="177546"/>
                      <a:pt x="1849244" y="182110"/>
                    </a:cubicBezTo>
                    <a:lnTo>
                      <a:pt x="1848616" y="183499"/>
                    </a:lnTo>
                    <a:cubicBezTo>
                      <a:pt x="1845143" y="189287"/>
                      <a:pt x="1842034" y="195439"/>
                      <a:pt x="1839025" y="201392"/>
                    </a:cubicBezTo>
                    <a:lnTo>
                      <a:pt x="1836709" y="205989"/>
                    </a:lnTo>
                    <a:cubicBezTo>
                      <a:pt x="1834923" y="209594"/>
                      <a:pt x="1833303" y="213265"/>
                      <a:pt x="1831682" y="216936"/>
                    </a:cubicBezTo>
                    <a:cubicBezTo>
                      <a:pt x="1830789" y="218987"/>
                      <a:pt x="1825895" y="229835"/>
                      <a:pt x="1825895" y="229835"/>
                    </a:cubicBezTo>
                    <a:lnTo>
                      <a:pt x="1824307" y="233175"/>
                    </a:lnTo>
                    <a:cubicBezTo>
                      <a:pt x="1821496" y="239161"/>
                      <a:pt x="1818552" y="245346"/>
                      <a:pt x="1816105" y="251597"/>
                    </a:cubicBezTo>
                    <a:cubicBezTo>
                      <a:pt x="1814716" y="255036"/>
                      <a:pt x="1813195" y="259170"/>
                      <a:pt x="1812467" y="263503"/>
                    </a:cubicBezTo>
                    <a:lnTo>
                      <a:pt x="1809689" y="279808"/>
                    </a:lnTo>
                    <a:lnTo>
                      <a:pt x="1808201" y="285992"/>
                    </a:lnTo>
                    <a:cubicBezTo>
                      <a:pt x="1806679" y="292210"/>
                      <a:pt x="1805191" y="298395"/>
                      <a:pt x="1804000" y="304646"/>
                    </a:cubicBezTo>
                    <a:cubicBezTo>
                      <a:pt x="1803603" y="306828"/>
                      <a:pt x="1803173" y="309044"/>
                      <a:pt x="1802744" y="311227"/>
                    </a:cubicBezTo>
                    <a:cubicBezTo>
                      <a:pt x="1801950" y="315163"/>
                      <a:pt x="1801189" y="319132"/>
                      <a:pt x="1800594" y="323067"/>
                    </a:cubicBezTo>
                    <a:cubicBezTo>
                      <a:pt x="1800230" y="325548"/>
                      <a:pt x="1799767" y="328028"/>
                      <a:pt x="1799205" y="330509"/>
                    </a:cubicBezTo>
                    <a:cubicBezTo>
                      <a:pt x="1797419" y="337983"/>
                      <a:pt x="1796063" y="345491"/>
                      <a:pt x="1794575" y="353891"/>
                    </a:cubicBezTo>
                    <a:cubicBezTo>
                      <a:pt x="1793748" y="357992"/>
                      <a:pt x="1793450" y="362159"/>
                      <a:pt x="1793648" y="366227"/>
                    </a:cubicBezTo>
                    <a:lnTo>
                      <a:pt x="1794310" y="382731"/>
                    </a:lnTo>
                    <a:cubicBezTo>
                      <a:pt x="1794211" y="385740"/>
                      <a:pt x="1794078" y="388750"/>
                      <a:pt x="1793979" y="391793"/>
                    </a:cubicBezTo>
                    <a:cubicBezTo>
                      <a:pt x="1793748" y="397250"/>
                      <a:pt x="1793516" y="402707"/>
                      <a:pt x="1793582" y="408197"/>
                    </a:cubicBezTo>
                    <a:lnTo>
                      <a:pt x="1793582" y="414845"/>
                    </a:lnTo>
                    <a:cubicBezTo>
                      <a:pt x="1793549" y="418879"/>
                      <a:pt x="1793549" y="422914"/>
                      <a:pt x="1793682" y="426949"/>
                    </a:cubicBezTo>
                    <a:cubicBezTo>
                      <a:pt x="1793748" y="429463"/>
                      <a:pt x="1793748" y="431943"/>
                      <a:pt x="1793648" y="434490"/>
                    </a:cubicBezTo>
                    <a:cubicBezTo>
                      <a:pt x="1793285" y="441799"/>
                      <a:pt x="1793086" y="449571"/>
                      <a:pt x="1793086" y="458236"/>
                    </a:cubicBezTo>
                    <a:cubicBezTo>
                      <a:pt x="1793086" y="461676"/>
                      <a:pt x="1793219" y="466207"/>
                      <a:pt x="1794211" y="470639"/>
                    </a:cubicBezTo>
                    <a:lnTo>
                      <a:pt x="1797518" y="486844"/>
                    </a:lnTo>
                    <a:lnTo>
                      <a:pt x="1800263" y="509896"/>
                    </a:lnTo>
                    <a:lnTo>
                      <a:pt x="1795071" y="502984"/>
                    </a:lnTo>
                    <a:lnTo>
                      <a:pt x="1794244" y="503612"/>
                    </a:lnTo>
                    <a:lnTo>
                      <a:pt x="1788853" y="497361"/>
                    </a:lnTo>
                    <a:cubicBezTo>
                      <a:pt x="1787762" y="496138"/>
                      <a:pt x="1786769" y="494881"/>
                      <a:pt x="1785744" y="493624"/>
                    </a:cubicBezTo>
                    <a:lnTo>
                      <a:pt x="1784057" y="491508"/>
                    </a:lnTo>
                    <a:lnTo>
                      <a:pt x="1768414" y="472954"/>
                    </a:lnTo>
                    <a:cubicBezTo>
                      <a:pt x="1765470" y="469845"/>
                      <a:pt x="1762229" y="467001"/>
                      <a:pt x="1758823" y="464487"/>
                    </a:cubicBezTo>
                    <a:lnTo>
                      <a:pt x="1756607" y="462866"/>
                    </a:lnTo>
                    <a:cubicBezTo>
                      <a:pt x="1752969" y="460154"/>
                      <a:pt x="1749232" y="457343"/>
                      <a:pt x="1745097" y="454797"/>
                    </a:cubicBezTo>
                    <a:lnTo>
                      <a:pt x="1740203" y="450828"/>
                    </a:lnTo>
                    <a:cubicBezTo>
                      <a:pt x="1735209" y="446760"/>
                      <a:pt x="1730049" y="442527"/>
                      <a:pt x="1724625" y="438889"/>
                    </a:cubicBezTo>
                    <a:cubicBezTo>
                      <a:pt x="1722872" y="437665"/>
                      <a:pt x="1721153" y="436408"/>
                      <a:pt x="1719400" y="435151"/>
                    </a:cubicBezTo>
                    <a:cubicBezTo>
                      <a:pt x="1716026" y="432704"/>
                      <a:pt x="1712554" y="430190"/>
                      <a:pt x="1708883" y="428041"/>
                    </a:cubicBezTo>
                    <a:cubicBezTo>
                      <a:pt x="1706733" y="426718"/>
                      <a:pt x="1704616" y="425263"/>
                      <a:pt x="1702500" y="423741"/>
                    </a:cubicBezTo>
                    <a:cubicBezTo>
                      <a:pt x="1696811" y="419409"/>
                      <a:pt x="1690659" y="415539"/>
                      <a:pt x="1684673" y="411802"/>
                    </a:cubicBezTo>
                    <a:lnTo>
                      <a:pt x="1682226" y="410280"/>
                    </a:lnTo>
                    <a:cubicBezTo>
                      <a:pt x="1678753" y="407965"/>
                      <a:pt x="1674950" y="406146"/>
                      <a:pt x="1670849" y="404890"/>
                    </a:cubicBezTo>
                    <a:cubicBezTo>
                      <a:pt x="1668964" y="404294"/>
                      <a:pt x="1667112" y="403666"/>
                      <a:pt x="1665259" y="403038"/>
                    </a:cubicBezTo>
                    <a:cubicBezTo>
                      <a:pt x="1661853" y="401847"/>
                      <a:pt x="1658479" y="400689"/>
                      <a:pt x="1654808" y="399697"/>
                    </a:cubicBezTo>
                    <a:cubicBezTo>
                      <a:pt x="1652460" y="398870"/>
                      <a:pt x="1650145" y="397977"/>
                      <a:pt x="1647830" y="397084"/>
                    </a:cubicBezTo>
                    <a:cubicBezTo>
                      <a:pt x="1642141" y="394935"/>
                      <a:pt x="1636288" y="392686"/>
                      <a:pt x="1630268" y="391098"/>
                    </a:cubicBezTo>
                    <a:lnTo>
                      <a:pt x="1628714" y="390635"/>
                    </a:lnTo>
                    <a:cubicBezTo>
                      <a:pt x="1623224" y="388982"/>
                      <a:pt x="1617568" y="387262"/>
                      <a:pt x="1611814" y="386137"/>
                    </a:cubicBezTo>
                    <a:cubicBezTo>
                      <a:pt x="1609300" y="385608"/>
                      <a:pt x="1606820" y="384947"/>
                      <a:pt x="1604372" y="384219"/>
                    </a:cubicBezTo>
                    <a:cubicBezTo>
                      <a:pt x="1598617" y="382499"/>
                      <a:pt x="1592565" y="381276"/>
                      <a:pt x="1586711" y="380085"/>
                    </a:cubicBezTo>
                    <a:lnTo>
                      <a:pt x="1580725" y="378828"/>
                    </a:lnTo>
                    <a:cubicBezTo>
                      <a:pt x="1577352" y="378332"/>
                      <a:pt x="1573879" y="378101"/>
                      <a:pt x="1570406" y="378101"/>
                    </a:cubicBezTo>
                    <a:lnTo>
                      <a:pt x="1567694" y="378134"/>
                    </a:lnTo>
                    <a:cubicBezTo>
                      <a:pt x="1564122" y="378134"/>
                      <a:pt x="1560451" y="378597"/>
                      <a:pt x="1556879" y="379027"/>
                    </a:cubicBezTo>
                    <a:cubicBezTo>
                      <a:pt x="1554994" y="379291"/>
                      <a:pt x="1553109" y="379523"/>
                      <a:pt x="1550959" y="379688"/>
                    </a:cubicBezTo>
                    <a:lnTo>
                      <a:pt x="1549471" y="379688"/>
                    </a:lnTo>
                    <a:cubicBezTo>
                      <a:pt x="1546164" y="379688"/>
                      <a:pt x="1542559" y="379886"/>
                      <a:pt x="1538160" y="380349"/>
                    </a:cubicBezTo>
                    <a:cubicBezTo>
                      <a:pt x="1536606" y="380515"/>
                      <a:pt x="1535051" y="380647"/>
                      <a:pt x="1533530" y="380779"/>
                    </a:cubicBezTo>
                    <a:cubicBezTo>
                      <a:pt x="1530752" y="380978"/>
                      <a:pt x="1528007" y="381209"/>
                      <a:pt x="1525328" y="381672"/>
                    </a:cubicBezTo>
                    <a:cubicBezTo>
                      <a:pt x="1523079" y="382102"/>
                      <a:pt x="1520797" y="382466"/>
                      <a:pt x="1518548" y="382830"/>
                    </a:cubicBezTo>
                    <a:cubicBezTo>
                      <a:pt x="1514546" y="383491"/>
                      <a:pt x="1510412" y="384153"/>
                      <a:pt x="1506476" y="385277"/>
                    </a:cubicBezTo>
                    <a:cubicBezTo>
                      <a:pt x="1503996" y="385906"/>
                      <a:pt x="1501482" y="386468"/>
                      <a:pt x="1498936" y="386964"/>
                    </a:cubicBezTo>
                    <a:lnTo>
                      <a:pt x="1493082" y="388089"/>
                    </a:lnTo>
                    <a:lnTo>
                      <a:pt x="1483028" y="390900"/>
                    </a:lnTo>
                    <a:cubicBezTo>
                      <a:pt x="1480448" y="391594"/>
                      <a:pt x="1477901" y="392322"/>
                      <a:pt x="1475454" y="393149"/>
                    </a:cubicBezTo>
                    <a:cubicBezTo>
                      <a:pt x="1471419" y="394670"/>
                      <a:pt x="1467483" y="396588"/>
                      <a:pt x="1463812" y="398771"/>
                    </a:cubicBezTo>
                    <a:cubicBezTo>
                      <a:pt x="1460703" y="400623"/>
                      <a:pt x="1457760" y="402806"/>
                      <a:pt x="1454850" y="404956"/>
                    </a:cubicBezTo>
                    <a:cubicBezTo>
                      <a:pt x="1453295" y="406146"/>
                      <a:pt x="1451708" y="407304"/>
                      <a:pt x="1449889" y="408561"/>
                    </a:cubicBezTo>
                    <a:cubicBezTo>
                      <a:pt x="1447507" y="409817"/>
                      <a:pt x="1445325" y="411405"/>
                      <a:pt x="1443042" y="413059"/>
                    </a:cubicBezTo>
                    <a:cubicBezTo>
                      <a:pt x="1441786" y="414018"/>
                      <a:pt x="1440496" y="414944"/>
                      <a:pt x="1439239" y="415804"/>
                    </a:cubicBezTo>
                    <a:cubicBezTo>
                      <a:pt x="1436064" y="417953"/>
                      <a:pt x="1432393" y="420566"/>
                      <a:pt x="1428557" y="424105"/>
                    </a:cubicBezTo>
                    <a:cubicBezTo>
                      <a:pt x="1423926" y="428008"/>
                      <a:pt x="1419164" y="432076"/>
                      <a:pt x="1415030" y="436706"/>
                    </a:cubicBezTo>
                    <a:cubicBezTo>
                      <a:pt x="1413277" y="438558"/>
                      <a:pt x="1411425" y="440344"/>
                      <a:pt x="1409473" y="442097"/>
                    </a:cubicBezTo>
                    <a:cubicBezTo>
                      <a:pt x="1407555" y="443783"/>
                      <a:pt x="1405835" y="445702"/>
                      <a:pt x="1404149" y="447620"/>
                    </a:cubicBezTo>
                    <a:cubicBezTo>
                      <a:pt x="1403157" y="448711"/>
                      <a:pt x="1402164" y="449803"/>
                      <a:pt x="1401205" y="450828"/>
                    </a:cubicBezTo>
                    <a:lnTo>
                      <a:pt x="1399320" y="452878"/>
                    </a:lnTo>
                    <a:cubicBezTo>
                      <a:pt x="1397137" y="455260"/>
                      <a:pt x="1395054" y="457476"/>
                      <a:pt x="1393268" y="460055"/>
                    </a:cubicBezTo>
                    <a:cubicBezTo>
                      <a:pt x="1390655" y="463495"/>
                      <a:pt x="1388340" y="467166"/>
                      <a:pt x="1386455" y="470870"/>
                    </a:cubicBezTo>
                    <a:cubicBezTo>
                      <a:pt x="1384900" y="474343"/>
                      <a:pt x="1383511" y="477882"/>
                      <a:pt x="1382089" y="481387"/>
                    </a:cubicBezTo>
                    <a:lnTo>
                      <a:pt x="1379542" y="487704"/>
                    </a:lnTo>
                    <a:lnTo>
                      <a:pt x="1377525" y="482280"/>
                    </a:lnTo>
                    <a:lnTo>
                      <a:pt x="1376797" y="480230"/>
                    </a:lnTo>
                    <a:cubicBezTo>
                      <a:pt x="1375607" y="475897"/>
                      <a:pt x="1374284" y="471598"/>
                      <a:pt x="1372696" y="467298"/>
                    </a:cubicBezTo>
                    <a:cubicBezTo>
                      <a:pt x="1371307" y="463032"/>
                      <a:pt x="1369687" y="458832"/>
                      <a:pt x="1367934" y="454598"/>
                    </a:cubicBezTo>
                    <a:cubicBezTo>
                      <a:pt x="1366644" y="451159"/>
                      <a:pt x="1365189" y="447785"/>
                      <a:pt x="1363701" y="444379"/>
                    </a:cubicBezTo>
                    <a:lnTo>
                      <a:pt x="1363171" y="443056"/>
                    </a:lnTo>
                    <a:cubicBezTo>
                      <a:pt x="1361948" y="440112"/>
                      <a:pt x="1360724" y="437169"/>
                      <a:pt x="1359335" y="434192"/>
                    </a:cubicBezTo>
                    <a:cubicBezTo>
                      <a:pt x="1353117" y="419905"/>
                      <a:pt x="1344717" y="407006"/>
                      <a:pt x="1334431" y="395894"/>
                    </a:cubicBezTo>
                    <a:lnTo>
                      <a:pt x="1328478" y="389775"/>
                    </a:lnTo>
                    <a:cubicBezTo>
                      <a:pt x="1323153" y="383591"/>
                      <a:pt x="1316869" y="377307"/>
                      <a:pt x="1309395" y="370560"/>
                    </a:cubicBezTo>
                    <a:lnTo>
                      <a:pt x="1306154" y="367815"/>
                    </a:lnTo>
                    <a:cubicBezTo>
                      <a:pt x="1301557" y="363945"/>
                      <a:pt x="1296992" y="360076"/>
                      <a:pt x="1292197" y="356372"/>
                    </a:cubicBezTo>
                    <a:cubicBezTo>
                      <a:pt x="1280191" y="346946"/>
                      <a:pt x="1266102" y="339670"/>
                      <a:pt x="1251550" y="335304"/>
                    </a:cubicBezTo>
                    <a:lnTo>
                      <a:pt x="1243315" y="333022"/>
                    </a:lnTo>
                    <a:cubicBezTo>
                      <a:pt x="1240504" y="332129"/>
                      <a:pt x="1237627" y="331368"/>
                      <a:pt x="1234782" y="330575"/>
                    </a:cubicBezTo>
                    <a:lnTo>
                      <a:pt x="1230317" y="329384"/>
                    </a:lnTo>
                    <a:lnTo>
                      <a:pt x="1216956" y="326705"/>
                    </a:lnTo>
                    <a:lnTo>
                      <a:pt x="1205943" y="325085"/>
                    </a:lnTo>
                    <a:lnTo>
                      <a:pt x="1194830" y="323795"/>
                    </a:lnTo>
                    <a:cubicBezTo>
                      <a:pt x="1190365" y="323299"/>
                      <a:pt x="1185735" y="323067"/>
                      <a:pt x="1181171" y="323067"/>
                    </a:cubicBezTo>
                    <a:cubicBezTo>
                      <a:pt x="1170522" y="323067"/>
                      <a:pt x="1159740" y="324357"/>
                      <a:pt x="1149157" y="326871"/>
                    </a:cubicBezTo>
                    <a:lnTo>
                      <a:pt x="1146279" y="327565"/>
                    </a:lnTo>
                    <a:cubicBezTo>
                      <a:pt x="1144526" y="327962"/>
                      <a:pt x="1142807" y="328392"/>
                      <a:pt x="1140921" y="328921"/>
                    </a:cubicBezTo>
                    <a:cubicBezTo>
                      <a:pt x="1131529" y="330872"/>
                      <a:pt x="1122930" y="333055"/>
                      <a:pt x="1114628" y="335602"/>
                    </a:cubicBezTo>
                    <a:lnTo>
                      <a:pt x="1093396" y="342051"/>
                    </a:lnTo>
                    <a:cubicBezTo>
                      <a:pt x="1084929" y="344763"/>
                      <a:pt x="1078149" y="347376"/>
                      <a:pt x="1071964" y="350352"/>
                    </a:cubicBezTo>
                    <a:cubicBezTo>
                      <a:pt x="1064556" y="353560"/>
                      <a:pt x="1057677" y="357728"/>
                      <a:pt x="1051889" y="361399"/>
                    </a:cubicBezTo>
                    <a:cubicBezTo>
                      <a:pt x="1049574" y="362821"/>
                      <a:pt x="1047292" y="364276"/>
                      <a:pt x="1044911" y="366029"/>
                    </a:cubicBezTo>
                    <a:lnTo>
                      <a:pt x="1033335" y="373107"/>
                    </a:lnTo>
                    <a:cubicBezTo>
                      <a:pt x="1030855" y="374727"/>
                      <a:pt x="1028440" y="376414"/>
                      <a:pt x="1026026" y="378101"/>
                    </a:cubicBezTo>
                    <a:lnTo>
                      <a:pt x="1022090" y="380846"/>
                    </a:lnTo>
                    <a:cubicBezTo>
                      <a:pt x="1018915" y="382929"/>
                      <a:pt x="1015873" y="385211"/>
                      <a:pt x="1012797" y="387460"/>
                    </a:cubicBezTo>
                    <a:cubicBezTo>
                      <a:pt x="1009920" y="389610"/>
                      <a:pt x="1007042" y="391760"/>
                      <a:pt x="1004132" y="393678"/>
                    </a:cubicBezTo>
                    <a:cubicBezTo>
                      <a:pt x="990936" y="403434"/>
                      <a:pt x="979922" y="414183"/>
                      <a:pt x="971390" y="425626"/>
                    </a:cubicBezTo>
                    <a:lnTo>
                      <a:pt x="966263" y="432439"/>
                    </a:lnTo>
                    <a:cubicBezTo>
                      <a:pt x="964345" y="434589"/>
                      <a:pt x="962625" y="436904"/>
                      <a:pt x="960905" y="439219"/>
                    </a:cubicBezTo>
                    <a:cubicBezTo>
                      <a:pt x="959946" y="440542"/>
                      <a:pt x="958954" y="441832"/>
                      <a:pt x="957962" y="443122"/>
                    </a:cubicBezTo>
                    <a:cubicBezTo>
                      <a:pt x="954820" y="447157"/>
                      <a:pt x="952340" y="450663"/>
                      <a:pt x="950190" y="454168"/>
                    </a:cubicBezTo>
                    <a:lnTo>
                      <a:pt x="944038" y="463329"/>
                    </a:lnTo>
                    <a:lnTo>
                      <a:pt x="938151" y="472921"/>
                    </a:lnTo>
                    <a:cubicBezTo>
                      <a:pt x="934315" y="478543"/>
                      <a:pt x="931404" y="484959"/>
                      <a:pt x="928593" y="491177"/>
                    </a:cubicBezTo>
                    <a:lnTo>
                      <a:pt x="927601" y="493327"/>
                    </a:lnTo>
                    <a:cubicBezTo>
                      <a:pt x="926477" y="495741"/>
                      <a:pt x="925683" y="498321"/>
                      <a:pt x="924889" y="500867"/>
                    </a:cubicBezTo>
                    <a:cubicBezTo>
                      <a:pt x="924889" y="500867"/>
                      <a:pt x="923202" y="506258"/>
                      <a:pt x="922872" y="507383"/>
                    </a:cubicBezTo>
                    <a:cubicBezTo>
                      <a:pt x="922045" y="509995"/>
                      <a:pt x="921284" y="512443"/>
                      <a:pt x="920887" y="515089"/>
                    </a:cubicBezTo>
                    <a:lnTo>
                      <a:pt x="919333" y="523522"/>
                    </a:lnTo>
                    <a:lnTo>
                      <a:pt x="917712" y="529971"/>
                    </a:lnTo>
                    <a:lnTo>
                      <a:pt x="916621" y="536685"/>
                    </a:lnTo>
                    <a:cubicBezTo>
                      <a:pt x="916389" y="538306"/>
                      <a:pt x="916125" y="539926"/>
                      <a:pt x="915827" y="541547"/>
                    </a:cubicBezTo>
                    <a:cubicBezTo>
                      <a:pt x="915331" y="544358"/>
                      <a:pt x="914835" y="547202"/>
                      <a:pt x="914703" y="550113"/>
                    </a:cubicBezTo>
                    <a:cubicBezTo>
                      <a:pt x="914438" y="554611"/>
                      <a:pt x="914008" y="559076"/>
                      <a:pt x="913578" y="563540"/>
                    </a:cubicBezTo>
                    <a:cubicBezTo>
                      <a:pt x="913314" y="566484"/>
                      <a:pt x="913016" y="569394"/>
                      <a:pt x="912784" y="572338"/>
                    </a:cubicBezTo>
                    <a:cubicBezTo>
                      <a:pt x="911594" y="585865"/>
                      <a:pt x="913148" y="600747"/>
                      <a:pt x="917547" y="617747"/>
                    </a:cubicBezTo>
                    <a:lnTo>
                      <a:pt x="919664" y="625916"/>
                    </a:lnTo>
                    <a:lnTo>
                      <a:pt x="924823" y="652374"/>
                    </a:lnTo>
                    <a:cubicBezTo>
                      <a:pt x="926113" y="659518"/>
                      <a:pt x="927006" y="666860"/>
                      <a:pt x="927436" y="674202"/>
                    </a:cubicBezTo>
                    <a:cubicBezTo>
                      <a:pt x="928064" y="687597"/>
                      <a:pt x="928395" y="703340"/>
                      <a:pt x="925914" y="718917"/>
                    </a:cubicBezTo>
                    <a:cubicBezTo>
                      <a:pt x="926179" y="719810"/>
                      <a:pt x="925980" y="720835"/>
                      <a:pt x="925385" y="721629"/>
                    </a:cubicBezTo>
                    <a:lnTo>
                      <a:pt x="924062" y="722919"/>
                    </a:lnTo>
                    <a:lnTo>
                      <a:pt x="922309" y="722952"/>
                    </a:lnTo>
                    <a:lnTo>
                      <a:pt x="900316" y="709789"/>
                    </a:lnTo>
                    <a:lnTo>
                      <a:pt x="890857" y="703902"/>
                    </a:lnTo>
                    <a:cubicBezTo>
                      <a:pt x="889104" y="702744"/>
                      <a:pt x="887252" y="701785"/>
                      <a:pt x="885400" y="700793"/>
                    </a:cubicBezTo>
                    <a:cubicBezTo>
                      <a:pt x="884011" y="700098"/>
                      <a:pt x="882655" y="699371"/>
                      <a:pt x="881365" y="698577"/>
                    </a:cubicBezTo>
                    <a:cubicBezTo>
                      <a:pt x="874684" y="694873"/>
                      <a:pt x="867805" y="691334"/>
                      <a:pt x="860794" y="687994"/>
                    </a:cubicBezTo>
                    <a:cubicBezTo>
                      <a:pt x="857949" y="686539"/>
                      <a:pt x="854642" y="685249"/>
                      <a:pt x="850343" y="683959"/>
                    </a:cubicBezTo>
                    <a:cubicBezTo>
                      <a:pt x="846672" y="682801"/>
                      <a:pt x="842967" y="681710"/>
                      <a:pt x="839296" y="680652"/>
                    </a:cubicBezTo>
                    <a:lnTo>
                      <a:pt x="830995" y="678303"/>
                    </a:lnTo>
                    <a:cubicBezTo>
                      <a:pt x="824546" y="675658"/>
                      <a:pt x="817567" y="674004"/>
                      <a:pt x="810821" y="672416"/>
                    </a:cubicBezTo>
                    <a:lnTo>
                      <a:pt x="805033" y="671027"/>
                    </a:lnTo>
                    <a:lnTo>
                      <a:pt x="794251" y="668216"/>
                    </a:lnTo>
                    <a:lnTo>
                      <a:pt x="789059" y="666761"/>
                    </a:lnTo>
                    <a:lnTo>
                      <a:pt x="783635" y="665703"/>
                    </a:lnTo>
                    <a:cubicBezTo>
                      <a:pt x="776127" y="664247"/>
                      <a:pt x="768454" y="662991"/>
                      <a:pt x="760814" y="662065"/>
                    </a:cubicBezTo>
                    <a:lnTo>
                      <a:pt x="759095" y="661833"/>
                    </a:lnTo>
                    <a:cubicBezTo>
                      <a:pt x="757805" y="661668"/>
                      <a:pt x="756482" y="661502"/>
                      <a:pt x="755324" y="661436"/>
                    </a:cubicBezTo>
                    <a:lnTo>
                      <a:pt x="749503" y="661502"/>
                    </a:lnTo>
                    <a:cubicBezTo>
                      <a:pt x="745667" y="661569"/>
                      <a:pt x="741797" y="661701"/>
                      <a:pt x="737961" y="661899"/>
                    </a:cubicBezTo>
                    <a:lnTo>
                      <a:pt x="729428" y="662329"/>
                    </a:lnTo>
                    <a:lnTo>
                      <a:pt x="722847" y="662197"/>
                    </a:lnTo>
                    <a:lnTo>
                      <a:pt x="702408" y="664115"/>
                    </a:lnTo>
                    <a:lnTo>
                      <a:pt x="691328" y="664975"/>
                    </a:lnTo>
                    <a:cubicBezTo>
                      <a:pt x="689245" y="665140"/>
                      <a:pt x="687194" y="665504"/>
                      <a:pt x="685144" y="665835"/>
                    </a:cubicBezTo>
                    <a:cubicBezTo>
                      <a:pt x="683556" y="666100"/>
                      <a:pt x="682002" y="666331"/>
                      <a:pt x="680480" y="666529"/>
                    </a:cubicBezTo>
                    <a:cubicBezTo>
                      <a:pt x="672940" y="667588"/>
                      <a:pt x="665267" y="668944"/>
                      <a:pt x="657924" y="670498"/>
                    </a:cubicBezTo>
                    <a:cubicBezTo>
                      <a:pt x="650781" y="672813"/>
                      <a:pt x="643472" y="675459"/>
                      <a:pt x="636229" y="678370"/>
                    </a:cubicBezTo>
                    <a:lnTo>
                      <a:pt x="628457" y="681511"/>
                    </a:lnTo>
                    <a:cubicBezTo>
                      <a:pt x="622999" y="683661"/>
                      <a:pt x="617642" y="686076"/>
                      <a:pt x="612284" y="688490"/>
                    </a:cubicBezTo>
                    <a:cubicBezTo>
                      <a:pt x="609373" y="689813"/>
                      <a:pt x="606463" y="691136"/>
                      <a:pt x="603453" y="692426"/>
                    </a:cubicBezTo>
                    <a:cubicBezTo>
                      <a:pt x="599022" y="694178"/>
                      <a:pt x="594656" y="696427"/>
                      <a:pt x="590489" y="698577"/>
                    </a:cubicBezTo>
                    <a:cubicBezTo>
                      <a:pt x="588207" y="699735"/>
                      <a:pt x="585958" y="700925"/>
                      <a:pt x="583709" y="702017"/>
                    </a:cubicBezTo>
                    <a:lnTo>
                      <a:pt x="579542" y="704100"/>
                    </a:lnTo>
                    <a:cubicBezTo>
                      <a:pt x="574151" y="706812"/>
                      <a:pt x="568595" y="709623"/>
                      <a:pt x="563634" y="713030"/>
                    </a:cubicBezTo>
                    <a:cubicBezTo>
                      <a:pt x="557416" y="717462"/>
                      <a:pt x="551231" y="722158"/>
                      <a:pt x="545344" y="726987"/>
                    </a:cubicBezTo>
                    <a:lnTo>
                      <a:pt x="538928" y="732245"/>
                    </a:lnTo>
                    <a:lnTo>
                      <a:pt x="518158" y="749972"/>
                    </a:lnTo>
                    <a:cubicBezTo>
                      <a:pt x="513991" y="753280"/>
                      <a:pt x="510122" y="756885"/>
                      <a:pt x="506219" y="760490"/>
                    </a:cubicBezTo>
                    <a:lnTo>
                      <a:pt x="501754" y="764591"/>
                    </a:lnTo>
                    <a:cubicBezTo>
                      <a:pt x="496066" y="769717"/>
                      <a:pt x="490476" y="775042"/>
                      <a:pt x="485251" y="780400"/>
                    </a:cubicBezTo>
                    <a:cubicBezTo>
                      <a:pt x="480951" y="785460"/>
                      <a:pt x="476486" y="791214"/>
                      <a:pt x="471195" y="798523"/>
                    </a:cubicBezTo>
                    <a:lnTo>
                      <a:pt x="466168" y="805469"/>
                    </a:lnTo>
                    <a:cubicBezTo>
                      <a:pt x="462199" y="809901"/>
                      <a:pt x="458726" y="814928"/>
                      <a:pt x="455386" y="819789"/>
                    </a:cubicBezTo>
                    <a:cubicBezTo>
                      <a:pt x="453666" y="822237"/>
                      <a:pt x="451946" y="824717"/>
                      <a:pt x="450193" y="827098"/>
                    </a:cubicBezTo>
                    <a:cubicBezTo>
                      <a:pt x="446357" y="832589"/>
                      <a:pt x="442223" y="837946"/>
                      <a:pt x="438122" y="843238"/>
                    </a:cubicBezTo>
                    <a:lnTo>
                      <a:pt x="436898" y="844826"/>
                    </a:lnTo>
                    <a:cubicBezTo>
                      <a:pt x="432103" y="851242"/>
                      <a:pt x="427638" y="857757"/>
                      <a:pt x="423206" y="864239"/>
                    </a:cubicBezTo>
                    <a:cubicBezTo>
                      <a:pt x="419138" y="870192"/>
                      <a:pt x="415136" y="876079"/>
                      <a:pt x="410870" y="881834"/>
                    </a:cubicBezTo>
                    <a:lnTo>
                      <a:pt x="409382" y="883719"/>
                    </a:lnTo>
                    <a:cubicBezTo>
                      <a:pt x="408224" y="885241"/>
                      <a:pt x="407033" y="886762"/>
                      <a:pt x="405710" y="888283"/>
                    </a:cubicBezTo>
                    <a:cubicBezTo>
                      <a:pt x="398600" y="895460"/>
                      <a:pt x="391688" y="900719"/>
                      <a:pt x="384610" y="904324"/>
                    </a:cubicBezTo>
                    <a:cubicBezTo>
                      <a:pt x="380773" y="906341"/>
                      <a:pt x="376805" y="907664"/>
                      <a:pt x="374060" y="908392"/>
                    </a:cubicBezTo>
                    <a:lnTo>
                      <a:pt x="369396" y="908259"/>
                    </a:lnTo>
                    <a:lnTo>
                      <a:pt x="363906" y="908061"/>
                    </a:lnTo>
                    <a:cubicBezTo>
                      <a:pt x="357457" y="907763"/>
                      <a:pt x="350975" y="907631"/>
                      <a:pt x="344526" y="907631"/>
                    </a:cubicBezTo>
                    <a:cubicBezTo>
                      <a:pt x="335695" y="907631"/>
                      <a:pt x="326931" y="907896"/>
                      <a:pt x="318431" y="908458"/>
                    </a:cubicBezTo>
                    <a:lnTo>
                      <a:pt x="310030" y="909020"/>
                    </a:lnTo>
                    <a:lnTo>
                      <a:pt x="283043" y="908722"/>
                    </a:lnTo>
                    <a:cubicBezTo>
                      <a:pt x="275800" y="908623"/>
                      <a:pt x="268359" y="908292"/>
                      <a:pt x="260950" y="907697"/>
                    </a:cubicBezTo>
                    <a:cubicBezTo>
                      <a:pt x="252087" y="907003"/>
                      <a:pt x="243124" y="906639"/>
                      <a:pt x="234327" y="906639"/>
                    </a:cubicBezTo>
                    <a:cubicBezTo>
                      <a:pt x="228043" y="906639"/>
                      <a:pt x="221726" y="906804"/>
                      <a:pt x="215442" y="907168"/>
                    </a:cubicBezTo>
                    <a:lnTo>
                      <a:pt x="207008" y="907697"/>
                    </a:lnTo>
                    <a:lnTo>
                      <a:pt x="179459" y="907565"/>
                    </a:lnTo>
                    <a:cubicBezTo>
                      <a:pt x="172282" y="907565"/>
                      <a:pt x="165072" y="907300"/>
                      <a:pt x="157862" y="906970"/>
                    </a:cubicBezTo>
                    <a:cubicBezTo>
                      <a:pt x="152769" y="906672"/>
                      <a:pt x="147676" y="906540"/>
                      <a:pt x="142549" y="906540"/>
                    </a:cubicBezTo>
                    <a:cubicBezTo>
                      <a:pt x="132396" y="906540"/>
                      <a:pt x="122242" y="907102"/>
                      <a:pt x="112321" y="908226"/>
                    </a:cubicBezTo>
                    <a:lnTo>
                      <a:pt x="103920" y="909185"/>
                    </a:lnTo>
                    <a:cubicBezTo>
                      <a:pt x="97802" y="909384"/>
                      <a:pt x="91683" y="909781"/>
                      <a:pt x="85598" y="910211"/>
                    </a:cubicBezTo>
                    <a:lnTo>
                      <a:pt x="73824" y="910971"/>
                    </a:lnTo>
                    <a:cubicBezTo>
                      <a:pt x="67507" y="911401"/>
                      <a:pt x="61157" y="911798"/>
                      <a:pt x="54807" y="911930"/>
                    </a:cubicBezTo>
                    <a:cubicBezTo>
                      <a:pt x="47101" y="912030"/>
                      <a:pt x="39428" y="912890"/>
                      <a:pt x="32020" y="913716"/>
                    </a:cubicBezTo>
                    <a:cubicBezTo>
                      <a:pt x="28249" y="914113"/>
                      <a:pt x="24512" y="914709"/>
                      <a:pt x="20808" y="915403"/>
                    </a:cubicBezTo>
                    <a:lnTo>
                      <a:pt x="8405" y="917817"/>
                    </a:lnTo>
                    <a:lnTo>
                      <a:pt x="4867" y="918446"/>
                    </a:lnTo>
                    <a:cubicBezTo>
                      <a:pt x="1956" y="919372"/>
                      <a:pt x="1394" y="919934"/>
                      <a:pt x="435" y="921720"/>
                    </a:cubicBezTo>
                    <a:cubicBezTo>
                      <a:pt x="-491" y="923407"/>
                      <a:pt x="203" y="925953"/>
                      <a:pt x="1196" y="926714"/>
                    </a:cubicBezTo>
                    <a:cubicBezTo>
                      <a:pt x="1890" y="927309"/>
                      <a:pt x="2684" y="927905"/>
                      <a:pt x="4007" y="928335"/>
                    </a:cubicBezTo>
                    <a:cubicBezTo>
                      <a:pt x="5098" y="928632"/>
                      <a:pt x="6256" y="928897"/>
                      <a:pt x="7413" y="929161"/>
                    </a:cubicBezTo>
                    <a:lnTo>
                      <a:pt x="23090" y="932766"/>
                    </a:lnTo>
                    <a:cubicBezTo>
                      <a:pt x="26364" y="933560"/>
                      <a:pt x="29704" y="934288"/>
                      <a:pt x="33012" y="934949"/>
                    </a:cubicBezTo>
                    <a:cubicBezTo>
                      <a:pt x="36914" y="935776"/>
                      <a:pt x="40817" y="936603"/>
                      <a:pt x="44686" y="937595"/>
                    </a:cubicBezTo>
                    <a:cubicBezTo>
                      <a:pt x="52095" y="939579"/>
                      <a:pt x="59834" y="940704"/>
                      <a:pt x="67176" y="941696"/>
                    </a:cubicBezTo>
                    <a:cubicBezTo>
                      <a:pt x="74055" y="942721"/>
                      <a:pt x="81464" y="943284"/>
                      <a:pt x="89897" y="943449"/>
                    </a:cubicBezTo>
                    <a:lnTo>
                      <a:pt x="98364" y="943680"/>
                    </a:lnTo>
                    <a:cubicBezTo>
                      <a:pt x="104152" y="944243"/>
                      <a:pt x="109939" y="944607"/>
                      <a:pt x="115727" y="944937"/>
                    </a:cubicBezTo>
                    <a:cubicBezTo>
                      <a:pt x="118935" y="945136"/>
                      <a:pt x="122143" y="945334"/>
                      <a:pt x="125318" y="945566"/>
                    </a:cubicBezTo>
                    <a:cubicBezTo>
                      <a:pt x="132693" y="945963"/>
                      <a:pt x="140069" y="946359"/>
                      <a:pt x="147411" y="947120"/>
                    </a:cubicBezTo>
                    <a:cubicBezTo>
                      <a:pt x="155646" y="947881"/>
                      <a:pt x="163980" y="948278"/>
                      <a:pt x="172149" y="948278"/>
                    </a:cubicBezTo>
                    <a:cubicBezTo>
                      <a:pt x="179128" y="948278"/>
                      <a:pt x="186139" y="947980"/>
                      <a:pt x="192985" y="947418"/>
                    </a:cubicBezTo>
                    <a:lnTo>
                      <a:pt x="201386" y="946789"/>
                    </a:lnTo>
                    <a:lnTo>
                      <a:pt x="228407" y="946293"/>
                    </a:lnTo>
                    <a:cubicBezTo>
                      <a:pt x="231747" y="946227"/>
                      <a:pt x="235120" y="946161"/>
                      <a:pt x="238461" y="946161"/>
                    </a:cubicBezTo>
                    <a:cubicBezTo>
                      <a:pt x="242496" y="946161"/>
                      <a:pt x="246497" y="946227"/>
                      <a:pt x="250532" y="946359"/>
                    </a:cubicBezTo>
                    <a:cubicBezTo>
                      <a:pt x="254071" y="946492"/>
                      <a:pt x="257610" y="946558"/>
                      <a:pt x="261116" y="946558"/>
                    </a:cubicBezTo>
                    <a:cubicBezTo>
                      <a:pt x="272559" y="946558"/>
                      <a:pt x="284333" y="945929"/>
                      <a:pt x="296041" y="944706"/>
                    </a:cubicBezTo>
                    <a:lnTo>
                      <a:pt x="304408" y="943846"/>
                    </a:lnTo>
                    <a:lnTo>
                      <a:pt x="331429" y="943019"/>
                    </a:lnTo>
                    <a:cubicBezTo>
                      <a:pt x="333876" y="942953"/>
                      <a:pt x="336357" y="942920"/>
                      <a:pt x="338804" y="942920"/>
                    </a:cubicBezTo>
                    <a:cubicBezTo>
                      <a:pt x="343699" y="942920"/>
                      <a:pt x="348593" y="943052"/>
                      <a:pt x="353521" y="943251"/>
                    </a:cubicBezTo>
                    <a:cubicBezTo>
                      <a:pt x="359408" y="943548"/>
                      <a:pt x="365328" y="943680"/>
                      <a:pt x="371248" y="943680"/>
                    </a:cubicBezTo>
                    <a:cubicBezTo>
                      <a:pt x="377995" y="943680"/>
                      <a:pt x="384742" y="943515"/>
                      <a:pt x="391489" y="943251"/>
                    </a:cubicBezTo>
                    <a:lnTo>
                      <a:pt x="391952" y="944937"/>
                    </a:lnTo>
                    <a:lnTo>
                      <a:pt x="408059" y="942622"/>
                    </a:lnTo>
                    <a:lnTo>
                      <a:pt x="408952" y="942523"/>
                    </a:lnTo>
                    <a:cubicBezTo>
                      <a:pt x="412325" y="942589"/>
                      <a:pt x="415665" y="942622"/>
                      <a:pt x="419039" y="942622"/>
                    </a:cubicBezTo>
                    <a:cubicBezTo>
                      <a:pt x="424165" y="942622"/>
                      <a:pt x="429324" y="942556"/>
                      <a:pt x="434418" y="942358"/>
                    </a:cubicBezTo>
                    <a:cubicBezTo>
                      <a:pt x="441826" y="942093"/>
                      <a:pt x="449201" y="941928"/>
                      <a:pt x="456577" y="941861"/>
                    </a:cubicBezTo>
                    <a:cubicBezTo>
                      <a:pt x="464845" y="941828"/>
                      <a:pt x="473411" y="941299"/>
                      <a:pt x="483134" y="940307"/>
                    </a:cubicBezTo>
                    <a:cubicBezTo>
                      <a:pt x="522987" y="942258"/>
                      <a:pt x="580302" y="950394"/>
                      <a:pt x="627200" y="978142"/>
                    </a:cubicBezTo>
                    <a:cubicBezTo>
                      <a:pt x="662290" y="998912"/>
                      <a:pt x="683589" y="1007379"/>
                      <a:pt x="700655" y="1007379"/>
                    </a:cubicBezTo>
                    <a:cubicBezTo>
                      <a:pt x="710907" y="1007379"/>
                      <a:pt x="719705" y="1004502"/>
                      <a:pt x="730817" y="1000864"/>
                    </a:cubicBezTo>
                    <a:cubicBezTo>
                      <a:pt x="744609" y="996366"/>
                      <a:pt x="761773" y="990743"/>
                      <a:pt x="790051" y="988494"/>
                    </a:cubicBezTo>
                    <a:cubicBezTo>
                      <a:pt x="793590" y="988197"/>
                      <a:pt x="796996" y="988064"/>
                      <a:pt x="800270" y="988064"/>
                    </a:cubicBezTo>
                    <a:cubicBezTo>
                      <a:pt x="842802" y="988064"/>
                      <a:pt x="860893" y="1011182"/>
                      <a:pt x="878422" y="1033606"/>
                    </a:cubicBezTo>
                    <a:cubicBezTo>
                      <a:pt x="889964" y="1048323"/>
                      <a:pt x="900845" y="1062247"/>
                      <a:pt x="918638" y="1067506"/>
                    </a:cubicBezTo>
                    <a:cubicBezTo>
                      <a:pt x="928031" y="1072599"/>
                      <a:pt x="938449" y="1075608"/>
                      <a:pt x="948933" y="1076204"/>
                    </a:cubicBezTo>
                    <a:cubicBezTo>
                      <a:pt x="950091" y="1076369"/>
                      <a:pt x="951281" y="1076402"/>
                      <a:pt x="952439" y="1076402"/>
                    </a:cubicBezTo>
                    <a:lnTo>
                      <a:pt x="957301" y="1076402"/>
                    </a:lnTo>
                    <a:lnTo>
                      <a:pt x="959219" y="1076534"/>
                    </a:lnTo>
                    <a:cubicBezTo>
                      <a:pt x="961898" y="1076733"/>
                      <a:pt x="964577" y="1076898"/>
                      <a:pt x="967222" y="1076898"/>
                    </a:cubicBezTo>
                    <a:cubicBezTo>
                      <a:pt x="968413" y="1076898"/>
                      <a:pt x="969604" y="1076865"/>
                      <a:pt x="970860" y="1076766"/>
                    </a:cubicBezTo>
                    <a:lnTo>
                      <a:pt x="983164" y="1076336"/>
                    </a:lnTo>
                    <a:lnTo>
                      <a:pt x="984288" y="1076402"/>
                    </a:lnTo>
                    <a:cubicBezTo>
                      <a:pt x="991663" y="1076997"/>
                      <a:pt x="999072" y="1077494"/>
                      <a:pt x="1006480" y="1077857"/>
                    </a:cubicBezTo>
                    <a:cubicBezTo>
                      <a:pt x="1009093" y="1077990"/>
                      <a:pt x="1011672" y="1078056"/>
                      <a:pt x="1014285" y="1078056"/>
                    </a:cubicBezTo>
                    <a:cubicBezTo>
                      <a:pt x="1026224" y="1078056"/>
                      <a:pt x="1038561" y="1076766"/>
                      <a:pt x="1052021" y="1074120"/>
                    </a:cubicBezTo>
                    <a:lnTo>
                      <a:pt x="1060290" y="1072466"/>
                    </a:lnTo>
                    <a:lnTo>
                      <a:pt x="1087079" y="1068828"/>
                    </a:lnTo>
                    <a:cubicBezTo>
                      <a:pt x="1094553" y="1067869"/>
                      <a:pt x="1101928" y="1067274"/>
                      <a:pt x="1109039" y="1067076"/>
                    </a:cubicBezTo>
                    <a:lnTo>
                      <a:pt x="1115852" y="1066877"/>
                    </a:lnTo>
                    <a:lnTo>
                      <a:pt x="1117373" y="1066976"/>
                    </a:lnTo>
                    <a:lnTo>
                      <a:pt x="1120747" y="1066745"/>
                    </a:lnTo>
                    <a:cubicBezTo>
                      <a:pt x="1130404" y="1066447"/>
                      <a:pt x="1140062" y="1066183"/>
                      <a:pt x="1149421" y="1066183"/>
                    </a:cubicBezTo>
                    <a:lnTo>
                      <a:pt x="1151009" y="1066348"/>
                    </a:lnTo>
                    <a:lnTo>
                      <a:pt x="1152232" y="1066216"/>
                    </a:lnTo>
                    <a:lnTo>
                      <a:pt x="1152662" y="1066216"/>
                    </a:lnTo>
                    <a:lnTo>
                      <a:pt x="1153357" y="1066381"/>
                    </a:lnTo>
                    <a:lnTo>
                      <a:pt x="1159608" y="1071375"/>
                    </a:lnTo>
                    <a:cubicBezTo>
                      <a:pt x="1166057" y="1077361"/>
                      <a:pt x="1172738" y="1083546"/>
                      <a:pt x="1179815" y="1089400"/>
                    </a:cubicBezTo>
                    <a:lnTo>
                      <a:pt x="1196451" y="1103952"/>
                    </a:lnTo>
                    <a:cubicBezTo>
                      <a:pt x="1202834" y="1109640"/>
                      <a:pt x="1208291" y="1114238"/>
                      <a:pt x="1214277" y="1118272"/>
                    </a:cubicBezTo>
                    <a:cubicBezTo>
                      <a:pt x="1220065" y="1122307"/>
                      <a:pt x="1226646" y="1126904"/>
                      <a:pt x="1233592" y="1130476"/>
                    </a:cubicBezTo>
                    <a:lnTo>
                      <a:pt x="1241099" y="1134544"/>
                    </a:lnTo>
                    <a:cubicBezTo>
                      <a:pt x="1246093" y="1137918"/>
                      <a:pt x="1251484" y="1140894"/>
                      <a:pt x="1256710" y="1143772"/>
                    </a:cubicBezTo>
                    <a:cubicBezTo>
                      <a:pt x="1259322" y="1145194"/>
                      <a:pt x="1261935" y="1146649"/>
                      <a:pt x="1264482" y="1148137"/>
                    </a:cubicBezTo>
                    <a:cubicBezTo>
                      <a:pt x="1267392" y="1149758"/>
                      <a:pt x="1270369" y="1151312"/>
                      <a:pt x="1273345" y="1152834"/>
                    </a:cubicBezTo>
                    <a:cubicBezTo>
                      <a:pt x="1276950" y="1154686"/>
                      <a:pt x="1280555" y="1156571"/>
                      <a:pt x="1283995" y="1158588"/>
                    </a:cubicBezTo>
                    <a:cubicBezTo>
                      <a:pt x="1297687" y="1165931"/>
                      <a:pt x="1312107" y="1171321"/>
                      <a:pt x="1326824" y="1174629"/>
                    </a:cubicBezTo>
                    <a:lnTo>
                      <a:pt x="1327717" y="1174860"/>
                    </a:lnTo>
                    <a:cubicBezTo>
                      <a:pt x="1330065" y="1175422"/>
                      <a:pt x="1332381" y="1176018"/>
                      <a:pt x="1334993" y="1176348"/>
                    </a:cubicBezTo>
                    <a:cubicBezTo>
                      <a:pt x="1337937" y="1176977"/>
                      <a:pt x="1340913" y="1177704"/>
                      <a:pt x="1343857" y="1178432"/>
                    </a:cubicBezTo>
                    <a:cubicBezTo>
                      <a:pt x="1349612" y="1179854"/>
                      <a:pt x="1355565" y="1181343"/>
                      <a:pt x="1361551" y="1181971"/>
                    </a:cubicBezTo>
                    <a:cubicBezTo>
                      <a:pt x="1364627" y="1182368"/>
                      <a:pt x="1367702" y="1182930"/>
                      <a:pt x="1370745" y="1183459"/>
                    </a:cubicBezTo>
                    <a:cubicBezTo>
                      <a:pt x="1374912" y="1184220"/>
                      <a:pt x="1379212" y="1184981"/>
                      <a:pt x="1383577" y="1185344"/>
                    </a:cubicBezTo>
                    <a:cubicBezTo>
                      <a:pt x="1390225" y="1186303"/>
                      <a:pt x="1397038" y="1186800"/>
                      <a:pt x="1403851" y="1186800"/>
                    </a:cubicBezTo>
                    <a:cubicBezTo>
                      <a:pt x="1412384" y="1186800"/>
                      <a:pt x="1420950" y="1186039"/>
                      <a:pt x="1429284" y="1184551"/>
                    </a:cubicBezTo>
                    <a:lnTo>
                      <a:pt x="1437751" y="1182831"/>
                    </a:lnTo>
                    <a:cubicBezTo>
                      <a:pt x="1444895" y="1182202"/>
                      <a:pt x="1452038" y="1180516"/>
                      <a:pt x="1458951" y="1178862"/>
                    </a:cubicBezTo>
                    <a:lnTo>
                      <a:pt x="1464375" y="1177605"/>
                    </a:lnTo>
                    <a:cubicBezTo>
                      <a:pt x="1468806" y="1176778"/>
                      <a:pt x="1473172" y="1175489"/>
                      <a:pt x="1477438" y="1174232"/>
                    </a:cubicBezTo>
                    <a:cubicBezTo>
                      <a:pt x="1480183" y="1173405"/>
                      <a:pt x="1482928" y="1172611"/>
                      <a:pt x="1485740" y="1171917"/>
                    </a:cubicBezTo>
                    <a:cubicBezTo>
                      <a:pt x="1499961" y="1168411"/>
                      <a:pt x="1514182" y="1162557"/>
                      <a:pt x="1527941" y="1154587"/>
                    </a:cubicBezTo>
                    <a:lnTo>
                      <a:pt x="1535184" y="1149989"/>
                    </a:lnTo>
                    <a:cubicBezTo>
                      <a:pt x="1539582" y="1147707"/>
                      <a:pt x="1543386" y="1145491"/>
                      <a:pt x="1546825" y="1143243"/>
                    </a:cubicBezTo>
                    <a:cubicBezTo>
                      <a:pt x="1548181" y="1142350"/>
                      <a:pt x="1549570" y="1141523"/>
                      <a:pt x="1550959" y="1140663"/>
                    </a:cubicBezTo>
                    <a:cubicBezTo>
                      <a:pt x="1553407" y="1139175"/>
                      <a:pt x="1555887" y="1137653"/>
                      <a:pt x="1558269" y="1135900"/>
                    </a:cubicBezTo>
                    <a:cubicBezTo>
                      <a:pt x="1560815" y="1134081"/>
                      <a:pt x="1563428" y="1132328"/>
                      <a:pt x="1566041" y="1130543"/>
                    </a:cubicBezTo>
                    <a:cubicBezTo>
                      <a:pt x="1569546" y="1128161"/>
                      <a:pt x="1573085" y="1125780"/>
                      <a:pt x="1576558" y="1123233"/>
                    </a:cubicBezTo>
                    <a:cubicBezTo>
                      <a:pt x="1588431" y="1115164"/>
                      <a:pt x="1599676" y="1104679"/>
                      <a:pt x="1609928" y="1092112"/>
                    </a:cubicBezTo>
                    <a:lnTo>
                      <a:pt x="1613831" y="1087118"/>
                    </a:lnTo>
                    <a:lnTo>
                      <a:pt x="1617568" y="1092707"/>
                    </a:lnTo>
                    <a:cubicBezTo>
                      <a:pt x="1618990" y="1094658"/>
                      <a:pt x="1620379" y="1096643"/>
                      <a:pt x="1621669" y="1098726"/>
                    </a:cubicBezTo>
                    <a:cubicBezTo>
                      <a:pt x="1624745" y="1103853"/>
                      <a:pt x="1628317" y="1108814"/>
                      <a:pt x="1631757" y="1113642"/>
                    </a:cubicBezTo>
                    <a:lnTo>
                      <a:pt x="1634502" y="1117545"/>
                    </a:lnTo>
                    <a:cubicBezTo>
                      <a:pt x="1636552" y="1120356"/>
                      <a:pt x="1639165" y="1123101"/>
                      <a:pt x="1642704" y="1126243"/>
                    </a:cubicBezTo>
                    <a:cubicBezTo>
                      <a:pt x="1645680" y="1128922"/>
                      <a:pt x="1648855" y="1131402"/>
                      <a:pt x="1651997" y="1133850"/>
                    </a:cubicBezTo>
                    <a:lnTo>
                      <a:pt x="1655007" y="1136264"/>
                    </a:lnTo>
                    <a:cubicBezTo>
                      <a:pt x="1659802" y="1141093"/>
                      <a:pt x="1665061" y="1145657"/>
                      <a:pt x="1670187" y="1150022"/>
                    </a:cubicBezTo>
                    <a:lnTo>
                      <a:pt x="1672998" y="1152470"/>
                    </a:lnTo>
                    <a:cubicBezTo>
                      <a:pt x="1674685" y="1153793"/>
                      <a:pt x="1676339" y="1155149"/>
                      <a:pt x="1677992" y="1156505"/>
                    </a:cubicBezTo>
                    <a:cubicBezTo>
                      <a:pt x="1680969" y="1158919"/>
                      <a:pt x="1683946" y="1161366"/>
                      <a:pt x="1687121" y="1163582"/>
                    </a:cubicBezTo>
                    <a:cubicBezTo>
                      <a:pt x="1689072" y="1165004"/>
                      <a:pt x="1690957" y="1166493"/>
                      <a:pt x="1692809" y="1168047"/>
                    </a:cubicBezTo>
                    <a:cubicBezTo>
                      <a:pt x="1697307" y="1171950"/>
                      <a:pt x="1702136" y="1175588"/>
                      <a:pt x="1706832" y="1179127"/>
                    </a:cubicBezTo>
                    <a:lnTo>
                      <a:pt x="1710735" y="1182070"/>
                    </a:lnTo>
                    <a:cubicBezTo>
                      <a:pt x="1714009" y="1184352"/>
                      <a:pt x="1717515" y="1186337"/>
                      <a:pt x="1721120" y="1187957"/>
                    </a:cubicBezTo>
                    <a:cubicBezTo>
                      <a:pt x="1724262" y="1189346"/>
                      <a:pt x="1727470" y="1190603"/>
                      <a:pt x="1730645" y="1191860"/>
                    </a:cubicBezTo>
                    <a:lnTo>
                      <a:pt x="1735804" y="1193910"/>
                    </a:lnTo>
                    <a:cubicBezTo>
                      <a:pt x="1742815" y="1197416"/>
                      <a:pt x="1750257" y="1201087"/>
                      <a:pt x="1757864" y="1204262"/>
                    </a:cubicBezTo>
                    <a:lnTo>
                      <a:pt x="1760476" y="1205353"/>
                    </a:lnTo>
                    <a:cubicBezTo>
                      <a:pt x="1765107" y="1207305"/>
                      <a:pt x="1769737" y="1209256"/>
                      <a:pt x="1774499" y="1210910"/>
                    </a:cubicBezTo>
                    <a:cubicBezTo>
                      <a:pt x="1776748" y="1211770"/>
                      <a:pt x="1778997" y="1212663"/>
                      <a:pt x="1781147" y="1213655"/>
                    </a:cubicBezTo>
                    <a:cubicBezTo>
                      <a:pt x="1786902" y="1216135"/>
                      <a:pt x="1794541" y="1219310"/>
                      <a:pt x="1802314" y="1222121"/>
                    </a:cubicBezTo>
                    <a:cubicBezTo>
                      <a:pt x="1806084" y="1223444"/>
                      <a:pt x="1809987" y="1224437"/>
                      <a:pt x="1813823" y="1224999"/>
                    </a:cubicBezTo>
                    <a:lnTo>
                      <a:pt x="1829632" y="1226752"/>
                    </a:lnTo>
                    <a:lnTo>
                      <a:pt x="1835353" y="1227810"/>
                    </a:lnTo>
                    <a:cubicBezTo>
                      <a:pt x="1841340" y="1228901"/>
                      <a:pt x="1847524" y="1230059"/>
                      <a:pt x="1853709" y="1230753"/>
                    </a:cubicBezTo>
                    <a:cubicBezTo>
                      <a:pt x="1858967" y="1231514"/>
                      <a:pt x="1865218" y="1232308"/>
                      <a:pt x="1871502" y="1232738"/>
                    </a:cubicBezTo>
                    <a:cubicBezTo>
                      <a:pt x="1873916" y="1232936"/>
                      <a:pt x="1876298" y="1233234"/>
                      <a:pt x="1878580" y="1233631"/>
                    </a:cubicBezTo>
                    <a:lnTo>
                      <a:pt x="1882548" y="1234127"/>
                    </a:lnTo>
                    <a:cubicBezTo>
                      <a:pt x="1888766" y="1234921"/>
                      <a:pt x="1895017" y="1235714"/>
                      <a:pt x="1901301" y="1236144"/>
                    </a:cubicBezTo>
                    <a:cubicBezTo>
                      <a:pt x="1902789" y="1236244"/>
                      <a:pt x="1904310" y="1236277"/>
                      <a:pt x="1905832" y="1236277"/>
                    </a:cubicBezTo>
                    <a:cubicBezTo>
                      <a:pt x="1908312" y="1236277"/>
                      <a:pt x="1910793" y="1236144"/>
                      <a:pt x="1913174" y="1235880"/>
                    </a:cubicBezTo>
                    <a:close/>
                    <a:moveTo>
                      <a:pt x="2829592" y="1286084"/>
                    </a:moveTo>
                    <a:cubicBezTo>
                      <a:pt x="2837264" y="1284828"/>
                      <a:pt x="2843846" y="1282215"/>
                      <a:pt x="2849138" y="1278312"/>
                    </a:cubicBezTo>
                    <a:cubicBezTo>
                      <a:pt x="2861639" y="1269416"/>
                      <a:pt x="2867725" y="1252879"/>
                      <a:pt x="2863557" y="1238856"/>
                    </a:cubicBezTo>
                    <a:cubicBezTo>
                      <a:pt x="2863491" y="1238459"/>
                      <a:pt x="2863326" y="1238096"/>
                      <a:pt x="2862929" y="1237070"/>
                    </a:cubicBezTo>
                    <a:lnTo>
                      <a:pt x="2862664" y="1236343"/>
                    </a:lnTo>
                    <a:lnTo>
                      <a:pt x="2860184" y="1232969"/>
                    </a:lnTo>
                    <a:lnTo>
                      <a:pt x="2865575" y="1231051"/>
                    </a:lnTo>
                    <a:cubicBezTo>
                      <a:pt x="2867526" y="1230323"/>
                      <a:pt x="2869477" y="1229530"/>
                      <a:pt x="2871429" y="1228670"/>
                    </a:cubicBezTo>
                    <a:cubicBezTo>
                      <a:pt x="2875431" y="1226950"/>
                      <a:pt x="2879234" y="1225098"/>
                      <a:pt x="2882740" y="1223147"/>
                    </a:cubicBezTo>
                    <a:cubicBezTo>
                      <a:pt x="2888957" y="1219740"/>
                      <a:pt x="2894911" y="1216135"/>
                      <a:pt x="2900434" y="1212464"/>
                    </a:cubicBezTo>
                    <a:cubicBezTo>
                      <a:pt x="2906916" y="1208132"/>
                      <a:pt x="2912274" y="1203601"/>
                      <a:pt x="2916772" y="1198607"/>
                    </a:cubicBezTo>
                    <a:cubicBezTo>
                      <a:pt x="2922295" y="1192455"/>
                      <a:pt x="2925933" y="1186105"/>
                      <a:pt x="2927620" y="1179755"/>
                    </a:cubicBezTo>
                    <a:cubicBezTo>
                      <a:pt x="2928347" y="1177175"/>
                      <a:pt x="2928744" y="1174529"/>
                      <a:pt x="2928843" y="1171784"/>
                    </a:cubicBezTo>
                    <a:cubicBezTo>
                      <a:pt x="2929769" y="1162954"/>
                      <a:pt x="2926330" y="1154190"/>
                      <a:pt x="2919715" y="1148369"/>
                    </a:cubicBezTo>
                    <a:cubicBezTo>
                      <a:pt x="2916838" y="1145888"/>
                      <a:pt x="2913498" y="1144235"/>
                      <a:pt x="2910058" y="1143573"/>
                    </a:cubicBezTo>
                    <a:cubicBezTo>
                      <a:pt x="2908801" y="1143309"/>
                      <a:pt x="2907577" y="1143209"/>
                      <a:pt x="2906321" y="1143209"/>
                    </a:cubicBezTo>
                    <a:cubicBezTo>
                      <a:pt x="2904072" y="1143209"/>
                      <a:pt x="2901690" y="1143573"/>
                      <a:pt x="2899342" y="1144235"/>
                    </a:cubicBezTo>
                    <a:cubicBezTo>
                      <a:pt x="2886874" y="1148733"/>
                      <a:pt x="2875596" y="1156306"/>
                      <a:pt x="2863921" y="1168080"/>
                    </a:cubicBezTo>
                    <a:lnTo>
                      <a:pt x="2858464" y="1173802"/>
                    </a:lnTo>
                    <a:cubicBezTo>
                      <a:pt x="2853239" y="1178597"/>
                      <a:pt x="2848178" y="1183591"/>
                      <a:pt x="2843184" y="1188552"/>
                    </a:cubicBezTo>
                    <a:lnTo>
                      <a:pt x="2840506" y="1191198"/>
                    </a:lnTo>
                    <a:cubicBezTo>
                      <a:pt x="2836140" y="1195465"/>
                      <a:pt x="2830948" y="1200426"/>
                      <a:pt x="2825358" y="1204857"/>
                    </a:cubicBezTo>
                    <a:lnTo>
                      <a:pt x="2821621" y="1207867"/>
                    </a:lnTo>
                    <a:cubicBezTo>
                      <a:pt x="2811831" y="1215838"/>
                      <a:pt x="2802571" y="1223312"/>
                      <a:pt x="2792351" y="1229993"/>
                    </a:cubicBezTo>
                    <a:lnTo>
                      <a:pt x="2785671" y="1234094"/>
                    </a:lnTo>
                    <a:lnTo>
                      <a:pt x="2781834" y="1235582"/>
                    </a:lnTo>
                    <a:cubicBezTo>
                      <a:pt x="2779321" y="1236574"/>
                      <a:pt x="2776840" y="1237533"/>
                      <a:pt x="2774095" y="1238393"/>
                    </a:cubicBezTo>
                    <a:cubicBezTo>
                      <a:pt x="2772706" y="1238658"/>
                      <a:pt x="2771317" y="1239022"/>
                      <a:pt x="2769961" y="1239385"/>
                    </a:cubicBezTo>
                    <a:cubicBezTo>
                      <a:pt x="2767381" y="1240080"/>
                      <a:pt x="2764802" y="1240741"/>
                      <a:pt x="2762123" y="1241039"/>
                    </a:cubicBezTo>
                    <a:lnTo>
                      <a:pt x="2752002" y="1241998"/>
                    </a:lnTo>
                    <a:lnTo>
                      <a:pt x="2742180" y="1241304"/>
                    </a:lnTo>
                    <a:cubicBezTo>
                      <a:pt x="2737384" y="1240841"/>
                      <a:pt x="2732655" y="1240014"/>
                      <a:pt x="2727628" y="1239088"/>
                    </a:cubicBezTo>
                    <a:cubicBezTo>
                      <a:pt x="2720451" y="1237798"/>
                      <a:pt x="2713009" y="1236442"/>
                      <a:pt x="2705270" y="1236442"/>
                    </a:cubicBezTo>
                    <a:cubicBezTo>
                      <a:pt x="2703617" y="1236442"/>
                      <a:pt x="2701930" y="1236508"/>
                      <a:pt x="2700276" y="1236640"/>
                    </a:cubicBezTo>
                    <a:cubicBezTo>
                      <a:pt x="2697664" y="1236872"/>
                      <a:pt x="2695051" y="1237302"/>
                      <a:pt x="2692372" y="1237930"/>
                    </a:cubicBezTo>
                    <a:cubicBezTo>
                      <a:pt x="2688139" y="1238691"/>
                      <a:pt x="2684038" y="1240080"/>
                      <a:pt x="2680267" y="1241998"/>
                    </a:cubicBezTo>
                    <a:cubicBezTo>
                      <a:pt x="2676431" y="1244148"/>
                      <a:pt x="2672760" y="1246364"/>
                      <a:pt x="2670081" y="1250200"/>
                    </a:cubicBezTo>
                    <a:cubicBezTo>
                      <a:pt x="2667898" y="1253111"/>
                      <a:pt x="2667104" y="1257476"/>
                      <a:pt x="2668229" y="1260949"/>
                    </a:cubicBezTo>
                    <a:cubicBezTo>
                      <a:pt x="2669287" y="1265116"/>
                      <a:pt x="2672793" y="1268622"/>
                      <a:pt x="2674314" y="1270011"/>
                    </a:cubicBezTo>
                    <a:cubicBezTo>
                      <a:pt x="2679837" y="1275402"/>
                      <a:pt x="2685890" y="1279470"/>
                      <a:pt x="2692339" y="1282116"/>
                    </a:cubicBezTo>
                    <a:cubicBezTo>
                      <a:pt x="2696837" y="1284034"/>
                      <a:pt x="2701930" y="1285026"/>
                      <a:pt x="2707023" y="1285026"/>
                    </a:cubicBezTo>
                    <a:cubicBezTo>
                      <a:pt x="2709438" y="1285026"/>
                      <a:pt x="2711819" y="1284795"/>
                      <a:pt x="2714068" y="1284365"/>
                    </a:cubicBezTo>
                    <a:cubicBezTo>
                      <a:pt x="2716681" y="1283802"/>
                      <a:pt x="2719227" y="1283108"/>
                      <a:pt x="2721807" y="1282149"/>
                    </a:cubicBezTo>
                    <a:cubicBezTo>
                      <a:pt x="2729811" y="1279867"/>
                      <a:pt x="2737087" y="1276030"/>
                      <a:pt x="2744826" y="1271896"/>
                    </a:cubicBezTo>
                    <a:cubicBezTo>
                      <a:pt x="2750415" y="1268920"/>
                      <a:pt x="2756897" y="1265579"/>
                      <a:pt x="2763280" y="1263562"/>
                    </a:cubicBezTo>
                    <a:cubicBezTo>
                      <a:pt x="2765893" y="1262801"/>
                      <a:pt x="2768274" y="1262404"/>
                      <a:pt x="2770292" y="1262404"/>
                    </a:cubicBezTo>
                    <a:cubicBezTo>
                      <a:pt x="2771119" y="1262404"/>
                      <a:pt x="2771912" y="1262470"/>
                      <a:pt x="2772607" y="1262603"/>
                    </a:cubicBezTo>
                    <a:cubicBezTo>
                      <a:pt x="2775650" y="1263132"/>
                      <a:pt x="2777766" y="1264752"/>
                      <a:pt x="2780081" y="1267034"/>
                    </a:cubicBezTo>
                    <a:lnTo>
                      <a:pt x="2781470" y="1268457"/>
                    </a:lnTo>
                    <a:cubicBezTo>
                      <a:pt x="2783323" y="1270408"/>
                      <a:pt x="2785439" y="1272624"/>
                      <a:pt x="2787754" y="1274443"/>
                    </a:cubicBezTo>
                    <a:cubicBezTo>
                      <a:pt x="2790202" y="1276493"/>
                      <a:pt x="2793112" y="1278312"/>
                      <a:pt x="2796982" y="1280231"/>
                    </a:cubicBezTo>
                    <a:cubicBezTo>
                      <a:pt x="2799363" y="1281355"/>
                      <a:pt x="2801810" y="1282281"/>
                      <a:pt x="2804456" y="1283108"/>
                    </a:cubicBezTo>
                    <a:cubicBezTo>
                      <a:pt x="2810442" y="1285390"/>
                      <a:pt x="2816627" y="1286581"/>
                      <a:pt x="2822778" y="1286581"/>
                    </a:cubicBezTo>
                    <a:cubicBezTo>
                      <a:pt x="2825061" y="1286581"/>
                      <a:pt x="2827343" y="1286415"/>
                      <a:pt x="2829592" y="1286084"/>
                    </a:cubicBezTo>
                    <a:close/>
                    <a:moveTo>
                      <a:pt x="3459333" y="1200723"/>
                    </a:moveTo>
                    <a:cubicBezTo>
                      <a:pt x="3464625" y="1200525"/>
                      <a:pt x="3469453" y="1199533"/>
                      <a:pt x="3473753" y="1198573"/>
                    </a:cubicBezTo>
                    <a:cubicBezTo>
                      <a:pt x="3480930" y="1197780"/>
                      <a:pt x="3488206" y="1196556"/>
                      <a:pt x="3495382" y="1194836"/>
                    </a:cubicBezTo>
                    <a:cubicBezTo>
                      <a:pt x="3501005" y="1193480"/>
                      <a:pt x="3506065" y="1192025"/>
                      <a:pt x="3510960" y="1190338"/>
                    </a:cubicBezTo>
                    <a:lnTo>
                      <a:pt x="3517144" y="1188420"/>
                    </a:lnTo>
                    <a:cubicBezTo>
                      <a:pt x="3523891" y="1186502"/>
                      <a:pt x="3530440" y="1184187"/>
                      <a:pt x="3536624" y="1181607"/>
                    </a:cubicBezTo>
                    <a:cubicBezTo>
                      <a:pt x="3539998" y="1180185"/>
                      <a:pt x="3543107" y="1178333"/>
                      <a:pt x="3545885" y="1176183"/>
                    </a:cubicBezTo>
                    <a:cubicBezTo>
                      <a:pt x="3549622" y="1173273"/>
                      <a:pt x="3553227" y="1170230"/>
                      <a:pt x="3556865" y="1166890"/>
                    </a:cubicBezTo>
                    <a:cubicBezTo>
                      <a:pt x="3562587" y="1162789"/>
                      <a:pt x="3568540" y="1158225"/>
                      <a:pt x="3573434" y="1152470"/>
                    </a:cubicBezTo>
                    <a:cubicBezTo>
                      <a:pt x="3577403" y="1147807"/>
                      <a:pt x="3580016" y="1143044"/>
                      <a:pt x="3581273" y="1138149"/>
                    </a:cubicBezTo>
                    <a:cubicBezTo>
                      <a:pt x="3582000" y="1136297"/>
                      <a:pt x="3582397" y="1134214"/>
                      <a:pt x="3582794" y="1131865"/>
                    </a:cubicBezTo>
                    <a:cubicBezTo>
                      <a:pt x="3583456" y="1128624"/>
                      <a:pt x="3583026" y="1124821"/>
                      <a:pt x="3581736" y="1121414"/>
                    </a:cubicBezTo>
                    <a:cubicBezTo>
                      <a:pt x="3580016" y="1117843"/>
                      <a:pt x="3577436" y="1114833"/>
                      <a:pt x="3574427" y="1112848"/>
                    </a:cubicBezTo>
                    <a:cubicBezTo>
                      <a:pt x="3571715" y="1110798"/>
                      <a:pt x="3568341" y="1109541"/>
                      <a:pt x="3563909" y="1108880"/>
                    </a:cubicBezTo>
                    <a:cubicBezTo>
                      <a:pt x="3561528" y="1108615"/>
                      <a:pt x="3559147" y="1108483"/>
                      <a:pt x="3556799" y="1108483"/>
                    </a:cubicBezTo>
                    <a:cubicBezTo>
                      <a:pt x="3554384" y="1108483"/>
                      <a:pt x="3551970" y="1108648"/>
                      <a:pt x="3549324" y="1108946"/>
                    </a:cubicBezTo>
                    <a:lnTo>
                      <a:pt x="3548233" y="1108913"/>
                    </a:lnTo>
                    <a:cubicBezTo>
                      <a:pt x="3540957" y="1108913"/>
                      <a:pt x="3533978" y="1109806"/>
                      <a:pt x="3527562" y="1111559"/>
                    </a:cubicBezTo>
                    <a:cubicBezTo>
                      <a:pt x="3522932" y="1112981"/>
                      <a:pt x="3517541" y="1114800"/>
                      <a:pt x="3512349" y="1117313"/>
                    </a:cubicBezTo>
                    <a:lnTo>
                      <a:pt x="3506429" y="1119959"/>
                    </a:lnTo>
                    <a:cubicBezTo>
                      <a:pt x="3500046" y="1122671"/>
                      <a:pt x="3493861" y="1125846"/>
                      <a:pt x="3488007" y="1129385"/>
                    </a:cubicBezTo>
                    <a:cubicBezTo>
                      <a:pt x="3484964" y="1131171"/>
                      <a:pt x="3482153" y="1133420"/>
                      <a:pt x="3479640" y="1136000"/>
                    </a:cubicBezTo>
                    <a:cubicBezTo>
                      <a:pt x="3476332" y="1139406"/>
                      <a:pt x="3473190" y="1142879"/>
                      <a:pt x="3469949" y="1146682"/>
                    </a:cubicBezTo>
                    <a:cubicBezTo>
                      <a:pt x="3464492" y="1151643"/>
                      <a:pt x="3459300" y="1156869"/>
                      <a:pt x="3454504" y="1162193"/>
                    </a:cubicBezTo>
                    <a:cubicBezTo>
                      <a:pt x="3451362" y="1165666"/>
                      <a:pt x="3447691" y="1169833"/>
                      <a:pt x="3444020" y="1174529"/>
                    </a:cubicBezTo>
                    <a:cubicBezTo>
                      <a:pt x="3442763" y="1176216"/>
                      <a:pt x="3441507" y="1178002"/>
                      <a:pt x="3440415" y="1180119"/>
                    </a:cubicBezTo>
                    <a:cubicBezTo>
                      <a:pt x="3438960" y="1182665"/>
                      <a:pt x="3437935" y="1187031"/>
                      <a:pt x="3439886" y="1190834"/>
                    </a:cubicBezTo>
                    <a:cubicBezTo>
                      <a:pt x="3441474" y="1193976"/>
                      <a:pt x="3444152" y="1196391"/>
                      <a:pt x="3448287" y="1198474"/>
                    </a:cubicBezTo>
                    <a:cubicBezTo>
                      <a:pt x="3451362" y="1199963"/>
                      <a:pt x="3454868" y="1200756"/>
                      <a:pt x="3458473" y="1200756"/>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09" name="Google Shape;209;p24"/>
              <p:cNvSpPr/>
              <p:nvPr/>
            </p:nvSpPr>
            <p:spPr>
              <a:xfrm>
                <a:off x="2671311" y="385309"/>
                <a:ext cx="4469958" cy="1283742"/>
              </a:xfrm>
              <a:custGeom>
                <a:rect b="b" l="l" r="r" t="t"/>
                <a:pathLst>
                  <a:path extrusionOk="0" h="1283742" w="4469958">
                    <a:moveTo>
                      <a:pt x="1137597" y="1155767"/>
                    </a:moveTo>
                    <a:cubicBezTo>
                      <a:pt x="1123971" y="1164630"/>
                      <a:pt x="1109055" y="1172469"/>
                      <a:pt x="1092850" y="1173725"/>
                    </a:cubicBezTo>
                    <a:cubicBezTo>
                      <a:pt x="1085243" y="1174288"/>
                      <a:pt x="1076478" y="1172766"/>
                      <a:pt x="1072344" y="1166350"/>
                    </a:cubicBezTo>
                    <a:cubicBezTo>
                      <a:pt x="1066987" y="1158082"/>
                      <a:pt x="1072477" y="1147002"/>
                      <a:pt x="1079488" y="1140090"/>
                    </a:cubicBezTo>
                    <a:cubicBezTo>
                      <a:pt x="1092684" y="1127126"/>
                      <a:pt x="1120300" y="1112640"/>
                      <a:pt x="1139879" y="1115616"/>
                    </a:cubicBezTo>
                    <a:cubicBezTo>
                      <a:pt x="1166668" y="1119651"/>
                      <a:pt x="1153638" y="1145316"/>
                      <a:pt x="1137597" y="1155767"/>
                    </a:cubicBezTo>
                    <a:close/>
                    <a:moveTo>
                      <a:pt x="4121733" y="1063824"/>
                    </a:moveTo>
                    <a:cubicBezTo>
                      <a:pt x="4006805" y="1064882"/>
                      <a:pt x="3952169" y="981307"/>
                      <a:pt x="3846401" y="1015571"/>
                    </a:cubicBezTo>
                    <a:cubicBezTo>
                      <a:pt x="3880037" y="721982"/>
                      <a:pt x="3575633" y="788261"/>
                      <a:pt x="3444797" y="891680"/>
                    </a:cubicBezTo>
                    <a:cubicBezTo>
                      <a:pt x="3491264" y="789120"/>
                      <a:pt x="3405837" y="771526"/>
                      <a:pt x="3323486" y="787764"/>
                    </a:cubicBezTo>
                    <a:cubicBezTo>
                      <a:pt x="3439836" y="646907"/>
                      <a:pt x="3235743" y="537270"/>
                      <a:pt x="3113373" y="596438"/>
                    </a:cubicBezTo>
                    <a:cubicBezTo>
                      <a:pt x="3255951" y="410535"/>
                      <a:pt x="2951614" y="182795"/>
                      <a:pt x="2802356" y="352624"/>
                    </a:cubicBezTo>
                    <a:cubicBezTo>
                      <a:pt x="2821273" y="113474"/>
                      <a:pt x="2590027" y="32809"/>
                      <a:pt x="2400321" y="143769"/>
                    </a:cubicBezTo>
                    <a:cubicBezTo>
                      <a:pt x="2362519" y="160272"/>
                      <a:pt x="2320417" y="204987"/>
                      <a:pt x="2277521" y="190302"/>
                    </a:cubicBezTo>
                    <a:cubicBezTo>
                      <a:pt x="2253874" y="157957"/>
                      <a:pt x="2270808" y="107388"/>
                      <a:pt x="2250005" y="71802"/>
                    </a:cubicBezTo>
                    <a:cubicBezTo>
                      <a:pt x="2225299" y="15909"/>
                      <a:pt x="2160278" y="-12633"/>
                      <a:pt x="2101805" y="5458"/>
                    </a:cubicBezTo>
                    <a:cubicBezTo>
                      <a:pt x="1848566" y="64162"/>
                      <a:pt x="1766479" y="270272"/>
                      <a:pt x="1799816" y="510448"/>
                    </a:cubicBezTo>
                    <a:cubicBezTo>
                      <a:pt x="1657570" y="336121"/>
                      <a:pt x="1447193" y="339726"/>
                      <a:pt x="1377210" y="489050"/>
                    </a:cubicBezTo>
                    <a:cubicBezTo>
                      <a:pt x="1362989" y="431238"/>
                      <a:pt x="1329321" y="377892"/>
                      <a:pt x="1276603" y="347828"/>
                    </a:cubicBezTo>
                    <a:cubicBezTo>
                      <a:pt x="1213566" y="311845"/>
                      <a:pt x="1144278" y="320113"/>
                      <a:pt x="1080050" y="347332"/>
                    </a:cubicBezTo>
                    <a:cubicBezTo>
                      <a:pt x="991349" y="384903"/>
                      <a:pt x="915380" y="467585"/>
                      <a:pt x="913727" y="563795"/>
                    </a:cubicBezTo>
                    <a:cubicBezTo>
                      <a:pt x="910056" y="615289"/>
                      <a:pt x="939027" y="670951"/>
                      <a:pt x="925964" y="720560"/>
                    </a:cubicBezTo>
                    <a:cubicBezTo>
                      <a:pt x="925368" y="722842"/>
                      <a:pt x="922590" y="723768"/>
                      <a:pt x="920606" y="722478"/>
                    </a:cubicBezTo>
                    <a:cubicBezTo>
                      <a:pt x="744526" y="605235"/>
                      <a:pt x="554985" y="663642"/>
                      <a:pt x="438601" y="842269"/>
                    </a:cubicBezTo>
                    <a:cubicBezTo>
                      <a:pt x="421403" y="868462"/>
                      <a:pt x="403841" y="898327"/>
                      <a:pt x="374010" y="907951"/>
                    </a:cubicBezTo>
                    <a:cubicBezTo>
                      <a:pt x="373646" y="908084"/>
                      <a:pt x="373249" y="908150"/>
                      <a:pt x="372852" y="908150"/>
                    </a:cubicBezTo>
                    <a:cubicBezTo>
                      <a:pt x="250350" y="911126"/>
                      <a:pt x="125500" y="898889"/>
                      <a:pt x="2898" y="918601"/>
                    </a:cubicBezTo>
                    <a:cubicBezTo>
                      <a:pt x="-773" y="919163"/>
                      <a:pt x="-1037" y="924554"/>
                      <a:pt x="2568" y="925480"/>
                    </a:cubicBezTo>
                    <a:cubicBezTo>
                      <a:pt x="131552" y="958619"/>
                      <a:pt x="273567" y="936890"/>
                      <a:pt x="406223" y="939701"/>
                    </a:cubicBezTo>
                    <a:cubicBezTo>
                      <a:pt x="474022" y="941719"/>
                      <a:pt x="546088" y="924025"/>
                      <a:pt x="612995" y="930342"/>
                    </a:cubicBezTo>
                    <a:cubicBezTo>
                      <a:pt x="613325" y="930375"/>
                      <a:pt x="613656" y="930441"/>
                      <a:pt x="613954" y="930540"/>
                    </a:cubicBezTo>
                    <a:cubicBezTo>
                      <a:pt x="646332" y="940627"/>
                      <a:pt x="662968" y="982233"/>
                      <a:pt x="696504" y="987525"/>
                    </a:cubicBezTo>
                    <a:cubicBezTo>
                      <a:pt x="739102" y="990799"/>
                      <a:pt x="783948" y="949392"/>
                      <a:pt x="827142" y="967086"/>
                    </a:cubicBezTo>
                    <a:cubicBezTo>
                      <a:pt x="827506" y="967218"/>
                      <a:pt x="827869" y="967450"/>
                      <a:pt x="828167" y="967681"/>
                    </a:cubicBezTo>
                    <a:cubicBezTo>
                      <a:pt x="885350" y="1011800"/>
                      <a:pt x="884226" y="1081750"/>
                      <a:pt x="981824" y="1073481"/>
                    </a:cubicBezTo>
                    <a:cubicBezTo>
                      <a:pt x="1038643" y="1078872"/>
                      <a:pt x="1095661" y="1058565"/>
                      <a:pt x="1151356" y="1062667"/>
                    </a:cubicBezTo>
                    <a:cubicBezTo>
                      <a:pt x="1152182" y="1062733"/>
                      <a:pt x="1152943" y="1063096"/>
                      <a:pt x="1153538" y="1063659"/>
                    </a:cubicBezTo>
                    <a:cubicBezTo>
                      <a:pt x="1244787" y="1150707"/>
                      <a:pt x="1364279" y="1215496"/>
                      <a:pt x="1493925" y="1165126"/>
                    </a:cubicBezTo>
                    <a:cubicBezTo>
                      <a:pt x="1539632" y="1149086"/>
                      <a:pt x="1580080" y="1120213"/>
                      <a:pt x="1612160" y="1084065"/>
                    </a:cubicBezTo>
                    <a:cubicBezTo>
                      <a:pt x="1688493" y="1198299"/>
                      <a:pt x="1838875" y="1254258"/>
                      <a:pt x="1978542" y="1224062"/>
                    </a:cubicBezTo>
                    <a:cubicBezTo>
                      <a:pt x="2202380" y="1199489"/>
                      <a:pt x="2332654" y="933814"/>
                      <a:pt x="2406208" y="1066701"/>
                    </a:cubicBezTo>
                    <a:cubicBezTo>
                      <a:pt x="2436602" y="1140388"/>
                      <a:pt x="2531985" y="1160165"/>
                      <a:pt x="2603224" y="1157321"/>
                    </a:cubicBezTo>
                    <a:cubicBezTo>
                      <a:pt x="2642547" y="1155767"/>
                      <a:pt x="2682929" y="1147697"/>
                      <a:pt x="2718218" y="1129838"/>
                    </a:cubicBezTo>
                    <a:cubicBezTo>
                      <a:pt x="2734292" y="1121702"/>
                      <a:pt x="2748348" y="1111581"/>
                      <a:pt x="2761312" y="1099146"/>
                    </a:cubicBezTo>
                    <a:cubicBezTo>
                      <a:pt x="2769084" y="1091638"/>
                      <a:pt x="2803215" y="1049636"/>
                      <a:pt x="2791375" y="1039681"/>
                    </a:cubicBezTo>
                    <a:cubicBezTo>
                      <a:pt x="2819190" y="1063030"/>
                      <a:pt x="2864599" y="1073878"/>
                      <a:pt x="2900450" y="1069546"/>
                    </a:cubicBezTo>
                    <a:cubicBezTo>
                      <a:pt x="2939443" y="1064816"/>
                      <a:pt x="2976485" y="1040838"/>
                      <a:pt x="2993286" y="1005384"/>
                    </a:cubicBezTo>
                    <a:cubicBezTo>
                      <a:pt x="3014320" y="1061575"/>
                      <a:pt x="3027648" y="1136254"/>
                      <a:pt x="3089032" y="1163572"/>
                    </a:cubicBezTo>
                    <a:cubicBezTo>
                      <a:pt x="3167844" y="1198596"/>
                      <a:pt x="3269048" y="1138172"/>
                      <a:pt x="3338071" y="1104801"/>
                    </a:cubicBezTo>
                    <a:cubicBezTo>
                      <a:pt x="3433751" y="1058532"/>
                      <a:pt x="3521890" y="1018845"/>
                      <a:pt x="3628749" y="1011503"/>
                    </a:cubicBezTo>
                    <a:cubicBezTo>
                      <a:pt x="3743015" y="1003664"/>
                      <a:pt x="3670850" y="1126894"/>
                      <a:pt x="3848452" y="1115947"/>
                    </a:cubicBezTo>
                    <a:cubicBezTo>
                      <a:pt x="4053041" y="1100502"/>
                      <a:pt x="4284717" y="1135493"/>
                      <a:pt x="4469958" y="1036241"/>
                    </a:cubicBezTo>
                    <a:cubicBezTo>
                      <a:pt x="4387011" y="1019242"/>
                      <a:pt x="4248072" y="1062700"/>
                      <a:pt x="4121733" y="1063824"/>
                    </a:cubicBezTo>
                    <a:close/>
                    <a:moveTo>
                      <a:pt x="1691469" y="149159"/>
                    </a:moveTo>
                    <a:cubicBezTo>
                      <a:pt x="1708766" y="156502"/>
                      <a:pt x="1729206" y="149523"/>
                      <a:pt x="1744055" y="138014"/>
                    </a:cubicBezTo>
                    <a:cubicBezTo>
                      <a:pt x="1754969" y="129580"/>
                      <a:pt x="1764627" y="115855"/>
                      <a:pt x="1759996" y="102890"/>
                    </a:cubicBezTo>
                    <a:cubicBezTo>
                      <a:pt x="1757648" y="96210"/>
                      <a:pt x="1751894" y="91282"/>
                      <a:pt x="1745808" y="87644"/>
                    </a:cubicBezTo>
                    <a:cubicBezTo>
                      <a:pt x="1720838" y="72860"/>
                      <a:pt x="1675760" y="73621"/>
                      <a:pt x="1669641" y="109174"/>
                    </a:cubicBezTo>
                    <a:cubicBezTo>
                      <a:pt x="1666863" y="125314"/>
                      <a:pt x="1676388" y="142743"/>
                      <a:pt x="1691469" y="149159"/>
                    </a:cubicBezTo>
                    <a:close/>
                    <a:moveTo>
                      <a:pt x="1405389" y="182894"/>
                    </a:moveTo>
                    <a:cubicBezTo>
                      <a:pt x="1414616" y="182398"/>
                      <a:pt x="1423215" y="178231"/>
                      <a:pt x="1431450" y="173997"/>
                    </a:cubicBezTo>
                    <a:cubicBezTo>
                      <a:pt x="1450136" y="164472"/>
                      <a:pt x="1469285" y="154054"/>
                      <a:pt x="1490221" y="153095"/>
                    </a:cubicBezTo>
                    <a:cubicBezTo>
                      <a:pt x="1502391" y="152566"/>
                      <a:pt x="1514430" y="155278"/>
                      <a:pt x="1526535" y="156435"/>
                    </a:cubicBezTo>
                    <a:cubicBezTo>
                      <a:pt x="1546841" y="158420"/>
                      <a:pt x="1569133" y="155377"/>
                      <a:pt x="1583883" y="141321"/>
                    </a:cubicBezTo>
                    <a:cubicBezTo>
                      <a:pt x="1598667" y="127265"/>
                      <a:pt x="1601246" y="99914"/>
                      <a:pt x="1585008" y="87578"/>
                    </a:cubicBezTo>
                    <a:cubicBezTo>
                      <a:pt x="1576111" y="80831"/>
                      <a:pt x="1563808" y="79938"/>
                      <a:pt x="1552927" y="82617"/>
                    </a:cubicBezTo>
                    <a:cubicBezTo>
                      <a:pt x="1542046" y="85263"/>
                      <a:pt x="1532256" y="91050"/>
                      <a:pt x="1522665" y="96772"/>
                    </a:cubicBezTo>
                    <a:cubicBezTo>
                      <a:pt x="1527064" y="85064"/>
                      <a:pt x="1538176" y="77523"/>
                      <a:pt x="1547701" y="69388"/>
                    </a:cubicBezTo>
                    <a:cubicBezTo>
                      <a:pt x="1557226" y="61252"/>
                      <a:pt x="1566288" y="49908"/>
                      <a:pt x="1564238" y="37538"/>
                    </a:cubicBezTo>
                    <a:cubicBezTo>
                      <a:pt x="1561724" y="22490"/>
                      <a:pt x="1544196" y="14983"/>
                      <a:pt x="1528949" y="14023"/>
                    </a:cubicBezTo>
                    <a:cubicBezTo>
                      <a:pt x="1497662" y="12006"/>
                      <a:pt x="1456718" y="27021"/>
                      <a:pt x="1438263" y="53215"/>
                    </a:cubicBezTo>
                    <a:cubicBezTo>
                      <a:pt x="1433401" y="60094"/>
                      <a:pt x="1429664" y="68032"/>
                      <a:pt x="1429300" y="76432"/>
                    </a:cubicBezTo>
                    <a:cubicBezTo>
                      <a:pt x="1428573" y="93365"/>
                      <a:pt x="1441107" y="107587"/>
                      <a:pt x="1452848" y="119824"/>
                    </a:cubicBezTo>
                    <a:cubicBezTo>
                      <a:pt x="1439652" y="128423"/>
                      <a:pt x="1422983" y="116384"/>
                      <a:pt x="1407307" y="114664"/>
                    </a:cubicBezTo>
                    <a:cubicBezTo>
                      <a:pt x="1388554" y="112581"/>
                      <a:pt x="1369802" y="128853"/>
                      <a:pt x="1369273" y="147704"/>
                    </a:cubicBezTo>
                    <a:cubicBezTo>
                      <a:pt x="1368744" y="166556"/>
                      <a:pt x="1386504" y="183886"/>
                      <a:pt x="1405389" y="182894"/>
                    </a:cubicBezTo>
                    <a:close/>
                    <a:moveTo>
                      <a:pt x="2906072" y="1143034"/>
                    </a:moveTo>
                    <a:cubicBezTo>
                      <a:pt x="2900781" y="1143034"/>
                      <a:pt x="2895754" y="1145382"/>
                      <a:pt x="2891123" y="1147995"/>
                    </a:cubicBezTo>
                    <a:cubicBezTo>
                      <a:pt x="2837148" y="1178356"/>
                      <a:pt x="2810723" y="1247114"/>
                      <a:pt x="2738062" y="1241492"/>
                    </a:cubicBezTo>
                    <a:cubicBezTo>
                      <a:pt x="2716730" y="1239871"/>
                      <a:pt x="2695762" y="1230644"/>
                      <a:pt x="2676149" y="1243443"/>
                    </a:cubicBezTo>
                    <a:cubicBezTo>
                      <a:pt x="2672247" y="1246023"/>
                      <a:pt x="2668510" y="1249595"/>
                      <a:pt x="2667881" y="1254192"/>
                    </a:cubicBezTo>
                    <a:cubicBezTo>
                      <a:pt x="2667319" y="1258458"/>
                      <a:pt x="2669601" y="1262692"/>
                      <a:pt x="2672809" y="1265569"/>
                    </a:cubicBezTo>
                    <a:cubicBezTo>
                      <a:pt x="2681772" y="1273639"/>
                      <a:pt x="2693645" y="1280749"/>
                      <a:pt x="2705981" y="1281245"/>
                    </a:cubicBezTo>
                    <a:cubicBezTo>
                      <a:pt x="2724733" y="1282006"/>
                      <a:pt x="2740939" y="1269339"/>
                      <a:pt x="2758071" y="1261567"/>
                    </a:cubicBezTo>
                    <a:cubicBezTo>
                      <a:pt x="2763363" y="1259153"/>
                      <a:pt x="2769514" y="1257201"/>
                      <a:pt x="2774905" y="1259384"/>
                    </a:cubicBezTo>
                    <a:cubicBezTo>
                      <a:pt x="2778940" y="1261005"/>
                      <a:pt x="2781718" y="1264643"/>
                      <a:pt x="2784728" y="1267785"/>
                    </a:cubicBezTo>
                    <a:cubicBezTo>
                      <a:pt x="2798354" y="1282171"/>
                      <a:pt x="2821075" y="1288356"/>
                      <a:pt x="2839100" y="1280055"/>
                    </a:cubicBezTo>
                    <a:cubicBezTo>
                      <a:pt x="2857124" y="1271787"/>
                      <a:pt x="2867145" y="1248007"/>
                      <a:pt x="2858083" y="1230379"/>
                    </a:cubicBezTo>
                    <a:cubicBezTo>
                      <a:pt x="2876737" y="1224327"/>
                      <a:pt x="2894034" y="1214107"/>
                      <a:pt x="2908288" y="1200713"/>
                    </a:cubicBezTo>
                    <a:cubicBezTo>
                      <a:pt x="2917383" y="1192180"/>
                      <a:pt x="2925585" y="1181564"/>
                      <a:pt x="2926577" y="1169161"/>
                    </a:cubicBezTo>
                    <a:cubicBezTo>
                      <a:pt x="2927570" y="1156792"/>
                      <a:pt x="2918541" y="1143067"/>
                      <a:pt x="2906072" y="1143034"/>
                    </a:cubicBezTo>
                    <a:close/>
                    <a:moveTo>
                      <a:pt x="3526454" y="1110325"/>
                    </a:moveTo>
                    <a:cubicBezTo>
                      <a:pt x="3495035" y="1119287"/>
                      <a:pt x="3464773" y="1146539"/>
                      <a:pt x="3444665" y="1171245"/>
                    </a:cubicBezTo>
                    <a:cubicBezTo>
                      <a:pt x="3441159" y="1175611"/>
                      <a:pt x="3437587" y="1181001"/>
                      <a:pt x="3439175" y="1186392"/>
                    </a:cubicBezTo>
                    <a:cubicBezTo>
                      <a:pt x="3440398" y="1190493"/>
                      <a:pt x="3444334" y="1193205"/>
                      <a:pt x="3448369" y="1194727"/>
                    </a:cubicBezTo>
                    <a:cubicBezTo>
                      <a:pt x="3455943" y="1197637"/>
                      <a:pt x="3464376" y="1197373"/>
                      <a:pt x="3472446" y="1196513"/>
                    </a:cubicBezTo>
                    <a:cubicBezTo>
                      <a:pt x="3503832" y="1193205"/>
                      <a:pt x="3534259" y="1181101"/>
                      <a:pt x="3559395" y="1162018"/>
                    </a:cubicBezTo>
                    <a:cubicBezTo>
                      <a:pt x="3567266" y="1156031"/>
                      <a:pt x="3574873" y="1149053"/>
                      <a:pt x="3578577" y="1139892"/>
                    </a:cubicBezTo>
                    <a:cubicBezTo>
                      <a:pt x="3592104" y="1106488"/>
                      <a:pt x="3547819" y="1104239"/>
                      <a:pt x="3526454" y="1110325"/>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10" name="Google Shape;210;p24"/>
            <p:cNvSpPr/>
            <p:nvPr/>
          </p:nvSpPr>
          <p:spPr>
            <a:xfrm>
              <a:off x="2667893" y="381429"/>
              <a:ext cx="4482206" cy="1291011"/>
            </a:xfrm>
            <a:custGeom>
              <a:rect b="b" l="l" r="r" t="t"/>
              <a:pathLst>
                <a:path extrusionOk="0" h="1291011" w="4482206">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88"/>
                    <a:pt x="3962929" y="1020443"/>
                    <a:pt x="3954694" y="1017665"/>
                  </a:cubicBezTo>
                  <a:cubicBezTo>
                    <a:pt x="3948509" y="1015945"/>
                    <a:pt x="3942357" y="1014126"/>
                    <a:pt x="3936074" y="1012737"/>
                  </a:cubicBezTo>
                  <a:cubicBezTo>
                    <a:pt x="3933593" y="1012274"/>
                    <a:pt x="3931146" y="1011711"/>
                    <a:pt x="3928698" y="1011083"/>
                  </a:cubicBezTo>
                  <a:cubicBezTo>
                    <a:pt x="3920860" y="1008669"/>
                    <a:pt x="3912625" y="1008007"/>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385"/>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42"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51"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376"/>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28"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15"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511"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891"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55"/>
                  </a:lnTo>
                  <a:lnTo>
                    <a:pt x="1488810" y="389841"/>
                  </a:lnTo>
                  <a:cubicBezTo>
                    <a:pt x="1484841" y="390999"/>
                    <a:pt x="1480839" y="391958"/>
                    <a:pt x="1476904" y="393281"/>
                  </a:cubicBezTo>
                  <a:cubicBezTo>
                    <a:pt x="1472770"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80000" y="477485"/>
                    <a:pt x="1378644" y="473152"/>
                    <a:pt x="1377090" y="468853"/>
                  </a:cubicBezTo>
                  <a:cubicBezTo>
                    <a:pt x="1375668" y="464520"/>
                    <a:pt x="1374014" y="460287"/>
                    <a:pt x="1372294" y="456053"/>
                  </a:cubicBezTo>
                  <a:cubicBezTo>
                    <a:pt x="1370971" y="452581"/>
                    <a:pt x="1369516" y="449207"/>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4015"/>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516"/>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52"/>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58"/>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88"/>
                    <a:pt x="1467048" y="1182037"/>
                  </a:cubicBezTo>
                  <a:cubicBezTo>
                    <a:pt x="1474390" y="1180681"/>
                    <a:pt x="1481336" y="1178134"/>
                    <a:pt x="1488512" y="1176315"/>
                  </a:cubicBezTo>
                  <a:cubicBezTo>
                    <a:pt x="1503561" y="1172644"/>
                    <a:pt x="1517980" y="1166493"/>
                    <a:pt x="1531408"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00"/>
                  </a:cubicBezTo>
                  <a:cubicBezTo>
                    <a:pt x="1625930" y="1108681"/>
                    <a:pt x="1630494" y="1114833"/>
                    <a:pt x="1634926"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582"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39" y="1231216"/>
                  </a:cubicBezTo>
                  <a:lnTo>
                    <a:pt x="2003094" y="1229596"/>
                  </a:lnTo>
                  <a:cubicBezTo>
                    <a:pt x="2007195" y="1229100"/>
                    <a:pt x="2011263" y="1228108"/>
                    <a:pt x="2015199" y="1226818"/>
                  </a:cubicBezTo>
                  <a:cubicBezTo>
                    <a:pt x="2020193" y="1225197"/>
                    <a:pt x="2025154" y="1223544"/>
                    <a:pt x="2029982" y="1221460"/>
                  </a:cubicBezTo>
                  <a:lnTo>
                    <a:pt x="2041789" y="1218153"/>
                  </a:lnTo>
                  <a:cubicBezTo>
                    <a:pt x="2045725" y="1217028"/>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325"/>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25"/>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46"/>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54"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32"/>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4363773" y="1079743"/>
                  </a:moveTo>
                  <a:lnTo>
                    <a:pt x="4350676" y="1082951"/>
                  </a:lnTo>
                  <a:cubicBezTo>
                    <a:pt x="4343565" y="1084670"/>
                    <a:pt x="4336388" y="1086192"/>
                    <a:pt x="4329212" y="1087448"/>
                  </a:cubicBezTo>
                  <a:cubicBezTo>
                    <a:pt x="4314097" y="1089598"/>
                    <a:pt x="4299115" y="1092409"/>
                    <a:pt x="4284265" y="1096014"/>
                  </a:cubicBezTo>
                  <a:lnTo>
                    <a:pt x="4276163" y="1097701"/>
                  </a:lnTo>
                  <a:lnTo>
                    <a:pt x="4249373" y="1101405"/>
                  </a:lnTo>
                  <a:cubicBezTo>
                    <a:pt x="4242097" y="1102166"/>
                    <a:pt x="4234755" y="1102629"/>
                    <a:pt x="4227446" y="1102894"/>
                  </a:cubicBezTo>
                  <a:cubicBezTo>
                    <a:pt x="4212166" y="1103588"/>
                    <a:pt x="4196920" y="1104580"/>
                    <a:pt x="4181739" y="1106631"/>
                  </a:cubicBezTo>
                  <a:lnTo>
                    <a:pt x="4173504" y="1107755"/>
                  </a:lnTo>
                  <a:cubicBezTo>
                    <a:pt x="4164508" y="1108284"/>
                    <a:pt x="4155479" y="1108549"/>
                    <a:pt x="4146450" y="1108946"/>
                  </a:cubicBezTo>
                  <a:cubicBezTo>
                    <a:pt x="4139108" y="1109210"/>
                    <a:pt x="4131766" y="1109409"/>
                    <a:pt x="4124424" y="1109045"/>
                  </a:cubicBezTo>
                  <a:cubicBezTo>
                    <a:pt x="4109111" y="1108384"/>
                    <a:pt x="4093798" y="1108946"/>
                    <a:pt x="4078486" y="1110137"/>
                  </a:cubicBezTo>
                  <a:lnTo>
                    <a:pt x="4070217" y="1110798"/>
                  </a:lnTo>
                  <a:lnTo>
                    <a:pt x="4043098" y="1111129"/>
                  </a:lnTo>
                  <a:cubicBezTo>
                    <a:pt x="4035722" y="1111195"/>
                    <a:pt x="4028380" y="1110996"/>
                    <a:pt x="4021038" y="1110600"/>
                  </a:cubicBezTo>
                  <a:cubicBezTo>
                    <a:pt x="4005692" y="1109707"/>
                    <a:pt x="3990313" y="1109971"/>
                    <a:pt x="3975000" y="1111195"/>
                  </a:cubicBezTo>
                  <a:lnTo>
                    <a:pt x="3966699" y="1111889"/>
                  </a:lnTo>
                  <a:lnTo>
                    <a:pt x="3939546" y="1112419"/>
                  </a:lnTo>
                  <a:cubicBezTo>
                    <a:pt x="3932171" y="1112518"/>
                    <a:pt x="3924829" y="1112551"/>
                    <a:pt x="3917454" y="1112352"/>
                  </a:cubicBezTo>
                  <a:cubicBezTo>
                    <a:pt x="3905713" y="1112022"/>
                    <a:pt x="3893972" y="1112286"/>
                    <a:pt x="3882297" y="1113378"/>
                  </a:cubicBezTo>
                  <a:cubicBezTo>
                    <a:pt x="3878659" y="1113708"/>
                    <a:pt x="3875021" y="1114105"/>
                    <a:pt x="3871383" y="1114634"/>
                  </a:cubicBezTo>
                  <a:lnTo>
                    <a:pt x="3865992" y="1115329"/>
                  </a:lnTo>
                  <a:lnTo>
                    <a:pt x="3863115" y="1115726"/>
                  </a:lnTo>
                  <a:cubicBezTo>
                    <a:pt x="3859146" y="1115990"/>
                    <a:pt x="3855210" y="1116090"/>
                    <a:pt x="3851275" y="1116288"/>
                  </a:cubicBezTo>
                  <a:cubicBezTo>
                    <a:pt x="3846248" y="1116520"/>
                    <a:pt x="3841187" y="1116850"/>
                    <a:pt x="3836160" y="1117016"/>
                  </a:cubicBezTo>
                  <a:cubicBezTo>
                    <a:pt x="3828917" y="1116950"/>
                    <a:pt x="3821608" y="1116883"/>
                    <a:pt x="3814465" y="1115825"/>
                  </a:cubicBezTo>
                  <a:cubicBezTo>
                    <a:pt x="3799482" y="1113907"/>
                    <a:pt x="3784798" y="1111658"/>
                    <a:pt x="3770544" y="1107656"/>
                  </a:cubicBezTo>
                  <a:cubicBezTo>
                    <a:pt x="3767898" y="1107061"/>
                    <a:pt x="3765450" y="1106035"/>
                    <a:pt x="3762937" y="1105143"/>
                  </a:cubicBezTo>
                  <a:cubicBezTo>
                    <a:pt x="3754999" y="1101504"/>
                    <a:pt x="3747558" y="1096841"/>
                    <a:pt x="3741076" y="1091053"/>
                  </a:cubicBezTo>
                  <a:cubicBezTo>
                    <a:pt x="3735751" y="1086390"/>
                    <a:pt x="3731319" y="1080768"/>
                    <a:pt x="3727450" y="1074815"/>
                  </a:cubicBezTo>
                  <a:cubicBezTo>
                    <a:pt x="3719380" y="1062412"/>
                    <a:pt x="3712666" y="1048422"/>
                    <a:pt x="3701653" y="1036549"/>
                  </a:cubicBezTo>
                  <a:cubicBezTo>
                    <a:pt x="3699635" y="1034466"/>
                    <a:pt x="3697618" y="1032382"/>
                    <a:pt x="3695369" y="1030530"/>
                  </a:cubicBezTo>
                  <a:cubicBezTo>
                    <a:pt x="3688589" y="1023882"/>
                    <a:pt x="3680155" y="1018723"/>
                    <a:pt x="3671093" y="1015813"/>
                  </a:cubicBezTo>
                  <a:cubicBezTo>
                    <a:pt x="3663751" y="1013332"/>
                    <a:pt x="3656144" y="1011943"/>
                    <a:pt x="3648571" y="1011149"/>
                  </a:cubicBezTo>
                  <a:cubicBezTo>
                    <a:pt x="3644635" y="1010686"/>
                    <a:pt x="3640666" y="1010422"/>
                    <a:pt x="3636698" y="1010554"/>
                  </a:cubicBezTo>
                  <a:cubicBezTo>
                    <a:pt x="3632696" y="1010521"/>
                    <a:pt x="3628826" y="1010819"/>
                    <a:pt x="3624990" y="1011182"/>
                  </a:cubicBezTo>
                  <a:cubicBezTo>
                    <a:pt x="3617284" y="1011844"/>
                    <a:pt x="3609578" y="1012803"/>
                    <a:pt x="3602004" y="1014423"/>
                  </a:cubicBezTo>
                  <a:lnTo>
                    <a:pt x="3593802" y="1016044"/>
                  </a:lnTo>
                  <a:cubicBezTo>
                    <a:pt x="3584839" y="1017532"/>
                    <a:pt x="3575777" y="1018756"/>
                    <a:pt x="3566881" y="1020674"/>
                  </a:cubicBezTo>
                  <a:lnTo>
                    <a:pt x="3545053" y="1024709"/>
                  </a:lnTo>
                  <a:cubicBezTo>
                    <a:pt x="3529773" y="1027223"/>
                    <a:pt x="3514857" y="1031688"/>
                    <a:pt x="3500470" y="1037244"/>
                  </a:cubicBezTo>
                  <a:lnTo>
                    <a:pt x="3492731" y="1040419"/>
                  </a:lnTo>
                  <a:cubicBezTo>
                    <a:pt x="3484099" y="1043230"/>
                    <a:pt x="3475566" y="1046339"/>
                    <a:pt x="3467034" y="1049481"/>
                  </a:cubicBezTo>
                  <a:cubicBezTo>
                    <a:pt x="3460584" y="1051829"/>
                    <a:pt x="3454168" y="1054210"/>
                    <a:pt x="3447620" y="1056294"/>
                  </a:cubicBezTo>
                  <a:cubicBezTo>
                    <a:pt x="3447124" y="1056459"/>
                    <a:pt x="3446628" y="1056658"/>
                    <a:pt x="3446131" y="1056790"/>
                  </a:cubicBezTo>
                  <a:cubicBezTo>
                    <a:pt x="3431513" y="1061718"/>
                    <a:pt x="3417292" y="1067770"/>
                    <a:pt x="3403732" y="1075079"/>
                  </a:cubicBezTo>
                  <a:lnTo>
                    <a:pt x="3396390" y="1079015"/>
                  </a:lnTo>
                  <a:lnTo>
                    <a:pt x="3395331" y="1079478"/>
                  </a:lnTo>
                  <a:lnTo>
                    <a:pt x="3371750" y="1090425"/>
                  </a:lnTo>
                  <a:cubicBezTo>
                    <a:pt x="3366624" y="1092839"/>
                    <a:pt x="3361432" y="1095022"/>
                    <a:pt x="3356239" y="1097205"/>
                  </a:cubicBezTo>
                  <a:cubicBezTo>
                    <a:pt x="3354652" y="1097900"/>
                    <a:pt x="3353097" y="1098627"/>
                    <a:pt x="3351510" y="1099289"/>
                  </a:cubicBezTo>
                  <a:cubicBezTo>
                    <a:pt x="3337255" y="1104977"/>
                    <a:pt x="3323398" y="1111956"/>
                    <a:pt x="3310235" y="1119761"/>
                  </a:cubicBezTo>
                  <a:lnTo>
                    <a:pt x="3303091" y="1123961"/>
                  </a:lnTo>
                  <a:cubicBezTo>
                    <a:pt x="3294988" y="1127996"/>
                    <a:pt x="3286918" y="1131965"/>
                    <a:pt x="3278749" y="1135834"/>
                  </a:cubicBezTo>
                  <a:cubicBezTo>
                    <a:pt x="3272135" y="1138943"/>
                    <a:pt x="3265388" y="1141853"/>
                    <a:pt x="3258509" y="1144301"/>
                  </a:cubicBezTo>
                  <a:cubicBezTo>
                    <a:pt x="3244188" y="1149626"/>
                    <a:pt x="3230099" y="1155182"/>
                    <a:pt x="3216076" y="1160970"/>
                  </a:cubicBezTo>
                  <a:lnTo>
                    <a:pt x="3208436" y="1163979"/>
                  </a:lnTo>
                  <a:cubicBezTo>
                    <a:pt x="3204170" y="1165401"/>
                    <a:pt x="3199837" y="1166460"/>
                    <a:pt x="3195505" y="1167551"/>
                  </a:cubicBezTo>
                  <a:cubicBezTo>
                    <a:pt x="3191172" y="1168609"/>
                    <a:pt x="3186873" y="1169866"/>
                    <a:pt x="3182441" y="1170528"/>
                  </a:cubicBezTo>
                  <a:lnTo>
                    <a:pt x="3171725" y="1172314"/>
                  </a:lnTo>
                  <a:cubicBezTo>
                    <a:pt x="3168154" y="1172744"/>
                    <a:pt x="3164549" y="1172810"/>
                    <a:pt x="3160944" y="1172975"/>
                  </a:cubicBezTo>
                  <a:cubicBezTo>
                    <a:pt x="3153436" y="1173570"/>
                    <a:pt x="3145995" y="1172843"/>
                    <a:pt x="3138553" y="1173041"/>
                  </a:cubicBezTo>
                  <a:cubicBezTo>
                    <a:pt x="3131211" y="1172214"/>
                    <a:pt x="3123737" y="1172314"/>
                    <a:pt x="3116461" y="1170825"/>
                  </a:cubicBezTo>
                  <a:lnTo>
                    <a:pt x="3108457" y="1169635"/>
                  </a:lnTo>
                  <a:lnTo>
                    <a:pt x="3096088" y="1165137"/>
                  </a:lnTo>
                  <a:cubicBezTo>
                    <a:pt x="3091954" y="1163682"/>
                    <a:pt x="3088249" y="1161267"/>
                    <a:pt x="3084281" y="1159382"/>
                  </a:cubicBezTo>
                  <a:cubicBezTo>
                    <a:pt x="3078228" y="1155678"/>
                    <a:pt x="3072474" y="1151412"/>
                    <a:pt x="3067579" y="1146285"/>
                  </a:cubicBezTo>
                  <a:cubicBezTo>
                    <a:pt x="3057260" y="1135735"/>
                    <a:pt x="3048496" y="1123862"/>
                    <a:pt x="3040228" y="1111327"/>
                  </a:cubicBezTo>
                  <a:cubicBezTo>
                    <a:pt x="3038673" y="1109111"/>
                    <a:pt x="3037251" y="1106796"/>
                    <a:pt x="3035895" y="1104415"/>
                  </a:cubicBezTo>
                  <a:cubicBezTo>
                    <a:pt x="3031827" y="1096510"/>
                    <a:pt x="3028255" y="1088308"/>
                    <a:pt x="3025014" y="1079974"/>
                  </a:cubicBezTo>
                  <a:cubicBezTo>
                    <a:pt x="3022302" y="1073227"/>
                    <a:pt x="3020053" y="1066282"/>
                    <a:pt x="3018135" y="1059204"/>
                  </a:cubicBezTo>
                  <a:cubicBezTo>
                    <a:pt x="3016084" y="1051862"/>
                    <a:pt x="3013935" y="1044553"/>
                    <a:pt x="3011487" y="1037277"/>
                  </a:cubicBezTo>
                  <a:cubicBezTo>
                    <a:pt x="3010263" y="1033639"/>
                    <a:pt x="3009007" y="1030034"/>
                    <a:pt x="3007618" y="1026429"/>
                  </a:cubicBezTo>
                  <a:lnTo>
                    <a:pt x="3002458" y="1013431"/>
                  </a:lnTo>
                  <a:lnTo>
                    <a:pt x="2997365" y="1000963"/>
                  </a:lnTo>
                  <a:lnTo>
                    <a:pt x="2991247" y="1012373"/>
                  </a:lnTo>
                  <a:cubicBezTo>
                    <a:pt x="2990684" y="1013365"/>
                    <a:pt x="2990188" y="1014423"/>
                    <a:pt x="2989593" y="1015316"/>
                  </a:cubicBezTo>
                  <a:lnTo>
                    <a:pt x="2988270" y="1017499"/>
                  </a:lnTo>
                  <a:cubicBezTo>
                    <a:pt x="2987575" y="1018525"/>
                    <a:pt x="2987013" y="1019616"/>
                    <a:pt x="2986286" y="1020608"/>
                  </a:cubicBezTo>
                  <a:cubicBezTo>
                    <a:pt x="2983474" y="1024676"/>
                    <a:pt x="2980465" y="1028579"/>
                    <a:pt x="2977157" y="1032250"/>
                  </a:cubicBezTo>
                  <a:cubicBezTo>
                    <a:pt x="2971800" y="1038269"/>
                    <a:pt x="2965483" y="1043395"/>
                    <a:pt x="2958736" y="1047662"/>
                  </a:cubicBezTo>
                  <a:cubicBezTo>
                    <a:pt x="2944581" y="1056591"/>
                    <a:pt x="2929301" y="1063404"/>
                    <a:pt x="2913128" y="1067803"/>
                  </a:cubicBezTo>
                  <a:cubicBezTo>
                    <a:pt x="2910218" y="1068696"/>
                    <a:pt x="2907241" y="1069225"/>
                    <a:pt x="2904298" y="1069887"/>
                  </a:cubicBezTo>
                  <a:cubicBezTo>
                    <a:pt x="2894442" y="1071210"/>
                    <a:pt x="2884421" y="1071177"/>
                    <a:pt x="2874466" y="1070317"/>
                  </a:cubicBezTo>
                  <a:cubicBezTo>
                    <a:pt x="2866363" y="1069655"/>
                    <a:pt x="2858360" y="1068002"/>
                    <a:pt x="2850621" y="1065653"/>
                  </a:cubicBezTo>
                  <a:cubicBezTo>
                    <a:pt x="2834481" y="1060726"/>
                    <a:pt x="2818804" y="1054508"/>
                    <a:pt x="2804517" y="1045909"/>
                  </a:cubicBezTo>
                  <a:cubicBezTo>
                    <a:pt x="2804054" y="1045644"/>
                    <a:pt x="2803624" y="1045347"/>
                    <a:pt x="2803194" y="1045082"/>
                  </a:cubicBezTo>
                  <a:cubicBezTo>
                    <a:pt x="2801441" y="1043792"/>
                    <a:pt x="2799655" y="1042569"/>
                    <a:pt x="2798001" y="1041179"/>
                  </a:cubicBezTo>
                  <a:cubicBezTo>
                    <a:pt x="2785798" y="1031059"/>
                    <a:pt x="2774784" y="1019715"/>
                    <a:pt x="2765557" y="1007048"/>
                  </a:cubicBezTo>
                  <a:cubicBezTo>
                    <a:pt x="2763903" y="1004733"/>
                    <a:pt x="2762415" y="1002352"/>
                    <a:pt x="2761026" y="999904"/>
                  </a:cubicBezTo>
                  <a:cubicBezTo>
                    <a:pt x="2757057" y="991636"/>
                    <a:pt x="2755205" y="982574"/>
                    <a:pt x="2755238" y="973479"/>
                  </a:cubicBezTo>
                  <a:cubicBezTo>
                    <a:pt x="2755371" y="966038"/>
                    <a:pt x="2757057" y="958663"/>
                    <a:pt x="2759868" y="951750"/>
                  </a:cubicBezTo>
                  <a:cubicBezTo>
                    <a:pt x="2765822" y="937330"/>
                    <a:pt x="2774421" y="924068"/>
                    <a:pt x="2784012" y="911335"/>
                  </a:cubicBezTo>
                  <a:cubicBezTo>
                    <a:pt x="2785731" y="909020"/>
                    <a:pt x="2787584" y="906837"/>
                    <a:pt x="2789403" y="904588"/>
                  </a:cubicBezTo>
                  <a:cubicBezTo>
                    <a:pt x="2795984" y="897775"/>
                    <a:pt x="2802996" y="891392"/>
                    <a:pt x="2810668" y="886067"/>
                  </a:cubicBezTo>
                  <a:cubicBezTo>
                    <a:pt x="2816886" y="881735"/>
                    <a:pt x="2823666" y="878229"/>
                    <a:pt x="2830810" y="876179"/>
                  </a:cubicBezTo>
                  <a:cubicBezTo>
                    <a:pt x="2845560" y="871780"/>
                    <a:pt x="2861237" y="871747"/>
                    <a:pt x="2876153" y="875782"/>
                  </a:cubicBezTo>
                  <a:cubicBezTo>
                    <a:pt x="2878832" y="876476"/>
                    <a:pt x="2881478" y="877402"/>
                    <a:pt x="2884090" y="878428"/>
                  </a:cubicBezTo>
                  <a:cubicBezTo>
                    <a:pt x="2892325" y="882463"/>
                    <a:pt x="2899601" y="888316"/>
                    <a:pt x="2905522" y="895328"/>
                  </a:cubicBezTo>
                  <a:cubicBezTo>
                    <a:pt x="2910317" y="901050"/>
                    <a:pt x="2913988" y="907697"/>
                    <a:pt x="2916270" y="914709"/>
                  </a:cubicBezTo>
                  <a:cubicBezTo>
                    <a:pt x="2920900" y="929294"/>
                    <a:pt x="2921562" y="945036"/>
                    <a:pt x="2916733" y="959423"/>
                  </a:cubicBezTo>
                  <a:cubicBezTo>
                    <a:pt x="2915873" y="962003"/>
                    <a:pt x="2914815" y="964516"/>
                    <a:pt x="2913492" y="966931"/>
                  </a:cubicBezTo>
                  <a:cubicBezTo>
                    <a:pt x="2908730" y="974471"/>
                    <a:pt x="2901520" y="980491"/>
                    <a:pt x="2893285" y="983897"/>
                  </a:cubicBezTo>
                  <a:cubicBezTo>
                    <a:pt x="2886604" y="986675"/>
                    <a:pt x="2879129" y="987204"/>
                    <a:pt x="2872382" y="985286"/>
                  </a:cubicBezTo>
                  <a:cubicBezTo>
                    <a:pt x="2858227" y="981317"/>
                    <a:pt x="2846916" y="969940"/>
                    <a:pt x="2839640" y="956612"/>
                  </a:cubicBezTo>
                  <a:cubicBezTo>
                    <a:pt x="2838317" y="954198"/>
                    <a:pt x="2837193" y="951651"/>
                    <a:pt x="2836201" y="949071"/>
                  </a:cubicBezTo>
                  <a:lnTo>
                    <a:pt x="2830347" y="950758"/>
                  </a:lnTo>
                  <a:cubicBezTo>
                    <a:pt x="2832298" y="957340"/>
                    <a:pt x="2835308" y="963623"/>
                    <a:pt x="2839144" y="969312"/>
                  </a:cubicBezTo>
                  <a:cubicBezTo>
                    <a:pt x="2840699" y="971528"/>
                    <a:pt x="2842253" y="973711"/>
                    <a:pt x="2843940" y="975860"/>
                  </a:cubicBezTo>
                  <a:cubicBezTo>
                    <a:pt x="2849298" y="982773"/>
                    <a:pt x="2856408" y="988726"/>
                    <a:pt x="2865007" y="992364"/>
                  </a:cubicBezTo>
                  <a:cubicBezTo>
                    <a:pt x="2869671" y="994348"/>
                    <a:pt x="2874896" y="995010"/>
                    <a:pt x="2879923" y="994547"/>
                  </a:cubicBezTo>
                  <a:cubicBezTo>
                    <a:pt x="2886306" y="993885"/>
                    <a:pt x="2892292" y="991702"/>
                    <a:pt x="2897518" y="988660"/>
                  </a:cubicBezTo>
                  <a:cubicBezTo>
                    <a:pt x="2906150" y="984658"/>
                    <a:pt x="2913558" y="978209"/>
                    <a:pt x="2918618" y="970205"/>
                  </a:cubicBezTo>
                  <a:cubicBezTo>
                    <a:pt x="2922389" y="964318"/>
                    <a:pt x="2924902" y="957736"/>
                    <a:pt x="2926258" y="950990"/>
                  </a:cubicBezTo>
                  <a:cubicBezTo>
                    <a:pt x="2926821" y="948377"/>
                    <a:pt x="2927250" y="945731"/>
                    <a:pt x="2927614" y="943052"/>
                  </a:cubicBezTo>
                  <a:cubicBezTo>
                    <a:pt x="2928871" y="934387"/>
                    <a:pt x="2928375" y="925391"/>
                    <a:pt x="2926258" y="916726"/>
                  </a:cubicBezTo>
                  <a:cubicBezTo>
                    <a:pt x="2925134" y="912030"/>
                    <a:pt x="2923149" y="907532"/>
                    <a:pt x="2920504" y="903563"/>
                  </a:cubicBezTo>
                  <a:cubicBezTo>
                    <a:pt x="2917130" y="898503"/>
                    <a:pt x="2913194" y="893906"/>
                    <a:pt x="2908829" y="889871"/>
                  </a:cubicBezTo>
                  <a:cubicBezTo>
                    <a:pt x="2902644" y="882926"/>
                    <a:pt x="2895137" y="877105"/>
                    <a:pt x="2886802" y="872971"/>
                  </a:cubicBezTo>
                  <a:cubicBezTo>
                    <a:pt x="2880618" y="869994"/>
                    <a:pt x="2874069" y="867778"/>
                    <a:pt x="2867322" y="866588"/>
                  </a:cubicBezTo>
                  <a:cubicBezTo>
                    <a:pt x="2864676" y="866091"/>
                    <a:pt x="2862064" y="865628"/>
                    <a:pt x="2859385" y="865298"/>
                  </a:cubicBezTo>
                  <a:cubicBezTo>
                    <a:pt x="2850753" y="864041"/>
                    <a:pt x="2841790" y="864305"/>
                    <a:pt x="2833059" y="866224"/>
                  </a:cubicBezTo>
                  <a:cubicBezTo>
                    <a:pt x="2828329" y="867249"/>
                    <a:pt x="2823831" y="869068"/>
                    <a:pt x="2819763" y="871582"/>
                  </a:cubicBezTo>
                  <a:cubicBezTo>
                    <a:pt x="2814637" y="874723"/>
                    <a:pt x="2809908" y="878361"/>
                    <a:pt x="2805509" y="882264"/>
                  </a:cubicBezTo>
                  <a:cubicBezTo>
                    <a:pt x="2798101" y="887655"/>
                    <a:pt x="2791321" y="893807"/>
                    <a:pt x="2785037" y="900355"/>
                  </a:cubicBezTo>
                  <a:cubicBezTo>
                    <a:pt x="2780407" y="905217"/>
                    <a:pt x="2776008" y="910277"/>
                    <a:pt x="2771940" y="915635"/>
                  </a:cubicBezTo>
                  <a:lnTo>
                    <a:pt x="2767144" y="921885"/>
                  </a:lnTo>
                  <a:cubicBezTo>
                    <a:pt x="2761919" y="928632"/>
                    <a:pt x="2757223" y="935941"/>
                    <a:pt x="2753452" y="943846"/>
                  </a:cubicBezTo>
                  <a:cubicBezTo>
                    <a:pt x="2751402" y="948112"/>
                    <a:pt x="2749947" y="952709"/>
                    <a:pt x="2749384" y="957472"/>
                  </a:cubicBezTo>
                  <a:cubicBezTo>
                    <a:pt x="2748591" y="963458"/>
                    <a:pt x="2748458" y="969510"/>
                    <a:pt x="2749186" y="975464"/>
                  </a:cubicBezTo>
                  <a:cubicBezTo>
                    <a:pt x="2749351" y="984757"/>
                    <a:pt x="2751468" y="994150"/>
                    <a:pt x="2755536" y="1002517"/>
                  </a:cubicBezTo>
                  <a:cubicBezTo>
                    <a:pt x="2758446" y="1008702"/>
                    <a:pt x="2762150" y="1014423"/>
                    <a:pt x="2766251" y="1019781"/>
                  </a:cubicBezTo>
                  <a:lnTo>
                    <a:pt x="2771047" y="1026032"/>
                  </a:lnTo>
                  <a:cubicBezTo>
                    <a:pt x="2776206" y="1032878"/>
                    <a:pt x="2782126" y="1039261"/>
                    <a:pt x="2788543" y="1045016"/>
                  </a:cubicBezTo>
                  <a:cubicBezTo>
                    <a:pt x="2790163" y="1046504"/>
                    <a:pt x="2791916" y="1047860"/>
                    <a:pt x="2793735" y="1049117"/>
                  </a:cubicBezTo>
                  <a:cubicBezTo>
                    <a:pt x="2793834" y="1050771"/>
                    <a:pt x="2793603" y="1052788"/>
                    <a:pt x="2792941" y="1054839"/>
                  </a:cubicBezTo>
                  <a:cubicBezTo>
                    <a:pt x="2791784" y="1058609"/>
                    <a:pt x="2789998" y="1062412"/>
                    <a:pt x="2787947" y="1066083"/>
                  </a:cubicBezTo>
                  <a:cubicBezTo>
                    <a:pt x="2784640" y="1072070"/>
                    <a:pt x="2780539" y="1077725"/>
                    <a:pt x="2776041" y="1082984"/>
                  </a:cubicBezTo>
                  <a:cubicBezTo>
                    <a:pt x="2771378" y="1088441"/>
                    <a:pt x="2766549" y="1094129"/>
                    <a:pt x="2761820" y="1099057"/>
                  </a:cubicBezTo>
                  <a:cubicBezTo>
                    <a:pt x="2756793" y="1103985"/>
                    <a:pt x="2751468" y="1108979"/>
                    <a:pt x="2746077" y="1113741"/>
                  </a:cubicBezTo>
                  <a:cubicBezTo>
                    <a:pt x="2744126" y="1115461"/>
                    <a:pt x="2742141" y="1117148"/>
                    <a:pt x="2740091" y="1118802"/>
                  </a:cubicBezTo>
                  <a:cubicBezTo>
                    <a:pt x="2733079" y="1123630"/>
                    <a:pt x="2725704" y="1127963"/>
                    <a:pt x="2717998" y="1131667"/>
                  </a:cubicBezTo>
                  <a:cubicBezTo>
                    <a:pt x="2711780" y="1134809"/>
                    <a:pt x="2705232" y="1137256"/>
                    <a:pt x="2698584" y="1139340"/>
                  </a:cubicBezTo>
                  <a:cubicBezTo>
                    <a:pt x="2684694" y="1143573"/>
                    <a:pt x="2670770" y="1147476"/>
                    <a:pt x="2656714" y="1151378"/>
                  </a:cubicBezTo>
                  <a:lnTo>
                    <a:pt x="2649074" y="1153363"/>
                  </a:lnTo>
                  <a:cubicBezTo>
                    <a:pt x="2640607" y="1154851"/>
                    <a:pt x="2632042" y="1155909"/>
                    <a:pt x="2623443" y="1156670"/>
                  </a:cubicBezTo>
                  <a:cubicBezTo>
                    <a:pt x="2616464" y="1157265"/>
                    <a:pt x="2609453" y="1157530"/>
                    <a:pt x="2602441" y="1157166"/>
                  </a:cubicBezTo>
                  <a:lnTo>
                    <a:pt x="2558752" y="1155546"/>
                  </a:lnTo>
                  <a:lnTo>
                    <a:pt x="2550848" y="1155248"/>
                  </a:lnTo>
                  <a:cubicBezTo>
                    <a:pt x="2542348" y="1153991"/>
                    <a:pt x="2533848" y="1152602"/>
                    <a:pt x="2525448" y="1150651"/>
                  </a:cubicBezTo>
                  <a:cubicBezTo>
                    <a:pt x="2518635" y="1149163"/>
                    <a:pt x="2511954" y="1147046"/>
                    <a:pt x="2505472" y="1144532"/>
                  </a:cubicBezTo>
                  <a:cubicBezTo>
                    <a:pt x="2491879" y="1139340"/>
                    <a:pt x="2478815" y="1133486"/>
                    <a:pt x="2465817" y="1127235"/>
                  </a:cubicBezTo>
                  <a:lnTo>
                    <a:pt x="2458905" y="1123597"/>
                  </a:lnTo>
                  <a:cubicBezTo>
                    <a:pt x="2451893" y="1118835"/>
                    <a:pt x="2445080" y="1113675"/>
                    <a:pt x="2439127" y="1107656"/>
                  </a:cubicBezTo>
                  <a:lnTo>
                    <a:pt x="2435423" y="1104051"/>
                  </a:lnTo>
                  <a:lnTo>
                    <a:pt x="2432182" y="1100049"/>
                  </a:lnTo>
                  <a:cubicBezTo>
                    <a:pt x="2430165" y="1097271"/>
                    <a:pt x="2427816" y="1094758"/>
                    <a:pt x="2426196" y="1091748"/>
                  </a:cubicBezTo>
                  <a:cubicBezTo>
                    <a:pt x="2425898" y="1091186"/>
                    <a:pt x="2425567" y="1090657"/>
                    <a:pt x="2425237" y="1090094"/>
                  </a:cubicBezTo>
                  <a:cubicBezTo>
                    <a:pt x="2424079" y="1088011"/>
                    <a:pt x="2422888" y="1085960"/>
                    <a:pt x="2421698" y="1083910"/>
                  </a:cubicBezTo>
                  <a:cubicBezTo>
                    <a:pt x="2421003" y="1082752"/>
                    <a:pt x="2420342" y="1081628"/>
                    <a:pt x="2419713" y="1080437"/>
                  </a:cubicBezTo>
                  <a:cubicBezTo>
                    <a:pt x="2418622" y="1078089"/>
                    <a:pt x="2417465" y="1075774"/>
                    <a:pt x="2416307" y="1073459"/>
                  </a:cubicBezTo>
                  <a:cubicBezTo>
                    <a:pt x="2415546" y="1071904"/>
                    <a:pt x="2414852" y="1070317"/>
                    <a:pt x="2414058" y="1068762"/>
                  </a:cubicBezTo>
                  <a:lnTo>
                    <a:pt x="2413793" y="1068266"/>
                  </a:lnTo>
                  <a:lnTo>
                    <a:pt x="2408832" y="1060825"/>
                  </a:lnTo>
                  <a:cubicBezTo>
                    <a:pt x="2407212" y="1058344"/>
                    <a:pt x="2405459" y="1055963"/>
                    <a:pt x="2403276" y="1053846"/>
                  </a:cubicBezTo>
                  <a:lnTo>
                    <a:pt x="2397588" y="1047761"/>
                  </a:lnTo>
                  <a:cubicBezTo>
                    <a:pt x="2390940" y="1041609"/>
                    <a:pt x="2383730" y="1035259"/>
                    <a:pt x="2374503" y="1032746"/>
                  </a:cubicBezTo>
                  <a:lnTo>
                    <a:pt x="2371824" y="1031754"/>
                  </a:lnTo>
                  <a:lnTo>
                    <a:pt x="2369046" y="1031258"/>
                  </a:lnTo>
                  <a:lnTo>
                    <a:pt x="2363390" y="1030232"/>
                  </a:lnTo>
                  <a:cubicBezTo>
                    <a:pt x="2359653" y="1029835"/>
                    <a:pt x="2355850" y="1029968"/>
                    <a:pt x="2352046" y="1029869"/>
                  </a:cubicBezTo>
                  <a:cubicBezTo>
                    <a:pt x="2336171" y="1030927"/>
                    <a:pt x="2321818" y="1037740"/>
                    <a:pt x="2309316" y="1045909"/>
                  </a:cubicBezTo>
                  <a:lnTo>
                    <a:pt x="2302668" y="1050539"/>
                  </a:lnTo>
                  <a:cubicBezTo>
                    <a:pt x="2295128" y="1055103"/>
                    <a:pt x="2287819" y="1059965"/>
                    <a:pt x="2280675" y="1065025"/>
                  </a:cubicBezTo>
                  <a:cubicBezTo>
                    <a:pt x="2274788" y="1069060"/>
                    <a:pt x="2269000" y="1073161"/>
                    <a:pt x="2262981" y="1076931"/>
                  </a:cubicBezTo>
                  <a:cubicBezTo>
                    <a:pt x="2250546" y="1085001"/>
                    <a:pt x="2238772" y="1094030"/>
                    <a:pt x="2227725" y="1103820"/>
                  </a:cubicBezTo>
                  <a:lnTo>
                    <a:pt x="2221739" y="1109078"/>
                  </a:lnTo>
                  <a:lnTo>
                    <a:pt x="2200870" y="1124689"/>
                  </a:lnTo>
                  <a:cubicBezTo>
                    <a:pt x="2195181" y="1128922"/>
                    <a:pt x="2189294" y="1132791"/>
                    <a:pt x="2183308" y="1136496"/>
                  </a:cubicBezTo>
                  <a:cubicBezTo>
                    <a:pt x="2183044" y="1136661"/>
                    <a:pt x="2182812" y="1136826"/>
                    <a:pt x="2182548" y="1136992"/>
                  </a:cubicBezTo>
                  <a:cubicBezTo>
                    <a:pt x="2180001" y="1138579"/>
                    <a:pt x="2177521" y="1140233"/>
                    <a:pt x="2175007" y="1141853"/>
                  </a:cubicBezTo>
                  <a:cubicBezTo>
                    <a:pt x="2172659" y="1143342"/>
                    <a:pt x="2170311" y="1144830"/>
                    <a:pt x="2167996" y="1146384"/>
                  </a:cubicBezTo>
                  <a:cubicBezTo>
                    <a:pt x="2160819" y="1151114"/>
                    <a:pt x="2153708" y="1156009"/>
                    <a:pt x="2146796" y="1161168"/>
                  </a:cubicBezTo>
                  <a:lnTo>
                    <a:pt x="2140347" y="1165765"/>
                  </a:lnTo>
                  <a:cubicBezTo>
                    <a:pt x="2133004" y="1170362"/>
                    <a:pt x="2125464" y="1174596"/>
                    <a:pt x="2117890" y="1178829"/>
                  </a:cubicBezTo>
                  <a:cubicBezTo>
                    <a:pt x="2111805" y="1182302"/>
                    <a:pt x="2105322" y="1185113"/>
                    <a:pt x="2098906" y="1187957"/>
                  </a:cubicBezTo>
                  <a:cubicBezTo>
                    <a:pt x="2092159" y="1190768"/>
                    <a:pt x="2085346" y="1193447"/>
                    <a:pt x="2078765" y="1196556"/>
                  </a:cubicBezTo>
                  <a:cubicBezTo>
                    <a:pt x="2071985" y="1199301"/>
                    <a:pt x="2065370" y="1202377"/>
                    <a:pt x="2058723" y="1205453"/>
                  </a:cubicBezTo>
                  <a:lnTo>
                    <a:pt x="2051446" y="1208528"/>
                  </a:lnTo>
                  <a:cubicBezTo>
                    <a:pt x="2043344" y="1211505"/>
                    <a:pt x="2035009" y="1213787"/>
                    <a:pt x="2026708" y="1216036"/>
                  </a:cubicBezTo>
                  <a:cubicBezTo>
                    <a:pt x="2019994" y="1218087"/>
                    <a:pt x="2012983" y="1218880"/>
                    <a:pt x="2006104" y="1220005"/>
                  </a:cubicBezTo>
                  <a:cubicBezTo>
                    <a:pt x="1998894" y="1221129"/>
                    <a:pt x="1991585" y="1221526"/>
                    <a:pt x="1984441" y="1222717"/>
                  </a:cubicBezTo>
                  <a:lnTo>
                    <a:pt x="1981729" y="1223114"/>
                  </a:lnTo>
                  <a:cubicBezTo>
                    <a:pt x="1980505" y="1223312"/>
                    <a:pt x="1980439" y="1223378"/>
                    <a:pt x="1979910" y="1223477"/>
                  </a:cubicBezTo>
                  <a:lnTo>
                    <a:pt x="1978554" y="1223742"/>
                  </a:lnTo>
                  <a:lnTo>
                    <a:pt x="1973229" y="1224933"/>
                  </a:lnTo>
                  <a:cubicBezTo>
                    <a:pt x="1969657" y="1225726"/>
                    <a:pt x="1966151" y="1226752"/>
                    <a:pt x="1962580" y="1227479"/>
                  </a:cubicBezTo>
                  <a:lnTo>
                    <a:pt x="1954840" y="1229166"/>
                  </a:lnTo>
                  <a:cubicBezTo>
                    <a:pt x="1946341" y="1230555"/>
                    <a:pt x="1937709" y="1231117"/>
                    <a:pt x="1929110" y="1231812"/>
                  </a:cubicBezTo>
                  <a:cubicBezTo>
                    <a:pt x="1922098" y="1232143"/>
                    <a:pt x="1915087" y="1232407"/>
                    <a:pt x="1908108" y="1231812"/>
                  </a:cubicBezTo>
                  <a:cubicBezTo>
                    <a:pt x="1893490" y="1231084"/>
                    <a:pt x="1878971" y="1230092"/>
                    <a:pt x="1864353" y="1229662"/>
                  </a:cubicBezTo>
                  <a:lnTo>
                    <a:pt x="1856449" y="1229199"/>
                  </a:lnTo>
                  <a:cubicBezTo>
                    <a:pt x="1847883" y="1228207"/>
                    <a:pt x="1839416" y="1226487"/>
                    <a:pt x="1830949" y="1224833"/>
                  </a:cubicBezTo>
                  <a:cubicBezTo>
                    <a:pt x="1824103" y="1223312"/>
                    <a:pt x="1817290" y="1221658"/>
                    <a:pt x="1810709" y="1219244"/>
                  </a:cubicBezTo>
                  <a:cubicBezTo>
                    <a:pt x="1796818" y="1214647"/>
                    <a:pt x="1783093" y="1209884"/>
                    <a:pt x="1769136" y="1205519"/>
                  </a:cubicBezTo>
                  <a:lnTo>
                    <a:pt x="1761629" y="1202972"/>
                  </a:lnTo>
                  <a:cubicBezTo>
                    <a:pt x="1757627" y="1201385"/>
                    <a:pt x="1753757" y="1199500"/>
                    <a:pt x="1749855" y="1197647"/>
                  </a:cubicBezTo>
                  <a:cubicBezTo>
                    <a:pt x="1745952" y="1195795"/>
                    <a:pt x="1742049" y="1194009"/>
                    <a:pt x="1738279" y="1191926"/>
                  </a:cubicBezTo>
                  <a:cubicBezTo>
                    <a:pt x="1732028" y="1188685"/>
                    <a:pt x="1726009" y="1185113"/>
                    <a:pt x="1720287" y="1181045"/>
                  </a:cubicBezTo>
                  <a:lnTo>
                    <a:pt x="1684271" y="1156306"/>
                  </a:lnTo>
                  <a:lnTo>
                    <a:pt x="1677756" y="1151808"/>
                  </a:lnTo>
                  <a:cubicBezTo>
                    <a:pt x="1671240" y="1146186"/>
                    <a:pt x="1664692" y="1140597"/>
                    <a:pt x="1658639" y="1134478"/>
                  </a:cubicBezTo>
                  <a:cubicBezTo>
                    <a:pt x="1653546" y="1129650"/>
                    <a:pt x="1649015" y="1124292"/>
                    <a:pt x="1644683" y="1118835"/>
                  </a:cubicBezTo>
                  <a:lnTo>
                    <a:pt x="1620473" y="1087548"/>
                  </a:lnTo>
                  <a:lnTo>
                    <a:pt x="1618390" y="1084836"/>
                  </a:lnTo>
                  <a:lnTo>
                    <a:pt x="1617993" y="1084340"/>
                  </a:lnTo>
                  <a:lnTo>
                    <a:pt x="1616670" y="1082587"/>
                  </a:lnTo>
                  <a:lnTo>
                    <a:pt x="1613164" y="1078056"/>
                  </a:lnTo>
                  <a:cubicBezTo>
                    <a:pt x="1608799" y="1070681"/>
                    <a:pt x="1604367" y="1063305"/>
                    <a:pt x="1600596" y="1055566"/>
                  </a:cubicBezTo>
                  <a:cubicBezTo>
                    <a:pt x="1597223" y="1049415"/>
                    <a:pt x="1594875" y="1042800"/>
                    <a:pt x="1592394" y="1036318"/>
                  </a:cubicBezTo>
                  <a:cubicBezTo>
                    <a:pt x="1587896" y="1022460"/>
                    <a:pt x="1582936" y="1008867"/>
                    <a:pt x="1578504" y="995010"/>
                  </a:cubicBezTo>
                  <a:lnTo>
                    <a:pt x="1575990" y="987502"/>
                  </a:lnTo>
                  <a:lnTo>
                    <a:pt x="1572650" y="988263"/>
                  </a:lnTo>
                  <a:lnTo>
                    <a:pt x="1570037" y="988858"/>
                  </a:lnTo>
                  <a:lnTo>
                    <a:pt x="1574568" y="1006321"/>
                  </a:lnTo>
                  <a:cubicBezTo>
                    <a:pt x="1575296" y="1008570"/>
                    <a:pt x="1575924" y="1010819"/>
                    <a:pt x="1576453" y="1013101"/>
                  </a:cubicBezTo>
                  <a:cubicBezTo>
                    <a:pt x="1578074" y="1020608"/>
                    <a:pt x="1580290" y="1027917"/>
                    <a:pt x="1582539" y="1035292"/>
                  </a:cubicBezTo>
                  <a:cubicBezTo>
                    <a:pt x="1583597" y="1039294"/>
                    <a:pt x="1585581" y="1042998"/>
                    <a:pt x="1587632" y="1046570"/>
                  </a:cubicBezTo>
                  <a:cubicBezTo>
                    <a:pt x="1590212" y="1051168"/>
                    <a:pt x="1593023" y="1055599"/>
                    <a:pt x="1595999" y="1059932"/>
                  </a:cubicBezTo>
                  <a:cubicBezTo>
                    <a:pt x="1599571" y="1067274"/>
                    <a:pt x="1603904" y="1074219"/>
                    <a:pt x="1608005" y="1081297"/>
                  </a:cubicBezTo>
                  <a:cubicBezTo>
                    <a:pt x="1609394" y="1083414"/>
                    <a:pt x="1610849" y="1085530"/>
                    <a:pt x="1612238" y="1087647"/>
                  </a:cubicBezTo>
                  <a:cubicBezTo>
                    <a:pt x="1608931" y="1091384"/>
                    <a:pt x="1605590" y="1095088"/>
                    <a:pt x="1601986" y="1098528"/>
                  </a:cubicBezTo>
                  <a:cubicBezTo>
                    <a:pt x="1600299" y="1100215"/>
                    <a:pt x="1598546" y="1101835"/>
                    <a:pt x="1596727" y="1103390"/>
                  </a:cubicBezTo>
                  <a:cubicBezTo>
                    <a:pt x="1590741" y="1108284"/>
                    <a:pt x="1584655" y="1113080"/>
                    <a:pt x="1578305" y="1117512"/>
                  </a:cubicBezTo>
                  <a:cubicBezTo>
                    <a:pt x="1574866" y="1119860"/>
                    <a:pt x="1571691" y="1122506"/>
                    <a:pt x="1568714" y="1125449"/>
                  </a:cubicBezTo>
                  <a:lnTo>
                    <a:pt x="1556874" y="1136033"/>
                  </a:lnTo>
                  <a:cubicBezTo>
                    <a:pt x="1549830" y="1140431"/>
                    <a:pt x="1542950" y="1145128"/>
                    <a:pt x="1535542" y="1148898"/>
                  </a:cubicBezTo>
                  <a:lnTo>
                    <a:pt x="1527472" y="1153264"/>
                  </a:lnTo>
                  <a:lnTo>
                    <a:pt x="1519171" y="1157133"/>
                  </a:lnTo>
                  <a:cubicBezTo>
                    <a:pt x="1517021" y="1158125"/>
                    <a:pt x="1514805" y="1159051"/>
                    <a:pt x="1512589" y="1159911"/>
                  </a:cubicBezTo>
                  <a:cubicBezTo>
                    <a:pt x="1505148" y="1162160"/>
                    <a:pt x="1497806" y="1164707"/>
                    <a:pt x="1490265" y="1166493"/>
                  </a:cubicBezTo>
                  <a:cubicBezTo>
                    <a:pt x="1486230" y="1167518"/>
                    <a:pt x="1482328" y="1168907"/>
                    <a:pt x="1478524" y="1170660"/>
                  </a:cubicBezTo>
                  <a:cubicBezTo>
                    <a:pt x="1476110" y="1171751"/>
                    <a:pt x="1473729" y="1173008"/>
                    <a:pt x="1471248" y="1173934"/>
                  </a:cubicBezTo>
                  <a:lnTo>
                    <a:pt x="1463774" y="1176580"/>
                  </a:lnTo>
                  <a:cubicBezTo>
                    <a:pt x="1455671" y="1178465"/>
                    <a:pt x="1447634" y="1180549"/>
                    <a:pt x="1439366" y="1181309"/>
                  </a:cubicBezTo>
                  <a:cubicBezTo>
                    <a:pt x="1433281" y="1181905"/>
                    <a:pt x="1427261" y="1183294"/>
                    <a:pt x="1421143" y="1183294"/>
                  </a:cubicBezTo>
                  <a:cubicBezTo>
                    <a:pt x="1418762" y="1183393"/>
                    <a:pt x="1416380" y="1183393"/>
                    <a:pt x="1413999" y="1183294"/>
                  </a:cubicBezTo>
                  <a:lnTo>
                    <a:pt x="1402424" y="1182864"/>
                  </a:lnTo>
                  <a:lnTo>
                    <a:pt x="1390947" y="1181343"/>
                  </a:lnTo>
                  <a:cubicBezTo>
                    <a:pt x="1386846" y="1180747"/>
                    <a:pt x="1382679" y="1180747"/>
                    <a:pt x="1378545" y="1180747"/>
                  </a:cubicBezTo>
                  <a:lnTo>
                    <a:pt x="1362670" y="1180152"/>
                  </a:lnTo>
                  <a:cubicBezTo>
                    <a:pt x="1358536" y="1179689"/>
                    <a:pt x="1354468" y="1178796"/>
                    <a:pt x="1350466" y="1177771"/>
                  </a:cubicBezTo>
                  <a:lnTo>
                    <a:pt x="1338328" y="1174926"/>
                  </a:lnTo>
                  <a:cubicBezTo>
                    <a:pt x="1332375" y="1173537"/>
                    <a:pt x="1326620" y="1171321"/>
                    <a:pt x="1320767" y="1169569"/>
                  </a:cubicBezTo>
                  <a:cubicBezTo>
                    <a:pt x="1318485" y="1168841"/>
                    <a:pt x="1316236" y="1168014"/>
                    <a:pt x="1314053" y="1167154"/>
                  </a:cubicBezTo>
                  <a:lnTo>
                    <a:pt x="1293184" y="1156902"/>
                  </a:lnTo>
                  <a:cubicBezTo>
                    <a:pt x="1289546" y="1154818"/>
                    <a:pt x="1285775" y="1153098"/>
                    <a:pt x="1281840" y="1151709"/>
                  </a:cubicBezTo>
                  <a:cubicBezTo>
                    <a:pt x="1276846" y="1149923"/>
                    <a:pt x="1271752" y="1148270"/>
                    <a:pt x="1266891" y="1146054"/>
                  </a:cubicBezTo>
                  <a:cubicBezTo>
                    <a:pt x="1259681" y="1141920"/>
                    <a:pt x="1252239" y="1138149"/>
                    <a:pt x="1245327" y="1133486"/>
                  </a:cubicBezTo>
                  <a:cubicBezTo>
                    <a:pt x="1240168" y="1130179"/>
                    <a:pt x="1234876" y="1127037"/>
                    <a:pt x="1229849" y="1123531"/>
                  </a:cubicBezTo>
                  <a:cubicBezTo>
                    <a:pt x="1227898" y="1122142"/>
                    <a:pt x="1225980" y="1120687"/>
                    <a:pt x="1224127" y="1119165"/>
                  </a:cubicBezTo>
                  <a:cubicBezTo>
                    <a:pt x="1218108" y="1114238"/>
                    <a:pt x="1212122" y="1109310"/>
                    <a:pt x="1206433" y="1103985"/>
                  </a:cubicBezTo>
                  <a:cubicBezTo>
                    <a:pt x="1203358" y="1101141"/>
                    <a:pt x="1199984" y="1098627"/>
                    <a:pt x="1196412" y="1096444"/>
                  </a:cubicBezTo>
                  <a:cubicBezTo>
                    <a:pt x="1191948" y="1093534"/>
                    <a:pt x="1187582" y="1090491"/>
                    <a:pt x="1183150" y="1087515"/>
                  </a:cubicBezTo>
                  <a:cubicBezTo>
                    <a:pt x="1176701" y="1082223"/>
                    <a:pt x="1170649" y="1076468"/>
                    <a:pt x="1164497" y="1070813"/>
                  </a:cubicBezTo>
                  <a:lnTo>
                    <a:pt x="1160694" y="1067307"/>
                  </a:lnTo>
                  <a:lnTo>
                    <a:pt x="1160297" y="1066976"/>
                  </a:lnTo>
                  <a:lnTo>
                    <a:pt x="1167639" y="1065984"/>
                  </a:lnTo>
                  <a:cubicBezTo>
                    <a:pt x="1183051" y="1063934"/>
                    <a:pt x="1198165" y="1060064"/>
                    <a:pt x="1212684" y="1054872"/>
                  </a:cubicBezTo>
                  <a:lnTo>
                    <a:pt x="1220556" y="1052060"/>
                  </a:lnTo>
                  <a:lnTo>
                    <a:pt x="1246650" y="1044288"/>
                  </a:lnTo>
                  <a:cubicBezTo>
                    <a:pt x="1253728" y="1042172"/>
                    <a:pt x="1260805" y="1040253"/>
                    <a:pt x="1267982" y="1038600"/>
                  </a:cubicBezTo>
                  <a:cubicBezTo>
                    <a:pt x="1282964" y="1035160"/>
                    <a:pt x="1297649" y="1030861"/>
                    <a:pt x="1312168" y="1026197"/>
                  </a:cubicBezTo>
                  <a:lnTo>
                    <a:pt x="1320039" y="1023717"/>
                  </a:lnTo>
                  <a:cubicBezTo>
                    <a:pt x="1328770" y="1021733"/>
                    <a:pt x="1337535" y="1020145"/>
                    <a:pt x="1346299" y="1019649"/>
                  </a:cubicBezTo>
                  <a:cubicBezTo>
                    <a:pt x="1353376" y="1019318"/>
                    <a:pt x="1360652" y="1019814"/>
                    <a:pt x="1367069" y="1021898"/>
                  </a:cubicBezTo>
                  <a:cubicBezTo>
                    <a:pt x="1373782" y="1024048"/>
                    <a:pt x="1380099" y="1027421"/>
                    <a:pt x="1384267" y="1032117"/>
                  </a:cubicBezTo>
                  <a:cubicBezTo>
                    <a:pt x="1388500" y="1036748"/>
                    <a:pt x="1390120" y="1042833"/>
                    <a:pt x="1388996" y="1049448"/>
                  </a:cubicBezTo>
                  <a:cubicBezTo>
                    <a:pt x="1388632" y="1051829"/>
                    <a:pt x="1387871" y="1054210"/>
                    <a:pt x="1386846" y="1056492"/>
                  </a:cubicBezTo>
                  <a:cubicBezTo>
                    <a:pt x="1382877" y="1063669"/>
                    <a:pt x="1376263" y="1069457"/>
                    <a:pt x="1368755" y="1073525"/>
                  </a:cubicBezTo>
                  <a:cubicBezTo>
                    <a:pt x="1362637" y="1076964"/>
                    <a:pt x="1355758" y="1079147"/>
                    <a:pt x="1348746" y="1080735"/>
                  </a:cubicBezTo>
                  <a:cubicBezTo>
                    <a:pt x="1333963" y="1083844"/>
                    <a:pt x="1319212" y="1087614"/>
                    <a:pt x="1304693" y="1088804"/>
                  </a:cubicBezTo>
                  <a:cubicBezTo>
                    <a:pt x="1302080" y="1089003"/>
                    <a:pt x="1299435" y="1089069"/>
                    <a:pt x="1296822" y="1088937"/>
                  </a:cubicBezTo>
                  <a:cubicBezTo>
                    <a:pt x="1292886" y="1088540"/>
                    <a:pt x="1289017" y="1087614"/>
                    <a:pt x="1285379" y="1086258"/>
                  </a:cubicBezTo>
                  <a:cubicBezTo>
                    <a:pt x="1283526" y="1085663"/>
                    <a:pt x="1281840" y="1084770"/>
                    <a:pt x="1280087" y="1083943"/>
                  </a:cubicBezTo>
                  <a:lnTo>
                    <a:pt x="1277871" y="1082620"/>
                  </a:lnTo>
                  <a:cubicBezTo>
                    <a:pt x="1277573" y="1082454"/>
                    <a:pt x="1277342" y="1082289"/>
                    <a:pt x="1277143" y="1082025"/>
                  </a:cubicBezTo>
                  <a:cubicBezTo>
                    <a:pt x="1277044" y="1081859"/>
                    <a:pt x="1277011" y="1081661"/>
                    <a:pt x="1277044" y="1081462"/>
                  </a:cubicBezTo>
                  <a:cubicBezTo>
                    <a:pt x="1277110" y="1081198"/>
                    <a:pt x="1277243" y="1080966"/>
                    <a:pt x="1277441" y="1080768"/>
                  </a:cubicBezTo>
                  <a:cubicBezTo>
                    <a:pt x="1277706" y="1080503"/>
                    <a:pt x="1277606" y="1080569"/>
                    <a:pt x="1278400" y="1080007"/>
                  </a:cubicBezTo>
                  <a:cubicBezTo>
                    <a:pt x="1279921" y="1079015"/>
                    <a:pt x="1281377" y="1077957"/>
                    <a:pt x="1282931" y="1077031"/>
                  </a:cubicBezTo>
                  <a:cubicBezTo>
                    <a:pt x="1285974" y="1075112"/>
                    <a:pt x="1289116" y="1073359"/>
                    <a:pt x="1292357" y="1071739"/>
                  </a:cubicBezTo>
                  <a:cubicBezTo>
                    <a:pt x="1305785" y="1065025"/>
                    <a:pt x="1319510" y="1059270"/>
                    <a:pt x="1333698" y="1054309"/>
                  </a:cubicBezTo>
                  <a:cubicBezTo>
                    <a:pt x="1336245" y="1053416"/>
                    <a:pt x="1338824" y="1052623"/>
                    <a:pt x="1341437" y="1051829"/>
                  </a:cubicBezTo>
                  <a:lnTo>
                    <a:pt x="1340710" y="1048489"/>
                  </a:lnTo>
                  <a:lnTo>
                    <a:pt x="1340147" y="1045876"/>
                  </a:lnTo>
                  <a:cubicBezTo>
                    <a:pt x="1333963" y="1047232"/>
                    <a:pt x="1327877" y="1048919"/>
                    <a:pt x="1321891" y="1050936"/>
                  </a:cubicBezTo>
                  <a:lnTo>
                    <a:pt x="1314846" y="1053152"/>
                  </a:lnTo>
                  <a:cubicBezTo>
                    <a:pt x="1307174" y="1055500"/>
                    <a:pt x="1299633" y="1058344"/>
                    <a:pt x="1292291" y="1061718"/>
                  </a:cubicBezTo>
                  <a:cubicBezTo>
                    <a:pt x="1288289" y="1063537"/>
                    <a:pt x="1284585" y="1065852"/>
                    <a:pt x="1281178" y="1068564"/>
                  </a:cubicBezTo>
                  <a:cubicBezTo>
                    <a:pt x="1279029" y="1070350"/>
                    <a:pt x="1276912" y="1072103"/>
                    <a:pt x="1274861" y="1073955"/>
                  </a:cubicBezTo>
                  <a:cubicBezTo>
                    <a:pt x="1274068" y="1074616"/>
                    <a:pt x="1271918" y="1076435"/>
                    <a:pt x="1270992" y="1078254"/>
                  </a:cubicBezTo>
                  <a:cubicBezTo>
                    <a:pt x="1270000" y="1080073"/>
                    <a:pt x="1269768" y="1082256"/>
                    <a:pt x="1270727" y="1084009"/>
                  </a:cubicBezTo>
                  <a:lnTo>
                    <a:pt x="1270826" y="1084240"/>
                  </a:lnTo>
                  <a:cubicBezTo>
                    <a:pt x="1271488" y="1085596"/>
                    <a:pt x="1272745" y="1086622"/>
                    <a:pt x="1274101" y="1087448"/>
                  </a:cubicBezTo>
                  <a:lnTo>
                    <a:pt x="1277210" y="1089268"/>
                  </a:lnTo>
                  <a:cubicBezTo>
                    <a:pt x="1279194" y="1090260"/>
                    <a:pt x="1281178" y="1091285"/>
                    <a:pt x="1283295" y="1091979"/>
                  </a:cubicBezTo>
                  <a:cubicBezTo>
                    <a:pt x="1287429" y="1093501"/>
                    <a:pt x="1291762" y="1094526"/>
                    <a:pt x="1296094" y="1094989"/>
                  </a:cubicBezTo>
                  <a:cubicBezTo>
                    <a:pt x="1302543" y="1095750"/>
                    <a:pt x="1308993" y="1095551"/>
                    <a:pt x="1315310" y="1094857"/>
                  </a:cubicBezTo>
                  <a:lnTo>
                    <a:pt x="1322718" y="1094096"/>
                  </a:lnTo>
                  <a:cubicBezTo>
                    <a:pt x="1330721" y="1093302"/>
                    <a:pt x="1338593" y="1092013"/>
                    <a:pt x="1346431" y="1090524"/>
                  </a:cubicBezTo>
                  <a:cubicBezTo>
                    <a:pt x="1350698" y="1089697"/>
                    <a:pt x="1354898" y="1088341"/>
                    <a:pt x="1358900" y="1086423"/>
                  </a:cubicBezTo>
                  <a:cubicBezTo>
                    <a:pt x="1363927" y="1084009"/>
                    <a:pt x="1368855" y="1081264"/>
                    <a:pt x="1373386" y="1077923"/>
                  </a:cubicBezTo>
                  <a:cubicBezTo>
                    <a:pt x="1380992" y="1073525"/>
                    <a:pt x="1387805" y="1067340"/>
                    <a:pt x="1392204" y="1059370"/>
                  </a:cubicBezTo>
                  <a:cubicBezTo>
                    <a:pt x="1395379" y="1053582"/>
                    <a:pt x="1397165" y="1046636"/>
                    <a:pt x="1396007" y="1039724"/>
                  </a:cubicBezTo>
                  <a:cubicBezTo>
                    <a:pt x="1395577" y="1037045"/>
                    <a:pt x="1394685" y="1034466"/>
                    <a:pt x="1393593" y="1031952"/>
                  </a:cubicBezTo>
                  <a:cubicBezTo>
                    <a:pt x="1389757" y="1023783"/>
                    <a:pt x="1382150" y="1018260"/>
                    <a:pt x="1374312" y="1014920"/>
                  </a:cubicBezTo>
                  <a:cubicBezTo>
                    <a:pt x="1370045" y="1013034"/>
                    <a:pt x="1365316" y="1012141"/>
                    <a:pt x="1360818" y="1012175"/>
                  </a:cubicBezTo>
                  <a:cubicBezTo>
                    <a:pt x="1355096" y="1012141"/>
                    <a:pt x="1349507" y="1012737"/>
                    <a:pt x="1344050" y="1013696"/>
                  </a:cubicBezTo>
                  <a:cubicBezTo>
                    <a:pt x="1335451" y="1014324"/>
                    <a:pt x="1326984" y="1015879"/>
                    <a:pt x="1318683" y="1017764"/>
                  </a:cubicBezTo>
                  <a:cubicBezTo>
                    <a:pt x="1312564" y="1019153"/>
                    <a:pt x="1306578" y="1020773"/>
                    <a:pt x="1300493" y="1022295"/>
                  </a:cubicBezTo>
                  <a:cubicBezTo>
                    <a:pt x="1298145" y="1022923"/>
                    <a:pt x="1295796" y="1023485"/>
                    <a:pt x="1293382" y="1023948"/>
                  </a:cubicBezTo>
                  <a:cubicBezTo>
                    <a:pt x="1285643" y="1025470"/>
                    <a:pt x="1277904" y="1027123"/>
                    <a:pt x="1270165" y="1028810"/>
                  </a:cubicBezTo>
                  <a:cubicBezTo>
                    <a:pt x="1265998" y="1029736"/>
                    <a:pt x="1261930" y="1031026"/>
                    <a:pt x="1258027" y="1032680"/>
                  </a:cubicBezTo>
                  <a:lnTo>
                    <a:pt x="1243111" y="1039030"/>
                  </a:lnTo>
                  <a:lnTo>
                    <a:pt x="1218869" y="1046207"/>
                  </a:lnTo>
                  <a:lnTo>
                    <a:pt x="1200943" y="1051201"/>
                  </a:lnTo>
                  <a:cubicBezTo>
                    <a:pt x="1198628" y="1051796"/>
                    <a:pt x="1196247" y="1052325"/>
                    <a:pt x="1193866" y="1052755"/>
                  </a:cubicBezTo>
                  <a:cubicBezTo>
                    <a:pt x="1186160" y="1054111"/>
                    <a:pt x="1178421" y="1055368"/>
                    <a:pt x="1170682" y="1056393"/>
                  </a:cubicBezTo>
                  <a:cubicBezTo>
                    <a:pt x="1166514" y="1057021"/>
                    <a:pt x="1162380" y="1057782"/>
                    <a:pt x="1158345" y="1059006"/>
                  </a:cubicBezTo>
                  <a:cubicBezTo>
                    <a:pt x="1153252" y="1060626"/>
                    <a:pt x="1148060" y="1061817"/>
                    <a:pt x="1142867" y="1063239"/>
                  </a:cubicBezTo>
                  <a:lnTo>
                    <a:pt x="1142305" y="1063305"/>
                  </a:lnTo>
                  <a:lnTo>
                    <a:pt x="1139229" y="1063140"/>
                  </a:lnTo>
                  <a:cubicBezTo>
                    <a:pt x="1131325" y="1062478"/>
                    <a:pt x="1123387" y="1062379"/>
                    <a:pt x="1115450" y="1062412"/>
                  </a:cubicBezTo>
                  <a:cubicBezTo>
                    <a:pt x="1111150" y="1062379"/>
                    <a:pt x="1106917" y="1063008"/>
                    <a:pt x="1102750" y="1063834"/>
                  </a:cubicBezTo>
                  <a:lnTo>
                    <a:pt x="1086974" y="1067506"/>
                  </a:lnTo>
                  <a:lnTo>
                    <a:pt x="1062037" y="1070879"/>
                  </a:lnTo>
                  <a:cubicBezTo>
                    <a:pt x="1055919" y="1071673"/>
                    <a:pt x="1049800" y="1072500"/>
                    <a:pt x="1043715" y="1073161"/>
                  </a:cubicBezTo>
                  <a:cubicBezTo>
                    <a:pt x="1041333" y="1073393"/>
                    <a:pt x="1038919" y="1073657"/>
                    <a:pt x="1036538" y="1073657"/>
                  </a:cubicBezTo>
                  <a:cubicBezTo>
                    <a:pt x="1028733" y="1073822"/>
                    <a:pt x="1020994" y="1073856"/>
                    <a:pt x="1013288" y="1073459"/>
                  </a:cubicBezTo>
                  <a:cubicBezTo>
                    <a:pt x="1009120" y="1073293"/>
                    <a:pt x="1004986" y="1073459"/>
                    <a:pt x="1000852" y="1073756"/>
                  </a:cubicBezTo>
                  <a:cubicBezTo>
                    <a:pt x="998239" y="1074021"/>
                    <a:pt x="995594" y="1074285"/>
                    <a:pt x="992981" y="1074352"/>
                  </a:cubicBezTo>
                  <a:lnTo>
                    <a:pt x="984547" y="1074748"/>
                  </a:lnTo>
                  <a:cubicBezTo>
                    <a:pt x="976312" y="1074947"/>
                    <a:pt x="968011" y="1075741"/>
                    <a:pt x="959842" y="1074815"/>
                  </a:cubicBezTo>
                  <a:cubicBezTo>
                    <a:pt x="953756" y="1074715"/>
                    <a:pt x="947902" y="1073293"/>
                    <a:pt x="941982" y="1072169"/>
                  </a:cubicBezTo>
                  <a:cubicBezTo>
                    <a:pt x="941023" y="1072037"/>
                    <a:pt x="940130" y="1071739"/>
                    <a:pt x="939237" y="1071408"/>
                  </a:cubicBezTo>
                  <a:cubicBezTo>
                    <a:pt x="937947" y="1070912"/>
                    <a:pt x="936658" y="1070383"/>
                    <a:pt x="935368" y="1069887"/>
                  </a:cubicBezTo>
                  <a:lnTo>
                    <a:pt x="934409" y="1069490"/>
                  </a:lnTo>
                  <a:lnTo>
                    <a:pt x="930175" y="1067704"/>
                  </a:lnTo>
                  <a:cubicBezTo>
                    <a:pt x="929183" y="1067241"/>
                    <a:pt x="928257" y="1066679"/>
                    <a:pt x="927331" y="1066116"/>
                  </a:cubicBezTo>
                  <a:cubicBezTo>
                    <a:pt x="926670" y="1065687"/>
                    <a:pt x="925975" y="1065257"/>
                    <a:pt x="925281" y="1064860"/>
                  </a:cubicBezTo>
                  <a:lnTo>
                    <a:pt x="920518" y="1061982"/>
                  </a:lnTo>
                  <a:cubicBezTo>
                    <a:pt x="918997" y="1060957"/>
                    <a:pt x="917608" y="1059667"/>
                    <a:pt x="916119" y="1058543"/>
                  </a:cubicBezTo>
                  <a:cubicBezTo>
                    <a:pt x="914598" y="1057253"/>
                    <a:pt x="912944" y="1056195"/>
                    <a:pt x="911357" y="1054971"/>
                  </a:cubicBezTo>
                  <a:cubicBezTo>
                    <a:pt x="909802" y="1053681"/>
                    <a:pt x="908215" y="1052457"/>
                    <a:pt x="906561" y="1051300"/>
                  </a:cubicBezTo>
                  <a:cubicBezTo>
                    <a:pt x="904378" y="1049911"/>
                    <a:pt x="902361" y="1048290"/>
                    <a:pt x="900410" y="1046570"/>
                  </a:cubicBezTo>
                  <a:cubicBezTo>
                    <a:pt x="898458" y="1044851"/>
                    <a:pt x="896375" y="1043230"/>
                    <a:pt x="894490" y="1041378"/>
                  </a:cubicBezTo>
                  <a:cubicBezTo>
                    <a:pt x="889165" y="1035061"/>
                    <a:pt x="884171" y="1028446"/>
                    <a:pt x="879309" y="1021633"/>
                  </a:cubicBezTo>
                  <a:lnTo>
                    <a:pt x="868395" y="1006651"/>
                  </a:lnTo>
                  <a:cubicBezTo>
                    <a:pt x="866940" y="1004700"/>
                    <a:pt x="865485" y="1002749"/>
                    <a:pt x="864129" y="1000731"/>
                  </a:cubicBezTo>
                  <a:cubicBezTo>
                    <a:pt x="862012" y="997391"/>
                    <a:pt x="859664" y="994183"/>
                    <a:pt x="857250" y="991008"/>
                  </a:cubicBezTo>
                  <a:cubicBezTo>
                    <a:pt x="854934" y="987767"/>
                    <a:pt x="852421" y="984625"/>
                    <a:pt x="849742" y="981648"/>
                  </a:cubicBezTo>
                  <a:cubicBezTo>
                    <a:pt x="846964" y="978275"/>
                    <a:pt x="843756" y="975298"/>
                    <a:pt x="840052" y="972950"/>
                  </a:cubicBezTo>
                  <a:lnTo>
                    <a:pt x="836645" y="970635"/>
                  </a:lnTo>
                  <a:lnTo>
                    <a:pt x="834925" y="969477"/>
                  </a:lnTo>
                  <a:cubicBezTo>
                    <a:pt x="834363" y="969080"/>
                    <a:pt x="833966" y="968717"/>
                    <a:pt x="832709" y="968154"/>
                  </a:cubicBezTo>
                  <a:cubicBezTo>
                    <a:pt x="829336" y="966931"/>
                    <a:pt x="826988" y="966765"/>
                    <a:pt x="824144" y="966071"/>
                  </a:cubicBezTo>
                  <a:cubicBezTo>
                    <a:pt x="815611" y="963954"/>
                    <a:pt x="806780" y="963458"/>
                    <a:pt x="798181" y="964450"/>
                  </a:cubicBezTo>
                  <a:cubicBezTo>
                    <a:pt x="795039" y="964880"/>
                    <a:pt x="791897" y="965442"/>
                    <a:pt x="788789" y="966005"/>
                  </a:cubicBezTo>
                  <a:cubicBezTo>
                    <a:pt x="785746" y="966765"/>
                    <a:pt x="782637" y="967427"/>
                    <a:pt x="779627" y="968287"/>
                  </a:cubicBezTo>
                  <a:cubicBezTo>
                    <a:pt x="777312" y="968981"/>
                    <a:pt x="774931" y="969610"/>
                    <a:pt x="772550" y="970139"/>
                  </a:cubicBezTo>
                  <a:cubicBezTo>
                    <a:pt x="764877" y="972057"/>
                    <a:pt x="757237" y="974240"/>
                    <a:pt x="749763" y="976357"/>
                  </a:cubicBezTo>
                  <a:cubicBezTo>
                    <a:pt x="745695" y="977514"/>
                    <a:pt x="741792" y="978936"/>
                    <a:pt x="737989" y="980689"/>
                  </a:cubicBezTo>
                  <a:cubicBezTo>
                    <a:pt x="733193" y="982872"/>
                    <a:pt x="728331" y="984823"/>
                    <a:pt x="723370" y="986642"/>
                  </a:cubicBezTo>
                  <a:cubicBezTo>
                    <a:pt x="715499" y="988362"/>
                    <a:pt x="706999" y="989288"/>
                    <a:pt x="699492" y="988560"/>
                  </a:cubicBezTo>
                  <a:cubicBezTo>
                    <a:pt x="693737" y="987601"/>
                    <a:pt x="688346" y="985187"/>
                    <a:pt x="683220" y="982244"/>
                  </a:cubicBezTo>
                  <a:cubicBezTo>
                    <a:pt x="681302" y="980954"/>
                    <a:pt x="679317" y="979763"/>
                    <a:pt x="677597" y="978142"/>
                  </a:cubicBezTo>
                  <a:cubicBezTo>
                    <a:pt x="671876" y="973182"/>
                    <a:pt x="666783" y="967493"/>
                    <a:pt x="661689" y="961606"/>
                  </a:cubicBezTo>
                  <a:cubicBezTo>
                    <a:pt x="658944" y="958431"/>
                    <a:pt x="655869" y="955488"/>
                    <a:pt x="652495" y="952842"/>
                  </a:cubicBezTo>
                  <a:cubicBezTo>
                    <a:pt x="648163" y="949534"/>
                    <a:pt x="643764" y="946227"/>
                    <a:pt x="639034" y="943350"/>
                  </a:cubicBezTo>
                  <a:cubicBezTo>
                    <a:pt x="635661" y="940704"/>
                    <a:pt x="632056" y="938257"/>
                    <a:pt x="628187" y="936206"/>
                  </a:cubicBezTo>
                  <a:cubicBezTo>
                    <a:pt x="626235" y="935214"/>
                    <a:pt x="624317" y="934122"/>
                    <a:pt x="622233" y="933428"/>
                  </a:cubicBezTo>
                  <a:lnTo>
                    <a:pt x="619125" y="932237"/>
                  </a:lnTo>
                  <a:cubicBezTo>
                    <a:pt x="618364" y="931840"/>
                    <a:pt x="616214" y="931477"/>
                    <a:pt x="615487" y="931510"/>
                  </a:cubicBezTo>
                  <a:cubicBezTo>
                    <a:pt x="609269" y="931047"/>
                    <a:pt x="603051" y="930517"/>
                    <a:pt x="596833" y="930418"/>
                  </a:cubicBezTo>
                  <a:cubicBezTo>
                    <a:pt x="594386" y="930352"/>
                    <a:pt x="591972" y="930121"/>
                    <a:pt x="589557" y="929988"/>
                  </a:cubicBezTo>
                  <a:cubicBezTo>
                    <a:pt x="581686" y="929327"/>
                    <a:pt x="573782" y="928930"/>
                    <a:pt x="565877" y="928632"/>
                  </a:cubicBezTo>
                  <a:cubicBezTo>
                    <a:pt x="561611" y="928533"/>
                    <a:pt x="557344" y="928864"/>
                    <a:pt x="553144" y="929525"/>
                  </a:cubicBezTo>
                  <a:lnTo>
                    <a:pt x="537236" y="932436"/>
                  </a:lnTo>
                  <a:lnTo>
                    <a:pt x="512134" y="934718"/>
                  </a:lnTo>
                  <a:lnTo>
                    <a:pt x="493712" y="936537"/>
                  </a:lnTo>
                  <a:cubicBezTo>
                    <a:pt x="491298" y="936768"/>
                    <a:pt x="488916" y="936901"/>
                    <a:pt x="486502" y="936967"/>
                  </a:cubicBezTo>
                  <a:lnTo>
                    <a:pt x="471983" y="937165"/>
                  </a:lnTo>
                  <a:lnTo>
                    <a:pt x="463053" y="937264"/>
                  </a:lnTo>
                  <a:cubicBezTo>
                    <a:pt x="458853" y="937297"/>
                    <a:pt x="454653" y="937595"/>
                    <a:pt x="450519" y="938356"/>
                  </a:cubicBezTo>
                  <a:lnTo>
                    <a:pt x="434710" y="940836"/>
                  </a:lnTo>
                  <a:cubicBezTo>
                    <a:pt x="428228" y="941035"/>
                    <a:pt x="421745" y="940969"/>
                    <a:pt x="415263" y="940902"/>
                  </a:cubicBezTo>
                  <a:cubicBezTo>
                    <a:pt x="413411" y="940869"/>
                    <a:pt x="411559" y="940969"/>
                    <a:pt x="409707" y="940902"/>
                  </a:cubicBezTo>
                  <a:lnTo>
                    <a:pt x="406995" y="940902"/>
                  </a:lnTo>
                  <a:lnTo>
                    <a:pt x="391120" y="940737"/>
                  </a:lnTo>
                  <a:cubicBezTo>
                    <a:pt x="388706" y="940704"/>
                    <a:pt x="386291" y="940572"/>
                    <a:pt x="383877" y="940406"/>
                  </a:cubicBezTo>
                  <a:lnTo>
                    <a:pt x="360362" y="938885"/>
                  </a:lnTo>
                  <a:cubicBezTo>
                    <a:pt x="356129" y="938620"/>
                    <a:pt x="351895" y="938819"/>
                    <a:pt x="347695" y="939348"/>
                  </a:cubicBezTo>
                  <a:lnTo>
                    <a:pt x="331688" y="941465"/>
                  </a:lnTo>
                  <a:lnTo>
                    <a:pt x="306519" y="942258"/>
                  </a:lnTo>
                  <a:lnTo>
                    <a:pt x="287999" y="942887"/>
                  </a:lnTo>
                  <a:cubicBezTo>
                    <a:pt x="285584" y="942953"/>
                    <a:pt x="283170" y="942953"/>
                    <a:pt x="280756" y="942854"/>
                  </a:cubicBezTo>
                  <a:lnTo>
                    <a:pt x="257274" y="941961"/>
                  </a:lnTo>
                  <a:cubicBezTo>
                    <a:pt x="253074" y="941762"/>
                    <a:pt x="248840" y="941961"/>
                    <a:pt x="244673" y="942556"/>
                  </a:cubicBezTo>
                  <a:lnTo>
                    <a:pt x="228699" y="944739"/>
                  </a:lnTo>
                  <a:lnTo>
                    <a:pt x="203596" y="945202"/>
                  </a:lnTo>
                  <a:lnTo>
                    <a:pt x="185109" y="945301"/>
                  </a:lnTo>
                  <a:cubicBezTo>
                    <a:pt x="182694" y="945334"/>
                    <a:pt x="180280" y="945268"/>
                    <a:pt x="177899" y="945036"/>
                  </a:cubicBezTo>
                  <a:lnTo>
                    <a:pt x="154549" y="943019"/>
                  </a:lnTo>
                  <a:cubicBezTo>
                    <a:pt x="150349" y="942556"/>
                    <a:pt x="146149" y="942490"/>
                    <a:pt x="141949" y="942788"/>
                  </a:cubicBezTo>
                  <a:cubicBezTo>
                    <a:pt x="136624" y="943118"/>
                    <a:pt x="131266" y="943680"/>
                    <a:pt x="125908" y="943846"/>
                  </a:cubicBezTo>
                  <a:cubicBezTo>
                    <a:pt x="117574" y="943251"/>
                    <a:pt x="109206" y="942920"/>
                    <a:pt x="100905" y="942126"/>
                  </a:cubicBezTo>
                  <a:lnTo>
                    <a:pt x="82550" y="940340"/>
                  </a:lnTo>
                  <a:cubicBezTo>
                    <a:pt x="80135" y="940142"/>
                    <a:pt x="77787" y="939679"/>
                    <a:pt x="75439" y="939183"/>
                  </a:cubicBezTo>
                  <a:cubicBezTo>
                    <a:pt x="67799" y="937529"/>
                    <a:pt x="60159" y="936107"/>
                    <a:pt x="52585" y="934222"/>
                  </a:cubicBezTo>
                  <a:cubicBezTo>
                    <a:pt x="48518" y="933196"/>
                    <a:pt x="44383" y="932535"/>
                    <a:pt x="40216" y="932237"/>
                  </a:cubicBezTo>
                  <a:cubicBezTo>
                    <a:pt x="34891" y="931907"/>
                    <a:pt x="29534" y="931543"/>
                    <a:pt x="24275" y="930815"/>
                  </a:cubicBezTo>
                  <a:lnTo>
                    <a:pt x="12865" y="928202"/>
                  </a:lnTo>
                  <a:cubicBezTo>
                    <a:pt x="11906" y="927971"/>
                    <a:pt x="10980" y="927805"/>
                    <a:pt x="10087" y="927541"/>
                  </a:cubicBezTo>
                  <a:cubicBezTo>
                    <a:pt x="9194" y="927144"/>
                    <a:pt x="8962" y="925854"/>
                    <a:pt x="9558" y="925127"/>
                  </a:cubicBezTo>
                  <a:cubicBezTo>
                    <a:pt x="10153" y="924366"/>
                    <a:pt x="11244" y="924531"/>
                    <a:pt x="12071" y="924333"/>
                  </a:cubicBezTo>
                  <a:lnTo>
                    <a:pt x="22456" y="922811"/>
                  </a:lnTo>
                  <a:cubicBezTo>
                    <a:pt x="24837" y="922481"/>
                    <a:pt x="27252" y="922216"/>
                    <a:pt x="29633" y="922051"/>
                  </a:cubicBezTo>
                  <a:lnTo>
                    <a:pt x="53015" y="921092"/>
                  </a:lnTo>
                  <a:cubicBezTo>
                    <a:pt x="57216" y="921026"/>
                    <a:pt x="61416" y="920563"/>
                    <a:pt x="65550" y="919736"/>
                  </a:cubicBezTo>
                  <a:cubicBezTo>
                    <a:pt x="70776" y="918710"/>
                    <a:pt x="76034" y="917619"/>
                    <a:pt x="81326" y="916726"/>
                  </a:cubicBezTo>
                  <a:cubicBezTo>
                    <a:pt x="89660" y="916230"/>
                    <a:pt x="97995" y="915569"/>
                    <a:pt x="106362" y="915271"/>
                  </a:cubicBezTo>
                  <a:lnTo>
                    <a:pt x="124850" y="914510"/>
                  </a:lnTo>
                  <a:cubicBezTo>
                    <a:pt x="127231" y="914444"/>
                    <a:pt x="129645" y="914444"/>
                    <a:pt x="132060" y="914576"/>
                  </a:cubicBezTo>
                  <a:cubicBezTo>
                    <a:pt x="139865" y="914907"/>
                    <a:pt x="147670" y="915271"/>
                    <a:pt x="155475" y="915800"/>
                  </a:cubicBezTo>
                  <a:cubicBezTo>
                    <a:pt x="159676" y="916065"/>
                    <a:pt x="163909" y="915932"/>
                    <a:pt x="168109" y="915403"/>
                  </a:cubicBezTo>
                  <a:lnTo>
                    <a:pt x="184083" y="913650"/>
                  </a:lnTo>
                  <a:lnTo>
                    <a:pt x="209219" y="913783"/>
                  </a:lnTo>
                  <a:lnTo>
                    <a:pt x="227740" y="913981"/>
                  </a:lnTo>
                  <a:cubicBezTo>
                    <a:pt x="230154" y="914014"/>
                    <a:pt x="232568" y="914146"/>
                    <a:pt x="234950" y="914345"/>
                  </a:cubicBezTo>
                  <a:lnTo>
                    <a:pt x="258365" y="916395"/>
                  </a:lnTo>
                  <a:cubicBezTo>
                    <a:pt x="262599" y="916792"/>
                    <a:pt x="266832" y="916759"/>
                    <a:pt x="271032" y="916362"/>
                  </a:cubicBezTo>
                  <a:lnTo>
                    <a:pt x="287072" y="914841"/>
                  </a:lnTo>
                  <a:lnTo>
                    <a:pt x="312241" y="915105"/>
                  </a:lnTo>
                  <a:lnTo>
                    <a:pt x="330795" y="915172"/>
                  </a:lnTo>
                  <a:cubicBezTo>
                    <a:pt x="333209" y="915172"/>
                    <a:pt x="335624" y="915238"/>
                    <a:pt x="338038" y="915403"/>
                  </a:cubicBezTo>
                  <a:lnTo>
                    <a:pt x="361553" y="916925"/>
                  </a:lnTo>
                  <a:cubicBezTo>
                    <a:pt x="365786" y="917156"/>
                    <a:pt x="370019" y="917024"/>
                    <a:pt x="374220" y="916461"/>
                  </a:cubicBezTo>
                  <a:lnTo>
                    <a:pt x="376237" y="916230"/>
                  </a:lnTo>
                  <a:cubicBezTo>
                    <a:pt x="377328" y="915998"/>
                    <a:pt x="378916" y="915701"/>
                    <a:pt x="379346" y="915370"/>
                  </a:cubicBezTo>
                  <a:lnTo>
                    <a:pt x="383149" y="913485"/>
                  </a:lnTo>
                  <a:cubicBezTo>
                    <a:pt x="385663" y="912129"/>
                    <a:pt x="388044" y="910674"/>
                    <a:pt x="390326" y="909086"/>
                  </a:cubicBezTo>
                  <a:cubicBezTo>
                    <a:pt x="397966" y="904853"/>
                    <a:pt x="404713" y="899330"/>
                    <a:pt x="410699" y="893211"/>
                  </a:cubicBezTo>
                  <a:cubicBezTo>
                    <a:pt x="415098" y="888680"/>
                    <a:pt x="419199" y="883885"/>
                    <a:pt x="422936" y="878924"/>
                  </a:cubicBezTo>
                  <a:cubicBezTo>
                    <a:pt x="424457" y="877005"/>
                    <a:pt x="425913" y="875054"/>
                    <a:pt x="427500" y="873202"/>
                  </a:cubicBezTo>
                  <a:cubicBezTo>
                    <a:pt x="432560" y="867084"/>
                    <a:pt x="437323" y="860800"/>
                    <a:pt x="442052" y="854582"/>
                  </a:cubicBezTo>
                  <a:cubicBezTo>
                    <a:pt x="444599" y="851209"/>
                    <a:pt x="446881" y="847637"/>
                    <a:pt x="448931" y="844032"/>
                  </a:cubicBezTo>
                  <a:lnTo>
                    <a:pt x="456637" y="830075"/>
                  </a:lnTo>
                  <a:cubicBezTo>
                    <a:pt x="461565" y="823328"/>
                    <a:pt x="465964" y="816217"/>
                    <a:pt x="471520" y="810000"/>
                  </a:cubicBezTo>
                  <a:lnTo>
                    <a:pt x="483294" y="795845"/>
                  </a:lnTo>
                  <a:cubicBezTo>
                    <a:pt x="484815" y="793992"/>
                    <a:pt x="486436" y="792207"/>
                    <a:pt x="488090" y="790487"/>
                  </a:cubicBezTo>
                  <a:cubicBezTo>
                    <a:pt x="493381" y="784798"/>
                    <a:pt x="499632" y="780069"/>
                    <a:pt x="505321" y="774843"/>
                  </a:cubicBezTo>
                  <a:cubicBezTo>
                    <a:pt x="508463" y="772065"/>
                    <a:pt x="511340" y="769022"/>
                    <a:pt x="513920" y="765748"/>
                  </a:cubicBezTo>
                  <a:cubicBezTo>
                    <a:pt x="517062" y="761383"/>
                    <a:pt x="520865" y="757711"/>
                    <a:pt x="524470" y="753809"/>
                  </a:cubicBezTo>
                  <a:lnTo>
                    <a:pt x="543454" y="737570"/>
                  </a:lnTo>
                  <a:lnTo>
                    <a:pt x="558469" y="726954"/>
                  </a:lnTo>
                  <a:cubicBezTo>
                    <a:pt x="560420" y="725598"/>
                    <a:pt x="562405" y="724275"/>
                    <a:pt x="564455" y="723051"/>
                  </a:cubicBezTo>
                  <a:cubicBezTo>
                    <a:pt x="570937" y="718785"/>
                    <a:pt x="578081" y="715610"/>
                    <a:pt x="585059" y="712302"/>
                  </a:cubicBezTo>
                  <a:cubicBezTo>
                    <a:pt x="588830" y="710483"/>
                    <a:pt x="592402" y="708367"/>
                    <a:pt x="595775" y="705886"/>
                  </a:cubicBezTo>
                  <a:cubicBezTo>
                    <a:pt x="599975" y="702579"/>
                    <a:pt x="604572" y="699966"/>
                    <a:pt x="609170" y="697320"/>
                  </a:cubicBezTo>
                  <a:cubicBezTo>
                    <a:pt x="616809" y="694013"/>
                    <a:pt x="624317" y="690408"/>
                    <a:pt x="632023" y="687365"/>
                  </a:cubicBezTo>
                  <a:lnTo>
                    <a:pt x="649486" y="681710"/>
                  </a:lnTo>
                  <a:cubicBezTo>
                    <a:pt x="651768" y="680982"/>
                    <a:pt x="654083" y="680321"/>
                    <a:pt x="656398" y="679759"/>
                  </a:cubicBezTo>
                  <a:cubicBezTo>
                    <a:pt x="658283" y="679329"/>
                    <a:pt x="660135" y="678766"/>
                    <a:pt x="662020" y="678436"/>
                  </a:cubicBezTo>
                  <a:lnTo>
                    <a:pt x="667808" y="677675"/>
                  </a:lnTo>
                  <a:lnTo>
                    <a:pt x="679317" y="676154"/>
                  </a:lnTo>
                  <a:cubicBezTo>
                    <a:pt x="683451" y="675625"/>
                    <a:pt x="687486" y="674698"/>
                    <a:pt x="691488" y="673409"/>
                  </a:cubicBezTo>
                  <a:cubicBezTo>
                    <a:pt x="696548" y="671953"/>
                    <a:pt x="701774" y="671160"/>
                    <a:pt x="706966" y="670002"/>
                  </a:cubicBezTo>
                  <a:lnTo>
                    <a:pt x="719369" y="668811"/>
                  </a:lnTo>
                  <a:cubicBezTo>
                    <a:pt x="721452" y="668646"/>
                    <a:pt x="723503" y="668348"/>
                    <a:pt x="725586" y="668315"/>
                  </a:cubicBezTo>
                  <a:lnTo>
                    <a:pt x="731804" y="668415"/>
                  </a:lnTo>
                  <a:lnTo>
                    <a:pt x="750159" y="668745"/>
                  </a:lnTo>
                  <a:cubicBezTo>
                    <a:pt x="752574" y="668778"/>
                    <a:pt x="754955" y="668911"/>
                    <a:pt x="757303" y="669109"/>
                  </a:cubicBezTo>
                  <a:lnTo>
                    <a:pt x="780090" y="673772"/>
                  </a:lnTo>
                  <a:cubicBezTo>
                    <a:pt x="784125" y="674732"/>
                    <a:pt x="788359" y="674798"/>
                    <a:pt x="792460" y="675426"/>
                  </a:cubicBezTo>
                  <a:lnTo>
                    <a:pt x="808202" y="677444"/>
                  </a:lnTo>
                  <a:cubicBezTo>
                    <a:pt x="816305" y="679395"/>
                    <a:pt x="824441" y="681115"/>
                    <a:pt x="832180" y="684257"/>
                  </a:cubicBezTo>
                  <a:lnTo>
                    <a:pt x="849477" y="690441"/>
                  </a:lnTo>
                  <a:cubicBezTo>
                    <a:pt x="851726" y="691268"/>
                    <a:pt x="853942" y="692161"/>
                    <a:pt x="856125" y="693120"/>
                  </a:cubicBezTo>
                  <a:lnTo>
                    <a:pt x="876366" y="704629"/>
                  </a:lnTo>
                  <a:cubicBezTo>
                    <a:pt x="880004" y="706713"/>
                    <a:pt x="883807" y="708433"/>
                    <a:pt x="887776" y="709822"/>
                  </a:cubicBezTo>
                  <a:cubicBezTo>
                    <a:pt x="892671" y="711839"/>
                    <a:pt x="897400" y="714188"/>
                    <a:pt x="902262" y="716370"/>
                  </a:cubicBezTo>
                  <a:lnTo>
                    <a:pt x="912977" y="722820"/>
                  </a:lnTo>
                  <a:lnTo>
                    <a:pt x="918335" y="726028"/>
                  </a:lnTo>
                  <a:lnTo>
                    <a:pt x="921014" y="727648"/>
                  </a:lnTo>
                  <a:cubicBezTo>
                    <a:pt x="922238" y="728376"/>
                    <a:pt x="923428" y="729070"/>
                    <a:pt x="924685" y="729368"/>
                  </a:cubicBezTo>
                  <a:cubicBezTo>
                    <a:pt x="924222" y="731286"/>
                    <a:pt x="923825" y="733238"/>
                    <a:pt x="923263" y="735123"/>
                  </a:cubicBezTo>
                  <a:cubicBezTo>
                    <a:pt x="921080" y="742796"/>
                    <a:pt x="918137" y="750204"/>
                    <a:pt x="914267" y="756984"/>
                  </a:cubicBezTo>
                  <a:cubicBezTo>
                    <a:pt x="906197" y="771172"/>
                    <a:pt x="895912" y="783674"/>
                    <a:pt x="882220" y="791975"/>
                  </a:cubicBezTo>
                  <a:cubicBezTo>
                    <a:pt x="879739" y="793463"/>
                    <a:pt x="877193" y="794819"/>
                    <a:pt x="874514" y="796010"/>
                  </a:cubicBezTo>
                  <a:cubicBezTo>
                    <a:pt x="865617" y="799284"/>
                    <a:pt x="855927" y="800706"/>
                    <a:pt x="846567" y="799846"/>
                  </a:cubicBezTo>
                  <a:cubicBezTo>
                    <a:pt x="839026" y="799152"/>
                    <a:pt x="831585" y="796407"/>
                    <a:pt x="826492" y="791479"/>
                  </a:cubicBezTo>
                  <a:cubicBezTo>
                    <a:pt x="821134" y="786386"/>
                    <a:pt x="817794" y="779407"/>
                    <a:pt x="818157" y="772760"/>
                  </a:cubicBezTo>
                  <a:cubicBezTo>
                    <a:pt x="818488" y="765980"/>
                    <a:pt x="822192" y="759134"/>
                    <a:pt x="827815" y="754206"/>
                  </a:cubicBezTo>
                  <a:cubicBezTo>
                    <a:pt x="829865" y="752420"/>
                    <a:pt x="832180" y="750832"/>
                    <a:pt x="834661" y="749476"/>
                  </a:cubicBezTo>
                  <a:cubicBezTo>
                    <a:pt x="843061" y="745805"/>
                    <a:pt x="853082" y="743887"/>
                    <a:pt x="861648" y="746004"/>
                  </a:cubicBezTo>
                  <a:cubicBezTo>
                    <a:pt x="865121" y="746897"/>
                    <a:pt x="868263" y="748517"/>
                    <a:pt x="870545" y="750965"/>
                  </a:cubicBezTo>
                  <a:cubicBezTo>
                    <a:pt x="872893" y="753379"/>
                    <a:pt x="874447" y="756587"/>
                    <a:pt x="874745" y="759663"/>
                  </a:cubicBezTo>
                  <a:cubicBezTo>
                    <a:pt x="875605" y="765980"/>
                    <a:pt x="870578" y="771007"/>
                    <a:pt x="863930" y="773157"/>
                  </a:cubicBezTo>
                  <a:cubicBezTo>
                    <a:pt x="860590" y="774248"/>
                    <a:pt x="856787" y="774678"/>
                    <a:pt x="852785" y="774876"/>
                  </a:cubicBezTo>
                  <a:cubicBezTo>
                    <a:pt x="848717" y="775042"/>
                    <a:pt x="844219" y="775207"/>
                    <a:pt x="843293" y="774347"/>
                  </a:cubicBezTo>
                  <a:cubicBezTo>
                    <a:pt x="843094" y="774347"/>
                    <a:pt x="842962" y="774281"/>
                    <a:pt x="842863" y="773719"/>
                  </a:cubicBezTo>
                  <a:cubicBezTo>
                    <a:pt x="842863" y="773520"/>
                    <a:pt x="842896" y="773355"/>
                    <a:pt x="842797" y="773421"/>
                  </a:cubicBezTo>
                  <a:cubicBezTo>
                    <a:pt x="842731" y="773487"/>
                    <a:pt x="842268" y="773653"/>
                    <a:pt x="842102" y="773553"/>
                  </a:cubicBezTo>
                  <a:lnTo>
                    <a:pt x="842102" y="770147"/>
                  </a:lnTo>
                  <a:lnTo>
                    <a:pt x="842135" y="767468"/>
                  </a:lnTo>
                  <a:cubicBezTo>
                    <a:pt x="840415" y="767435"/>
                    <a:pt x="838630" y="768460"/>
                    <a:pt x="837770" y="769717"/>
                  </a:cubicBezTo>
                  <a:cubicBezTo>
                    <a:pt x="836910" y="770974"/>
                    <a:pt x="836546" y="772297"/>
                    <a:pt x="836480" y="773586"/>
                  </a:cubicBezTo>
                  <a:cubicBezTo>
                    <a:pt x="836414" y="774876"/>
                    <a:pt x="836678" y="776199"/>
                    <a:pt x="837340" y="777456"/>
                  </a:cubicBezTo>
                  <a:cubicBezTo>
                    <a:pt x="838100" y="778812"/>
                    <a:pt x="839093" y="779606"/>
                    <a:pt x="840085" y="780234"/>
                  </a:cubicBezTo>
                  <a:cubicBezTo>
                    <a:pt x="844384" y="782615"/>
                    <a:pt x="848155" y="781954"/>
                    <a:pt x="851528" y="782152"/>
                  </a:cubicBezTo>
                  <a:cubicBezTo>
                    <a:pt x="854273" y="782152"/>
                    <a:pt x="857084" y="782152"/>
                    <a:pt x="859928" y="781954"/>
                  </a:cubicBezTo>
                  <a:cubicBezTo>
                    <a:pt x="864526" y="781656"/>
                    <a:pt x="869487" y="780532"/>
                    <a:pt x="873852" y="777820"/>
                  </a:cubicBezTo>
                  <a:cubicBezTo>
                    <a:pt x="878152" y="775240"/>
                    <a:pt x="882153" y="770841"/>
                    <a:pt x="883410" y="765087"/>
                  </a:cubicBezTo>
                  <a:cubicBezTo>
                    <a:pt x="884832" y="758902"/>
                    <a:pt x="882617" y="752684"/>
                    <a:pt x="878945" y="748484"/>
                  </a:cubicBezTo>
                  <a:cubicBezTo>
                    <a:pt x="874282" y="742895"/>
                    <a:pt x="867271" y="740084"/>
                    <a:pt x="860954" y="739621"/>
                  </a:cubicBezTo>
                  <a:cubicBezTo>
                    <a:pt x="850900" y="738000"/>
                    <a:pt x="841110" y="740051"/>
                    <a:pt x="832114" y="743953"/>
                  </a:cubicBezTo>
                  <a:cubicBezTo>
                    <a:pt x="825566" y="746930"/>
                    <a:pt x="819414" y="751593"/>
                    <a:pt x="815445" y="757943"/>
                  </a:cubicBezTo>
                  <a:cubicBezTo>
                    <a:pt x="813858" y="760390"/>
                    <a:pt x="812535" y="763003"/>
                    <a:pt x="811510" y="765781"/>
                  </a:cubicBezTo>
                  <a:cubicBezTo>
                    <a:pt x="809823" y="770279"/>
                    <a:pt x="809360" y="775439"/>
                    <a:pt x="810319" y="780366"/>
                  </a:cubicBezTo>
                  <a:cubicBezTo>
                    <a:pt x="811278" y="785294"/>
                    <a:pt x="813461" y="789891"/>
                    <a:pt x="816471" y="793860"/>
                  </a:cubicBezTo>
                  <a:cubicBezTo>
                    <a:pt x="819679" y="798127"/>
                    <a:pt x="824309" y="801467"/>
                    <a:pt x="829237" y="803253"/>
                  </a:cubicBezTo>
                  <a:cubicBezTo>
                    <a:pt x="835455" y="805568"/>
                    <a:pt x="841937" y="806296"/>
                    <a:pt x="848121" y="806064"/>
                  </a:cubicBezTo>
                  <a:cubicBezTo>
                    <a:pt x="857845" y="806626"/>
                    <a:pt x="867568" y="805039"/>
                    <a:pt x="876630" y="801732"/>
                  </a:cubicBezTo>
                  <a:cubicBezTo>
                    <a:pt x="883311" y="799251"/>
                    <a:pt x="889628" y="795811"/>
                    <a:pt x="895317" y="791512"/>
                  </a:cubicBezTo>
                  <a:cubicBezTo>
                    <a:pt x="897532" y="789858"/>
                    <a:pt x="899682" y="788105"/>
                    <a:pt x="901832" y="786320"/>
                  </a:cubicBezTo>
                  <a:cubicBezTo>
                    <a:pt x="908744" y="780499"/>
                    <a:pt x="914664" y="773487"/>
                    <a:pt x="919526" y="765847"/>
                  </a:cubicBezTo>
                  <a:cubicBezTo>
                    <a:pt x="922172" y="761713"/>
                    <a:pt x="924222" y="757215"/>
                    <a:pt x="925611" y="752585"/>
                  </a:cubicBezTo>
                  <a:cubicBezTo>
                    <a:pt x="927331" y="746665"/>
                    <a:pt x="928654" y="740745"/>
                    <a:pt x="929679" y="734792"/>
                  </a:cubicBezTo>
                  <a:cubicBezTo>
                    <a:pt x="932193" y="725697"/>
                    <a:pt x="934012" y="716503"/>
                    <a:pt x="935665" y="707341"/>
                  </a:cubicBezTo>
                  <a:lnTo>
                    <a:pt x="935037" y="707209"/>
                  </a:lnTo>
                  <a:lnTo>
                    <a:pt x="935434" y="704464"/>
                  </a:lnTo>
                  <a:cubicBezTo>
                    <a:pt x="936360" y="696527"/>
                    <a:pt x="936889" y="688457"/>
                    <a:pt x="936625" y="680486"/>
                  </a:cubicBezTo>
                  <a:cubicBezTo>
                    <a:pt x="936625" y="676154"/>
                    <a:pt x="935897" y="671887"/>
                    <a:pt x="934905" y="667720"/>
                  </a:cubicBezTo>
                  <a:cubicBezTo>
                    <a:pt x="933516" y="662461"/>
                    <a:pt x="932094" y="657269"/>
                    <a:pt x="930506" y="652110"/>
                  </a:cubicBezTo>
                  <a:lnTo>
                    <a:pt x="925677" y="627437"/>
                  </a:lnTo>
                  <a:cubicBezTo>
                    <a:pt x="924520" y="621385"/>
                    <a:pt x="923395" y="615366"/>
                    <a:pt x="922436" y="609313"/>
                  </a:cubicBezTo>
                  <a:cubicBezTo>
                    <a:pt x="922039" y="606965"/>
                    <a:pt x="921808" y="604584"/>
                    <a:pt x="921676" y="602203"/>
                  </a:cubicBezTo>
                  <a:cubicBezTo>
                    <a:pt x="921113" y="594497"/>
                    <a:pt x="921146" y="586791"/>
                    <a:pt x="921543" y="579217"/>
                  </a:cubicBezTo>
                  <a:cubicBezTo>
                    <a:pt x="921742" y="575116"/>
                    <a:pt x="921940" y="571015"/>
                    <a:pt x="921643" y="566881"/>
                  </a:cubicBezTo>
                  <a:lnTo>
                    <a:pt x="920915" y="551006"/>
                  </a:lnTo>
                  <a:cubicBezTo>
                    <a:pt x="921378" y="546905"/>
                    <a:pt x="922172" y="542837"/>
                    <a:pt x="922800" y="538769"/>
                  </a:cubicBezTo>
                  <a:lnTo>
                    <a:pt x="923792" y="532650"/>
                  </a:lnTo>
                  <a:lnTo>
                    <a:pt x="925314" y="526664"/>
                  </a:lnTo>
                  <a:cubicBezTo>
                    <a:pt x="926802" y="520744"/>
                    <a:pt x="928224" y="514824"/>
                    <a:pt x="930440" y="509168"/>
                  </a:cubicBezTo>
                  <a:cubicBezTo>
                    <a:pt x="931234" y="506920"/>
                    <a:pt x="932127" y="504704"/>
                    <a:pt x="933053" y="502521"/>
                  </a:cubicBezTo>
                  <a:cubicBezTo>
                    <a:pt x="934475" y="498949"/>
                    <a:pt x="936592" y="495675"/>
                    <a:pt x="938344" y="492235"/>
                  </a:cubicBezTo>
                  <a:cubicBezTo>
                    <a:pt x="940263" y="488895"/>
                    <a:pt x="941784" y="485389"/>
                    <a:pt x="944000" y="482214"/>
                  </a:cubicBezTo>
                  <a:cubicBezTo>
                    <a:pt x="946249" y="478741"/>
                    <a:pt x="948167" y="475070"/>
                    <a:pt x="949721" y="471234"/>
                  </a:cubicBezTo>
                  <a:cubicBezTo>
                    <a:pt x="951739" y="466372"/>
                    <a:pt x="954352" y="461775"/>
                    <a:pt x="956667" y="456979"/>
                  </a:cubicBezTo>
                  <a:cubicBezTo>
                    <a:pt x="958783" y="453441"/>
                    <a:pt x="961396" y="450199"/>
                    <a:pt x="963877" y="446892"/>
                  </a:cubicBezTo>
                  <a:cubicBezTo>
                    <a:pt x="966456" y="443618"/>
                    <a:pt x="968738" y="440145"/>
                    <a:pt x="971517" y="437070"/>
                  </a:cubicBezTo>
                  <a:cubicBezTo>
                    <a:pt x="975584" y="432539"/>
                    <a:pt x="979388" y="427710"/>
                    <a:pt x="983687" y="423377"/>
                  </a:cubicBezTo>
                  <a:cubicBezTo>
                    <a:pt x="985341" y="421658"/>
                    <a:pt x="987094" y="420037"/>
                    <a:pt x="988880" y="418449"/>
                  </a:cubicBezTo>
                  <a:cubicBezTo>
                    <a:pt x="994568" y="413224"/>
                    <a:pt x="1000918" y="408693"/>
                    <a:pt x="1006971" y="403964"/>
                  </a:cubicBezTo>
                  <a:cubicBezTo>
                    <a:pt x="1010245" y="401384"/>
                    <a:pt x="1013585" y="398936"/>
                    <a:pt x="1016529" y="395960"/>
                  </a:cubicBezTo>
                  <a:cubicBezTo>
                    <a:pt x="1020233" y="392190"/>
                    <a:pt x="1024102" y="388552"/>
                    <a:pt x="1028170" y="385112"/>
                  </a:cubicBezTo>
                  <a:cubicBezTo>
                    <a:pt x="1034884" y="380217"/>
                    <a:pt x="1041962" y="375885"/>
                    <a:pt x="1049073" y="371585"/>
                  </a:cubicBezTo>
                  <a:cubicBezTo>
                    <a:pt x="1054265" y="368344"/>
                    <a:pt x="1059821" y="365731"/>
                    <a:pt x="1065179" y="362755"/>
                  </a:cubicBezTo>
                  <a:cubicBezTo>
                    <a:pt x="1067263" y="361597"/>
                    <a:pt x="1069445" y="360638"/>
                    <a:pt x="1071694" y="359844"/>
                  </a:cubicBezTo>
                  <a:cubicBezTo>
                    <a:pt x="1078970" y="357099"/>
                    <a:pt x="1086180" y="354354"/>
                    <a:pt x="1093622" y="352138"/>
                  </a:cubicBezTo>
                  <a:cubicBezTo>
                    <a:pt x="1097557" y="350782"/>
                    <a:pt x="1101493" y="349426"/>
                    <a:pt x="1105230" y="347541"/>
                  </a:cubicBezTo>
                  <a:cubicBezTo>
                    <a:pt x="1109960" y="345127"/>
                    <a:pt x="1114888" y="343176"/>
                    <a:pt x="1119749" y="340960"/>
                  </a:cubicBezTo>
                  <a:cubicBezTo>
                    <a:pt x="1127720" y="338645"/>
                    <a:pt x="1135790" y="336627"/>
                    <a:pt x="1143926" y="334940"/>
                  </a:cubicBezTo>
                  <a:cubicBezTo>
                    <a:pt x="1149912" y="333915"/>
                    <a:pt x="1155931" y="332658"/>
                    <a:pt x="1161983" y="332063"/>
                  </a:cubicBezTo>
                  <a:cubicBezTo>
                    <a:pt x="1164365" y="331798"/>
                    <a:pt x="1166746" y="331600"/>
                    <a:pt x="1169127" y="331501"/>
                  </a:cubicBezTo>
                  <a:cubicBezTo>
                    <a:pt x="1176866" y="331468"/>
                    <a:pt x="1184572" y="331699"/>
                    <a:pt x="1192179" y="332427"/>
                  </a:cubicBezTo>
                  <a:cubicBezTo>
                    <a:pt x="1196313" y="332691"/>
                    <a:pt x="1200381" y="333088"/>
                    <a:pt x="1204548" y="332824"/>
                  </a:cubicBezTo>
                  <a:cubicBezTo>
                    <a:pt x="1209774" y="332691"/>
                    <a:pt x="1215032" y="332857"/>
                    <a:pt x="1220324" y="333055"/>
                  </a:cubicBezTo>
                  <a:cubicBezTo>
                    <a:pt x="1224392" y="333915"/>
                    <a:pt x="1228460" y="334577"/>
                    <a:pt x="1232462" y="335602"/>
                  </a:cubicBezTo>
                  <a:cubicBezTo>
                    <a:pt x="1236431" y="336726"/>
                    <a:pt x="1240465" y="337685"/>
                    <a:pt x="1244401" y="338942"/>
                  </a:cubicBezTo>
                  <a:cubicBezTo>
                    <a:pt x="1250123" y="340960"/>
                    <a:pt x="1255911" y="342845"/>
                    <a:pt x="1261434" y="345458"/>
                  </a:cubicBezTo>
                  <a:cubicBezTo>
                    <a:pt x="1263583" y="346450"/>
                    <a:pt x="1265766" y="347376"/>
                    <a:pt x="1267817" y="348599"/>
                  </a:cubicBezTo>
                  <a:lnTo>
                    <a:pt x="1277606" y="354718"/>
                  </a:lnTo>
                  <a:lnTo>
                    <a:pt x="1286933" y="361399"/>
                  </a:lnTo>
                  <a:cubicBezTo>
                    <a:pt x="1290207" y="363879"/>
                    <a:pt x="1293514" y="366327"/>
                    <a:pt x="1297152" y="368311"/>
                  </a:cubicBezTo>
                  <a:cubicBezTo>
                    <a:pt x="1301617" y="371056"/>
                    <a:pt x="1306115" y="373834"/>
                    <a:pt x="1310415" y="376910"/>
                  </a:cubicBezTo>
                  <a:cubicBezTo>
                    <a:pt x="1316566" y="382433"/>
                    <a:pt x="1322387" y="388320"/>
                    <a:pt x="1327844" y="394538"/>
                  </a:cubicBezTo>
                  <a:lnTo>
                    <a:pt x="1333731" y="401516"/>
                  </a:lnTo>
                  <a:lnTo>
                    <a:pt x="1339221" y="408825"/>
                  </a:lnTo>
                  <a:cubicBezTo>
                    <a:pt x="1340710" y="410677"/>
                    <a:pt x="1341966" y="412695"/>
                    <a:pt x="1343124" y="414778"/>
                  </a:cubicBezTo>
                  <a:cubicBezTo>
                    <a:pt x="1347026" y="421459"/>
                    <a:pt x="1350466" y="428338"/>
                    <a:pt x="1353641" y="435350"/>
                  </a:cubicBezTo>
                  <a:cubicBezTo>
                    <a:pt x="1355195" y="439186"/>
                    <a:pt x="1357378" y="442692"/>
                    <a:pt x="1359429" y="446297"/>
                  </a:cubicBezTo>
                  <a:cubicBezTo>
                    <a:pt x="1362174" y="450795"/>
                    <a:pt x="1364919" y="455326"/>
                    <a:pt x="1367300" y="460055"/>
                  </a:cubicBezTo>
                  <a:cubicBezTo>
                    <a:pt x="1368921" y="463859"/>
                    <a:pt x="1370310" y="467761"/>
                    <a:pt x="1371633" y="471697"/>
                  </a:cubicBezTo>
                  <a:cubicBezTo>
                    <a:pt x="1373055" y="475599"/>
                    <a:pt x="1374212" y="479568"/>
                    <a:pt x="1375370" y="483570"/>
                  </a:cubicBezTo>
                  <a:cubicBezTo>
                    <a:pt x="1376296" y="486613"/>
                    <a:pt x="1377090" y="489689"/>
                    <a:pt x="1377850" y="492797"/>
                  </a:cubicBezTo>
                  <a:cubicBezTo>
                    <a:pt x="1376858" y="495113"/>
                    <a:pt x="1375932" y="497461"/>
                    <a:pt x="1374874" y="499743"/>
                  </a:cubicBezTo>
                  <a:cubicBezTo>
                    <a:pt x="1373253" y="503811"/>
                    <a:pt x="1371236" y="507713"/>
                    <a:pt x="1370045" y="511914"/>
                  </a:cubicBezTo>
                  <a:cubicBezTo>
                    <a:pt x="1368160" y="518065"/>
                    <a:pt x="1365878" y="524084"/>
                    <a:pt x="1364290" y="530302"/>
                  </a:cubicBezTo>
                  <a:cubicBezTo>
                    <a:pt x="1363695" y="532716"/>
                    <a:pt x="1363034" y="535131"/>
                    <a:pt x="1362273" y="537545"/>
                  </a:cubicBezTo>
                  <a:cubicBezTo>
                    <a:pt x="1361115" y="541448"/>
                    <a:pt x="1359760" y="545317"/>
                    <a:pt x="1358701" y="549253"/>
                  </a:cubicBezTo>
                  <a:lnTo>
                    <a:pt x="1355956" y="561192"/>
                  </a:lnTo>
                  <a:cubicBezTo>
                    <a:pt x="1354997" y="565525"/>
                    <a:pt x="1354236" y="569890"/>
                    <a:pt x="1354468" y="574322"/>
                  </a:cubicBezTo>
                  <a:lnTo>
                    <a:pt x="1354865" y="591057"/>
                  </a:lnTo>
                  <a:cubicBezTo>
                    <a:pt x="1354567" y="595390"/>
                    <a:pt x="1354699" y="599755"/>
                    <a:pt x="1354567" y="604088"/>
                  </a:cubicBezTo>
                  <a:lnTo>
                    <a:pt x="1354468" y="613348"/>
                  </a:lnTo>
                  <a:lnTo>
                    <a:pt x="1347423" y="610934"/>
                  </a:lnTo>
                  <a:cubicBezTo>
                    <a:pt x="1343885" y="609743"/>
                    <a:pt x="1340412" y="608420"/>
                    <a:pt x="1336840" y="607395"/>
                  </a:cubicBezTo>
                  <a:cubicBezTo>
                    <a:pt x="1334029" y="606535"/>
                    <a:pt x="1331284" y="605609"/>
                    <a:pt x="1328539" y="604617"/>
                  </a:cubicBezTo>
                  <a:cubicBezTo>
                    <a:pt x="1319708" y="601210"/>
                    <a:pt x="1310613" y="598498"/>
                    <a:pt x="1301551" y="595621"/>
                  </a:cubicBezTo>
                  <a:cubicBezTo>
                    <a:pt x="1296590" y="594265"/>
                    <a:pt x="1291530" y="593273"/>
                    <a:pt x="1286470" y="592645"/>
                  </a:cubicBezTo>
                  <a:cubicBezTo>
                    <a:pt x="1279955" y="592082"/>
                    <a:pt x="1273505" y="591586"/>
                    <a:pt x="1267023" y="591156"/>
                  </a:cubicBezTo>
                  <a:lnTo>
                    <a:pt x="1251909" y="589337"/>
                  </a:lnTo>
                  <a:lnTo>
                    <a:pt x="1236728" y="588180"/>
                  </a:lnTo>
                  <a:cubicBezTo>
                    <a:pt x="1229254" y="587981"/>
                    <a:pt x="1221779" y="587485"/>
                    <a:pt x="1214272" y="587816"/>
                  </a:cubicBezTo>
                  <a:cubicBezTo>
                    <a:pt x="1211361" y="587882"/>
                    <a:pt x="1208418" y="587882"/>
                    <a:pt x="1205507" y="587783"/>
                  </a:cubicBezTo>
                  <a:lnTo>
                    <a:pt x="1191220" y="587948"/>
                  </a:lnTo>
                  <a:lnTo>
                    <a:pt x="1176932" y="588874"/>
                  </a:lnTo>
                  <a:cubicBezTo>
                    <a:pt x="1171806" y="589503"/>
                    <a:pt x="1166680" y="590429"/>
                    <a:pt x="1161752" y="591950"/>
                  </a:cubicBezTo>
                  <a:cubicBezTo>
                    <a:pt x="1155501" y="594001"/>
                    <a:pt x="1149317" y="596018"/>
                    <a:pt x="1143297" y="598565"/>
                  </a:cubicBezTo>
                  <a:cubicBezTo>
                    <a:pt x="1133508" y="601409"/>
                    <a:pt x="1124016" y="605212"/>
                    <a:pt x="1114689" y="609313"/>
                  </a:cubicBezTo>
                  <a:lnTo>
                    <a:pt x="1117236" y="614836"/>
                  </a:lnTo>
                  <a:cubicBezTo>
                    <a:pt x="1117732" y="614605"/>
                    <a:pt x="1118261" y="614407"/>
                    <a:pt x="1118790" y="614175"/>
                  </a:cubicBezTo>
                  <a:cubicBezTo>
                    <a:pt x="1128051" y="610206"/>
                    <a:pt x="1137410" y="606403"/>
                    <a:pt x="1147167" y="603757"/>
                  </a:cubicBezTo>
                  <a:cubicBezTo>
                    <a:pt x="1155468" y="601277"/>
                    <a:pt x="1164001" y="599557"/>
                    <a:pt x="1172600" y="598565"/>
                  </a:cubicBezTo>
                  <a:cubicBezTo>
                    <a:pt x="1190525" y="596382"/>
                    <a:pt x="1208484" y="595191"/>
                    <a:pt x="1226575" y="594530"/>
                  </a:cubicBezTo>
                  <a:lnTo>
                    <a:pt x="1236398" y="594265"/>
                  </a:lnTo>
                  <a:lnTo>
                    <a:pt x="1252405" y="595522"/>
                  </a:lnTo>
                  <a:lnTo>
                    <a:pt x="1268346" y="597506"/>
                  </a:lnTo>
                  <a:cubicBezTo>
                    <a:pt x="1276978" y="598928"/>
                    <a:pt x="1285544" y="600549"/>
                    <a:pt x="1293911" y="602963"/>
                  </a:cubicBezTo>
                  <a:lnTo>
                    <a:pt x="1346431" y="617615"/>
                  </a:lnTo>
                  <a:cubicBezTo>
                    <a:pt x="1348482" y="618111"/>
                    <a:pt x="1355692" y="620393"/>
                    <a:pt x="1360454" y="621848"/>
                  </a:cubicBezTo>
                  <a:lnTo>
                    <a:pt x="1360686" y="603228"/>
                  </a:lnTo>
                  <a:cubicBezTo>
                    <a:pt x="1360818" y="598664"/>
                    <a:pt x="1360586" y="594034"/>
                    <a:pt x="1361115" y="589503"/>
                  </a:cubicBezTo>
                  <a:cubicBezTo>
                    <a:pt x="1361843" y="582094"/>
                    <a:pt x="1362306" y="574620"/>
                    <a:pt x="1363894" y="567344"/>
                  </a:cubicBezTo>
                  <a:cubicBezTo>
                    <a:pt x="1367069" y="552196"/>
                    <a:pt x="1369913" y="537049"/>
                    <a:pt x="1373749" y="522100"/>
                  </a:cubicBezTo>
                  <a:lnTo>
                    <a:pt x="1375800" y="513964"/>
                  </a:lnTo>
                  <a:cubicBezTo>
                    <a:pt x="1376858" y="510161"/>
                    <a:pt x="1378578" y="506589"/>
                    <a:pt x="1380132" y="502984"/>
                  </a:cubicBezTo>
                  <a:cubicBezTo>
                    <a:pt x="1380364" y="502389"/>
                    <a:pt x="1380629" y="501826"/>
                    <a:pt x="1380860" y="501264"/>
                  </a:cubicBezTo>
                  <a:cubicBezTo>
                    <a:pt x="1381224" y="500371"/>
                    <a:pt x="1381621" y="499478"/>
                    <a:pt x="1381985" y="498585"/>
                  </a:cubicBezTo>
                  <a:cubicBezTo>
                    <a:pt x="1382844" y="496502"/>
                    <a:pt x="1383804" y="494451"/>
                    <a:pt x="1384796" y="492434"/>
                  </a:cubicBezTo>
                  <a:cubicBezTo>
                    <a:pt x="1385358" y="491243"/>
                    <a:pt x="1385920" y="490019"/>
                    <a:pt x="1386582" y="488862"/>
                  </a:cubicBezTo>
                  <a:cubicBezTo>
                    <a:pt x="1390021" y="482280"/>
                    <a:pt x="1393626" y="475798"/>
                    <a:pt x="1398289" y="470043"/>
                  </a:cubicBezTo>
                  <a:cubicBezTo>
                    <a:pt x="1407252" y="457509"/>
                    <a:pt x="1417406" y="446098"/>
                    <a:pt x="1427824" y="434754"/>
                  </a:cubicBezTo>
                  <a:lnTo>
                    <a:pt x="1433744" y="428901"/>
                  </a:lnTo>
                  <a:cubicBezTo>
                    <a:pt x="1437084" y="425792"/>
                    <a:pt x="1440788" y="423179"/>
                    <a:pt x="1444525" y="420566"/>
                  </a:cubicBezTo>
                  <a:cubicBezTo>
                    <a:pt x="1448263" y="417953"/>
                    <a:pt x="1451868" y="415175"/>
                    <a:pt x="1455902" y="413059"/>
                  </a:cubicBezTo>
                  <a:lnTo>
                    <a:pt x="1465593" y="407668"/>
                  </a:lnTo>
                  <a:cubicBezTo>
                    <a:pt x="1468966" y="406113"/>
                    <a:pt x="1472439" y="404790"/>
                    <a:pt x="1475845" y="403434"/>
                  </a:cubicBezTo>
                  <a:lnTo>
                    <a:pt x="1481203" y="401318"/>
                  </a:lnTo>
                  <a:lnTo>
                    <a:pt x="1486693" y="399565"/>
                  </a:lnTo>
                  <a:lnTo>
                    <a:pt x="1497607" y="395861"/>
                  </a:lnTo>
                  <a:cubicBezTo>
                    <a:pt x="1505049" y="394075"/>
                    <a:pt x="1512292" y="391264"/>
                    <a:pt x="1519832" y="389742"/>
                  </a:cubicBezTo>
                  <a:lnTo>
                    <a:pt x="1527968" y="387758"/>
                  </a:lnTo>
                  <a:cubicBezTo>
                    <a:pt x="1532466" y="386964"/>
                    <a:pt x="1537063" y="386832"/>
                    <a:pt x="1541594" y="386369"/>
                  </a:cubicBezTo>
                  <a:cubicBezTo>
                    <a:pt x="1546125" y="385807"/>
                    <a:pt x="1550723" y="385740"/>
                    <a:pt x="1555287" y="385773"/>
                  </a:cubicBezTo>
                  <a:cubicBezTo>
                    <a:pt x="1558991" y="385773"/>
                    <a:pt x="1562728" y="385674"/>
                    <a:pt x="1566432" y="385939"/>
                  </a:cubicBezTo>
                  <a:lnTo>
                    <a:pt x="1577479" y="387229"/>
                  </a:lnTo>
                  <a:cubicBezTo>
                    <a:pt x="1585185" y="387956"/>
                    <a:pt x="1592725" y="389941"/>
                    <a:pt x="1600365" y="390834"/>
                  </a:cubicBezTo>
                  <a:lnTo>
                    <a:pt x="1623185" y="395166"/>
                  </a:lnTo>
                  <a:lnTo>
                    <a:pt x="1631354" y="397018"/>
                  </a:lnTo>
                  <a:cubicBezTo>
                    <a:pt x="1640251" y="399333"/>
                    <a:pt x="1648651" y="403071"/>
                    <a:pt x="1657283" y="406146"/>
                  </a:cubicBezTo>
                  <a:cubicBezTo>
                    <a:pt x="1664096" y="409222"/>
                    <a:pt x="1670843" y="412463"/>
                    <a:pt x="1677293" y="416101"/>
                  </a:cubicBezTo>
                  <a:lnTo>
                    <a:pt x="1717377" y="439815"/>
                  </a:lnTo>
                  <a:lnTo>
                    <a:pt x="1724587" y="444213"/>
                  </a:lnTo>
                  <a:cubicBezTo>
                    <a:pt x="1732194" y="449340"/>
                    <a:pt x="1739106" y="455458"/>
                    <a:pt x="1746316" y="461147"/>
                  </a:cubicBezTo>
                  <a:cubicBezTo>
                    <a:pt x="1752137" y="465843"/>
                    <a:pt x="1757263" y="471333"/>
                    <a:pt x="1762488" y="476625"/>
                  </a:cubicBezTo>
                  <a:cubicBezTo>
                    <a:pt x="1768012" y="482082"/>
                    <a:pt x="1772939" y="488167"/>
                    <a:pt x="1778463" y="493624"/>
                  </a:cubicBezTo>
                  <a:cubicBezTo>
                    <a:pt x="1781208" y="496369"/>
                    <a:pt x="1783953" y="499147"/>
                    <a:pt x="1786532" y="502058"/>
                  </a:cubicBezTo>
                  <a:lnTo>
                    <a:pt x="1798703" y="515188"/>
                  </a:lnTo>
                  <a:lnTo>
                    <a:pt x="1803532" y="520314"/>
                  </a:lnTo>
                  <a:cubicBezTo>
                    <a:pt x="1805152" y="522629"/>
                    <a:pt x="1806806" y="524944"/>
                    <a:pt x="1808361" y="527292"/>
                  </a:cubicBezTo>
                  <a:cubicBezTo>
                    <a:pt x="1812329" y="533246"/>
                    <a:pt x="1815901" y="539463"/>
                    <a:pt x="1818878" y="545913"/>
                  </a:cubicBezTo>
                  <a:cubicBezTo>
                    <a:pt x="1825162" y="559340"/>
                    <a:pt x="1830916" y="572768"/>
                    <a:pt x="1835183" y="586791"/>
                  </a:cubicBezTo>
                  <a:cubicBezTo>
                    <a:pt x="1835943" y="589337"/>
                    <a:pt x="1836671" y="591884"/>
                    <a:pt x="1837266" y="594464"/>
                  </a:cubicBezTo>
                  <a:cubicBezTo>
                    <a:pt x="1838688" y="602996"/>
                    <a:pt x="1839085" y="611695"/>
                    <a:pt x="1838490" y="620260"/>
                  </a:cubicBezTo>
                  <a:cubicBezTo>
                    <a:pt x="1837961" y="627239"/>
                    <a:pt x="1836439" y="634118"/>
                    <a:pt x="1833893" y="640534"/>
                  </a:cubicBezTo>
                  <a:cubicBezTo>
                    <a:pt x="1828568" y="653896"/>
                    <a:pt x="1820763" y="665967"/>
                    <a:pt x="1811106" y="676815"/>
                  </a:cubicBezTo>
                  <a:cubicBezTo>
                    <a:pt x="1809386" y="678833"/>
                    <a:pt x="1807468" y="680619"/>
                    <a:pt x="1805615" y="682504"/>
                  </a:cubicBezTo>
                  <a:cubicBezTo>
                    <a:pt x="1798968" y="687961"/>
                    <a:pt x="1791626" y="692624"/>
                    <a:pt x="1783820" y="696295"/>
                  </a:cubicBezTo>
                  <a:cubicBezTo>
                    <a:pt x="1777470" y="699305"/>
                    <a:pt x="1770724" y="701421"/>
                    <a:pt x="1763811" y="702612"/>
                  </a:cubicBezTo>
                  <a:cubicBezTo>
                    <a:pt x="1749458" y="705159"/>
                    <a:pt x="1734906" y="705919"/>
                    <a:pt x="1720221" y="705423"/>
                  </a:cubicBezTo>
                  <a:cubicBezTo>
                    <a:pt x="1717542" y="705390"/>
                    <a:pt x="1714896" y="705126"/>
                    <a:pt x="1712251" y="704927"/>
                  </a:cubicBezTo>
                  <a:cubicBezTo>
                    <a:pt x="1703652" y="703505"/>
                    <a:pt x="1695185" y="701322"/>
                    <a:pt x="1686950" y="698445"/>
                  </a:cubicBezTo>
                  <a:cubicBezTo>
                    <a:pt x="1680269" y="696030"/>
                    <a:pt x="1673787" y="693087"/>
                    <a:pt x="1667768" y="689383"/>
                  </a:cubicBezTo>
                  <a:cubicBezTo>
                    <a:pt x="1655068" y="681875"/>
                    <a:pt x="1643161" y="673376"/>
                    <a:pt x="1631619" y="664214"/>
                  </a:cubicBezTo>
                  <a:lnTo>
                    <a:pt x="1625500" y="659055"/>
                  </a:lnTo>
                  <a:cubicBezTo>
                    <a:pt x="1621465" y="654888"/>
                    <a:pt x="1617794" y="650423"/>
                    <a:pt x="1614256" y="645859"/>
                  </a:cubicBezTo>
                  <a:cubicBezTo>
                    <a:pt x="1612470" y="643544"/>
                    <a:pt x="1610651" y="641229"/>
                    <a:pt x="1608964" y="638847"/>
                  </a:cubicBezTo>
                  <a:cubicBezTo>
                    <a:pt x="1608898" y="638715"/>
                    <a:pt x="1608832" y="638616"/>
                    <a:pt x="1608765" y="638517"/>
                  </a:cubicBezTo>
                  <a:cubicBezTo>
                    <a:pt x="1607476" y="636665"/>
                    <a:pt x="1606384" y="634713"/>
                    <a:pt x="1605260" y="632762"/>
                  </a:cubicBezTo>
                  <a:cubicBezTo>
                    <a:pt x="1602879" y="628727"/>
                    <a:pt x="1600696" y="624560"/>
                    <a:pt x="1598844" y="620260"/>
                  </a:cubicBezTo>
                  <a:cubicBezTo>
                    <a:pt x="1593850" y="608123"/>
                    <a:pt x="1589749" y="595820"/>
                    <a:pt x="1588194" y="583252"/>
                  </a:cubicBezTo>
                  <a:cubicBezTo>
                    <a:pt x="1587996" y="581730"/>
                    <a:pt x="1587698" y="580242"/>
                    <a:pt x="1587599" y="578754"/>
                  </a:cubicBezTo>
                  <a:cubicBezTo>
                    <a:pt x="1587533" y="577431"/>
                    <a:pt x="1587467" y="576108"/>
                    <a:pt x="1587467" y="574785"/>
                  </a:cubicBezTo>
                  <a:cubicBezTo>
                    <a:pt x="1587467" y="573561"/>
                    <a:pt x="1587500" y="572305"/>
                    <a:pt x="1587599" y="571081"/>
                  </a:cubicBezTo>
                  <a:cubicBezTo>
                    <a:pt x="1587764" y="570188"/>
                    <a:pt x="1587996" y="569328"/>
                    <a:pt x="1588194" y="568468"/>
                  </a:cubicBezTo>
                  <a:cubicBezTo>
                    <a:pt x="1589715" y="561192"/>
                    <a:pt x="1592725" y="554280"/>
                    <a:pt x="1597256" y="548327"/>
                  </a:cubicBezTo>
                  <a:cubicBezTo>
                    <a:pt x="1601390" y="542936"/>
                    <a:pt x="1606649" y="538306"/>
                    <a:pt x="1612668" y="535065"/>
                  </a:cubicBezTo>
                  <a:cubicBezTo>
                    <a:pt x="1625170" y="528285"/>
                    <a:pt x="1638994" y="523985"/>
                    <a:pt x="1653348" y="522761"/>
                  </a:cubicBezTo>
                  <a:cubicBezTo>
                    <a:pt x="1655927" y="522398"/>
                    <a:pt x="1658540" y="522563"/>
                    <a:pt x="1661153" y="522431"/>
                  </a:cubicBezTo>
                  <a:cubicBezTo>
                    <a:pt x="1669587" y="523191"/>
                    <a:pt x="1678086" y="525407"/>
                    <a:pt x="1686090" y="528516"/>
                  </a:cubicBezTo>
                  <a:cubicBezTo>
                    <a:pt x="1692638" y="531129"/>
                    <a:pt x="1698823" y="534569"/>
                    <a:pt x="1704578" y="538603"/>
                  </a:cubicBezTo>
                  <a:cubicBezTo>
                    <a:pt x="1716583" y="547037"/>
                    <a:pt x="1727762" y="556628"/>
                    <a:pt x="1739040" y="566352"/>
                  </a:cubicBezTo>
                  <a:lnTo>
                    <a:pt x="1745026" y="571776"/>
                  </a:lnTo>
                  <a:cubicBezTo>
                    <a:pt x="1751045" y="578258"/>
                    <a:pt x="1757064" y="584707"/>
                    <a:pt x="1761662" y="591851"/>
                  </a:cubicBezTo>
                  <a:cubicBezTo>
                    <a:pt x="1765399" y="597639"/>
                    <a:pt x="1768111" y="604121"/>
                    <a:pt x="1768243" y="610405"/>
                  </a:cubicBezTo>
                  <a:cubicBezTo>
                    <a:pt x="1768938" y="623700"/>
                    <a:pt x="1758024" y="633688"/>
                    <a:pt x="1744695" y="636665"/>
                  </a:cubicBezTo>
                  <a:cubicBezTo>
                    <a:pt x="1742314" y="637260"/>
                    <a:pt x="1739900" y="637491"/>
                    <a:pt x="1737386" y="637525"/>
                  </a:cubicBezTo>
                  <a:cubicBezTo>
                    <a:pt x="1729151" y="636995"/>
                    <a:pt x="1721114" y="633886"/>
                    <a:pt x="1713706" y="629620"/>
                  </a:cubicBezTo>
                  <a:cubicBezTo>
                    <a:pt x="1707654" y="626147"/>
                    <a:pt x="1702097" y="621683"/>
                    <a:pt x="1696938" y="616854"/>
                  </a:cubicBezTo>
                  <a:cubicBezTo>
                    <a:pt x="1686255" y="606701"/>
                    <a:pt x="1676367" y="595919"/>
                    <a:pt x="1667139" y="584409"/>
                  </a:cubicBezTo>
                  <a:cubicBezTo>
                    <a:pt x="1665452" y="582326"/>
                    <a:pt x="1663865" y="580209"/>
                    <a:pt x="1662277" y="578059"/>
                  </a:cubicBezTo>
                  <a:lnTo>
                    <a:pt x="1657085" y="581234"/>
                  </a:lnTo>
                  <a:cubicBezTo>
                    <a:pt x="1660359" y="586526"/>
                    <a:pt x="1663931" y="591619"/>
                    <a:pt x="1667735" y="596481"/>
                  </a:cubicBezTo>
                  <a:lnTo>
                    <a:pt x="1672166" y="602269"/>
                  </a:lnTo>
                  <a:cubicBezTo>
                    <a:pt x="1676830" y="608652"/>
                    <a:pt x="1681989" y="614671"/>
                    <a:pt x="1687578" y="620360"/>
                  </a:cubicBezTo>
                  <a:cubicBezTo>
                    <a:pt x="1690588" y="623435"/>
                    <a:pt x="1693994" y="626114"/>
                    <a:pt x="1697665" y="628330"/>
                  </a:cubicBezTo>
                  <a:cubicBezTo>
                    <a:pt x="1702362" y="631141"/>
                    <a:pt x="1707257" y="633721"/>
                    <a:pt x="1712317" y="635838"/>
                  </a:cubicBezTo>
                  <a:cubicBezTo>
                    <a:pt x="1719791" y="639906"/>
                    <a:pt x="1728159" y="643015"/>
                    <a:pt x="1736956" y="643610"/>
                  </a:cubicBezTo>
                  <a:cubicBezTo>
                    <a:pt x="1743505" y="644073"/>
                    <a:pt x="1750152" y="642915"/>
                    <a:pt x="1756105" y="640236"/>
                  </a:cubicBezTo>
                  <a:cubicBezTo>
                    <a:pt x="1758454" y="639211"/>
                    <a:pt x="1760736" y="637988"/>
                    <a:pt x="1762951" y="636598"/>
                  </a:cubicBezTo>
                  <a:cubicBezTo>
                    <a:pt x="1770128" y="632299"/>
                    <a:pt x="1775982" y="624262"/>
                    <a:pt x="1777074" y="615167"/>
                  </a:cubicBezTo>
                  <a:cubicBezTo>
                    <a:pt x="1777735" y="610272"/>
                    <a:pt x="1776809" y="605345"/>
                    <a:pt x="1774924" y="601111"/>
                  </a:cubicBezTo>
                  <a:cubicBezTo>
                    <a:pt x="1772510" y="595753"/>
                    <a:pt x="1769268" y="591156"/>
                    <a:pt x="1765696" y="586989"/>
                  </a:cubicBezTo>
                  <a:cubicBezTo>
                    <a:pt x="1760901" y="579878"/>
                    <a:pt x="1755146" y="573727"/>
                    <a:pt x="1749491" y="567608"/>
                  </a:cubicBezTo>
                  <a:cubicBezTo>
                    <a:pt x="1745290" y="563110"/>
                    <a:pt x="1740925" y="558745"/>
                    <a:pt x="1736361" y="554545"/>
                  </a:cubicBezTo>
                  <a:lnTo>
                    <a:pt x="1731168" y="549517"/>
                  </a:lnTo>
                  <a:cubicBezTo>
                    <a:pt x="1725612" y="543961"/>
                    <a:pt x="1719725" y="538636"/>
                    <a:pt x="1713375" y="533775"/>
                  </a:cubicBezTo>
                  <a:cubicBezTo>
                    <a:pt x="1709936" y="531162"/>
                    <a:pt x="1706165" y="528979"/>
                    <a:pt x="1702130" y="527359"/>
                  </a:cubicBezTo>
                  <a:cubicBezTo>
                    <a:pt x="1697037" y="525308"/>
                    <a:pt x="1691845" y="523555"/>
                    <a:pt x="1686553" y="522232"/>
                  </a:cubicBezTo>
                  <a:cubicBezTo>
                    <a:pt x="1678549" y="519289"/>
                    <a:pt x="1670281" y="517172"/>
                    <a:pt x="1661682" y="516378"/>
                  </a:cubicBezTo>
                  <a:cubicBezTo>
                    <a:pt x="1655365" y="515882"/>
                    <a:pt x="1649015" y="516048"/>
                    <a:pt x="1642764" y="516908"/>
                  </a:cubicBezTo>
                  <a:lnTo>
                    <a:pt x="1635455" y="517966"/>
                  </a:lnTo>
                  <a:cubicBezTo>
                    <a:pt x="1627518" y="519256"/>
                    <a:pt x="1619680" y="521571"/>
                    <a:pt x="1612238" y="525110"/>
                  </a:cubicBezTo>
                  <a:cubicBezTo>
                    <a:pt x="1608203" y="526962"/>
                    <a:pt x="1604499" y="529608"/>
                    <a:pt x="1601390" y="532816"/>
                  </a:cubicBezTo>
                  <a:cubicBezTo>
                    <a:pt x="1597355" y="536751"/>
                    <a:pt x="1594015" y="541415"/>
                    <a:pt x="1591237" y="546210"/>
                  </a:cubicBezTo>
                  <a:cubicBezTo>
                    <a:pt x="1587963" y="550774"/>
                    <a:pt x="1585515" y="555934"/>
                    <a:pt x="1583762" y="561325"/>
                  </a:cubicBezTo>
                  <a:cubicBezTo>
                    <a:pt x="1583200" y="563110"/>
                    <a:pt x="1582704" y="564963"/>
                    <a:pt x="1582307" y="566815"/>
                  </a:cubicBezTo>
                  <a:cubicBezTo>
                    <a:pt x="1582076" y="567939"/>
                    <a:pt x="1581745" y="569064"/>
                    <a:pt x="1581580" y="570188"/>
                  </a:cubicBezTo>
                  <a:cubicBezTo>
                    <a:pt x="1581414" y="571279"/>
                    <a:pt x="1581348" y="572338"/>
                    <a:pt x="1581216" y="573429"/>
                  </a:cubicBezTo>
                  <a:cubicBezTo>
                    <a:pt x="1580753" y="578688"/>
                    <a:pt x="1580918" y="584013"/>
                    <a:pt x="1581613" y="589205"/>
                  </a:cubicBezTo>
                  <a:lnTo>
                    <a:pt x="1582671" y="596514"/>
                  </a:lnTo>
                  <a:cubicBezTo>
                    <a:pt x="1583895" y="604385"/>
                    <a:pt x="1586011" y="612191"/>
                    <a:pt x="1588889" y="619632"/>
                  </a:cubicBezTo>
                  <a:cubicBezTo>
                    <a:pt x="1590344" y="623700"/>
                    <a:pt x="1592427" y="627503"/>
                    <a:pt x="1594875" y="631042"/>
                  </a:cubicBezTo>
                  <a:cubicBezTo>
                    <a:pt x="1598050" y="635474"/>
                    <a:pt x="1601423" y="639740"/>
                    <a:pt x="1604995" y="643808"/>
                  </a:cubicBezTo>
                  <a:cubicBezTo>
                    <a:pt x="1605293" y="644238"/>
                    <a:pt x="1605624" y="644602"/>
                    <a:pt x="1605888" y="644999"/>
                  </a:cubicBezTo>
                  <a:cubicBezTo>
                    <a:pt x="1607145" y="646719"/>
                    <a:pt x="1608501" y="648405"/>
                    <a:pt x="1609791" y="650059"/>
                  </a:cubicBezTo>
                  <a:cubicBezTo>
                    <a:pt x="1611411" y="652143"/>
                    <a:pt x="1613065" y="654160"/>
                    <a:pt x="1614752" y="656145"/>
                  </a:cubicBezTo>
                  <a:cubicBezTo>
                    <a:pt x="1616835" y="658559"/>
                    <a:pt x="1618919" y="660973"/>
                    <a:pt x="1621135" y="663288"/>
                  </a:cubicBezTo>
                  <a:cubicBezTo>
                    <a:pt x="1625467" y="667720"/>
                    <a:pt x="1630031" y="671953"/>
                    <a:pt x="1634827" y="675889"/>
                  </a:cubicBezTo>
                  <a:cubicBezTo>
                    <a:pt x="1636745" y="677377"/>
                    <a:pt x="1638564" y="678998"/>
                    <a:pt x="1640383" y="680585"/>
                  </a:cubicBezTo>
                  <a:cubicBezTo>
                    <a:pt x="1646369" y="685745"/>
                    <a:pt x="1652686" y="690540"/>
                    <a:pt x="1659367" y="694906"/>
                  </a:cubicBezTo>
                  <a:cubicBezTo>
                    <a:pt x="1663038" y="697155"/>
                    <a:pt x="1666875" y="699172"/>
                    <a:pt x="1671009" y="700429"/>
                  </a:cubicBezTo>
                  <a:cubicBezTo>
                    <a:pt x="1676168" y="702182"/>
                    <a:pt x="1681427" y="703604"/>
                    <a:pt x="1686685" y="704795"/>
                  </a:cubicBezTo>
                  <a:cubicBezTo>
                    <a:pt x="1694689" y="707474"/>
                    <a:pt x="1702924" y="709557"/>
                    <a:pt x="1711258" y="710946"/>
                  </a:cubicBezTo>
                  <a:cubicBezTo>
                    <a:pt x="1717410" y="711939"/>
                    <a:pt x="1723595" y="712567"/>
                    <a:pt x="1729845" y="712798"/>
                  </a:cubicBezTo>
                  <a:lnTo>
                    <a:pt x="1737121" y="713096"/>
                  </a:lnTo>
                  <a:cubicBezTo>
                    <a:pt x="1745059" y="713559"/>
                    <a:pt x="1753063" y="713295"/>
                    <a:pt x="1761066" y="712236"/>
                  </a:cubicBezTo>
                  <a:cubicBezTo>
                    <a:pt x="1765366" y="711707"/>
                    <a:pt x="1769632" y="710483"/>
                    <a:pt x="1773601" y="708730"/>
                  </a:cubicBezTo>
                  <a:cubicBezTo>
                    <a:pt x="1778628" y="706482"/>
                    <a:pt x="1783523" y="703935"/>
                    <a:pt x="1788120" y="700991"/>
                  </a:cubicBezTo>
                  <a:cubicBezTo>
                    <a:pt x="1795727" y="697221"/>
                    <a:pt x="1802937" y="692591"/>
                    <a:pt x="1809518" y="687200"/>
                  </a:cubicBezTo>
                  <a:cubicBezTo>
                    <a:pt x="1814314" y="683165"/>
                    <a:pt x="1818812" y="678766"/>
                    <a:pt x="1822880" y="673971"/>
                  </a:cubicBezTo>
                  <a:lnTo>
                    <a:pt x="1827576" y="668348"/>
                  </a:lnTo>
                  <a:cubicBezTo>
                    <a:pt x="1832702" y="662197"/>
                    <a:pt x="1837134" y="655384"/>
                    <a:pt x="1840574" y="647942"/>
                  </a:cubicBezTo>
                  <a:cubicBezTo>
                    <a:pt x="1842525" y="643974"/>
                    <a:pt x="1843583" y="639641"/>
                    <a:pt x="1844179" y="635309"/>
                  </a:cubicBezTo>
                  <a:cubicBezTo>
                    <a:pt x="1844807" y="629785"/>
                    <a:pt x="1844939" y="624262"/>
                    <a:pt x="1844675" y="618838"/>
                  </a:cubicBezTo>
                  <a:cubicBezTo>
                    <a:pt x="1845171" y="610339"/>
                    <a:pt x="1844642" y="601839"/>
                    <a:pt x="1843286" y="593471"/>
                  </a:cubicBezTo>
                  <a:cubicBezTo>
                    <a:pt x="1842260" y="587320"/>
                    <a:pt x="1840805" y="581267"/>
                    <a:pt x="1838986" y="575314"/>
                  </a:cubicBezTo>
                  <a:lnTo>
                    <a:pt x="1836936" y="568336"/>
                  </a:lnTo>
                  <a:cubicBezTo>
                    <a:pt x="1834786" y="560729"/>
                    <a:pt x="1832041" y="553288"/>
                    <a:pt x="1828899" y="546012"/>
                  </a:cubicBezTo>
                  <a:cubicBezTo>
                    <a:pt x="1827212" y="542076"/>
                    <a:pt x="1825062" y="538372"/>
                    <a:pt x="1822483" y="534965"/>
                  </a:cubicBezTo>
                  <a:cubicBezTo>
                    <a:pt x="1819242" y="530666"/>
                    <a:pt x="1815868" y="526466"/>
                    <a:pt x="1812395" y="522365"/>
                  </a:cubicBezTo>
                  <a:cubicBezTo>
                    <a:pt x="1810576" y="519686"/>
                    <a:pt x="1808592" y="517106"/>
                    <a:pt x="1806707" y="514460"/>
                  </a:cubicBezTo>
                  <a:lnTo>
                    <a:pt x="1805152" y="501959"/>
                  </a:lnTo>
                  <a:lnTo>
                    <a:pt x="1804127" y="493624"/>
                  </a:lnTo>
                  <a:cubicBezTo>
                    <a:pt x="1803796" y="491375"/>
                    <a:pt x="1803631" y="489093"/>
                    <a:pt x="1803400" y="486844"/>
                  </a:cubicBezTo>
                  <a:cubicBezTo>
                    <a:pt x="1802771" y="479502"/>
                    <a:pt x="1802110" y="472160"/>
                    <a:pt x="1802176" y="464785"/>
                  </a:cubicBezTo>
                  <a:cubicBezTo>
                    <a:pt x="1802077" y="449439"/>
                    <a:pt x="1801349" y="434126"/>
                    <a:pt x="1800258" y="418813"/>
                  </a:cubicBezTo>
                  <a:lnTo>
                    <a:pt x="1799695" y="410512"/>
                  </a:lnTo>
                  <a:cubicBezTo>
                    <a:pt x="1799629" y="401450"/>
                    <a:pt x="1800192" y="392421"/>
                    <a:pt x="1800456" y="383359"/>
                  </a:cubicBezTo>
                  <a:cubicBezTo>
                    <a:pt x="1801018" y="376050"/>
                    <a:pt x="1801680" y="368708"/>
                    <a:pt x="1802804" y="361432"/>
                  </a:cubicBezTo>
                  <a:cubicBezTo>
                    <a:pt x="1805351" y="346317"/>
                    <a:pt x="1807203" y="331137"/>
                    <a:pt x="1809022" y="315923"/>
                  </a:cubicBezTo>
                  <a:lnTo>
                    <a:pt x="1810014" y="307688"/>
                  </a:lnTo>
                  <a:cubicBezTo>
                    <a:pt x="1811767" y="298825"/>
                    <a:pt x="1813917" y="290060"/>
                    <a:pt x="1816166" y="281296"/>
                  </a:cubicBezTo>
                  <a:cubicBezTo>
                    <a:pt x="1818249" y="274252"/>
                    <a:pt x="1820135" y="267141"/>
                    <a:pt x="1823078" y="260394"/>
                  </a:cubicBezTo>
                  <a:lnTo>
                    <a:pt x="1831379" y="239062"/>
                  </a:lnTo>
                  <a:lnTo>
                    <a:pt x="1839482" y="217631"/>
                  </a:lnTo>
                  <a:cubicBezTo>
                    <a:pt x="1840441" y="215051"/>
                    <a:pt x="1841301" y="212405"/>
                    <a:pt x="1842426" y="209892"/>
                  </a:cubicBezTo>
                  <a:cubicBezTo>
                    <a:pt x="1846494" y="201822"/>
                    <a:pt x="1850495" y="193752"/>
                    <a:pt x="1855159" y="186013"/>
                  </a:cubicBezTo>
                  <a:cubicBezTo>
                    <a:pt x="1858664" y="179564"/>
                    <a:pt x="1862997" y="173611"/>
                    <a:pt x="1867363" y="167724"/>
                  </a:cubicBezTo>
                  <a:lnTo>
                    <a:pt x="1895177" y="131410"/>
                  </a:lnTo>
                  <a:lnTo>
                    <a:pt x="1900336" y="124927"/>
                  </a:lnTo>
                  <a:cubicBezTo>
                    <a:pt x="1903313" y="121554"/>
                    <a:pt x="1906455" y="118313"/>
                    <a:pt x="1909729" y="115237"/>
                  </a:cubicBezTo>
                  <a:cubicBezTo>
                    <a:pt x="1913003" y="112095"/>
                    <a:pt x="1916145" y="108887"/>
                    <a:pt x="1919486" y="105844"/>
                  </a:cubicBezTo>
                  <a:cubicBezTo>
                    <a:pt x="1925075" y="101082"/>
                    <a:pt x="1930565" y="96187"/>
                    <a:pt x="1936650" y="92119"/>
                  </a:cubicBezTo>
                  <a:lnTo>
                    <a:pt x="1974089" y="65727"/>
                  </a:lnTo>
                  <a:lnTo>
                    <a:pt x="1980869" y="60931"/>
                  </a:lnTo>
                  <a:cubicBezTo>
                    <a:pt x="1988773" y="56599"/>
                    <a:pt x="1996612" y="52068"/>
                    <a:pt x="2004781" y="48198"/>
                  </a:cubicBezTo>
                  <a:cubicBezTo>
                    <a:pt x="2011494" y="45122"/>
                    <a:pt x="2018076" y="41848"/>
                    <a:pt x="2025087" y="39632"/>
                  </a:cubicBezTo>
                  <a:cubicBezTo>
                    <a:pt x="2039540" y="34539"/>
                    <a:pt x="2053861" y="29181"/>
                    <a:pt x="2068181" y="23658"/>
                  </a:cubicBezTo>
                  <a:lnTo>
                    <a:pt x="2075954" y="20682"/>
                  </a:lnTo>
                  <a:cubicBezTo>
                    <a:pt x="2084552" y="17870"/>
                    <a:pt x="2093449" y="16018"/>
                    <a:pt x="2102180" y="13637"/>
                  </a:cubicBezTo>
                  <a:lnTo>
                    <a:pt x="2106017" y="12711"/>
                  </a:lnTo>
                  <a:lnTo>
                    <a:pt x="2106248" y="12645"/>
                  </a:lnTo>
                  <a:cubicBezTo>
                    <a:pt x="2112003" y="11223"/>
                    <a:pt x="2117758" y="9801"/>
                    <a:pt x="2123678" y="9470"/>
                  </a:cubicBezTo>
                  <a:cubicBezTo>
                    <a:pt x="2138561" y="8246"/>
                    <a:pt x="2153410" y="8808"/>
                    <a:pt x="2168227" y="11090"/>
                  </a:cubicBezTo>
                  <a:cubicBezTo>
                    <a:pt x="2170939" y="11322"/>
                    <a:pt x="2173519" y="12149"/>
                    <a:pt x="2176198" y="12645"/>
                  </a:cubicBezTo>
                  <a:cubicBezTo>
                    <a:pt x="2184730" y="15059"/>
                    <a:pt x="2192833" y="18829"/>
                    <a:pt x="2200638" y="22964"/>
                  </a:cubicBezTo>
                  <a:cubicBezTo>
                    <a:pt x="2203714" y="24882"/>
                    <a:pt x="2206790" y="26734"/>
                    <a:pt x="2209734" y="28817"/>
                  </a:cubicBezTo>
                  <a:cubicBezTo>
                    <a:pt x="2212512" y="31099"/>
                    <a:pt x="2215389" y="33282"/>
                    <a:pt x="2217969" y="35697"/>
                  </a:cubicBezTo>
                  <a:cubicBezTo>
                    <a:pt x="2228817" y="46015"/>
                    <a:pt x="2238242" y="57459"/>
                    <a:pt x="2246147" y="70092"/>
                  </a:cubicBezTo>
                  <a:lnTo>
                    <a:pt x="2250479" y="77402"/>
                  </a:lnTo>
                  <a:cubicBezTo>
                    <a:pt x="2254779" y="84909"/>
                    <a:pt x="2257458" y="93310"/>
                    <a:pt x="2259144" y="101975"/>
                  </a:cubicBezTo>
                  <a:cubicBezTo>
                    <a:pt x="2260600" y="109019"/>
                    <a:pt x="2261063" y="116328"/>
                    <a:pt x="2261162" y="123638"/>
                  </a:cubicBezTo>
                  <a:cubicBezTo>
                    <a:pt x="2261393" y="138851"/>
                    <a:pt x="2261559" y="154759"/>
                    <a:pt x="2266288" y="170237"/>
                  </a:cubicBezTo>
                  <a:cubicBezTo>
                    <a:pt x="2267148" y="173015"/>
                    <a:pt x="2268008" y="175760"/>
                    <a:pt x="2269232" y="178439"/>
                  </a:cubicBezTo>
                  <a:cubicBezTo>
                    <a:pt x="2270687" y="182937"/>
                    <a:pt x="2272704" y="187336"/>
                    <a:pt x="2275185" y="191470"/>
                  </a:cubicBezTo>
                  <a:lnTo>
                    <a:pt x="2277136" y="194546"/>
                  </a:lnTo>
                  <a:lnTo>
                    <a:pt x="2278624" y="196927"/>
                  </a:lnTo>
                  <a:cubicBezTo>
                    <a:pt x="2279352" y="197489"/>
                    <a:pt x="2280443" y="197489"/>
                    <a:pt x="2281237" y="197787"/>
                  </a:cubicBezTo>
                  <a:lnTo>
                    <a:pt x="2288480" y="199639"/>
                  </a:lnTo>
                  <a:cubicBezTo>
                    <a:pt x="2293276" y="200301"/>
                    <a:pt x="2298104" y="200598"/>
                    <a:pt x="2302933" y="200499"/>
                  </a:cubicBezTo>
                  <a:cubicBezTo>
                    <a:pt x="2291920" y="205493"/>
                    <a:pt x="2281105" y="210851"/>
                    <a:pt x="2270488" y="216639"/>
                  </a:cubicBezTo>
                  <a:lnTo>
                    <a:pt x="2263642" y="220343"/>
                  </a:lnTo>
                  <a:cubicBezTo>
                    <a:pt x="2255870" y="223749"/>
                    <a:pt x="2247999" y="226957"/>
                    <a:pt x="2240094" y="229967"/>
                  </a:cubicBezTo>
                  <a:cubicBezTo>
                    <a:pt x="2233645" y="232447"/>
                    <a:pt x="2227031" y="234432"/>
                    <a:pt x="2220383" y="236118"/>
                  </a:cubicBezTo>
                  <a:cubicBezTo>
                    <a:pt x="2206426" y="239558"/>
                    <a:pt x="2192668" y="243196"/>
                    <a:pt x="2178843" y="246867"/>
                  </a:cubicBezTo>
                  <a:lnTo>
                    <a:pt x="2171336" y="248719"/>
                  </a:lnTo>
                  <a:cubicBezTo>
                    <a:pt x="2162968" y="250042"/>
                    <a:pt x="2154601" y="250968"/>
                    <a:pt x="2146167" y="251464"/>
                  </a:cubicBezTo>
                  <a:cubicBezTo>
                    <a:pt x="2139354" y="251927"/>
                    <a:pt x="2132475" y="251696"/>
                    <a:pt x="2125695" y="251134"/>
                  </a:cubicBezTo>
                  <a:cubicBezTo>
                    <a:pt x="2111573" y="249778"/>
                    <a:pt x="2097914" y="247959"/>
                    <a:pt x="2086868" y="240716"/>
                  </a:cubicBezTo>
                  <a:cubicBezTo>
                    <a:pt x="2084883" y="239426"/>
                    <a:pt x="2082998" y="237937"/>
                    <a:pt x="2081311" y="236284"/>
                  </a:cubicBezTo>
                  <a:cubicBezTo>
                    <a:pt x="2076185" y="230463"/>
                    <a:pt x="2073771" y="222889"/>
                    <a:pt x="2074366" y="215084"/>
                  </a:cubicBezTo>
                  <a:cubicBezTo>
                    <a:pt x="2074796" y="208734"/>
                    <a:pt x="2077144" y="202549"/>
                    <a:pt x="2080683" y="197159"/>
                  </a:cubicBezTo>
                  <a:cubicBezTo>
                    <a:pt x="2088124" y="185980"/>
                    <a:pt x="2098642" y="176091"/>
                    <a:pt x="2108233" y="165508"/>
                  </a:cubicBezTo>
                  <a:lnTo>
                    <a:pt x="2113591" y="159952"/>
                  </a:lnTo>
                  <a:cubicBezTo>
                    <a:pt x="2119974" y="154428"/>
                    <a:pt x="2126588" y="149203"/>
                    <a:pt x="2133467" y="144308"/>
                  </a:cubicBezTo>
                  <a:cubicBezTo>
                    <a:pt x="2139024" y="140339"/>
                    <a:pt x="2144944" y="136767"/>
                    <a:pt x="2150996" y="133692"/>
                  </a:cubicBezTo>
                  <a:cubicBezTo>
                    <a:pt x="2157280" y="130517"/>
                    <a:pt x="2163498" y="127672"/>
                    <a:pt x="2169748" y="126316"/>
                  </a:cubicBezTo>
                  <a:cubicBezTo>
                    <a:pt x="2175933" y="124993"/>
                    <a:pt x="2182515" y="125225"/>
                    <a:pt x="2189195" y="126515"/>
                  </a:cubicBezTo>
                  <a:cubicBezTo>
                    <a:pt x="2191576" y="126978"/>
                    <a:pt x="2193991" y="127606"/>
                    <a:pt x="2196405" y="128334"/>
                  </a:cubicBezTo>
                  <a:cubicBezTo>
                    <a:pt x="2203979" y="131377"/>
                    <a:pt x="2211354" y="135411"/>
                    <a:pt x="2217704" y="140439"/>
                  </a:cubicBezTo>
                  <a:cubicBezTo>
                    <a:pt x="2222897" y="144540"/>
                    <a:pt x="2227229" y="149600"/>
                    <a:pt x="2229809" y="155321"/>
                  </a:cubicBezTo>
                  <a:cubicBezTo>
                    <a:pt x="2231132" y="158232"/>
                    <a:pt x="2232256" y="161473"/>
                    <a:pt x="2232719" y="164317"/>
                  </a:cubicBezTo>
                  <a:cubicBezTo>
                    <a:pt x="2233149" y="167294"/>
                    <a:pt x="2232885" y="169278"/>
                    <a:pt x="2231595" y="171262"/>
                  </a:cubicBezTo>
                  <a:cubicBezTo>
                    <a:pt x="2228916" y="175364"/>
                    <a:pt x="2222103" y="179795"/>
                    <a:pt x="2216745" y="184128"/>
                  </a:cubicBezTo>
                  <a:lnTo>
                    <a:pt x="2210527" y="188659"/>
                  </a:lnTo>
                  <a:cubicBezTo>
                    <a:pt x="2203317" y="192958"/>
                    <a:pt x="2195843" y="196828"/>
                    <a:pt x="2188137" y="200201"/>
                  </a:cubicBezTo>
                  <a:cubicBezTo>
                    <a:pt x="2181886" y="202946"/>
                    <a:pt x="2175404" y="205162"/>
                    <a:pt x="2168789" y="206816"/>
                  </a:cubicBezTo>
                  <a:cubicBezTo>
                    <a:pt x="2161910" y="208503"/>
                    <a:pt x="2154998" y="210090"/>
                    <a:pt x="2148086" y="211578"/>
                  </a:cubicBezTo>
                  <a:cubicBezTo>
                    <a:pt x="2141074" y="213001"/>
                    <a:pt x="2134327" y="214753"/>
                    <a:pt x="2128176" y="214357"/>
                  </a:cubicBezTo>
                  <a:cubicBezTo>
                    <a:pt x="2125960" y="214191"/>
                    <a:pt x="2123909" y="213695"/>
                    <a:pt x="2122156" y="212802"/>
                  </a:cubicBezTo>
                  <a:cubicBezTo>
                    <a:pt x="2119411" y="211115"/>
                    <a:pt x="2117791" y="207907"/>
                    <a:pt x="2118320" y="205493"/>
                  </a:cubicBezTo>
                  <a:cubicBezTo>
                    <a:pt x="2118551" y="204368"/>
                    <a:pt x="2119147" y="203575"/>
                    <a:pt x="2120635" y="202450"/>
                  </a:cubicBezTo>
                  <a:cubicBezTo>
                    <a:pt x="2122090" y="201425"/>
                    <a:pt x="2124075" y="200201"/>
                    <a:pt x="2125794" y="199077"/>
                  </a:cubicBezTo>
                  <a:cubicBezTo>
                    <a:pt x="2131615" y="195406"/>
                    <a:pt x="2137635" y="192065"/>
                    <a:pt x="2143852" y="189089"/>
                  </a:cubicBezTo>
                  <a:cubicBezTo>
                    <a:pt x="2156784" y="182904"/>
                    <a:pt x="2169550" y="176455"/>
                    <a:pt x="2182250" y="169774"/>
                  </a:cubicBezTo>
                  <a:lnTo>
                    <a:pt x="2189162" y="166202"/>
                  </a:lnTo>
                  <a:lnTo>
                    <a:pt x="2186847" y="160580"/>
                  </a:lnTo>
                  <a:cubicBezTo>
                    <a:pt x="2181390" y="162829"/>
                    <a:pt x="2175999" y="165210"/>
                    <a:pt x="2170641" y="167691"/>
                  </a:cubicBezTo>
                  <a:cubicBezTo>
                    <a:pt x="2168558" y="168650"/>
                    <a:pt x="2166441" y="169576"/>
                    <a:pt x="2164291" y="170403"/>
                  </a:cubicBezTo>
                  <a:cubicBezTo>
                    <a:pt x="2157313" y="173148"/>
                    <a:pt x="2150401" y="176058"/>
                    <a:pt x="2143588" y="179200"/>
                  </a:cubicBezTo>
                  <a:cubicBezTo>
                    <a:pt x="2139884" y="180887"/>
                    <a:pt x="2136378" y="182937"/>
                    <a:pt x="2133137" y="185385"/>
                  </a:cubicBezTo>
                  <a:cubicBezTo>
                    <a:pt x="2129036" y="188493"/>
                    <a:pt x="2125001" y="191668"/>
                    <a:pt x="2121032" y="194910"/>
                  </a:cubicBezTo>
                  <a:cubicBezTo>
                    <a:pt x="2119378" y="196034"/>
                    <a:pt x="2117659" y="196960"/>
                    <a:pt x="2115806" y="198548"/>
                  </a:cubicBezTo>
                  <a:cubicBezTo>
                    <a:pt x="2113921" y="200069"/>
                    <a:pt x="2112334" y="202814"/>
                    <a:pt x="2112201" y="205427"/>
                  </a:cubicBezTo>
                  <a:cubicBezTo>
                    <a:pt x="2111738" y="210718"/>
                    <a:pt x="2114880" y="215316"/>
                    <a:pt x="2118783" y="217895"/>
                  </a:cubicBezTo>
                  <a:cubicBezTo>
                    <a:pt x="2124802" y="221666"/>
                    <a:pt x="2131549" y="221566"/>
                    <a:pt x="2137568" y="221004"/>
                  </a:cubicBezTo>
                  <a:lnTo>
                    <a:pt x="2144580" y="220177"/>
                  </a:lnTo>
                  <a:cubicBezTo>
                    <a:pt x="2152087" y="219384"/>
                    <a:pt x="2159562" y="218160"/>
                    <a:pt x="2167003" y="216539"/>
                  </a:cubicBezTo>
                  <a:cubicBezTo>
                    <a:pt x="2171005" y="215646"/>
                    <a:pt x="2174908" y="214290"/>
                    <a:pt x="2178579" y="212471"/>
                  </a:cubicBezTo>
                  <a:cubicBezTo>
                    <a:pt x="2183242" y="210156"/>
                    <a:pt x="2187773" y="207676"/>
                    <a:pt x="2192238" y="205030"/>
                  </a:cubicBezTo>
                  <a:cubicBezTo>
                    <a:pt x="2199580" y="201756"/>
                    <a:pt x="2206724" y="198018"/>
                    <a:pt x="2213669" y="193884"/>
                  </a:cubicBezTo>
                  <a:cubicBezTo>
                    <a:pt x="2218729" y="190809"/>
                    <a:pt x="2223723" y="187634"/>
                    <a:pt x="2228519" y="184128"/>
                  </a:cubicBezTo>
                  <a:cubicBezTo>
                    <a:pt x="2230404" y="182805"/>
                    <a:pt x="2232388" y="181449"/>
                    <a:pt x="2234340" y="179895"/>
                  </a:cubicBezTo>
                  <a:cubicBezTo>
                    <a:pt x="2237482" y="177447"/>
                    <a:pt x="2240723" y="173511"/>
                    <a:pt x="2241384" y="168617"/>
                  </a:cubicBezTo>
                  <a:cubicBezTo>
                    <a:pt x="2242079" y="163821"/>
                    <a:pt x="2240954" y="159588"/>
                    <a:pt x="2239731" y="155718"/>
                  </a:cubicBezTo>
                  <a:cubicBezTo>
                    <a:pt x="2238342" y="151452"/>
                    <a:pt x="2235894" y="147582"/>
                    <a:pt x="2232818" y="144473"/>
                  </a:cubicBezTo>
                  <a:cubicBezTo>
                    <a:pt x="2228949" y="140505"/>
                    <a:pt x="2224616" y="137264"/>
                    <a:pt x="2220052" y="134552"/>
                  </a:cubicBezTo>
                  <a:cubicBezTo>
                    <a:pt x="2213471" y="129624"/>
                    <a:pt x="2206228" y="125721"/>
                    <a:pt x="2198621" y="122678"/>
                  </a:cubicBezTo>
                  <a:cubicBezTo>
                    <a:pt x="2193032" y="120463"/>
                    <a:pt x="2187079" y="118776"/>
                    <a:pt x="2180894" y="118280"/>
                  </a:cubicBezTo>
                  <a:cubicBezTo>
                    <a:pt x="2178480" y="118081"/>
                    <a:pt x="2176032" y="117916"/>
                    <a:pt x="2173585" y="117949"/>
                  </a:cubicBezTo>
                  <a:cubicBezTo>
                    <a:pt x="2165515" y="117949"/>
                    <a:pt x="2157677" y="120595"/>
                    <a:pt x="2150632" y="123770"/>
                  </a:cubicBezTo>
                  <a:cubicBezTo>
                    <a:pt x="2146829" y="125523"/>
                    <a:pt x="2143389" y="127772"/>
                    <a:pt x="2140214" y="130318"/>
                  </a:cubicBezTo>
                  <a:cubicBezTo>
                    <a:pt x="2136179" y="133559"/>
                    <a:pt x="2132277" y="136933"/>
                    <a:pt x="2128473" y="140405"/>
                  </a:cubicBezTo>
                  <a:cubicBezTo>
                    <a:pt x="2121958" y="145102"/>
                    <a:pt x="2115674" y="150096"/>
                    <a:pt x="2109589" y="155354"/>
                  </a:cubicBezTo>
                  <a:cubicBezTo>
                    <a:pt x="2105124" y="159224"/>
                    <a:pt x="2100791" y="163259"/>
                    <a:pt x="2096591" y="167393"/>
                  </a:cubicBezTo>
                  <a:cubicBezTo>
                    <a:pt x="2094937" y="169014"/>
                    <a:pt x="2093251" y="170568"/>
                    <a:pt x="2091498" y="172122"/>
                  </a:cubicBezTo>
                  <a:cubicBezTo>
                    <a:pt x="2085908" y="177083"/>
                    <a:pt x="2080352" y="182375"/>
                    <a:pt x="2075557" y="188692"/>
                  </a:cubicBezTo>
                  <a:cubicBezTo>
                    <a:pt x="2072977" y="192098"/>
                    <a:pt x="2070926" y="196001"/>
                    <a:pt x="2069802" y="200234"/>
                  </a:cubicBezTo>
                  <a:cubicBezTo>
                    <a:pt x="2068347" y="205592"/>
                    <a:pt x="2067751" y="211115"/>
                    <a:pt x="2068214" y="216539"/>
                  </a:cubicBezTo>
                  <a:cubicBezTo>
                    <a:pt x="2067917" y="225039"/>
                    <a:pt x="2070993" y="233870"/>
                    <a:pt x="2076714" y="240253"/>
                  </a:cubicBezTo>
                  <a:cubicBezTo>
                    <a:pt x="2080815" y="245015"/>
                    <a:pt x="2086008" y="248686"/>
                    <a:pt x="2091564" y="251332"/>
                  </a:cubicBezTo>
                  <a:cubicBezTo>
                    <a:pt x="2093747" y="252390"/>
                    <a:pt x="2095963" y="253316"/>
                    <a:pt x="2098179" y="254242"/>
                  </a:cubicBezTo>
                  <a:cubicBezTo>
                    <a:pt x="2105422" y="257186"/>
                    <a:pt x="2113128" y="258740"/>
                    <a:pt x="2120701" y="259699"/>
                  </a:cubicBezTo>
                  <a:cubicBezTo>
                    <a:pt x="2124835" y="260262"/>
                    <a:pt x="2128903" y="260162"/>
                    <a:pt x="2132971" y="259766"/>
                  </a:cubicBezTo>
                  <a:cubicBezTo>
                    <a:pt x="2138131" y="259137"/>
                    <a:pt x="2143257" y="258343"/>
                    <a:pt x="2148317" y="257451"/>
                  </a:cubicBezTo>
                  <a:cubicBezTo>
                    <a:pt x="2156354" y="256888"/>
                    <a:pt x="2164324" y="255962"/>
                    <a:pt x="2172262" y="254739"/>
                  </a:cubicBezTo>
                  <a:cubicBezTo>
                    <a:pt x="2178116" y="253779"/>
                    <a:pt x="2183937" y="252754"/>
                    <a:pt x="2189691" y="251464"/>
                  </a:cubicBezTo>
                  <a:cubicBezTo>
                    <a:pt x="2191940" y="250968"/>
                    <a:pt x="2194222" y="250571"/>
                    <a:pt x="2196504" y="250174"/>
                  </a:cubicBezTo>
                  <a:cubicBezTo>
                    <a:pt x="2203913" y="249017"/>
                    <a:pt x="2211288" y="247529"/>
                    <a:pt x="2218630" y="245875"/>
                  </a:cubicBezTo>
                  <a:cubicBezTo>
                    <a:pt x="2222599" y="244982"/>
                    <a:pt x="2226435" y="243626"/>
                    <a:pt x="2230106" y="241906"/>
                  </a:cubicBezTo>
                  <a:cubicBezTo>
                    <a:pt x="2234737" y="239690"/>
                    <a:pt x="2239334" y="237375"/>
                    <a:pt x="2243898" y="235027"/>
                  </a:cubicBezTo>
                  <a:cubicBezTo>
                    <a:pt x="2251372" y="232150"/>
                    <a:pt x="2258748" y="229107"/>
                    <a:pt x="2266090" y="225899"/>
                  </a:cubicBezTo>
                  <a:cubicBezTo>
                    <a:pt x="2271481" y="223551"/>
                    <a:pt x="2276838" y="221136"/>
                    <a:pt x="2282130" y="218590"/>
                  </a:cubicBezTo>
                  <a:cubicBezTo>
                    <a:pt x="2284214" y="217631"/>
                    <a:pt x="2286330" y="216738"/>
                    <a:pt x="2288447" y="215878"/>
                  </a:cubicBezTo>
                  <a:cubicBezTo>
                    <a:pt x="2295425" y="213166"/>
                    <a:pt x="2302338" y="210322"/>
                    <a:pt x="2309217" y="207444"/>
                  </a:cubicBezTo>
                  <a:cubicBezTo>
                    <a:pt x="2312921" y="205890"/>
                    <a:pt x="2316460" y="203939"/>
                    <a:pt x="2319800" y="201690"/>
                  </a:cubicBezTo>
                  <a:lnTo>
                    <a:pt x="2329325" y="195108"/>
                  </a:lnTo>
                  <a:cubicBezTo>
                    <a:pt x="2338784" y="191437"/>
                    <a:pt x="2347515" y="186245"/>
                    <a:pt x="2355519" y="180655"/>
                  </a:cubicBezTo>
                  <a:lnTo>
                    <a:pt x="2362398" y="175760"/>
                  </a:lnTo>
                  <a:cubicBezTo>
                    <a:pt x="2370137" y="170899"/>
                    <a:pt x="2377777" y="165938"/>
                    <a:pt x="2385516" y="161274"/>
                  </a:cubicBezTo>
                  <a:cubicBezTo>
                    <a:pt x="2391767" y="157438"/>
                    <a:pt x="2398315" y="154164"/>
                    <a:pt x="2404996" y="151617"/>
                  </a:cubicBezTo>
                  <a:lnTo>
                    <a:pt x="2410618" y="148938"/>
                  </a:lnTo>
                  <a:lnTo>
                    <a:pt x="2415745" y="146392"/>
                  </a:lnTo>
                  <a:cubicBezTo>
                    <a:pt x="2419151" y="144705"/>
                    <a:pt x="2422459" y="142754"/>
                    <a:pt x="2425898" y="141100"/>
                  </a:cubicBezTo>
                  <a:cubicBezTo>
                    <a:pt x="2432810" y="137892"/>
                    <a:pt x="2439392" y="133956"/>
                    <a:pt x="2446304" y="130682"/>
                  </a:cubicBezTo>
                  <a:lnTo>
                    <a:pt x="2453712" y="126945"/>
                  </a:lnTo>
                  <a:cubicBezTo>
                    <a:pt x="2462014" y="123373"/>
                    <a:pt x="2470646" y="120628"/>
                    <a:pt x="2479146" y="117684"/>
                  </a:cubicBezTo>
                  <a:cubicBezTo>
                    <a:pt x="2486223" y="115700"/>
                    <a:pt x="2493235" y="113484"/>
                    <a:pt x="2500511" y="112393"/>
                  </a:cubicBezTo>
                  <a:lnTo>
                    <a:pt x="2545556" y="104323"/>
                  </a:lnTo>
                  <a:cubicBezTo>
                    <a:pt x="2548268" y="103728"/>
                    <a:pt x="2550980" y="103298"/>
                    <a:pt x="2553725" y="103000"/>
                  </a:cubicBezTo>
                  <a:lnTo>
                    <a:pt x="2567219" y="102173"/>
                  </a:lnTo>
                  <a:lnTo>
                    <a:pt x="2580746" y="102173"/>
                  </a:lnTo>
                  <a:cubicBezTo>
                    <a:pt x="2588088" y="102140"/>
                    <a:pt x="2595397" y="103132"/>
                    <a:pt x="2602607" y="103992"/>
                  </a:cubicBezTo>
                  <a:cubicBezTo>
                    <a:pt x="2617622" y="106704"/>
                    <a:pt x="2632604" y="108986"/>
                    <a:pt x="2647487" y="112194"/>
                  </a:cubicBezTo>
                  <a:cubicBezTo>
                    <a:pt x="2649769" y="112558"/>
                    <a:pt x="2651985" y="113120"/>
                    <a:pt x="2654200" y="113716"/>
                  </a:cubicBezTo>
                  <a:cubicBezTo>
                    <a:pt x="2654630" y="113815"/>
                    <a:pt x="2655093" y="113881"/>
                    <a:pt x="2655523" y="114013"/>
                  </a:cubicBezTo>
                  <a:cubicBezTo>
                    <a:pt x="2657243" y="114609"/>
                    <a:pt x="2658963" y="115171"/>
                    <a:pt x="2660683" y="115733"/>
                  </a:cubicBezTo>
                  <a:cubicBezTo>
                    <a:pt x="2662998" y="116461"/>
                    <a:pt x="2665313" y="117254"/>
                    <a:pt x="2667562" y="118147"/>
                  </a:cubicBezTo>
                  <a:cubicBezTo>
                    <a:pt x="2667793" y="118214"/>
                    <a:pt x="2668025" y="118313"/>
                    <a:pt x="2668256" y="118379"/>
                  </a:cubicBezTo>
                  <a:lnTo>
                    <a:pt x="2680725" y="123538"/>
                  </a:lnTo>
                  <a:cubicBezTo>
                    <a:pt x="2684032" y="125060"/>
                    <a:pt x="2687240" y="126846"/>
                    <a:pt x="2690448" y="128565"/>
                  </a:cubicBezTo>
                  <a:cubicBezTo>
                    <a:pt x="2693690" y="130252"/>
                    <a:pt x="2696798" y="132071"/>
                    <a:pt x="2699742" y="134254"/>
                  </a:cubicBezTo>
                  <a:cubicBezTo>
                    <a:pt x="2712541" y="142423"/>
                    <a:pt x="2724348" y="151783"/>
                    <a:pt x="2736287" y="161076"/>
                  </a:cubicBezTo>
                  <a:lnTo>
                    <a:pt x="2742538" y="166401"/>
                  </a:lnTo>
                  <a:cubicBezTo>
                    <a:pt x="2745879" y="169443"/>
                    <a:pt x="2748690" y="172949"/>
                    <a:pt x="2751633" y="176290"/>
                  </a:cubicBezTo>
                  <a:cubicBezTo>
                    <a:pt x="2754610" y="179630"/>
                    <a:pt x="2757487" y="183070"/>
                    <a:pt x="2760034" y="186774"/>
                  </a:cubicBezTo>
                  <a:cubicBezTo>
                    <a:pt x="2762150" y="189717"/>
                    <a:pt x="2764333" y="192661"/>
                    <a:pt x="2766251" y="195736"/>
                  </a:cubicBezTo>
                  <a:lnTo>
                    <a:pt x="2771510" y="205295"/>
                  </a:lnTo>
                  <a:cubicBezTo>
                    <a:pt x="2773362" y="208569"/>
                    <a:pt x="2774917" y="212041"/>
                    <a:pt x="2776471" y="215481"/>
                  </a:cubicBezTo>
                  <a:lnTo>
                    <a:pt x="2781333" y="225701"/>
                  </a:lnTo>
                  <a:cubicBezTo>
                    <a:pt x="2784078" y="232745"/>
                    <a:pt x="2787650" y="239459"/>
                    <a:pt x="2790196" y="246603"/>
                  </a:cubicBezTo>
                  <a:lnTo>
                    <a:pt x="2793239" y="254242"/>
                  </a:lnTo>
                  <a:cubicBezTo>
                    <a:pt x="2794694" y="258509"/>
                    <a:pt x="2795422" y="262974"/>
                    <a:pt x="2796546" y="267306"/>
                  </a:cubicBezTo>
                  <a:cubicBezTo>
                    <a:pt x="2797605" y="271672"/>
                    <a:pt x="2798663" y="276038"/>
                    <a:pt x="2799225" y="280502"/>
                  </a:cubicBezTo>
                  <a:cubicBezTo>
                    <a:pt x="2800383" y="287712"/>
                    <a:pt x="2801408" y="294955"/>
                    <a:pt x="2801342" y="302297"/>
                  </a:cubicBezTo>
                  <a:cubicBezTo>
                    <a:pt x="2801441" y="306101"/>
                    <a:pt x="2801573" y="309904"/>
                    <a:pt x="2801772" y="313674"/>
                  </a:cubicBezTo>
                  <a:cubicBezTo>
                    <a:pt x="2801739" y="317478"/>
                    <a:pt x="2801739" y="321281"/>
                    <a:pt x="2801805" y="325085"/>
                  </a:cubicBezTo>
                  <a:cubicBezTo>
                    <a:pt x="2801838" y="328888"/>
                    <a:pt x="2802169" y="332691"/>
                    <a:pt x="2802103" y="336495"/>
                  </a:cubicBezTo>
                  <a:lnTo>
                    <a:pt x="2802003" y="351576"/>
                  </a:lnTo>
                  <a:lnTo>
                    <a:pt x="2801937" y="365334"/>
                  </a:lnTo>
                  <a:lnTo>
                    <a:pt x="2817118" y="349790"/>
                  </a:lnTo>
                  <a:cubicBezTo>
                    <a:pt x="2820028" y="346780"/>
                    <a:pt x="2822872" y="343705"/>
                    <a:pt x="2826213" y="341191"/>
                  </a:cubicBezTo>
                  <a:cubicBezTo>
                    <a:pt x="2831571" y="337024"/>
                    <a:pt x="2836598" y="332361"/>
                    <a:pt x="2842716" y="329384"/>
                  </a:cubicBezTo>
                  <a:cubicBezTo>
                    <a:pt x="2845825" y="327664"/>
                    <a:pt x="2848868" y="325911"/>
                    <a:pt x="2851877" y="324092"/>
                  </a:cubicBezTo>
                  <a:cubicBezTo>
                    <a:pt x="2854821" y="322174"/>
                    <a:pt x="2858161" y="320984"/>
                    <a:pt x="2861237" y="319297"/>
                  </a:cubicBezTo>
                  <a:cubicBezTo>
                    <a:pt x="2864379" y="317776"/>
                    <a:pt x="2867422" y="315990"/>
                    <a:pt x="2870597" y="314468"/>
                  </a:cubicBezTo>
                  <a:cubicBezTo>
                    <a:pt x="2873838" y="313145"/>
                    <a:pt x="2877046" y="311723"/>
                    <a:pt x="2880254" y="310268"/>
                  </a:cubicBezTo>
                  <a:cubicBezTo>
                    <a:pt x="2882602" y="309276"/>
                    <a:pt x="2884851" y="307986"/>
                    <a:pt x="2887298" y="307225"/>
                  </a:cubicBezTo>
                  <a:cubicBezTo>
                    <a:pt x="2895401" y="305241"/>
                    <a:pt x="2903438" y="302893"/>
                    <a:pt x="2911772" y="302099"/>
                  </a:cubicBezTo>
                  <a:cubicBezTo>
                    <a:pt x="2915146" y="301702"/>
                    <a:pt x="2918486" y="301008"/>
                    <a:pt x="2921893" y="301041"/>
                  </a:cubicBezTo>
                  <a:cubicBezTo>
                    <a:pt x="2925299" y="301008"/>
                    <a:pt x="2928673" y="301041"/>
                    <a:pt x="2932079" y="301140"/>
                  </a:cubicBezTo>
                  <a:lnTo>
                    <a:pt x="2937338" y="301239"/>
                  </a:lnTo>
                  <a:lnTo>
                    <a:pt x="2942629" y="301768"/>
                  </a:lnTo>
                  <a:cubicBezTo>
                    <a:pt x="2946135" y="302066"/>
                    <a:pt x="2949641" y="302330"/>
                    <a:pt x="2953180" y="302496"/>
                  </a:cubicBezTo>
                  <a:lnTo>
                    <a:pt x="2974247" y="304811"/>
                  </a:lnTo>
                  <a:lnTo>
                    <a:pt x="2981854" y="306002"/>
                  </a:lnTo>
                  <a:cubicBezTo>
                    <a:pt x="2990089" y="307589"/>
                    <a:pt x="2997927" y="310665"/>
                    <a:pt x="3005964" y="313112"/>
                  </a:cubicBezTo>
                  <a:cubicBezTo>
                    <a:pt x="3012248" y="315758"/>
                    <a:pt x="3018565" y="318371"/>
                    <a:pt x="3024485" y="321711"/>
                  </a:cubicBezTo>
                  <a:cubicBezTo>
                    <a:pt x="3036788" y="328855"/>
                    <a:pt x="3049190" y="335602"/>
                    <a:pt x="3061229" y="343176"/>
                  </a:cubicBezTo>
                  <a:lnTo>
                    <a:pt x="3067843" y="347144"/>
                  </a:lnTo>
                  <a:cubicBezTo>
                    <a:pt x="3071151" y="349724"/>
                    <a:pt x="3074326" y="352469"/>
                    <a:pt x="3077567" y="355115"/>
                  </a:cubicBezTo>
                  <a:lnTo>
                    <a:pt x="3082429" y="359150"/>
                  </a:lnTo>
                  <a:lnTo>
                    <a:pt x="3086960" y="363515"/>
                  </a:lnTo>
                  <a:cubicBezTo>
                    <a:pt x="3089440" y="365864"/>
                    <a:pt x="3091854" y="368278"/>
                    <a:pt x="3094203" y="370725"/>
                  </a:cubicBezTo>
                  <a:cubicBezTo>
                    <a:pt x="3096518" y="373206"/>
                    <a:pt x="3098568" y="375984"/>
                    <a:pt x="3100685" y="378630"/>
                  </a:cubicBezTo>
                  <a:cubicBezTo>
                    <a:pt x="3109581" y="389676"/>
                    <a:pt x="3117486" y="401285"/>
                    <a:pt x="3125820" y="412761"/>
                  </a:cubicBezTo>
                  <a:cubicBezTo>
                    <a:pt x="3127342" y="414845"/>
                    <a:pt x="3128565" y="417060"/>
                    <a:pt x="3129921" y="419243"/>
                  </a:cubicBezTo>
                  <a:cubicBezTo>
                    <a:pt x="3131773" y="422980"/>
                    <a:pt x="3133923" y="426585"/>
                    <a:pt x="3135511" y="430455"/>
                  </a:cubicBezTo>
                  <a:lnTo>
                    <a:pt x="3140240" y="442064"/>
                  </a:lnTo>
                  <a:cubicBezTo>
                    <a:pt x="3142588" y="448414"/>
                    <a:pt x="3144043" y="455094"/>
                    <a:pt x="3145466" y="461643"/>
                  </a:cubicBezTo>
                  <a:cubicBezTo>
                    <a:pt x="3147218" y="475633"/>
                    <a:pt x="3149434" y="489391"/>
                    <a:pt x="3149467" y="503480"/>
                  </a:cubicBezTo>
                  <a:lnTo>
                    <a:pt x="3149798" y="511120"/>
                  </a:lnTo>
                  <a:lnTo>
                    <a:pt x="3147946" y="523456"/>
                  </a:lnTo>
                  <a:cubicBezTo>
                    <a:pt x="3147582" y="525507"/>
                    <a:pt x="3147417" y="527590"/>
                    <a:pt x="3146921" y="529608"/>
                  </a:cubicBezTo>
                  <a:lnTo>
                    <a:pt x="3145234" y="535627"/>
                  </a:lnTo>
                  <a:lnTo>
                    <a:pt x="3142390" y="545350"/>
                  </a:lnTo>
                  <a:cubicBezTo>
                    <a:pt x="3141199" y="548525"/>
                    <a:pt x="3139645" y="551535"/>
                    <a:pt x="3138190" y="554578"/>
                  </a:cubicBezTo>
                  <a:cubicBezTo>
                    <a:pt x="3136602" y="557720"/>
                    <a:pt x="3135312" y="560994"/>
                    <a:pt x="3133659" y="564103"/>
                  </a:cubicBezTo>
                  <a:cubicBezTo>
                    <a:pt x="3131873" y="567145"/>
                    <a:pt x="3130153" y="570188"/>
                    <a:pt x="3128499" y="573297"/>
                  </a:cubicBezTo>
                  <a:lnTo>
                    <a:pt x="3126052" y="577960"/>
                  </a:lnTo>
                  <a:lnTo>
                    <a:pt x="3124861" y="580308"/>
                  </a:lnTo>
                  <a:lnTo>
                    <a:pt x="3122315" y="584178"/>
                  </a:lnTo>
                  <a:cubicBezTo>
                    <a:pt x="3120694" y="586658"/>
                    <a:pt x="3119140" y="589073"/>
                    <a:pt x="3117618" y="591421"/>
                  </a:cubicBezTo>
                  <a:cubicBezTo>
                    <a:pt x="3116527" y="593141"/>
                    <a:pt x="3115501" y="594761"/>
                    <a:pt x="3114476" y="596415"/>
                  </a:cubicBezTo>
                  <a:lnTo>
                    <a:pt x="3112922" y="597374"/>
                  </a:lnTo>
                  <a:lnTo>
                    <a:pt x="3095592" y="607792"/>
                  </a:lnTo>
                  <a:cubicBezTo>
                    <a:pt x="3082065" y="615763"/>
                    <a:pt x="3069464" y="625122"/>
                    <a:pt x="3057591" y="635209"/>
                  </a:cubicBezTo>
                  <a:lnTo>
                    <a:pt x="3051175" y="640666"/>
                  </a:lnTo>
                  <a:cubicBezTo>
                    <a:pt x="3049422" y="641956"/>
                    <a:pt x="3047636" y="643180"/>
                    <a:pt x="3045883" y="644470"/>
                  </a:cubicBezTo>
                  <a:cubicBezTo>
                    <a:pt x="3044064" y="645826"/>
                    <a:pt x="3042245" y="647116"/>
                    <a:pt x="3040393" y="648439"/>
                  </a:cubicBezTo>
                  <a:cubicBezTo>
                    <a:pt x="3038541" y="649795"/>
                    <a:pt x="3036689" y="651151"/>
                    <a:pt x="3034837" y="652473"/>
                  </a:cubicBezTo>
                  <a:cubicBezTo>
                    <a:pt x="3032852" y="653896"/>
                    <a:pt x="3030901" y="655351"/>
                    <a:pt x="3028917" y="656740"/>
                  </a:cubicBezTo>
                  <a:cubicBezTo>
                    <a:pt x="3022864" y="661039"/>
                    <a:pt x="3016613" y="665074"/>
                    <a:pt x="3010131" y="668646"/>
                  </a:cubicBezTo>
                  <a:lnTo>
                    <a:pt x="2990056" y="680089"/>
                  </a:lnTo>
                  <a:cubicBezTo>
                    <a:pt x="2983408" y="684025"/>
                    <a:pt x="2976893" y="687663"/>
                    <a:pt x="2970113" y="690904"/>
                  </a:cubicBezTo>
                  <a:cubicBezTo>
                    <a:pt x="2967666" y="692062"/>
                    <a:pt x="2965185" y="693087"/>
                    <a:pt x="2962672" y="694013"/>
                  </a:cubicBezTo>
                  <a:cubicBezTo>
                    <a:pt x="2954238" y="696394"/>
                    <a:pt x="2945407" y="697188"/>
                    <a:pt x="2937338" y="694906"/>
                  </a:cubicBezTo>
                  <a:cubicBezTo>
                    <a:pt x="2930789" y="693186"/>
                    <a:pt x="2924803" y="688953"/>
                    <a:pt x="2922389" y="683496"/>
                  </a:cubicBezTo>
                  <a:cubicBezTo>
                    <a:pt x="2919842" y="677807"/>
                    <a:pt x="2920636" y="670961"/>
                    <a:pt x="2922852" y="664314"/>
                  </a:cubicBezTo>
                  <a:cubicBezTo>
                    <a:pt x="2925068" y="657666"/>
                    <a:pt x="2928673" y="650985"/>
                    <a:pt x="2932509" y="644569"/>
                  </a:cubicBezTo>
                  <a:cubicBezTo>
                    <a:pt x="2933898" y="642254"/>
                    <a:pt x="2935386" y="639972"/>
                    <a:pt x="2936974" y="637723"/>
                  </a:cubicBezTo>
                  <a:cubicBezTo>
                    <a:pt x="2942563" y="630778"/>
                    <a:pt x="2949012" y="624461"/>
                    <a:pt x="2955792" y="618508"/>
                  </a:cubicBezTo>
                  <a:cubicBezTo>
                    <a:pt x="2961316" y="613679"/>
                    <a:pt x="2967269" y="609247"/>
                    <a:pt x="2973453" y="605278"/>
                  </a:cubicBezTo>
                  <a:cubicBezTo>
                    <a:pt x="2979869" y="601144"/>
                    <a:pt x="2986286" y="597242"/>
                    <a:pt x="2992900" y="594034"/>
                  </a:cubicBezTo>
                  <a:cubicBezTo>
                    <a:pt x="2999581" y="590859"/>
                    <a:pt x="3006295" y="588180"/>
                    <a:pt x="3012843" y="588312"/>
                  </a:cubicBezTo>
                  <a:cubicBezTo>
                    <a:pt x="3015191" y="588345"/>
                    <a:pt x="3017374" y="588808"/>
                    <a:pt x="3019259" y="589800"/>
                  </a:cubicBezTo>
                  <a:cubicBezTo>
                    <a:pt x="3025345" y="593604"/>
                    <a:pt x="3025543" y="603162"/>
                    <a:pt x="3021343" y="610041"/>
                  </a:cubicBezTo>
                  <a:cubicBezTo>
                    <a:pt x="3018036" y="615895"/>
                    <a:pt x="3012645" y="621253"/>
                    <a:pt x="3007320" y="626081"/>
                  </a:cubicBezTo>
                  <a:cubicBezTo>
                    <a:pt x="2995976" y="636135"/>
                    <a:pt x="2983904" y="645098"/>
                    <a:pt x="2970973" y="653003"/>
                  </a:cubicBezTo>
                  <a:cubicBezTo>
                    <a:pt x="2968625" y="654425"/>
                    <a:pt x="2966243" y="655781"/>
                    <a:pt x="2963829" y="657104"/>
                  </a:cubicBezTo>
                  <a:lnTo>
                    <a:pt x="2965251" y="660213"/>
                  </a:lnTo>
                  <a:lnTo>
                    <a:pt x="2966343" y="662660"/>
                  </a:lnTo>
                  <a:cubicBezTo>
                    <a:pt x="2972163" y="660014"/>
                    <a:pt x="2977852" y="657004"/>
                    <a:pt x="2983309" y="653664"/>
                  </a:cubicBezTo>
                  <a:lnTo>
                    <a:pt x="2989758" y="649828"/>
                  </a:lnTo>
                  <a:cubicBezTo>
                    <a:pt x="2996803" y="645760"/>
                    <a:pt x="3003550" y="641030"/>
                    <a:pt x="3009933" y="635838"/>
                  </a:cubicBezTo>
                  <a:cubicBezTo>
                    <a:pt x="3013372" y="633027"/>
                    <a:pt x="3016415" y="629719"/>
                    <a:pt x="3018995" y="626147"/>
                  </a:cubicBezTo>
                  <a:cubicBezTo>
                    <a:pt x="3022236" y="621616"/>
                    <a:pt x="3025576" y="616788"/>
                    <a:pt x="3027627" y="611165"/>
                  </a:cubicBezTo>
                  <a:cubicBezTo>
                    <a:pt x="3029644" y="607031"/>
                    <a:pt x="3030769" y="602103"/>
                    <a:pt x="3030140" y="597275"/>
                  </a:cubicBezTo>
                  <a:cubicBezTo>
                    <a:pt x="3029644" y="592446"/>
                    <a:pt x="3026965" y="587485"/>
                    <a:pt x="3022633" y="584740"/>
                  </a:cubicBezTo>
                  <a:cubicBezTo>
                    <a:pt x="3016150" y="580639"/>
                    <a:pt x="3008643" y="581135"/>
                    <a:pt x="3002227" y="582590"/>
                  </a:cubicBezTo>
                  <a:cubicBezTo>
                    <a:pt x="2999680" y="583186"/>
                    <a:pt x="2997200" y="583979"/>
                    <a:pt x="2994785" y="584773"/>
                  </a:cubicBezTo>
                  <a:cubicBezTo>
                    <a:pt x="2986848" y="587287"/>
                    <a:pt x="2979406" y="591057"/>
                    <a:pt x="2972362" y="595257"/>
                  </a:cubicBezTo>
                  <a:cubicBezTo>
                    <a:pt x="2968559" y="597539"/>
                    <a:pt x="2965086" y="600251"/>
                    <a:pt x="2961944" y="603294"/>
                  </a:cubicBezTo>
                  <a:cubicBezTo>
                    <a:pt x="2957942" y="607130"/>
                    <a:pt x="2954073" y="611099"/>
                    <a:pt x="2950335" y="615200"/>
                  </a:cubicBezTo>
                  <a:cubicBezTo>
                    <a:pt x="2943886" y="620955"/>
                    <a:pt x="2937735" y="627140"/>
                    <a:pt x="2932211" y="633886"/>
                  </a:cubicBezTo>
                  <a:cubicBezTo>
                    <a:pt x="2928176" y="638880"/>
                    <a:pt x="2924472" y="644172"/>
                    <a:pt x="2921297" y="649795"/>
                  </a:cubicBezTo>
                  <a:lnTo>
                    <a:pt x="2917593" y="656475"/>
                  </a:lnTo>
                  <a:cubicBezTo>
                    <a:pt x="2913790" y="663751"/>
                    <a:pt x="2910615" y="672383"/>
                    <a:pt x="2912467" y="682041"/>
                  </a:cubicBezTo>
                  <a:cubicBezTo>
                    <a:pt x="2913393" y="687167"/>
                    <a:pt x="2916700" y="691996"/>
                    <a:pt x="2920801" y="694873"/>
                  </a:cubicBezTo>
                  <a:cubicBezTo>
                    <a:pt x="2925994" y="698676"/>
                    <a:pt x="2931848" y="700528"/>
                    <a:pt x="2937635" y="701289"/>
                  </a:cubicBezTo>
                  <a:cubicBezTo>
                    <a:pt x="2946631" y="703307"/>
                    <a:pt x="2955825" y="702215"/>
                    <a:pt x="2964292" y="699867"/>
                  </a:cubicBezTo>
                  <a:cubicBezTo>
                    <a:pt x="2970576" y="698081"/>
                    <a:pt x="2976562" y="695601"/>
                    <a:pt x="2982317" y="692789"/>
                  </a:cubicBezTo>
                  <a:lnTo>
                    <a:pt x="2989097" y="689581"/>
                  </a:lnTo>
                  <a:cubicBezTo>
                    <a:pt x="2996406" y="686175"/>
                    <a:pt x="3003616" y="682570"/>
                    <a:pt x="3010726" y="678733"/>
                  </a:cubicBezTo>
                  <a:cubicBezTo>
                    <a:pt x="3014530" y="676617"/>
                    <a:pt x="3018201" y="674202"/>
                    <a:pt x="3021475" y="671391"/>
                  </a:cubicBezTo>
                  <a:cubicBezTo>
                    <a:pt x="3025709" y="667852"/>
                    <a:pt x="3029876" y="664280"/>
                    <a:pt x="3033977" y="660642"/>
                  </a:cubicBezTo>
                  <a:lnTo>
                    <a:pt x="3042047" y="654789"/>
                  </a:lnTo>
                  <a:lnTo>
                    <a:pt x="3054780" y="645561"/>
                  </a:lnTo>
                  <a:lnTo>
                    <a:pt x="3055871" y="644734"/>
                  </a:lnTo>
                  <a:lnTo>
                    <a:pt x="3067116" y="636466"/>
                  </a:lnTo>
                  <a:lnTo>
                    <a:pt x="3069993" y="634350"/>
                  </a:lnTo>
                  <a:cubicBezTo>
                    <a:pt x="3071978" y="632894"/>
                    <a:pt x="3073995" y="631505"/>
                    <a:pt x="3076079" y="630215"/>
                  </a:cubicBezTo>
                  <a:cubicBezTo>
                    <a:pt x="3082825" y="625982"/>
                    <a:pt x="3089638" y="621815"/>
                    <a:pt x="3096451" y="617813"/>
                  </a:cubicBezTo>
                  <a:cubicBezTo>
                    <a:pt x="3100156" y="615663"/>
                    <a:pt x="3103628" y="613150"/>
                    <a:pt x="3106936" y="610471"/>
                  </a:cubicBezTo>
                  <a:cubicBezTo>
                    <a:pt x="3109052" y="608718"/>
                    <a:pt x="3111235" y="607064"/>
                    <a:pt x="3113385" y="605378"/>
                  </a:cubicBezTo>
                  <a:lnTo>
                    <a:pt x="3128036" y="599193"/>
                  </a:lnTo>
                  <a:cubicBezTo>
                    <a:pt x="3129690" y="598432"/>
                    <a:pt x="3132005" y="597672"/>
                    <a:pt x="3133129" y="597308"/>
                  </a:cubicBezTo>
                  <a:lnTo>
                    <a:pt x="3136172" y="596283"/>
                  </a:lnTo>
                  <a:cubicBezTo>
                    <a:pt x="3138223" y="595621"/>
                    <a:pt x="3140240" y="594827"/>
                    <a:pt x="3142291" y="594265"/>
                  </a:cubicBezTo>
                  <a:lnTo>
                    <a:pt x="3152510" y="591851"/>
                  </a:lnTo>
                  <a:cubicBezTo>
                    <a:pt x="3155917" y="591189"/>
                    <a:pt x="3159422" y="590892"/>
                    <a:pt x="3162862" y="590462"/>
                  </a:cubicBezTo>
                  <a:cubicBezTo>
                    <a:pt x="3177381" y="589172"/>
                    <a:pt x="3191834" y="588577"/>
                    <a:pt x="3206452" y="588444"/>
                  </a:cubicBezTo>
                  <a:lnTo>
                    <a:pt x="3214356" y="588577"/>
                  </a:lnTo>
                  <a:cubicBezTo>
                    <a:pt x="3222922" y="589503"/>
                    <a:pt x="3231455" y="590958"/>
                    <a:pt x="3239889" y="592909"/>
                  </a:cubicBezTo>
                  <a:cubicBezTo>
                    <a:pt x="3246669" y="594596"/>
                    <a:pt x="3253449" y="596514"/>
                    <a:pt x="3259865" y="599358"/>
                  </a:cubicBezTo>
                  <a:cubicBezTo>
                    <a:pt x="3260493" y="599623"/>
                    <a:pt x="3261122" y="599921"/>
                    <a:pt x="3261750" y="600185"/>
                  </a:cubicBezTo>
                  <a:cubicBezTo>
                    <a:pt x="3264230" y="601244"/>
                    <a:pt x="3266711" y="602368"/>
                    <a:pt x="3269191" y="603459"/>
                  </a:cubicBezTo>
                  <a:cubicBezTo>
                    <a:pt x="3271771" y="604584"/>
                    <a:pt x="3274384" y="605708"/>
                    <a:pt x="3276930" y="606866"/>
                  </a:cubicBezTo>
                  <a:cubicBezTo>
                    <a:pt x="3284504" y="610305"/>
                    <a:pt x="3292012" y="613877"/>
                    <a:pt x="3299387" y="617714"/>
                  </a:cubicBezTo>
                  <a:lnTo>
                    <a:pt x="3306233" y="621650"/>
                  </a:lnTo>
                  <a:cubicBezTo>
                    <a:pt x="3313344" y="626445"/>
                    <a:pt x="3319892" y="632001"/>
                    <a:pt x="3326077" y="637921"/>
                  </a:cubicBezTo>
                  <a:cubicBezTo>
                    <a:pt x="3330938" y="642882"/>
                    <a:pt x="3335403" y="648240"/>
                    <a:pt x="3339008" y="654094"/>
                  </a:cubicBezTo>
                  <a:cubicBezTo>
                    <a:pt x="3346549" y="666298"/>
                    <a:pt x="3352469" y="679163"/>
                    <a:pt x="3356041" y="692922"/>
                  </a:cubicBezTo>
                  <a:cubicBezTo>
                    <a:pt x="3356901" y="695369"/>
                    <a:pt x="3357033" y="697949"/>
                    <a:pt x="3357562" y="700495"/>
                  </a:cubicBezTo>
                  <a:cubicBezTo>
                    <a:pt x="3358554" y="708863"/>
                    <a:pt x="3357794" y="717363"/>
                    <a:pt x="3356438" y="725697"/>
                  </a:cubicBezTo>
                  <a:cubicBezTo>
                    <a:pt x="3355016" y="732411"/>
                    <a:pt x="3353197" y="739125"/>
                    <a:pt x="3350055" y="745309"/>
                  </a:cubicBezTo>
                  <a:cubicBezTo>
                    <a:pt x="3347276" y="751924"/>
                    <a:pt x="3343440" y="758075"/>
                    <a:pt x="3340133" y="764425"/>
                  </a:cubicBezTo>
                  <a:cubicBezTo>
                    <a:pt x="3338181" y="767468"/>
                    <a:pt x="3336329" y="770577"/>
                    <a:pt x="3334510" y="773686"/>
                  </a:cubicBezTo>
                  <a:cubicBezTo>
                    <a:pt x="3333650" y="775306"/>
                    <a:pt x="3332658" y="776828"/>
                    <a:pt x="3331600" y="778283"/>
                  </a:cubicBezTo>
                  <a:lnTo>
                    <a:pt x="3326441" y="785691"/>
                  </a:lnTo>
                  <a:lnTo>
                    <a:pt x="3318900" y="796506"/>
                  </a:lnTo>
                  <a:lnTo>
                    <a:pt x="3330938" y="794389"/>
                  </a:lnTo>
                  <a:lnTo>
                    <a:pt x="3337057" y="793298"/>
                  </a:lnTo>
                  <a:lnTo>
                    <a:pt x="3341588" y="792603"/>
                  </a:lnTo>
                  <a:cubicBezTo>
                    <a:pt x="3346251" y="791909"/>
                    <a:pt x="3350981" y="791314"/>
                    <a:pt x="3355677" y="790884"/>
                  </a:cubicBezTo>
                  <a:cubicBezTo>
                    <a:pt x="3363317" y="790189"/>
                    <a:pt x="3371023" y="789958"/>
                    <a:pt x="3378663" y="790520"/>
                  </a:cubicBezTo>
                  <a:cubicBezTo>
                    <a:pt x="3394505" y="791710"/>
                    <a:pt x="3410214" y="793430"/>
                    <a:pt x="3424965" y="798193"/>
                  </a:cubicBezTo>
                  <a:cubicBezTo>
                    <a:pt x="3427611" y="799086"/>
                    <a:pt x="3430223" y="800045"/>
                    <a:pt x="3432737" y="801269"/>
                  </a:cubicBezTo>
                  <a:cubicBezTo>
                    <a:pt x="3440774" y="805535"/>
                    <a:pt x="3447421" y="811918"/>
                    <a:pt x="3451886" y="819558"/>
                  </a:cubicBezTo>
                  <a:cubicBezTo>
                    <a:pt x="3455425" y="825875"/>
                    <a:pt x="3457046" y="833151"/>
                    <a:pt x="3457079" y="840427"/>
                  </a:cubicBezTo>
                  <a:cubicBezTo>
                    <a:pt x="3457112" y="848034"/>
                    <a:pt x="3455888" y="855673"/>
                    <a:pt x="3454234" y="863247"/>
                  </a:cubicBezTo>
                  <a:cubicBezTo>
                    <a:pt x="3453507" y="867084"/>
                    <a:pt x="3452415" y="870854"/>
                    <a:pt x="3451423" y="874657"/>
                  </a:cubicBezTo>
                  <a:cubicBezTo>
                    <a:pt x="3451026" y="876708"/>
                    <a:pt x="3447521" y="886530"/>
                    <a:pt x="3445106" y="892781"/>
                  </a:cubicBezTo>
                  <a:lnTo>
                    <a:pt x="3443254" y="897941"/>
                  </a:lnTo>
                  <a:cubicBezTo>
                    <a:pt x="3441534" y="899230"/>
                    <a:pt x="3439781" y="900487"/>
                    <a:pt x="3438095" y="901777"/>
                  </a:cubicBezTo>
                  <a:cubicBezTo>
                    <a:pt x="3432538" y="906077"/>
                    <a:pt x="3426883" y="910244"/>
                    <a:pt x="3421062" y="914146"/>
                  </a:cubicBezTo>
                  <a:cubicBezTo>
                    <a:pt x="3408924" y="922315"/>
                    <a:pt x="3397382" y="930980"/>
                    <a:pt x="3385740" y="939480"/>
                  </a:cubicBezTo>
                  <a:cubicBezTo>
                    <a:pt x="3383624" y="941002"/>
                    <a:pt x="3381507" y="942556"/>
                    <a:pt x="3379357" y="943978"/>
                  </a:cubicBezTo>
                  <a:cubicBezTo>
                    <a:pt x="3371982" y="948245"/>
                    <a:pt x="3364408" y="952081"/>
                    <a:pt x="3356570" y="955256"/>
                  </a:cubicBezTo>
                  <a:cubicBezTo>
                    <a:pt x="3350220" y="957869"/>
                    <a:pt x="3343605" y="959820"/>
                    <a:pt x="3336892" y="960945"/>
                  </a:cubicBezTo>
                  <a:cubicBezTo>
                    <a:pt x="3323067" y="963425"/>
                    <a:pt x="3308019" y="965244"/>
                    <a:pt x="3303058" y="953966"/>
                  </a:cubicBezTo>
                  <a:cubicBezTo>
                    <a:pt x="3302165" y="952048"/>
                    <a:pt x="3301537" y="949832"/>
                    <a:pt x="3301305" y="947550"/>
                  </a:cubicBezTo>
                  <a:cubicBezTo>
                    <a:pt x="3301041" y="939943"/>
                    <a:pt x="3304679" y="932469"/>
                    <a:pt x="3310003" y="926549"/>
                  </a:cubicBezTo>
                  <a:cubicBezTo>
                    <a:pt x="3314369" y="921786"/>
                    <a:pt x="3320024" y="918049"/>
                    <a:pt x="3326143" y="915701"/>
                  </a:cubicBezTo>
                  <a:cubicBezTo>
                    <a:pt x="3332526" y="913220"/>
                    <a:pt x="3339273" y="911534"/>
                    <a:pt x="3346218" y="910078"/>
                  </a:cubicBezTo>
                  <a:lnTo>
                    <a:pt x="3356735" y="908028"/>
                  </a:lnTo>
                  <a:cubicBezTo>
                    <a:pt x="3360373" y="907333"/>
                    <a:pt x="3363648" y="906606"/>
                    <a:pt x="3366360" y="906771"/>
                  </a:cubicBezTo>
                  <a:cubicBezTo>
                    <a:pt x="3368278" y="906870"/>
                    <a:pt x="3369766" y="907466"/>
                    <a:pt x="3370924" y="908656"/>
                  </a:cubicBezTo>
                  <a:cubicBezTo>
                    <a:pt x="3372577" y="910806"/>
                    <a:pt x="3372710" y="914709"/>
                    <a:pt x="3371387" y="917586"/>
                  </a:cubicBezTo>
                  <a:cubicBezTo>
                    <a:pt x="3370031" y="920728"/>
                    <a:pt x="3367253" y="923407"/>
                    <a:pt x="3364011" y="925755"/>
                  </a:cubicBezTo>
                  <a:cubicBezTo>
                    <a:pt x="3358554" y="929591"/>
                    <a:pt x="3352370" y="932700"/>
                    <a:pt x="3346020" y="934817"/>
                  </a:cubicBezTo>
                  <a:cubicBezTo>
                    <a:pt x="3341753" y="936239"/>
                    <a:pt x="3337388" y="937430"/>
                    <a:pt x="3333088" y="938422"/>
                  </a:cubicBezTo>
                  <a:cubicBezTo>
                    <a:pt x="3331104" y="938885"/>
                    <a:pt x="3329516" y="938852"/>
                    <a:pt x="3329020" y="938620"/>
                  </a:cubicBezTo>
                  <a:cubicBezTo>
                    <a:pt x="3328392" y="938257"/>
                    <a:pt x="3328789" y="938554"/>
                    <a:pt x="3328623" y="938422"/>
                  </a:cubicBezTo>
                  <a:cubicBezTo>
                    <a:pt x="3328723" y="938257"/>
                    <a:pt x="3328193" y="938720"/>
                    <a:pt x="3329020" y="937827"/>
                  </a:cubicBezTo>
                  <a:cubicBezTo>
                    <a:pt x="3329715" y="937099"/>
                    <a:pt x="3330740" y="936173"/>
                    <a:pt x="3331633" y="935412"/>
                  </a:cubicBezTo>
                  <a:cubicBezTo>
                    <a:pt x="3333485" y="933792"/>
                    <a:pt x="3335403" y="932237"/>
                    <a:pt x="3337388" y="930782"/>
                  </a:cubicBezTo>
                  <a:cubicBezTo>
                    <a:pt x="3339372" y="929327"/>
                    <a:pt x="3341489" y="927971"/>
                    <a:pt x="3343672" y="926714"/>
                  </a:cubicBezTo>
                  <a:lnTo>
                    <a:pt x="3341092" y="921224"/>
                  </a:lnTo>
                  <a:cubicBezTo>
                    <a:pt x="3335503" y="923837"/>
                    <a:pt x="3330277" y="927177"/>
                    <a:pt x="3325581" y="931146"/>
                  </a:cubicBezTo>
                  <a:cubicBezTo>
                    <a:pt x="3324820" y="931774"/>
                    <a:pt x="3323993" y="932436"/>
                    <a:pt x="3323133" y="933329"/>
                  </a:cubicBezTo>
                  <a:cubicBezTo>
                    <a:pt x="3322108" y="934387"/>
                    <a:pt x="3321215" y="935776"/>
                    <a:pt x="3320884" y="937264"/>
                  </a:cubicBezTo>
                  <a:cubicBezTo>
                    <a:pt x="3320785" y="937794"/>
                    <a:pt x="3320719" y="938356"/>
                    <a:pt x="3320719" y="938885"/>
                  </a:cubicBezTo>
                  <a:cubicBezTo>
                    <a:pt x="3320686" y="941828"/>
                    <a:pt x="3323034" y="944805"/>
                    <a:pt x="3325515" y="946029"/>
                  </a:cubicBezTo>
                  <a:cubicBezTo>
                    <a:pt x="3328193" y="947352"/>
                    <a:pt x="3330839" y="947352"/>
                    <a:pt x="3333055" y="947120"/>
                  </a:cubicBezTo>
                  <a:cubicBezTo>
                    <a:pt x="3337421" y="946558"/>
                    <a:pt x="3340893" y="945698"/>
                    <a:pt x="3344796" y="944673"/>
                  </a:cubicBezTo>
                  <a:cubicBezTo>
                    <a:pt x="3348897" y="943515"/>
                    <a:pt x="3352833" y="941762"/>
                    <a:pt x="3356372" y="939447"/>
                  </a:cubicBezTo>
                  <a:cubicBezTo>
                    <a:pt x="3360903" y="936438"/>
                    <a:pt x="3365103" y="933329"/>
                    <a:pt x="3369072" y="929558"/>
                  </a:cubicBezTo>
                  <a:cubicBezTo>
                    <a:pt x="3372412" y="926913"/>
                    <a:pt x="3375686" y="923605"/>
                    <a:pt x="3377373" y="919074"/>
                  </a:cubicBezTo>
                  <a:cubicBezTo>
                    <a:pt x="3378960" y="914609"/>
                    <a:pt x="3378861" y="909351"/>
                    <a:pt x="3375818" y="905084"/>
                  </a:cubicBezTo>
                  <a:cubicBezTo>
                    <a:pt x="3373536" y="901876"/>
                    <a:pt x="3369634" y="900322"/>
                    <a:pt x="3366260" y="900057"/>
                  </a:cubicBezTo>
                  <a:cubicBezTo>
                    <a:pt x="3362854" y="899760"/>
                    <a:pt x="3359712" y="900256"/>
                    <a:pt x="3356801" y="900653"/>
                  </a:cubicBezTo>
                  <a:cubicBezTo>
                    <a:pt x="3354486" y="901016"/>
                    <a:pt x="3352171" y="901281"/>
                    <a:pt x="3349823" y="901513"/>
                  </a:cubicBezTo>
                  <a:cubicBezTo>
                    <a:pt x="3342249" y="902240"/>
                    <a:pt x="3334543" y="903431"/>
                    <a:pt x="3326904" y="905812"/>
                  </a:cubicBezTo>
                  <a:cubicBezTo>
                    <a:pt x="3322803" y="907069"/>
                    <a:pt x="3318867" y="909152"/>
                    <a:pt x="3315427" y="911864"/>
                  </a:cubicBezTo>
                  <a:cubicBezTo>
                    <a:pt x="3311128" y="915370"/>
                    <a:pt x="3307258" y="919372"/>
                    <a:pt x="3304216" y="923936"/>
                  </a:cubicBezTo>
                  <a:cubicBezTo>
                    <a:pt x="3298825" y="930418"/>
                    <a:pt x="3294922" y="938819"/>
                    <a:pt x="3295187" y="947715"/>
                  </a:cubicBezTo>
                  <a:cubicBezTo>
                    <a:pt x="3295319" y="954098"/>
                    <a:pt x="3297766" y="961077"/>
                    <a:pt x="3303323" y="965343"/>
                  </a:cubicBezTo>
                  <a:cubicBezTo>
                    <a:pt x="3305406" y="966997"/>
                    <a:pt x="3307787" y="968287"/>
                    <a:pt x="3310202" y="969213"/>
                  </a:cubicBezTo>
                  <a:cubicBezTo>
                    <a:pt x="3318272" y="972222"/>
                    <a:pt x="3326672" y="971495"/>
                    <a:pt x="3334279" y="970536"/>
                  </a:cubicBezTo>
                  <a:cubicBezTo>
                    <a:pt x="3338446" y="969973"/>
                    <a:pt x="3342547" y="968882"/>
                    <a:pt x="3346384" y="967195"/>
                  </a:cubicBezTo>
                  <a:cubicBezTo>
                    <a:pt x="3351278" y="965112"/>
                    <a:pt x="3356008" y="962764"/>
                    <a:pt x="3360539" y="960217"/>
                  </a:cubicBezTo>
                  <a:cubicBezTo>
                    <a:pt x="3368112" y="957042"/>
                    <a:pt x="3375355" y="953338"/>
                    <a:pt x="3382400" y="949270"/>
                  </a:cubicBezTo>
                  <a:cubicBezTo>
                    <a:pt x="3387592" y="946260"/>
                    <a:pt x="3392653" y="943085"/>
                    <a:pt x="3397613" y="939745"/>
                  </a:cubicBezTo>
                  <a:cubicBezTo>
                    <a:pt x="3399532" y="938455"/>
                    <a:pt x="3401516" y="937198"/>
                    <a:pt x="3403500" y="936008"/>
                  </a:cubicBezTo>
                  <a:cubicBezTo>
                    <a:pt x="3410016" y="932138"/>
                    <a:pt x="3416432" y="928070"/>
                    <a:pt x="3422749" y="923936"/>
                  </a:cubicBezTo>
                  <a:cubicBezTo>
                    <a:pt x="3426155" y="921687"/>
                    <a:pt x="3429297" y="919140"/>
                    <a:pt x="3432208" y="916296"/>
                  </a:cubicBezTo>
                  <a:lnTo>
                    <a:pt x="3443221" y="905514"/>
                  </a:lnTo>
                  <a:cubicBezTo>
                    <a:pt x="3449571" y="900620"/>
                    <a:pt x="3455987" y="895791"/>
                    <a:pt x="3462503" y="891161"/>
                  </a:cubicBezTo>
                  <a:lnTo>
                    <a:pt x="3461543" y="889838"/>
                  </a:lnTo>
                  <a:lnTo>
                    <a:pt x="3461874" y="889573"/>
                  </a:lnTo>
                  <a:cubicBezTo>
                    <a:pt x="3462503" y="889077"/>
                    <a:pt x="3463495" y="888383"/>
                    <a:pt x="3463991" y="888085"/>
                  </a:cubicBezTo>
                  <a:lnTo>
                    <a:pt x="3465248" y="887192"/>
                  </a:lnTo>
                  <a:lnTo>
                    <a:pt x="3470374" y="883719"/>
                  </a:lnTo>
                  <a:cubicBezTo>
                    <a:pt x="3475864" y="879850"/>
                    <a:pt x="3481751" y="876609"/>
                    <a:pt x="3487671" y="873500"/>
                  </a:cubicBezTo>
                  <a:cubicBezTo>
                    <a:pt x="3493823" y="870192"/>
                    <a:pt x="3500173" y="867183"/>
                    <a:pt x="3506225" y="863677"/>
                  </a:cubicBezTo>
                  <a:cubicBezTo>
                    <a:pt x="3512410" y="860502"/>
                    <a:pt x="3518462" y="856963"/>
                    <a:pt x="3524547" y="853491"/>
                  </a:cubicBezTo>
                  <a:lnTo>
                    <a:pt x="3531162" y="849786"/>
                  </a:lnTo>
                  <a:cubicBezTo>
                    <a:pt x="3538603" y="846182"/>
                    <a:pt x="3546342" y="843205"/>
                    <a:pt x="3553949" y="839964"/>
                  </a:cubicBezTo>
                  <a:cubicBezTo>
                    <a:pt x="3560233" y="837583"/>
                    <a:pt x="3566616" y="835466"/>
                    <a:pt x="3573065" y="833614"/>
                  </a:cubicBezTo>
                  <a:cubicBezTo>
                    <a:pt x="3586658" y="830141"/>
                    <a:pt x="3599954" y="825974"/>
                    <a:pt x="3613315" y="821774"/>
                  </a:cubicBezTo>
                  <a:lnTo>
                    <a:pt x="3620558" y="819459"/>
                  </a:lnTo>
                  <a:cubicBezTo>
                    <a:pt x="3628595" y="817640"/>
                    <a:pt x="3636764" y="816251"/>
                    <a:pt x="3644900" y="814928"/>
                  </a:cubicBezTo>
                  <a:cubicBezTo>
                    <a:pt x="3651547" y="814134"/>
                    <a:pt x="3658195" y="813109"/>
                    <a:pt x="3664909" y="813241"/>
                  </a:cubicBezTo>
                  <a:cubicBezTo>
                    <a:pt x="3671887" y="813142"/>
                    <a:pt x="3678832" y="812811"/>
                    <a:pt x="3685778" y="812844"/>
                  </a:cubicBezTo>
                  <a:cubicBezTo>
                    <a:pt x="3692723" y="812480"/>
                    <a:pt x="3699635" y="812646"/>
                    <a:pt x="3706581" y="812447"/>
                  </a:cubicBezTo>
                  <a:cubicBezTo>
                    <a:pt x="3709127" y="812315"/>
                    <a:pt x="3711641" y="812315"/>
                    <a:pt x="3714121" y="812480"/>
                  </a:cubicBezTo>
                  <a:lnTo>
                    <a:pt x="3726325" y="813935"/>
                  </a:lnTo>
                  <a:lnTo>
                    <a:pt x="3738364" y="816350"/>
                  </a:lnTo>
                  <a:cubicBezTo>
                    <a:pt x="3744879" y="817640"/>
                    <a:pt x="3751130" y="820087"/>
                    <a:pt x="3757248" y="822435"/>
                  </a:cubicBezTo>
                  <a:cubicBezTo>
                    <a:pt x="3769783" y="828223"/>
                    <a:pt x="3781954" y="834143"/>
                    <a:pt x="3793463" y="841551"/>
                  </a:cubicBezTo>
                  <a:cubicBezTo>
                    <a:pt x="3795712" y="842709"/>
                    <a:pt x="3797564" y="844329"/>
                    <a:pt x="3799549" y="845818"/>
                  </a:cubicBezTo>
                  <a:cubicBezTo>
                    <a:pt x="3802492" y="848596"/>
                    <a:pt x="3805799" y="850977"/>
                    <a:pt x="3808445" y="854053"/>
                  </a:cubicBezTo>
                  <a:lnTo>
                    <a:pt x="3816449" y="863181"/>
                  </a:lnTo>
                  <a:cubicBezTo>
                    <a:pt x="3818433" y="865794"/>
                    <a:pt x="3820120" y="868671"/>
                    <a:pt x="3821906" y="871416"/>
                  </a:cubicBezTo>
                  <a:cubicBezTo>
                    <a:pt x="3823626" y="874227"/>
                    <a:pt x="3825511" y="876906"/>
                    <a:pt x="3826635" y="880048"/>
                  </a:cubicBezTo>
                  <a:cubicBezTo>
                    <a:pt x="3829314" y="886398"/>
                    <a:pt x="3832489" y="892384"/>
                    <a:pt x="3834606" y="898933"/>
                  </a:cubicBezTo>
                  <a:lnTo>
                    <a:pt x="3838442" y="908491"/>
                  </a:lnTo>
                  <a:cubicBezTo>
                    <a:pt x="3839401" y="911765"/>
                    <a:pt x="3840460" y="915039"/>
                    <a:pt x="3841584" y="918314"/>
                  </a:cubicBezTo>
                  <a:lnTo>
                    <a:pt x="3844032" y="925424"/>
                  </a:lnTo>
                  <a:cubicBezTo>
                    <a:pt x="3845322" y="933494"/>
                    <a:pt x="3846876" y="941564"/>
                    <a:pt x="3847604" y="949733"/>
                  </a:cubicBezTo>
                  <a:cubicBezTo>
                    <a:pt x="3848000" y="956380"/>
                    <a:pt x="3848331" y="963061"/>
                    <a:pt x="3848166" y="969709"/>
                  </a:cubicBezTo>
                  <a:cubicBezTo>
                    <a:pt x="3847571" y="976687"/>
                    <a:pt x="3847273" y="983633"/>
                    <a:pt x="3847207" y="990578"/>
                  </a:cubicBezTo>
                  <a:cubicBezTo>
                    <a:pt x="3846942" y="997523"/>
                    <a:pt x="3846446" y="1004469"/>
                    <a:pt x="3846479" y="1011480"/>
                  </a:cubicBezTo>
                  <a:lnTo>
                    <a:pt x="3846016" y="1023982"/>
                  </a:lnTo>
                  <a:lnTo>
                    <a:pt x="3864041" y="1019219"/>
                  </a:lnTo>
                  <a:cubicBezTo>
                    <a:pt x="3866257" y="1018690"/>
                    <a:pt x="3868406" y="1017962"/>
                    <a:pt x="3870655" y="1017598"/>
                  </a:cubicBezTo>
                  <a:lnTo>
                    <a:pt x="3877369" y="1016606"/>
                  </a:lnTo>
                  <a:cubicBezTo>
                    <a:pt x="3881007" y="1016143"/>
                    <a:pt x="3884645" y="1015548"/>
                    <a:pt x="3888316" y="1015283"/>
                  </a:cubicBezTo>
                  <a:lnTo>
                    <a:pt x="3899297" y="1015548"/>
                  </a:lnTo>
                  <a:cubicBezTo>
                    <a:pt x="3901215" y="1015647"/>
                    <a:pt x="3903100" y="1015614"/>
                    <a:pt x="3905018" y="1015746"/>
                  </a:cubicBezTo>
                  <a:lnTo>
                    <a:pt x="3910707" y="1016474"/>
                  </a:lnTo>
                  <a:cubicBezTo>
                    <a:pt x="3914477" y="1016970"/>
                    <a:pt x="3918280" y="1017135"/>
                    <a:pt x="3922051" y="1017731"/>
                  </a:cubicBezTo>
                  <a:cubicBezTo>
                    <a:pt x="3929558" y="1019120"/>
                    <a:pt x="3937132" y="1020013"/>
                    <a:pt x="3944673" y="1021799"/>
                  </a:cubicBezTo>
                  <a:cubicBezTo>
                    <a:pt x="3947385" y="1022361"/>
                    <a:pt x="3950163" y="1022824"/>
                    <a:pt x="3952875" y="1023485"/>
                  </a:cubicBezTo>
                  <a:cubicBezTo>
                    <a:pt x="3961540" y="1026330"/>
                    <a:pt x="3970205" y="1029339"/>
                    <a:pt x="3978771" y="1032746"/>
                  </a:cubicBezTo>
                  <a:cubicBezTo>
                    <a:pt x="3985749" y="1035425"/>
                    <a:pt x="3992595" y="1038600"/>
                    <a:pt x="3999375" y="1041808"/>
                  </a:cubicBezTo>
                  <a:cubicBezTo>
                    <a:pt x="4013497" y="1048621"/>
                    <a:pt x="4028281" y="1054541"/>
                    <a:pt x="4043726" y="1058377"/>
                  </a:cubicBezTo>
                  <a:cubicBezTo>
                    <a:pt x="4046471" y="1059171"/>
                    <a:pt x="4049282" y="1059800"/>
                    <a:pt x="4052093" y="1060329"/>
                  </a:cubicBezTo>
                  <a:lnTo>
                    <a:pt x="4065620" y="1064099"/>
                  </a:lnTo>
                  <a:lnTo>
                    <a:pt x="4079412" y="1066943"/>
                  </a:lnTo>
                  <a:cubicBezTo>
                    <a:pt x="4086853" y="1068630"/>
                    <a:pt x="4094460" y="1069258"/>
                    <a:pt x="4102000" y="1070846"/>
                  </a:cubicBezTo>
                  <a:cubicBezTo>
                    <a:pt x="4109872" y="1071937"/>
                    <a:pt x="4117942" y="1072268"/>
                    <a:pt x="4125912" y="1072533"/>
                  </a:cubicBezTo>
                  <a:cubicBezTo>
                    <a:pt x="4133817" y="1072268"/>
                    <a:pt x="4141721" y="1071772"/>
                    <a:pt x="4149592" y="1070978"/>
                  </a:cubicBezTo>
                  <a:lnTo>
                    <a:pt x="4158059" y="1069887"/>
                  </a:lnTo>
                  <a:cubicBezTo>
                    <a:pt x="4167319" y="1069325"/>
                    <a:pt x="4176613" y="1068696"/>
                    <a:pt x="4185840" y="1067737"/>
                  </a:cubicBezTo>
                  <a:cubicBezTo>
                    <a:pt x="4193381" y="1067109"/>
                    <a:pt x="4200889" y="1066579"/>
                    <a:pt x="4208429" y="1066150"/>
                  </a:cubicBezTo>
                  <a:cubicBezTo>
                    <a:pt x="4224172" y="1065389"/>
                    <a:pt x="4239815" y="1063239"/>
                    <a:pt x="4255227" y="1059998"/>
                  </a:cubicBezTo>
                  <a:lnTo>
                    <a:pt x="4263529" y="1058212"/>
                  </a:lnTo>
                  <a:lnTo>
                    <a:pt x="4291012" y="1054210"/>
                  </a:lnTo>
                  <a:cubicBezTo>
                    <a:pt x="4298454" y="1053086"/>
                    <a:pt x="4305928" y="1052226"/>
                    <a:pt x="4313436" y="1051597"/>
                  </a:cubicBezTo>
                  <a:cubicBezTo>
                    <a:pt x="4329079" y="1050308"/>
                    <a:pt x="4344590" y="1048125"/>
                    <a:pt x="4359936" y="1045115"/>
                  </a:cubicBezTo>
                  <a:lnTo>
                    <a:pt x="4368271" y="1043627"/>
                  </a:lnTo>
                  <a:cubicBezTo>
                    <a:pt x="4377432" y="1042535"/>
                    <a:pt x="4386593" y="1041676"/>
                    <a:pt x="4395787" y="1041014"/>
                  </a:cubicBezTo>
                  <a:cubicBezTo>
                    <a:pt x="4403229" y="1040286"/>
                    <a:pt x="4410703" y="1040452"/>
                    <a:pt x="4418178" y="1040518"/>
                  </a:cubicBezTo>
                  <a:lnTo>
                    <a:pt x="4441362" y="1041345"/>
                  </a:lnTo>
                  <a:cubicBezTo>
                    <a:pt x="4445198" y="1041609"/>
                    <a:pt x="4449035" y="1041808"/>
                    <a:pt x="4452904" y="1041940"/>
                  </a:cubicBezTo>
                  <a:cubicBezTo>
                    <a:pt x="4458262" y="1042172"/>
                    <a:pt x="4456641" y="1041907"/>
                    <a:pt x="4458361" y="1041841"/>
                  </a:cubicBezTo>
                  <a:cubicBezTo>
                    <a:pt x="4459254" y="1041808"/>
                    <a:pt x="4460478" y="1041775"/>
                    <a:pt x="4461999" y="1041841"/>
                  </a:cubicBezTo>
                  <a:lnTo>
                    <a:pt x="4447513" y="1048852"/>
                  </a:lnTo>
                  <a:lnTo>
                    <a:pt x="4437558" y="1053483"/>
                  </a:lnTo>
                  <a:cubicBezTo>
                    <a:pt x="4434185" y="1054839"/>
                    <a:pt x="4430679" y="1055897"/>
                    <a:pt x="4427207" y="1057054"/>
                  </a:cubicBezTo>
                  <a:cubicBezTo>
                    <a:pt x="4412688" y="1061685"/>
                    <a:pt x="4398698" y="1067572"/>
                    <a:pt x="4384344" y="1072698"/>
                  </a:cubicBezTo>
                  <a:lnTo>
                    <a:pt x="4376671" y="1075708"/>
                  </a:ln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40"/>
                    <a:pt x="3585997" y="1122671"/>
                  </a:cubicBezTo>
                  <a:cubicBezTo>
                    <a:pt x="3584178" y="1118934"/>
                    <a:pt x="3581367" y="1115494"/>
                    <a:pt x="3578026" y="1113312"/>
                  </a:cubicBezTo>
                  <a:close/>
                  <a:moveTo>
                    <a:pt x="3539331" y="1176183"/>
                  </a:moveTo>
                  <a:cubicBezTo>
                    <a:pt x="3527524" y="1181607"/>
                    <a:pt x="3515585" y="1186403"/>
                    <a:pt x="3503414" y="1191033"/>
                  </a:cubicBezTo>
                  <a:cubicBezTo>
                    <a:pt x="3501198" y="1191794"/>
                    <a:pt x="3498982" y="1192653"/>
                    <a:pt x="3496733" y="1193348"/>
                  </a:cubicBezTo>
                  <a:cubicBezTo>
                    <a:pt x="3489259" y="1195134"/>
                    <a:pt x="3481652" y="1196391"/>
                    <a:pt x="3474012" y="1197151"/>
                  </a:cubicBezTo>
                  <a:cubicBezTo>
                    <a:pt x="3467860" y="1197747"/>
                    <a:pt x="3461676" y="1197581"/>
                    <a:pt x="3456351" y="1195729"/>
                  </a:cubicBezTo>
                  <a:cubicBezTo>
                    <a:pt x="3450596" y="1193877"/>
                    <a:pt x="3446495" y="1190404"/>
                    <a:pt x="3447057" y="1187229"/>
                  </a:cubicBezTo>
                  <a:cubicBezTo>
                    <a:pt x="3447124" y="1183426"/>
                    <a:pt x="3451555" y="1178002"/>
                    <a:pt x="3455326" y="1172710"/>
                  </a:cubicBezTo>
                  <a:lnTo>
                    <a:pt x="3459592" y="1167055"/>
                  </a:lnTo>
                  <a:cubicBezTo>
                    <a:pt x="3464785" y="1161333"/>
                    <a:pt x="3470242" y="1155843"/>
                    <a:pt x="3475963" y="1150684"/>
                  </a:cubicBezTo>
                  <a:cubicBezTo>
                    <a:pt x="3480660" y="1146484"/>
                    <a:pt x="3485587" y="1142581"/>
                    <a:pt x="3490879" y="1139274"/>
                  </a:cubicBezTo>
                  <a:cubicBezTo>
                    <a:pt x="3501859" y="1132295"/>
                    <a:pt x="3512840" y="1125681"/>
                    <a:pt x="3524415" y="1120224"/>
                  </a:cubicBezTo>
                  <a:cubicBezTo>
                    <a:pt x="3526499" y="1119232"/>
                    <a:pt x="3528681" y="1118438"/>
                    <a:pt x="3530798" y="1117512"/>
                  </a:cubicBezTo>
                  <a:cubicBezTo>
                    <a:pt x="3537909" y="1115594"/>
                    <a:pt x="3545582" y="1114833"/>
                    <a:pt x="3553056" y="1115064"/>
                  </a:cubicBezTo>
                  <a:cubicBezTo>
                    <a:pt x="3559109" y="1115296"/>
                    <a:pt x="3565194" y="1116487"/>
                    <a:pt x="3570188" y="1119099"/>
                  </a:cubicBezTo>
                  <a:cubicBezTo>
                    <a:pt x="3575480" y="1121811"/>
                    <a:pt x="3578919" y="1125548"/>
                    <a:pt x="3579415" y="1130377"/>
                  </a:cubicBezTo>
                  <a:cubicBezTo>
                    <a:pt x="3580011" y="1135107"/>
                    <a:pt x="3578622" y="1141357"/>
                    <a:pt x="3576141" y="1146583"/>
                  </a:cubicBezTo>
                  <a:cubicBezTo>
                    <a:pt x="3575182" y="1148534"/>
                    <a:pt x="3574057" y="1150419"/>
                    <a:pt x="3572735" y="1152238"/>
                  </a:cubicBezTo>
                  <a:cubicBezTo>
                    <a:pt x="3568005" y="1157828"/>
                    <a:pt x="3561854" y="1162458"/>
                    <a:pt x="3555570" y="1166923"/>
                  </a:cubicBezTo>
                  <a:cubicBezTo>
                    <a:pt x="3550476" y="1170495"/>
                    <a:pt x="3544986" y="1173570"/>
                    <a:pt x="3539331" y="1176183"/>
                  </a:cubicBezTo>
                  <a:close/>
                  <a:moveTo>
                    <a:pt x="1147729" y="1116784"/>
                  </a:moveTo>
                  <a:cubicBezTo>
                    <a:pt x="1143496" y="1115494"/>
                    <a:pt x="1139031" y="1115097"/>
                    <a:pt x="1134731" y="1115097"/>
                  </a:cubicBezTo>
                  <a:cubicBezTo>
                    <a:pt x="1116607" y="1115726"/>
                    <a:pt x="1100435" y="1123961"/>
                    <a:pt x="1087272" y="1135007"/>
                  </a:cubicBezTo>
                  <a:cubicBezTo>
                    <a:pt x="1084890" y="1137025"/>
                    <a:pt x="1082675" y="1139241"/>
                    <a:pt x="1080525" y="1141556"/>
                  </a:cubicBezTo>
                  <a:cubicBezTo>
                    <a:pt x="1076721" y="1145326"/>
                    <a:pt x="1073613" y="1149725"/>
                    <a:pt x="1071661" y="1154917"/>
                  </a:cubicBezTo>
                  <a:cubicBezTo>
                    <a:pt x="1069743" y="1159977"/>
                    <a:pt x="1069346" y="1166724"/>
                    <a:pt x="1072819" y="1172016"/>
                  </a:cubicBezTo>
                  <a:cubicBezTo>
                    <a:pt x="1075531" y="1176315"/>
                    <a:pt x="1080062" y="1178928"/>
                    <a:pt x="1084394" y="1180185"/>
                  </a:cubicBezTo>
                  <a:cubicBezTo>
                    <a:pt x="1088760" y="1181475"/>
                    <a:pt x="1093225" y="1181806"/>
                    <a:pt x="1097524" y="1181607"/>
                  </a:cubicBezTo>
                  <a:cubicBezTo>
                    <a:pt x="1106421" y="1181309"/>
                    <a:pt x="1115119" y="1178829"/>
                    <a:pt x="1122990" y="1175257"/>
                  </a:cubicBezTo>
                  <a:cubicBezTo>
                    <a:pt x="1130928" y="1171586"/>
                    <a:pt x="1138006" y="1167154"/>
                    <a:pt x="1144885" y="1161796"/>
                  </a:cubicBezTo>
                  <a:cubicBezTo>
                    <a:pt x="1147464" y="1159746"/>
                    <a:pt x="1149680" y="1157398"/>
                    <a:pt x="1151764" y="1154950"/>
                  </a:cubicBezTo>
                  <a:cubicBezTo>
                    <a:pt x="1155303" y="1151114"/>
                    <a:pt x="1158379" y="1146748"/>
                    <a:pt x="1160396" y="1141655"/>
                  </a:cubicBezTo>
                  <a:cubicBezTo>
                    <a:pt x="1162380" y="1136760"/>
                    <a:pt x="1163174" y="1130013"/>
                    <a:pt x="1159536" y="1124457"/>
                  </a:cubicBezTo>
                  <a:cubicBezTo>
                    <a:pt x="1156560" y="1120058"/>
                    <a:pt x="1151896" y="1118074"/>
                    <a:pt x="1147729" y="1116784"/>
                  </a:cubicBezTo>
                  <a:close/>
                  <a:moveTo>
                    <a:pt x="1154311" y="1140299"/>
                  </a:moveTo>
                  <a:cubicBezTo>
                    <a:pt x="1152690" y="1144102"/>
                    <a:pt x="1150210" y="1147674"/>
                    <a:pt x="1147299" y="1150816"/>
                  </a:cubicBezTo>
                  <a:cubicBezTo>
                    <a:pt x="1143066" y="1155479"/>
                    <a:pt x="1137543" y="1158787"/>
                    <a:pt x="1131788" y="1162226"/>
                  </a:cubicBezTo>
                  <a:cubicBezTo>
                    <a:pt x="1129572" y="1163516"/>
                    <a:pt x="1127290" y="1164707"/>
                    <a:pt x="1124942" y="1165699"/>
                  </a:cubicBezTo>
                  <a:cubicBezTo>
                    <a:pt x="1117302" y="1168973"/>
                    <a:pt x="1109431" y="1171421"/>
                    <a:pt x="1101559" y="1172247"/>
                  </a:cubicBezTo>
                  <a:cubicBezTo>
                    <a:pt x="1097293" y="1172677"/>
                    <a:pt x="1093225" y="1173140"/>
                    <a:pt x="1089322" y="1173041"/>
                  </a:cubicBezTo>
                  <a:cubicBezTo>
                    <a:pt x="1084361" y="1172942"/>
                    <a:pt x="1079632" y="1171388"/>
                    <a:pt x="1077218" y="1167320"/>
                  </a:cubicBezTo>
                  <a:cubicBezTo>
                    <a:pt x="1074241" y="1160473"/>
                    <a:pt x="1079004" y="1151643"/>
                    <a:pt x="1084791" y="1145888"/>
                  </a:cubicBezTo>
                  <a:cubicBezTo>
                    <a:pt x="1089421" y="1141457"/>
                    <a:pt x="1094713" y="1137554"/>
                    <a:pt x="1100302" y="1134181"/>
                  </a:cubicBezTo>
                  <a:cubicBezTo>
                    <a:pt x="1102518" y="1132891"/>
                    <a:pt x="1104767" y="1131700"/>
                    <a:pt x="1107115" y="1130708"/>
                  </a:cubicBezTo>
                  <a:cubicBezTo>
                    <a:pt x="1114722" y="1127566"/>
                    <a:pt x="1122693" y="1125119"/>
                    <a:pt x="1130531" y="1124424"/>
                  </a:cubicBezTo>
                  <a:cubicBezTo>
                    <a:pt x="1134731" y="1124060"/>
                    <a:pt x="1138799" y="1123763"/>
                    <a:pt x="1142768" y="1123895"/>
                  </a:cubicBezTo>
                  <a:cubicBezTo>
                    <a:pt x="1147961" y="1124060"/>
                    <a:pt x="1152822" y="1125449"/>
                    <a:pt x="1155237" y="1129220"/>
                  </a:cubicBezTo>
                  <a:cubicBezTo>
                    <a:pt x="1156692" y="1132362"/>
                    <a:pt x="1155898" y="1136562"/>
                    <a:pt x="1154311" y="1140299"/>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568"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587"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086"/>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190"/>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1376627" y="144308"/>
                  </a:moveTo>
                  <a:cubicBezTo>
                    <a:pt x="1378214" y="139347"/>
                    <a:pt x="1380992" y="134684"/>
                    <a:pt x="1384796" y="130980"/>
                  </a:cubicBezTo>
                  <a:cubicBezTo>
                    <a:pt x="1386251" y="129491"/>
                    <a:pt x="1387905" y="128268"/>
                    <a:pt x="1389657" y="127209"/>
                  </a:cubicBezTo>
                  <a:cubicBezTo>
                    <a:pt x="1395445" y="123869"/>
                    <a:pt x="1402060" y="122282"/>
                    <a:pt x="1408145" y="123042"/>
                  </a:cubicBezTo>
                  <a:cubicBezTo>
                    <a:pt x="1411353" y="123373"/>
                    <a:pt x="1414826" y="124101"/>
                    <a:pt x="1418497" y="124663"/>
                  </a:cubicBezTo>
                  <a:lnTo>
                    <a:pt x="1433115" y="127375"/>
                  </a:lnTo>
                  <a:cubicBezTo>
                    <a:pt x="1436919" y="128433"/>
                    <a:pt x="1440954" y="129359"/>
                    <a:pt x="1445220" y="129425"/>
                  </a:cubicBezTo>
                  <a:cubicBezTo>
                    <a:pt x="1446278" y="129458"/>
                    <a:pt x="1447370" y="129293"/>
                    <a:pt x="1448461" y="129227"/>
                  </a:cubicBezTo>
                  <a:cubicBezTo>
                    <a:pt x="1449619" y="129095"/>
                    <a:pt x="1451239" y="128598"/>
                    <a:pt x="1452628" y="128301"/>
                  </a:cubicBezTo>
                  <a:cubicBezTo>
                    <a:pt x="1455241" y="127309"/>
                    <a:pt x="1457688" y="126019"/>
                    <a:pt x="1460169" y="124597"/>
                  </a:cubicBezTo>
                  <a:cubicBezTo>
                    <a:pt x="1460235" y="124431"/>
                    <a:pt x="1460433" y="124332"/>
                    <a:pt x="1460367" y="124134"/>
                  </a:cubicBezTo>
                  <a:lnTo>
                    <a:pt x="1459772" y="123505"/>
                  </a:lnTo>
                  <a:lnTo>
                    <a:pt x="1458548" y="122248"/>
                  </a:lnTo>
                  <a:lnTo>
                    <a:pt x="1456167" y="119702"/>
                  </a:lnTo>
                  <a:lnTo>
                    <a:pt x="1452132" y="115369"/>
                  </a:lnTo>
                  <a:cubicBezTo>
                    <a:pt x="1450181" y="113153"/>
                    <a:pt x="1448296" y="110938"/>
                    <a:pt x="1446510" y="108622"/>
                  </a:cubicBezTo>
                  <a:cubicBezTo>
                    <a:pt x="1445121" y="106836"/>
                    <a:pt x="1443864" y="104951"/>
                    <a:pt x="1442806" y="103000"/>
                  </a:cubicBezTo>
                  <a:cubicBezTo>
                    <a:pt x="1439366" y="96617"/>
                    <a:pt x="1437150" y="89771"/>
                    <a:pt x="1437382" y="83222"/>
                  </a:cubicBezTo>
                  <a:cubicBezTo>
                    <a:pt x="1437514" y="79717"/>
                    <a:pt x="1437911" y="76343"/>
                    <a:pt x="1438572" y="72738"/>
                  </a:cubicBezTo>
                  <a:cubicBezTo>
                    <a:pt x="1439366" y="68174"/>
                    <a:pt x="1441152" y="63544"/>
                    <a:pt x="1443500" y="59145"/>
                  </a:cubicBezTo>
                  <a:cubicBezTo>
                    <a:pt x="1447932" y="52762"/>
                    <a:pt x="1453587" y="47206"/>
                    <a:pt x="1459904" y="42477"/>
                  </a:cubicBezTo>
                  <a:cubicBezTo>
                    <a:pt x="1464601" y="39037"/>
                    <a:pt x="1469529" y="35895"/>
                    <a:pt x="1474754" y="33315"/>
                  </a:cubicBezTo>
                  <a:cubicBezTo>
                    <a:pt x="1476771" y="32224"/>
                    <a:pt x="1478888" y="31397"/>
                    <a:pt x="1481071" y="30636"/>
                  </a:cubicBezTo>
                  <a:cubicBezTo>
                    <a:pt x="1488049" y="28222"/>
                    <a:pt x="1495226" y="26436"/>
                    <a:pt x="1502469" y="25312"/>
                  </a:cubicBezTo>
                  <a:cubicBezTo>
                    <a:pt x="1506372" y="24749"/>
                    <a:pt x="1510208" y="23956"/>
                    <a:pt x="1514012" y="22997"/>
                  </a:cubicBezTo>
                  <a:cubicBezTo>
                    <a:pt x="1518873" y="21839"/>
                    <a:pt x="1523834" y="20847"/>
                    <a:pt x="1528861" y="20450"/>
                  </a:cubicBezTo>
                  <a:cubicBezTo>
                    <a:pt x="1536700" y="20483"/>
                    <a:pt x="1544472" y="22137"/>
                    <a:pt x="1551285" y="25543"/>
                  </a:cubicBezTo>
                  <a:cubicBezTo>
                    <a:pt x="1556246" y="28057"/>
                    <a:pt x="1560744" y="31629"/>
                    <a:pt x="1563125" y="36325"/>
                  </a:cubicBezTo>
                  <a:cubicBezTo>
                    <a:pt x="1564117" y="38111"/>
                    <a:pt x="1564580" y="40128"/>
                    <a:pt x="1564779" y="42146"/>
                  </a:cubicBezTo>
                  <a:cubicBezTo>
                    <a:pt x="1565242" y="48727"/>
                    <a:pt x="1561967" y="54879"/>
                    <a:pt x="1557403" y="60005"/>
                  </a:cubicBezTo>
                  <a:lnTo>
                    <a:pt x="1549863" y="68472"/>
                  </a:lnTo>
                  <a:cubicBezTo>
                    <a:pt x="1546621" y="72176"/>
                    <a:pt x="1542818" y="75847"/>
                    <a:pt x="1539213" y="79717"/>
                  </a:cubicBezTo>
                  <a:cubicBezTo>
                    <a:pt x="1533624" y="84545"/>
                    <a:pt x="1528068" y="90267"/>
                    <a:pt x="1524694" y="97477"/>
                  </a:cubicBezTo>
                  <a:lnTo>
                    <a:pt x="1524330" y="97708"/>
                  </a:lnTo>
                  <a:lnTo>
                    <a:pt x="1524463" y="97940"/>
                  </a:lnTo>
                  <a:cubicBezTo>
                    <a:pt x="1524165" y="98535"/>
                    <a:pt x="1523801" y="99097"/>
                    <a:pt x="1523570" y="99726"/>
                  </a:cubicBezTo>
                  <a:lnTo>
                    <a:pt x="1526083" y="100652"/>
                  </a:lnTo>
                  <a:lnTo>
                    <a:pt x="1527439" y="102934"/>
                  </a:lnTo>
                  <a:cubicBezTo>
                    <a:pt x="1532334" y="100023"/>
                    <a:pt x="1537163" y="97179"/>
                    <a:pt x="1542157" y="94699"/>
                  </a:cubicBezTo>
                  <a:cubicBezTo>
                    <a:pt x="1544108" y="93740"/>
                    <a:pt x="1546125" y="92913"/>
                    <a:pt x="1548176" y="92251"/>
                  </a:cubicBezTo>
                  <a:cubicBezTo>
                    <a:pt x="1554824" y="90135"/>
                    <a:pt x="1561570" y="89076"/>
                    <a:pt x="1568020" y="89738"/>
                  </a:cubicBezTo>
                  <a:cubicBezTo>
                    <a:pt x="1571492" y="90068"/>
                    <a:pt x="1574833" y="90498"/>
                    <a:pt x="1578173" y="91094"/>
                  </a:cubicBezTo>
                  <a:cubicBezTo>
                    <a:pt x="1582439" y="91821"/>
                    <a:pt x="1586507" y="93673"/>
                    <a:pt x="1589914" y="96518"/>
                  </a:cubicBezTo>
                  <a:cubicBezTo>
                    <a:pt x="1594643" y="101611"/>
                    <a:pt x="1596925" y="108821"/>
                    <a:pt x="1596826" y="115998"/>
                  </a:cubicBezTo>
                  <a:cubicBezTo>
                    <a:pt x="1596793" y="121322"/>
                    <a:pt x="1595669" y="126647"/>
                    <a:pt x="1593552" y="131542"/>
                  </a:cubicBezTo>
                  <a:cubicBezTo>
                    <a:pt x="1592659" y="133394"/>
                    <a:pt x="1591667" y="135246"/>
                    <a:pt x="1590344" y="136867"/>
                  </a:cubicBezTo>
                  <a:cubicBezTo>
                    <a:pt x="1586309" y="142125"/>
                    <a:pt x="1580720" y="145995"/>
                    <a:pt x="1574667" y="148641"/>
                  </a:cubicBezTo>
                  <a:lnTo>
                    <a:pt x="1564845" y="153072"/>
                  </a:lnTo>
                  <a:cubicBezTo>
                    <a:pt x="1560644" y="154991"/>
                    <a:pt x="1556113" y="156512"/>
                    <a:pt x="1551417" y="157636"/>
                  </a:cubicBezTo>
                  <a:cubicBezTo>
                    <a:pt x="1543976" y="158463"/>
                    <a:pt x="1536369" y="158331"/>
                    <a:pt x="1528828" y="157537"/>
                  </a:cubicBezTo>
                  <a:cubicBezTo>
                    <a:pt x="1523272" y="156942"/>
                    <a:pt x="1517650" y="156049"/>
                    <a:pt x="1511928" y="155354"/>
                  </a:cubicBezTo>
                  <a:lnTo>
                    <a:pt x="1505214" y="154362"/>
                  </a:lnTo>
                  <a:cubicBezTo>
                    <a:pt x="1497938" y="153105"/>
                    <a:pt x="1490166" y="152742"/>
                    <a:pt x="1482592" y="153635"/>
                  </a:cubicBezTo>
                  <a:cubicBezTo>
                    <a:pt x="1478491" y="154098"/>
                    <a:pt x="1474456" y="155189"/>
                    <a:pt x="1470785" y="156876"/>
                  </a:cubicBezTo>
                  <a:cubicBezTo>
                    <a:pt x="1466056" y="158992"/>
                    <a:pt x="1461591" y="161374"/>
                    <a:pt x="1457258" y="163920"/>
                  </a:cubicBezTo>
                  <a:cubicBezTo>
                    <a:pt x="1450082" y="167095"/>
                    <a:pt x="1443136" y="170667"/>
                    <a:pt x="1436257" y="174173"/>
                  </a:cubicBezTo>
                  <a:cubicBezTo>
                    <a:pt x="1431197" y="176786"/>
                    <a:pt x="1426203" y="179398"/>
                    <a:pt x="1421077" y="181284"/>
                  </a:cubicBezTo>
                  <a:cubicBezTo>
                    <a:pt x="1419092" y="182044"/>
                    <a:pt x="1417042" y="182607"/>
                    <a:pt x="1414958" y="182904"/>
                  </a:cubicBezTo>
                  <a:cubicBezTo>
                    <a:pt x="1408244" y="184029"/>
                    <a:pt x="1401861" y="182838"/>
                    <a:pt x="1396338" y="179795"/>
                  </a:cubicBezTo>
                  <a:cubicBezTo>
                    <a:pt x="1393362" y="178208"/>
                    <a:pt x="1390517" y="176356"/>
                    <a:pt x="1387673" y="174437"/>
                  </a:cubicBezTo>
                  <a:cubicBezTo>
                    <a:pt x="1384035" y="171990"/>
                    <a:pt x="1380794" y="168749"/>
                    <a:pt x="1378280" y="164912"/>
                  </a:cubicBezTo>
                  <a:cubicBezTo>
                    <a:pt x="1375171" y="158463"/>
                    <a:pt x="1374444" y="151055"/>
                    <a:pt x="1376627" y="144308"/>
                  </a:cubicBez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675672" y="113517"/>
                  </a:moveTo>
                  <a:cubicBezTo>
                    <a:pt x="1676796" y="108821"/>
                    <a:pt x="1678119" y="104058"/>
                    <a:pt x="1680997" y="100222"/>
                  </a:cubicBezTo>
                  <a:cubicBezTo>
                    <a:pt x="1681923" y="98568"/>
                    <a:pt x="1683312" y="97311"/>
                    <a:pt x="1684734" y="96121"/>
                  </a:cubicBezTo>
                  <a:cubicBezTo>
                    <a:pt x="1689397" y="92284"/>
                    <a:pt x="1695053" y="90035"/>
                    <a:pt x="1700940" y="88944"/>
                  </a:cubicBezTo>
                  <a:cubicBezTo>
                    <a:pt x="1704115" y="88382"/>
                    <a:pt x="1707257" y="87853"/>
                    <a:pt x="1710498" y="87059"/>
                  </a:cubicBezTo>
                  <a:cubicBezTo>
                    <a:pt x="1714632" y="86265"/>
                    <a:pt x="1718931" y="85703"/>
                    <a:pt x="1723297" y="85736"/>
                  </a:cubicBezTo>
                  <a:cubicBezTo>
                    <a:pt x="1730011" y="86596"/>
                    <a:pt x="1736692" y="88349"/>
                    <a:pt x="1742843" y="91226"/>
                  </a:cubicBezTo>
                  <a:cubicBezTo>
                    <a:pt x="1747275" y="93409"/>
                    <a:pt x="1751674" y="95889"/>
                    <a:pt x="1755146" y="99230"/>
                  </a:cubicBezTo>
                  <a:cubicBezTo>
                    <a:pt x="1756502" y="100486"/>
                    <a:pt x="1757660" y="101975"/>
                    <a:pt x="1758487" y="103529"/>
                  </a:cubicBezTo>
                  <a:cubicBezTo>
                    <a:pt x="1761331" y="108655"/>
                    <a:pt x="1761232" y="114344"/>
                    <a:pt x="1759016" y="119371"/>
                  </a:cubicBezTo>
                  <a:cubicBezTo>
                    <a:pt x="1757825" y="122116"/>
                    <a:pt x="1756502" y="124861"/>
                    <a:pt x="1755047" y="127739"/>
                  </a:cubicBezTo>
                  <a:cubicBezTo>
                    <a:pt x="1753228" y="131377"/>
                    <a:pt x="1750748" y="134882"/>
                    <a:pt x="1747903" y="138123"/>
                  </a:cubicBezTo>
                  <a:cubicBezTo>
                    <a:pt x="1742711" y="142456"/>
                    <a:pt x="1736824" y="146127"/>
                    <a:pt x="1730606" y="148839"/>
                  </a:cubicBezTo>
                  <a:cubicBezTo>
                    <a:pt x="1726009" y="150790"/>
                    <a:pt x="1721213" y="152246"/>
                    <a:pt x="1716352" y="152940"/>
                  </a:cubicBezTo>
                  <a:cubicBezTo>
                    <a:pt x="1714433" y="153238"/>
                    <a:pt x="1712515" y="153271"/>
                    <a:pt x="1710597" y="153105"/>
                  </a:cubicBezTo>
                  <a:cubicBezTo>
                    <a:pt x="1704479" y="152642"/>
                    <a:pt x="1698625" y="150625"/>
                    <a:pt x="1693928" y="147384"/>
                  </a:cubicBezTo>
                  <a:cubicBezTo>
                    <a:pt x="1691382" y="145631"/>
                    <a:pt x="1688967" y="143779"/>
                    <a:pt x="1686487" y="141861"/>
                  </a:cubicBezTo>
                  <a:cubicBezTo>
                    <a:pt x="1683312" y="139380"/>
                    <a:pt x="1680501" y="136271"/>
                    <a:pt x="1678285" y="132666"/>
                  </a:cubicBezTo>
                  <a:cubicBezTo>
                    <a:pt x="1675606" y="126647"/>
                    <a:pt x="1674647" y="119933"/>
                    <a:pt x="1675672" y="113517"/>
                  </a:cubicBezTo>
                  <a:close/>
                  <a:moveTo>
                    <a:pt x="2923414" y="1148898"/>
                  </a:moveTo>
                  <a:cubicBezTo>
                    <a:pt x="2920471" y="1146384"/>
                    <a:pt x="2916799" y="1144400"/>
                    <a:pt x="2912731" y="1143606"/>
                  </a:cubicBez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43"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29"/>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lose/>
                  <a:moveTo>
                    <a:pt x="2921860" y="1188453"/>
                  </a:moveTo>
                  <a:cubicBezTo>
                    <a:pt x="2920735" y="1190239"/>
                    <a:pt x="2919478" y="1191959"/>
                    <a:pt x="2917990" y="1193513"/>
                  </a:cubicBezTo>
                  <a:cubicBezTo>
                    <a:pt x="2913294" y="1198573"/>
                    <a:pt x="2907737" y="1202939"/>
                    <a:pt x="2901983" y="1206941"/>
                  </a:cubicBezTo>
                  <a:cubicBezTo>
                    <a:pt x="2898874" y="1209091"/>
                    <a:pt x="2895930" y="1211406"/>
                    <a:pt x="2893086" y="1213886"/>
                  </a:cubicBezTo>
                  <a:cubicBezTo>
                    <a:pt x="2889448" y="1217061"/>
                    <a:pt x="2885645" y="1220038"/>
                    <a:pt x="2881643" y="1222816"/>
                  </a:cubicBezTo>
                  <a:cubicBezTo>
                    <a:pt x="2878269" y="1224602"/>
                    <a:pt x="2874863" y="1226256"/>
                    <a:pt x="2871357" y="1227744"/>
                  </a:cubicBezTo>
                  <a:cubicBezTo>
                    <a:pt x="2869604" y="1228471"/>
                    <a:pt x="2867851" y="1229199"/>
                    <a:pt x="2866066" y="1229860"/>
                  </a:cubicBezTo>
                  <a:lnTo>
                    <a:pt x="2862262" y="1231216"/>
                  </a:lnTo>
                  <a:lnTo>
                    <a:pt x="2857963" y="1232672"/>
                  </a:lnTo>
                  <a:lnTo>
                    <a:pt x="2860542" y="1238790"/>
                  </a:lnTo>
                  <a:cubicBezTo>
                    <a:pt x="2861072" y="1240642"/>
                    <a:pt x="2861435" y="1241436"/>
                    <a:pt x="2861634" y="1242858"/>
                  </a:cubicBezTo>
                  <a:cubicBezTo>
                    <a:pt x="2862163" y="1245405"/>
                    <a:pt x="2862295" y="1248051"/>
                    <a:pt x="2862130" y="1250696"/>
                  </a:cubicBezTo>
                  <a:cubicBezTo>
                    <a:pt x="2861998" y="1252747"/>
                    <a:pt x="2861634" y="1254797"/>
                    <a:pt x="2860939" y="1256749"/>
                  </a:cubicBezTo>
                  <a:cubicBezTo>
                    <a:pt x="2858823" y="1263099"/>
                    <a:pt x="2854887" y="1268754"/>
                    <a:pt x="2850058" y="1272888"/>
                  </a:cubicBezTo>
                  <a:cubicBezTo>
                    <a:pt x="2847446" y="1275170"/>
                    <a:pt x="2844800" y="1277254"/>
                    <a:pt x="2842022" y="1279205"/>
                  </a:cubicBezTo>
                  <a:cubicBezTo>
                    <a:pt x="2838450" y="1281719"/>
                    <a:pt x="2834183" y="1283604"/>
                    <a:pt x="2829685" y="1284695"/>
                  </a:cubicBezTo>
                  <a:cubicBezTo>
                    <a:pt x="2822442" y="1285555"/>
                    <a:pt x="2814968" y="1284365"/>
                    <a:pt x="2808089" y="1281785"/>
                  </a:cubicBezTo>
                  <a:cubicBezTo>
                    <a:pt x="2802996" y="1279867"/>
                    <a:pt x="2798299" y="1277056"/>
                    <a:pt x="2794132" y="1273583"/>
                  </a:cubicBezTo>
                  <a:cubicBezTo>
                    <a:pt x="2792478" y="1272260"/>
                    <a:pt x="2791089" y="1270706"/>
                    <a:pt x="2789700" y="1269085"/>
                  </a:cubicBezTo>
                  <a:cubicBezTo>
                    <a:pt x="2787517" y="1266340"/>
                    <a:pt x="2785301" y="1263000"/>
                    <a:pt x="2781333" y="1260519"/>
                  </a:cubicBezTo>
                  <a:cubicBezTo>
                    <a:pt x="2777298" y="1257939"/>
                    <a:pt x="2772172" y="1257609"/>
                    <a:pt x="2768004" y="1258270"/>
                  </a:cubicBezTo>
                  <a:cubicBezTo>
                    <a:pt x="2763374" y="1258998"/>
                    <a:pt x="2759505" y="1260982"/>
                    <a:pt x="2756164" y="1263066"/>
                  </a:cubicBezTo>
                  <a:cubicBezTo>
                    <a:pt x="2751865" y="1265844"/>
                    <a:pt x="2747797" y="1268754"/>
                    <a:pt x="2743729" y="1271565"/>
                  </a:cubicBezTo>
                  <a:cubicBezTo>
                    <a:pt x="2736949" y="1275203"/>
                    <a:pt x="2730136" y="1278676"/>
                    <a:pt x="2722992" y="1280694"/>
                  </a:cubicBezTo>
                  <a:cubicBezTo>
                    <a:pt x="2717767" y="1282248"/>
                    <a:pt x="2712343" y="1282777"/>
                    <a:pt x="2707084" y="1282281"/>
                  </a:cubicBezTo>
                  <a:cubicBezTo>
                    <a:pt x="2705034" y="1282050"/>
                    <a:pt x="2703016" y="1281487"/>
                    <a:pt x="2701065" y="1280793"/>
                  </a:cubicBezTo>
                  <a:cubicBezTo>
                    <a:pt x="2694748" y="1278312"/>
                    <a:pt x="2689026" y="1274410"/>
                    <a:pt x="2683999" y="1269846"/>
                  </a:cubicBezTo>
                  <a:lnTo>
                    <a:pt x="2679832" y="1266208"/>
                  </a:lnTo>
                  <a:cubicBezTo>
                    <a:pt x="2678575" y="1265182"/>
                    <a:pt x="2677682" y="1264289"/>
                    <a:pt x="2676756" y="1263198"/>
                  </a:cubicBezTo>
                  <a:cubicBezTo>
                    <a:pt x="2674474" y="1260453"/>
                    <a:pt x="2673945" y="1257146"/>
                    <a:pt x="2676425" y="1253441"/>
                  </a:cubicBezTo>
                  <a:cubicBezTo>
                    <a:pt x="2680990" y="1248514"/>
                    <a:pt x="2688266" y="1245272"/>
                    <a:pt x="2695244" y="1243983"/>
                  </a:cubicBezTo>
                  <a:cubicBezTo>
                    <a:pt x="2700536" y="1243090"/>
                    <a:pt x="2706059" y="1243222"/>
                    <a:pt x="2711582" y="1243817"/>
                  </a:cubicBezTo>
                  <a:cubicBezTo>
                    <a:pt x="2713732" y="1244016"/>
                    <a:pt x="2715915" y="1244446"/>
                    <a:pt x="2718064" y="1244942"/>
                  </a:cubicBezTo>
                  <a:cubicBezTo>
                    <a:pt x="2725010" y="1246595"/>
                    <a:pt x="2732021" y="1248580"/>
                    <a:pt x="2739529" y="1249870"/>
                  </a:cubicBezTo>
                  <a:cubicBezTo>
                    <a:pt x="2743563" y="1250498"/>
                    <a:pt x="2747698" y="1250300"/>
                    <a:pt x="2751732" y="1249969"/>
                  </a:cubicBezTo>
                  <a:cubicBezTo>
                    <a:pt x="2756859" y="1249572"/>
                    <a:pt x="2761919" y="1247852"/>
                    <a:pt x="2766847" y="1246893"/>
                  </a:cubicBezTo>
                  <a:lnTo>
                    <a:pt x="2778488" y="1244049"/>
                  </a:lnTo>
                  <a:lnTo>
                    <a:pt x="2789667" y="1239782"/>
                  </a:lnTo>
                  <a:cubicBezTo>
                    <a:pt x="2794860" y="1237070"/>
                    <a:pt x="2800151" y="1234557"/>
                    <a:pt x="2804914" y="1231183"/>
                  </a:cubicBezTo>
                  <a:cubicBezTo>
                    <a:pt x="2806799" y="1229894"/>
                    <a:pt x="2808882" y="1228868"/>
                    <a:pt x="2810701" y="1227578"/>
                  </a:cubicBezTo>
                  <a:cubicBezTo>
                    <a:pt x="2816985" y="1223676"/>
                    <a:pt x="2823005" y="1219376"/>
                    <a:pt x="2828859" y="1214878"/>
                  </a:cubicBezTo>
                  <a:cubicBezTo>
                    <a:pt x="2831934" y="1212398"/>
                    <a:pt x="2834845" y="1209653"/>
                    <a:pt x="2837325" y="1206610"/>
                  </a:cubicBezTo>
                  <a:lnTo>
                    <a:pt x="2846685" y="1194969"/>
                  </a:lnTo>
                  <a:cubicBezTo>
                    <a:pt x="2852208" y="1189512"/>
                    <a:pt x="2857665" y="1184054"/>
                    <a:pt x="2863354" y="1178862"/>
                  </a:cubicBezTo>
                  <a:cubicBezTo>
                    <a:pt x="2867455" y="1174959"/>
                    <a:pt x="2871787" y="1171354"/>
                    <a:pt x="2876120" y="1167750"/>
                  </a:cubicBezTo>
                  <a:cubicBezTo>
                    <a:pt x="2877806" y="1166327"/>
                    <a:pt x="2879692" y="1165170"/>
                    <a:pt x="2881511" y="1164012"/>
                  </a:cubicBezTo>
                  <a:cubicBezTo>
                    <a:pt x="2884520" y="1162094"/>
                    <a:pt x="2887563" y="1160242"/>
                    <a:pt x="2890738" y="1158721"/>
                  </a:cubicBezTo>
                  <a:cubicBezTo>
                    <a:pt x="2893847" y="1157133"/>
                    <a:pt x="2896989" y="1155347"/>
                    <a:pt x="2900098" y="1154190"/>
                  </a:cubicBezTo>
                  <a:cubicBezTo>
                    <a:pt x="2903405" y="1152900"/>
                    <a:pt x="2906381" y="1151841"/>
                    <a:pt x="2909292" y="1151345"/>
                  </a:cubicBezTo>
                  <a:cubicBezTo>
                    <a:pt x="2912897" y="1150750"/>
                    <a:pt x="2917097" y="1151808"/>
                    <a:pt x="2920570" y="1154553"/>
                  </a:cubicBezTo>
                  <a:cubicBezTo>
                    <a:pt x="2925431" y="1159415"/>
                    <a:pt x="2928044" y="1166790"/>
                    <a:pt x="2927250" y="1173603"/>
                  </a:cubicBezTo>
                  <a:cubicBezTo>
                    <a:pt x="2926721" y="1178796"/>
                    <a:pt x="2924737" y="1183856"/>
                    <a:pt x="2921860" y="1188453"/>
                  </a:cubicBezTo>
                  <a:close/>
                  <a:moveTo>
                    <a:pt x="2489001" y="830703"/>
                  </a:moveTo>
                  <a:cubicBezTo>
                    <a:pt x="2480601" y="831861"/>
                    <a:pt x="2473192" y="835896"/>
                    <a:pt x="2467008" y="839633"/>
                  </a:cubicBezTo>
                  <a:lnTo>
                    <a:pt x="2459302" y="843734"/>
                  </a:lnTo>
                  <a:lnTo>
                    <a:pt x="2454440" y="849357"/>
                  </a:lnTo>
                  <a:cubicBezTo>
                    <a:pt x="2452985" y="851109"/>
                    <a:pt x="2451563" y="852895"/>
                    <a:pt x="2450207" y="854814"/>
                  </a:cubicBezTo>
                  <a:cubicBezTo>
                    <a:pt x="2447561" y="858617"/>
                    <a:pt x="2445213" y="862817"/>
                    <a:pt x="2443857" y="867613"/>
                  </a:cubicBezTo>
                  <a:cubicBezTo>
                    <a:pt x="2441806" y="875186"/>
                    <a:pt x="2441972" y="884315"/>
                    <a:pt x="2447693" y="891525"/>
                  </a:cubicBezTo>
                  <a:cubicBezTo>
                    <a:pt x="2453845" y="898999"/>
                    <a:pt x="2463899" y="900884"/>
                    <a:pt x="2472299" y="899396"/>
                  </a:cubicBezTo>
                  <a:cubicBezTo>
                    <a:pt x="2480931" y="897742"/>
                    <a:pt x="2487877" y="893112"/>
                    <a:pt x="2493830" y="888449"/>
                  </a:cubicBezTo>
                  <a:cubicBezTo>
                    <a:pt x="2495947" y="886762"/>
                    <a:pt x="2498096" y="885075"/>
                    <a:pt x="2500246" y="883223"/>
                  </a:cubicBezTo>
                  <a:cubicBezTo>
                    <a:pt x="2507390" y="877733"/>
                    <a:pt x="2514600" y="871383"/>
                    <a:pt x="2518436" y="861957"/>
                  </a:cubicBezTo>
                  <a:cubicBezTo>
                    <a:pt x="2521578" y="854317"/>
                    <a:pt x="2519825" y="844131"/>
                    <a:pt x="2513376" y="838112"/>
                  </a:cubicBezTo>
                  <a:cubicBezTo>
                    <a:pt x="2507026" y="831696"/>
                    <a:pt x="2497369" y="829414"/>
                    <a:pt x="2489001" y="830703"/>
                  </a:cubicBezTo>
                  <a:close/>
                  <a:moveTo>
                    <a:pt x="2512086" y="861329"/>
                  </a:moveTo>
                  <a:cubicBezTo>
                    <a:pt x="2508944" y="868043"/>
                    <a:pt x="2502859" y="873599"/>
                    <a:pt x="2496575" y="878361"/>
                  </a:cubicBezTo>
                  <a:cubicBezTo>
                    <a:pt x="2491846" y="881834"/>
                    <a:pt x="2486818" y="885340"/>
                    <a:pt x="2481758" y="888052"/>
                  </a:cubicBezTo>
                  <a:cubicBezTo>
                    <a:pt x="2479774" y="889110"/>
                    <a:pt x="2477690" y="889937"/>
                    <a:pt x="2475574" y="890499"/>
                  </a:cubicBezTo>
                  <a:cubicBezTo>
                    <a:pt x="2468893" y="892384"/>
                    <a:pt x="2461485" y="891458"/>
                    <a:pt x="2456887" y="887886"/>
                  </a:cubicBezTo>
                  <a:cubicBezTo>
                    <a:pt x="2454473" y="885968"/>
                    <a:pt x="2452720" y="883819"/>
                    <a:pt x="2451331" y="880875"/>
                  </a:cubicBezTo>
                  <a:cubicBezTo>
                    <a:pt x="2449578" y="877171"/>
                    <a:pt x="2449215" y="872276"/>
                    <a:pt x="2450240" y="867646"/>
                  </a:cubicBezTo>
                  <a:cubicBezTo>
                    <a:pt x="2451463" y="864140"/>
                    <a:pt x="2453415" y="860767"/>
                    <a:pt x="2455730" y="857592"/>
                  </a:cubicBezTo>
                  <a:cubicBezTo>
                    <a:pt x="2456854" y="856004"/>
                    <a:pt x="2458111" y="854450"/>
                    <a:pt x="2459401" y="852895"/>
                  </a:cubicBezTo>
                  <a:lnTo>
                    <a:pt x="2463006" y="848728"/>
                  </a:lnTo>
                  <a:lnTo>
                    <a:pt x="2470811" y="845222"/>
                  </a:lnTo>
                  <a:cubicBezTo>
                    <a:pt x="2473622" y="843767"/>
                    <a:pt x="2476136" y="842477"/>
                    <a:pt x="2478848" y="841353"/>
                  </a:cubicBezTo>
                  <a:cubicBezTo>
                    <a:pt x="2480931" y="840493"/>
                    <a:pt x="2483114" y="839798"/>
                    <a:pt x="2485264" y="839402"/>
                  </a:cubicBezTo>
                  <a:cubicBezTo>
                    <a:pt x="2492342" y="837946"/>
                    <a:pt x="2499353" y="838839"/>
                    <a:pt x="2504479" y="842477"/>
                  </a:cubicBezTo>
                  <a:cubicBezTo>
                    <a:pt x="2507191" y="844363"/>
                    <a:pt x="2509407" y="846479"/>
                    <a:pt x="2510995" y="849026"/>
                  </a:cubicBezTo>
                  <a:cubicBezTo>
                    <a:pt x="2513144" y="852366"/>
                    <a:pt x="2513541" y="856831"/>
                    <a:pt x="2512086" y="861329"/>
                  </a:cubicBezTo>
                  <a:close/>
                  <a:moveTo>
                    <a:pt x="1101989" y="608685"/>
                  </a:moveTo>
                  <a:cubicBezTo>
                    <a:pt x="1098814" y="607097"/>
                    <a:pt x="1095738" y="606866"/>
                    <a:pt x="1092894" y="606667"/>
                  </a:cubicBezTo>
                  <a:cubicBezTo>
                    <a:pt x="1087536" y="606403"/>
                    <a:pt x="1082112" y="606304"/>
                    <a:pt x="1076556" y="606800"/>
                  </a:cubicBezTo>
                  <a:cubicBezTo>
                    <a:pt x="1070603" y="607296"/>
                    <a:pt x="1064485" y="608883"/>
                    <a:pt x="1059061" y="611959"/>
                  </a:cubicBezTo>
                  <a:cubicBezTo>
                    <a:pt x="1055621" y="613844"/>
                    <a:pt x="1052446" y="616192"/>
                    <a:pt x="1049602" y="618904"/>
                  </a:cubicBezTo>
                  <a:cubicBezTo>
                    <a:pt x="1048180" y="620260"/>
                    <a:pt x="1046857" y="621749"/>
                    <a:pt x="1045666" y="623303"/>
                  </a:cubicBezTo>
                  <a:cubicBezTo>
                    <a:pt x="1045071" y="624064"/>
                    <a:pt x="1044542" y="624891"/>
                    <a:pt x="1044012" y="625717"/>
                  </a:cubicBezTo>
                  <a:cubicBezTo>
                    <a:pt x="1043483" y="626677"/>
                    <a:pt x="1042557" y="627933"/>
                    <a:pt x="1042127" y="629124"/>
                  </a:cubicBezTo>
                  <a:cubicBezTo>
                    <a:pt x="1041267" y="631042"/>
                    <a:pt x="1041730" y="633357"/>
                    <a:pt x="1043186" y="634879"/>
                  </a:cubicBezTo>
                  <a:cubicBezTo>
                    <a:pt x="1044542" y="636433"/>
                    <a:pt x="1046824" y="637491"/>
                    <a:pt x="1048014" y="638021"/>
                  </a:cubicBezTo>
                  <a:cubicBezTo>
                    <a:pt x="1050892" y="639277"/>
                    <a:pt x="1053967" y="640005"/>
                    <a:pt x="1057043" y="640203"/>
                  </a:cubicBezTo>
                  <a:cubicBezTo>
                    <a:pt x="1063195" y="640633"/>
                    <a:pt x="1069181" y="639344"/>
                    <a:pt x="1074704" y="637194"/>
                  </a:cubicBezTo>
                  <a:cubicBezTo>
                    <a:pt x="1082443" y="634118"/>
                    <a:pt x="1090215" y="630910"/>
                    <a:pt x="1097557" y="626313"/>
                  </a:cubicBezTo>
                  <a:cubicBezTo>
                    <a:pt x="1098980" y="625420"/>
                    <a:pt x="1100402" y="624461"/>
                    <a:pt x="1101791" y="623336"/>
                  </a:cubicBezTo>
                  <a:cubicBezTo>
                    <a:pt x="1102518" y="622840"/>
                    <a:pt x="1103180" y="622179"/>
                    <a:pt x="1103874" y="621550"/>
                  </a:cubicBezTo>
                  <a:cubicBezTo>
                    <a:pt x="1104635" y="620922"/>
                    <a:pt x="1105429" y="619665"/>
                    <a:pt x="1106189" y="618706"/>
                  </a:cubicBezTo>
                  <a:cubicBezTo>
                    <a:pt x="1108968" y="615200"/>
                    <a:pt x="1105859" y="610570"/>
                    <a:pt x="1101989" y="608685"/>
                  </a:cubicBezTo>
                  <a:close/>
                  <a:moveTo>
                    <a:pt x="1056415" y="634019"/>
                  </a:moveTo>
                  <a:cubicBezTo>
                    <a:pt x="1053835" y="633754"/>
                    <a:pt x="1051123" y="632894"/>
                    <a:pt x="1049205" y="631836"/>
                  </a:cubicBezTo>
                  <a:cubicBezTo>
                    <a:pt x="1048841" y="631638"/>
                    <a:pt x="1048411" y="631373"/>
                    <a:pt x="1048345" y="630910"/>
                  </a:cubicBezTo>
                  <a:cubicBezTo>
                    <a:pt x="1048279" y="630447"/>
                    <a:pt x="1048610" y="630182"/>
                    <a:pt x="1048973" y="629587"/>
                  </a:cubicBezTo>
                  <a:cubicBezTo>
                    <a:pt x="1054199" y="622509"/>
                    <a:pt x="1062831" y="618144"/>
                    <a:pt x="1071761" y="616589"/>
                  </a:cubicBezTo>
                  <a:cubicBezTo>
                    <a:pt x="1076457" y="615729"/>
                    <a:pt x="1081319" y="615366"/>
                    <a:pt x="1086213" y="615266"/>
                  </a:cubicBezTo>
                  <a:cubicBezTo>
                    <a:pt x="1090943" y="615167"/>
                    <a:pt x="1097061" y="615134"/>
                    <a:pt x="1098517" y="616093"/>
                  </a:cubicBezTo>
                  <a:cubicBezTo>
                    <a:pt x="1098517" y="616093"/>
                    <a:pt x="1098583" y="616093"/>
                    <a:pt x="1098583" y="616126"/>
                  </a:cubicBezTo>
                  <a:cubicBezTo>
                    <a:pt x="1098517" y="616192"/>
                    <a:pt x="1098748" y="616027"/>
                    <a:pt x="1098450" y="616292"/>
                  </a:cubicBezTo>
                  <a:cubicBezTo>
                    <a:pt x="1098087" y="616622"/>
                    <a:pt x="1097822" y="616986"/>
                    <a:pt x="1097392" y="617350"/>
                  </a:cubicBezTo>
                  <a:cubicBezTo>
                    <a:pt x="1096631" y="618045"/>
                    <a:pt x="1095771" y="618739"/>
                    <a:pt x="1094812" y="619401"/>
                  </a:cubicBezTo>
                  <a:cubicBezTo>
                    <a:pt x="1091075" y="622113"/>
                    <a:pt x="1086710" y="624527"/>
                    <a:pt x="1082278" y="626809"/>
                  </a:cubicBezTo>
                  <a:cubicBezTo>
                    <a:pt x="1079103" y="628463"/>
                    <a:pt x="1075795" y="630017"/>
                    <a:pt x="1072455" y="631538"/>
                  </a:cubicBezTo>
                  <a:cubicBezTo>
                    <a:pt x="1067263" y="633556"/>
                    <a:pt x="1061673" y="634647"/>
                    <a:pt x="1056415" y="634019"/>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211" name="Google Shape;211;p24"/>
            <p:cNvGrpSpPr/>
            <p:nvPr/>
          </p:nvGrpSpPr>
          <p:grpSpPr>
            <a:xfrm>
              <a:off x="2667893" y="381429"/>
              <a:ext cx="4482206" cy="1291011"/>
              <a:chOff x="2667893" y="381429"/>
              <a:chExt cx="4482206" cy="1291011"/>
            </a:xfrm>
          </p:grpSpPr>
          <p:sp>
            <p:nvSpPr>
              <p:cNvPr id="212" name="Google Shape;212;p24"/>
              <p:cNvSpPr/>
              <p:nvPr/>
            </p:nvSpPr>
            <p:spPr>
              <a:xfrm>
                <a:off x="2667893" y="381429"/>
                <a:ext cx="4482206" cy="1291011"/>
              </a:xfrm>
              <a:custGeom>
                <a:rect b="b" l="l" r="r" t="t"/>
                <a:pathLst>
                  <a:path extrusionOk="0" h="1291011" w="4482206">
                    <a:moveTo>
                      <a:pt x="1159536" y="1124457"/>
                    </a:moveTo>
                    <a:cubicBezTo>
                      <a:pt x="1163174" y="1130013"/>
                      <a:pt x="1162380" y="1136760"/>
                      <a:pt x="1160396" y="1141655"/>
                    </a:cubicBezTo>
                    <a:cubicBezTo>
                      <a:pt x="1158379" y="1146748"/>
                      <a:pt x="1155303" y="1151114"/>
                      <a:pt x="1151764" y="1154950"/>
                    </a:cubicBezTo>
                    <a:cubicBezTo>
                      <a:pt x="1149680" y="1157398"/>
                      <a:pt x="1147464" y="1159746"/>
                      <a:pt x="1144885" y="1161796"/>
                    </a:cubicBezTo>
                    <a:cubicBezTo>
                      <a:pt x="1138006" y="1167154"/>
                      <a:pt x="1130928" y="1171586"/>
                      <a:pt x="1122990" y="1175257"/>
                    </a:cubicBezTo>
                    <a:cubicBezTo>
                      <a:pt x="1115119" y="1178829"/>
                      <a:pt x="1106421" y="1181309"/>
                      <a:pt x="1097524" y="1181607"/>
                    </a:cubicBezTo>
                    <a:cubicBezTo>
                      <a:pt x="1093225" y="1181806"/>
                      <a:pt x="1088760" y="1181475"/>
                      <a:pt x="1084394" y="1180185"/>
                    </a:cubicBezTo>
                    <a:cubicBezTo>
                      <a:pt x="1080062" y="1178928"/>
                      <a:pt x="1075531" y="1176315"/>
                      <a:pt x="1072819" y="1172016"/>
                    </a:cubicBezTo>
                    <a:cubicBezTo>
                      <a:pt x="1069346" y="1166724"/>
                      <a:pt x="1069743" y="1159977"/>
                      <a:pt x="1071661" y="1154917"/>
                    </a:cubicBezTo>
                    <a:cubicBezTo>
                      <a:pt x="1073613" y="1149725"/>
                      <a:pt x="1076721" y="1145326"/>
                      <a:pt x="1080525" y="1141556"/>
                    </a:cubicBezTo>
                    <a:cubicBezTo>
                      <a:pt x="1082675" y="1139241"/>
                      <a:pt x="1084890" y="1137025"/>
                      <a:pt x="1087272" y="1135007"/>
                    </a:cubicBezTo>
                    <a:cubicBezTo>
                      <a:pt x="1100435" y="1123961"/>
                      <a:pt x="1116607" y="1115726"/>
                      <a:pt x="1134731" y="1115097"/>
                    </a:cubicBezTo>
                    <a:cubicBezTo>
                      <a:pt x="1139031" y="1115097"/>
                      <a:pt x="1143496" y="1115494"/>
                      <a:pt x="1147729" y="1116784"/>
                    </a:cubicBezTo>
                    <a:cubicBezTo>
                      <a:pt x="1151896" y="1118074"/>
                      <a:pt x="1156560" y="1120058"/>
                      <a:pt x="1159536" y="1124457"/>
                    </a:cubicBezTo>
                    <a:close/>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55"/>
                      <a:pt x="3962929" y="1020443"/>
                      <a:pt x="3954694" y="1017665"/>
                    </a:cubicBezTo>
                    <a:cubicBezTo>
                      <a:pt x="3948509" y="1015945"/>
                      <a:pt x="3942357" y="1014126"/>
                      <a:pt x="3936074" y="1012704"/>
                    </a:cubicBezTo>
                    <a:cubicBezTo>
                      <a:pt x="3933593" y="1012274"/>
                      <a:pt x="3931146" y="1011711"/>
                      <a:pt x="3928698" y="1011083"/>
                    </a:cubicBezTo>
                    <a:cubicBezTo>
                      <a:pt x="3920860" y="1008669"/>
                      <a:pt x="3912625" y="1007974"/>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418"/>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09"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18"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409"/>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61"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49"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478"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924"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88"/>
                    </a:lnTo>
                    <a:lnTo>
                      <a:pt x="1488810" y="389841"/>
                    </a:lnTo>
                    <a:cubicBezTo>
                      <a:pt x="1484841" y="390999"/>
                      <a:pt x="1480839" y="391958"/>
                      <a:pt x="1476904" y="393281"/>
                    </a:cubicBezTo>
                    <a:cubicBezTo>
                      <a:pt x="1472737"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79967" y="477485"/>
                      <a:pt x="1378644" y="473152"/>
                      <a:pt x="1377090" y="468853"/>
                    </a:cubicBezTo>
                    <a:cubicBezTo>
                      <a:pt x="1375668" y="464520"/>
                      <a:pt x="1374014" y="460287"/>
                      <a:pt x="1372294" y="456053"/>
                    </a:cubicBezTo>
                    <a:cubicBezTo>
                      <a:pt x="1370971" y="452581"/>
                      <a:pt x="1369516" y="449174"/>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3982"/>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483"/>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19"/>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91"/>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54"/>
                      <a:pt x="1467048" y="1182037"/>
                    </a:cubicBezTo>
                    <a:cubicBezTo>
                      <a:pt x="1474390" y="1180681"/>
                      <a:pt x="1481302" y="1178134"/>
                      <a:pt x="1488512" y="1176315"/>
                    </a:cubicBezTo>
                    <a:cubicBezTo>
                      <a:pt x="1503561" y="1172644"/>
                      <a:pt x="1517980" y="1166493"/>
                      <a:pt x="1531375"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33"/>
                    </a:cubicBezTo>
                    <a:cubicBezTo>
                      <a:pt x="1625930" y="1108681"/>
                      <a:pt x="1630494" y="1114833"/>
                      <a:pt x="1634959"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615"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72" y="1231216"/>
                    </a:cubicBezTo>
                    <a:lnTo>
                      <a:pt x="2003094" y="1229596"/>
                    </a:lnTo>
                    <a:cubicBezTo>
                      <a:pt x="2007195" y="1229100"/>
                      <a:pt x="2011263" y="1228108"/>
                      <a:pt x="2015199" y="1226818"/>
                    </a:cubicBezTo>
                    <a:cubicBezTo>
                      <a:pt x="2020193" y="1225197"/>
                      <a:pt x="2025154" y="1223510"/>
                      <a:pt x="2029982" y="1221460"/>
                    </a:cubicBezTo>
                    <a:lnTo>
                      <a:pt x="2041789" y="1218153"/>
                    </a:lnTo>
                    <a:cubicBezTo>
                      <a:pt x="2045725" y="1216995"/>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292"/>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58"/>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13"/>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87"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lnTo>
                      <a:pt x="3912890" y="1121282"/>
                    </a:ln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65"/>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601"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620"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119"/>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223"/>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2912731" y="1143606"/>
                    </a:move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76"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62"/>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ubicBezTo>
                      <a:pt x="2920471" y="1146384"/>
                      <a:pt x="2916799" y="1144400"/>
                      <a:pt x="2912731" y="1143606"/>
                    </a:cubicBez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07"/>
                      <a:pt x="3585997" y="1122671"/>
                    </a:cubicBezTo>
                    <a:cubicBezTo>
                      <a:pt x="3584178" y="1118934"/>
                      <a:pt x="3581367" y="1115494"/>
                      <a:pt x="3578026" y="111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13" name="Google Shape;213;p24"/>
              <p:cNvSpPr/>
              <p:nvPr/>
            </p:nvSpPr>
            <p:spPr>
              <a:xfrm>
                <a:off x="2667893" y="381429"/>
                <a:ext cx="4482206" cy="1291011"/>
              </a:xfrm>
              <a:custGeom>
                <a:rect b="b" l="l" r="r" t="t"/>
                <a:pathLst>
                  <a:path extrusionOk="0" h="1291011" w="4482206">
                    <a:moveTo>
                      <a:pt x="1159536" y="1124457"/>
                    </a:moveTo>
                    <a:cubicBezTo>
                      <a:pt x="1163174" y="1130013"/>
                      <a:pt x="1162380" y="1136760"/>
                      <a:pt x="1160396" y="1141655"/>
                    </a:cubicBezTo>
                    <a:cubicBezTo>
                      <a:pt x="1158379" y="1146748"/>
                      <a:pt x="1155303" y="1151114"/>
                      <a:pt x="1151764" y="1154950"/>
                    </a:cubicBezTo>
                    <a:cubicBezTo>
                      <a:pt x="1149680" y="1157398"/>
                      <a:pt x="1147464" y="1159746"/>
                      <a:pt x="1144885" y="1161796"/>
                    </a:cubicBezTo>
                    <a:cubicBezTo>
                      <a:pt x="1138006" y="1167154"/>
                      <a:pt x="1130928" y="1171586"/>
                      <a:pt x="1122990" y="1175257"/>
                    </a:cubicBezTo>
                    <a:cubicBezTo>
                      <a:pt x="1115119" y="1178829"/>
                      <a:pt x="1106421" y="1181309"/>
                      <a:pt x="1097524" y="1181607"/>
                    </a:cubicBezTo>
                    <a:cubicBezTo>
                      <a:pt x="1093225" y="1181806"/>
                      <a:pt x="1088760" y="1181475"/>
                      <a:pt x="1084394" y="1180185"/>
                    </a:cubicBezTo>
                    <a:cubicBezTo>
                      <a:pt x="1080062" y="1178928"/>
                      <a:pt x="1075531" y="1176315"/>
                      <a:pt x="1072819" y="1172016"/>
                    </a:cubicBezTo>
                    <a:cubicBezTo>
                      <a:pt x="1069346" y="1166724"/>
                      <a:pt x="1069743" y="1159977"/>
                      <a:pt x="1071661" y="1154917"/>
                    </a:cubicBezTo>
                    <a:cubicBezTo>
                      <a:pt x="1073613" y="1149725"/>
                      <a:pt x="1076721" y="1145326"/>
                      <a:pt x="1080525" y="1141556"/>
                    </a:cubicBezTo>
                    <a:cubicBezTo>
                      <a:pt x="1082675" y="1139241"/>
                      <a:pt x="1084890" y="1137025"/>
                      <a:pt x="1087272" y="1135007"/>
                    </a:cubicBezTo>
                    <a:cubicBezTo>
                      <a:pt x="1100435" y="1123961"/>
                      <a:pt x="1116607" y="1115726"/>
                      <a:pt x="1134731" y="1115097"/>
                    </a:cubicBezTo>
                    <a:cubicBezTo>
                      <a:pt x="1139031" y="1115097"/>
                      <a:pt x="1143496" y="1115494"/>
                      <a:pt x="1147729" y="1116784"/>
                    </a:cubicBezTo>
                    <a:cubicBezTo>
                      <a:pt x="1151896" y="1118074"/>
                      <a:pt x="1156560" y="1120058"/>
                      <a:pt x="1159536" y="1124457"/>
                    </a:cubicBezTo>
                    <a:close/>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55"/>
                      <a:pt x="3962929" y="1020443"/>
                      <a:pt x="3954694" y="1017665"/>
                    </a:cubicBezTo>
                    <a:cubicBezTo>
                      <a:pt x="3948509" y="1015945"/>
                      <a:pt x="3942357" y="1014126"/>
                      <a:pt x="3936074" y="1012704"/>
                    </a:cubicBezTo>
                    <a:cubicBezTo>
                      <a:pt x="3933593" y="1012274"/>
                      <a:pt x="3931146" y="1011711"/>
                      <a:pt x="3928698" y="1011083"/>
                    </a:cubicBezTo>
                    <a:cubicBezTo>
                      <a:pt x="3920860" y="1008669"/>
                      <a:pt x="3912625" y="1007974"/>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418"/>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09"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18"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409"/>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61"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49"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478"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924"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88"/>
                    </a:lnTo>
                    <a:lnTo>
                      <a:pt x="1488810" y="389841"/>
                    </a:lnTo>
                    <a:cubicBezTo>
                      <a:pt x="1484841" y="390999"/>
                      <a:pt x="1480839" y="391958"/>
                      <a:pt x="1476904" y="393281"/>
                    </a:cubicBezTo>
                    <a:cubicBezTo>
                      <a:pt x="1472737"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79967" y="477485"/>
                      <a:pt x="1378644" y="473152"/>
                      <a:pt x="1377090" y="468853"/>
                    </a:cubicBezTo>
                    <a:cubicBezTo>
                      <a:pt x="1375668" y="464520"/>
                      <a:pt x="1374014" y="460287"/>
                      <a:pt x="1372294" y="456053"/>
                    </a:cubicBezTo>
                    <a:cubicBezTo>
                      <a:pt x="1370971" y="452581"/>
                      <a:pt x="1369516" y="449174"/>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3982"/>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483"/>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19"/>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91"/>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54"/>
                      <a:pt x="1467048" y="1182037"/>
                    </a:cubicBezTo>
                    <a:cubicBezTo>
                      <a:pt x="1474390" y="1180681"/>
                      <a:pt x="1481302" y="1178134"/>
                      <a:pt x="1488512" y="1176315"/>
                    </a:cubicBezTo>
                    <a:cubicBezTo>
                      <a:pt x="1503561" y="1172644"/>
                      <a:pt x="1517980" y="1166493"/>
                      <a:pt x="1531375"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33"/>
                    </a:cubicBezTo>
                    <a:cubicBezTo>
                      <a:pt x="1625930" y="1108681"/>
                      <a:pt x="1630494" y="1114833"/>
                      <a:pt x="1634959"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615"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72" y="1231216"/>
                    </a:cubicBezTo>
                    <a:lnTo>
                      <a:pt x="2003094" y="1229596"/>
                    </a:lnTo>
                    <a:cubicBezTo>
                      <a:pt x="2007195" y="1229100"/>
                      <a:pt x="2011263" y="1228108"/>
                      <a:pt x="2015199" y="1226818"/>
                    </a:cubicBezTo>
                    <a:cubicBezTo>
                      <a:pt x="2020193" y="1225197"/>
                      <a:pt x="2025154" y="1223510"/>
                      <a:pt x="2029982" y="1221460"/>
                    </a:cubicBezTo>
                    <a:lnTo>
                      <a:pt x="2041789" y="1218153"/>
                    </a:lnTo>
                    <a:cubicBezTo>
                      <a:pt x="2045725" y="1216995"/>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292"/>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58"/>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13"/>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87"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lnTo>
                      <a:pt x="3912890" y="1121282"/>
                    </a:ln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65"/>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601"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620"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119"/>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223"/>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2912731" y="1143606"/>
                    </a:move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76"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62"/>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ubicBezTo>
                      <a:pt x="2920471" y="1146384"/>
                      <a:pt x="2916799" y="1144400"/>
                      <a:pt x="2912731" y="1143606"/>
                    </a:cubicBez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07"/>
                      <a:pt x="3585997" y="1122671"/>
                    </a:cubicBezTo>
                    <a:cubicBezTo>
                      <a:pt x="3584178" y="1118934"/>
                      <a:pt x="3581367" y="1115494"/>
                      <a:pt x="3578026" y="111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grpSp>
        <p:nvGrpSpPr>
          <p:cNvPr id="214" name="Google Shape;214;p24"/>
          <p:cNvGrpSpPr/>
          <p:nvPr/>
        </p:nvGrpSpPr>
        <p:grpSpPr>
          <a:xfrm flipH="1">
            <a:off x="558777" y="3513605"/>
            <a:ext cx="1517299" cy="437028"/>
            <a:chOff x="2667893" y="381429"/>
            <a:chExt cx="4482206" cy="1291011"/>
          </a:xfrm>
        </p:grpSpPr>
        <p:grpSp>
          <p:nvGrpSpPr>
            <p:cNvPr id="215" name="Google Shape;215;p24"/>
            <p:cNvGrpSpPr/>
            <p:nvPr/>
          </p:nvGrpSpPr>
          <p:grpSpPr>
            <a:xfrm>
              <a:off x="2670136" y="383678"/>
              <a:ext cx="4472521" cy="1286536"/>
              <a:chOff x="2670136" y="383678"/>
              <a:chExt cx="4472521" cy="1286536"/>
            </a:xfrm>
          </p:grpSpPr>
          <p:sp>
            <p:nvSpPr>
              <p:cNvPr id="216" name="Google Shape;216;p24"/>
              <p:cNvSpPr/>
              <p:nvPr/>
            </p:nvSpPr>
            <p:spPr>
              <a:xfrm>
                <a:off x="2670136" y="383678"/>
                <a:ext cx="4472521" cy="1286536"/>
              </a:xfrm>
              <a:custGeom>
                <a:rect b="b" l="l" r="r" t="t"/>
                <a:pathLst>
                  <a:path extrusionOk="0" h="1286536" w="4472521">
                    <a:moveTo>
                      <a:pt x="1093065" y="1177175"/>
                    </a:moveTo>
                    <a:cubicBezTo>
                      <a:pt x="1089295" y="1177175"/>
                      <a:pt x="1085954" y="1176712"/>
                      <a:pt x="1082779" y="1175786"/>
                    </a:cubicBezTo>
                    <a:cubicBezTo>
                      <a:pt x="1080133" y="1175026"/>
                      <a:pt x="1075272" y="1173041"/>
                      <a:pt x="1072494" y="1168576"/>
                    </a:cubicBezTo>
                    <a:cubicBezTo>
                      <a:pt x="1069319" y="1163781"/>
                      <a:pt x="1069914" y="1157662"/>
                      <a:pt x="1071534" y="1153495"/>
                    </a:cubicBezTo>
                    <a:cubicBezTo>
                      <a:pt x="1073188" y="1148964"/>
                      <a:pt x="1075999" y="1144731"/>
                      <a:pt x="1079869" y="1140894"/>
                    </a:cubicBezTo>
                    <a:cubicBezTo>
                      <a:pt x="1082019" y="1138579"/>
                      <a:pt x="1084168" y="1136429"/>
                      <a:pt x="1086483" y="1134445"/>
                    </a:cubicBezTo>
                    <a:cubicBezTo>
                      <a:pt x="1100936" y="1122340"/>
                      <a:pt x="1116877" y="1115627"/>
                      <a:pt x="1132554" y="1115097"/>
                    </a:cubicBezTo>
                    <a:cubicBezTo>
                      <a:pt x="1137283" y="1115097"/>
                      <a:pt x="1141318" y="1115594"/>
                      <a:pt x="1144824" y="1116685"/>
                    </a:cubicBezTo>
                    <a:cubicBezTo>
                      <a:pt x="1148561" y="1117843"/>
                      <a:pt x="1152762" y="1119562"/>
                      <a:pt x="1155440" y="1123465"/>
                    </a:cubicBezTo>
                    <a:cubicBezTo>
                      <a:pt x="1159178" y="1129187"/>
                      <a:pt x="1157127" y="1135933"/>
                      <a:pt x="1156069" y="1138579"/>
                    </a:cubicBezTo>
                    <a:cubicBezTo>
                      <a:pt x="1154316" y="1142978"/>
                      <a:pt x="1151637" y="1147112"/>
                      <a:pt x="1147867" y="1151213"/>
                    </a:cubicBezTo>
                    <a:cubicBezTo>
                      <a:pt x="1146015" y="1153330"/>
                      <a:pt x="1143865" y="1155744"/>
                      <a:pt x="1141252" y="1157795"/>
                    </a:cubicBezTo>
                    <a:cubicBezTo>
                      <a:pt x="1134274" y="1163252"/>
                      <a:pt x="1127229" y="1167551"/>
                      <a:pt x="1119788" y="1170991"/>
                    </a:cubicBezTo>
                    <a:cubicBezTo>
                      <a:pt x="1111420" y="1174794"/>
                      <a:pt x="1103152" y="1176845"/>
                      <a:pt x="1095215" y="1177142"/>
                    </a:cubicBezTo>
                    <a:cubicBezTo>
                      <a:pt x="1094487" y="1177175"/>
                      <a:pt x="1093792" y="1177175"/>
                      <a:pt x="1093065" y="1177175"/>
                    </a:cubicBezTo>
                    <a:close/>
                    <a:moveTo>
                      <a:pt x="1405406" y="187137"/>
                    </a:moveTo>
                    <a:cubicBezTo>
                      <a:pt x="1406530" y="187137"/>
                      <a:pt x="1407654" y="187071"/>
                      <a:pt x="1408746" y="186939"/>
                    </a:cubicBezTo>
                    <a:cubicBezTo>
                      <a:pt x="1416915" y="186013"/>
                      <a:pt x="1423893" y="182408"/>
                      <a:pt x="1429053" y="179432"/>
                    </a:cubicBezTo>
                    <a:lnTo>
                      <a:pt x="1435800" y="175364"/>
                    </a:lnTo>
                    <a:cubicBezTo>
                      <a:pt x="1443009" y="171626"/>
                      <a:pt x="1450517" y="167790"/>
                      <a:pt x="1458124" y="164516"/>
                    </a:cubicBezTo>
                    <a:cubicBezTo>
                      <a:pt x="1465102" y="161539"/>
                      <a:pt x="1471386" y="159654"/>
                      <a:pt x="1477339" y="158695"/>
                    </a:cubicBezTo>
                    <a:cubicBezTo>
                      <a:pt x="1482300" y="157736"/>
                      <a:pt x="1487559" y="157273"/>
                      <a:pt x="1493512" y="157273"/>
                    </a:cubicBezTo>
                    <a:cubicBezTo>
                      <a:pt x="1499729" y="157273"/>
                      <a:pt x="1505947" y="157769"/>
                      <a:pt x="1512496" y="158265"/>
                    </a:cubicBezTo>
                    <a:lnTo>
                      <a:pt x="1518316" y="158728"/>
                    </a:lnTo>
                    <a:lnTo>
                      <a:pt x="1526188" y="159125"/>
                    </a:lnTo>
                    <a:cubicBezTo>
                      <a:pt x="1530421" y="159555"/>
                      <a:pt x="1534588" y="159786"/>
                      <a:pt x="1538623" y="159786"/>
                    </a:cubicBezTo>
                    <a:cubicBezTo>
                      <a:pt x="1542956" y="159786"/>
                      <a:pt x="1547255" y="159522"/>
                      <a:pt x="1551323" y="158992"/>
                    </a:cubicBezTo>
                    <a:cubicBezTo>
                      <a:pt x="1559459" y="157835"/>
                      <a:pt x="1565875" y="156314"/>
                      <a:pt x="1571564" y="154131"/>
                    </a:cubicBezTo>
                    <a:cubicBezTo>
                      <a:pt x="1578741" y="151485"/>
                      <a:pt x="1584826" y="147351"/>
                      <a:pt x="1589589" y="141927"/>
                    </a:cubicBezTo>
                    <a:cubicBezTo>
                      <a:pt x="1594351" y="136106"/>
                      <a:pt x="1597427" y="128962"/>
                      <a:pt x="1598221" y="121785"/>
                    </a:cubicBezTo>
                    <a:cubicBezTo>
                      <a:pt x="1598551" y="119140"/>
                      <a:pt x="1598651" y="116527"/>
                      <a:pt x="1598419" y="113749"/>
                    </a:cubicBezTo>
                    <a:cubicBezTo>
                      <a:pt x="1598617" y="104786"/>
                      <a:pt x="1595178" y="96055"/>
                      <a:pt x="1589258" y="90366"/>
                    </a:cubicBezTo>
                    <a:cubicBezTo>
                      <a:pt x="1583371" y="84578"/>
                      <a:pt x="1575731" y="82230"/>
                      <a:pt x="1570373" y="81238"/>
                    </a:cubicBezTo>
                    <a:cubicBezTo>
                      <a:pt x="1568124" y="80808"/>
                      <a:pt x="1565776" y="80610"/>
                      <a:pt x="1563362" y="80610"/>
                    </a:cubicBezTo>
                    <a:cubicBezTo>
                      <a:pt x="1558566" y="80610"/>
                      <a:pt x="1553473" y="81470"/>
                      <a:pt x="1548677" y="83123"/>
                    </a:cubicBezTo>
                    <a:cubicBezTo>
                      <a:pt x="1545172" y="84281"/>
                      <a:pt x="1541600" y="85868"/>
                      <a:pt x="1537796" y="87952"/>
                    </a:cubicBezTo>
                    <a:lnTo>
                      <a:pt x="1535151" y="84413"/>
                    </a:lnTo>
                    <a:cubicBezTo>
                      <a:pt x="1536970" y="82627"/>
                      <a:pt x="1538888" y="80874"/>
                      <a:pt x="1540839" y="79221"/>
                    </a:cubicBezTo>
                    <a:cubicBezTo>
                      <a:pt x="1542724" y="77633"/>
                      <a:pt x="1544709" y="76079"/>
                      <a:pt x="1546693" y="74491"/>
                    </a:cubicBezTo>
                    <a:cubicBezTo>
                      <a:pt x="1550298" y="71647"/>
                      <a:pt x="1554035" y="68736"/>
                      <a:pt x="1557409" y="65330"/>
                    </a:cubicBezTo>
                    <a:cubicBezTo>
                      <a:pt x="1564056" y="58682"/>
                      <a:pt x="1567562" y="52002"/>
                      <a:pt x="1568190" y="44792"/>
                    </a:cubicBezTo>
                    <a:cubicBezTo>
                      <a:pt x="1569083" y="37086"/>
                      <a:pt x="1564982" y="28553"/>
                      <a:pt x="1558202" y="23956"/>
                    </a:cubicBezTo>
                    <a:cubicBezTo>
                      <a:pt x="1556053" y="22401"/>
                      <a:pt x="1553572" y="21045"/>
                      <a:pt x="1550794" y="19855"/>
                    </a:cubicBezTo>
                    <a:cubicBezTo>
                      <a:pt x="1543584" y="16217"/>
                      <a:pt x="1534787" y="14332"/>
                      <a:pt x="1524766" y="14332"/>
                    </a:cubicBezTo>
                    <a:cubicBezTo>
                      <a:pt x="1524733" y="14332"/>
                      <a:pt x="1524733" y="14332"/>
                      <a:pt x="1524733" y="14332"/>
                    </a:cubicBezTo>
                    <a:cubicBezTo>
                      <a:pt x="1518052" y="14332"/>
                      <a:pt x="1511007" y="14795"/>
                      <a:pt x="1503268" y="15754"/>
                    </a:cubicBezTo>
                    <a:cubicBezTo>
                      <a:pt x="1488319" y="17639"/>
                      <a:pt x="1473966" y="23228"/>
                      <a:pt x="1461894" y="31926"/>
                    </a:cubicBezTo>
                    <a:lnTo>
                      <a:pt x="1460273" y="33183"/>
                    </a:lnTo>
                    <a:cubicBezTo>
                      <a:pt x="1458653" y="34440"/>
                      <a:pt x="1457032" y="35697"/>
                      <a:pt x="1455346" y="37152"/>
                    </a:cubicBezTo>
                    <a:cubicBezTo>
                      <a:pt x="1448003" y="42642"/>
                      <a:pt x="1441819" y="49058"/>
                      <a:pt x="1437056" y="56235"/>
                    </a:cubicBezTo>
                    <a:cubicBezTo>
                      <a:pt x="1432459" y="63312"/>
                      <a:pt x="1429714" y="69927"/>
                      <a:pt x="1428689" y="76476"/>
                    </a:cubicBezTo>
                    <a:cubicBezTo>
                      <a:pt x="1427597" y="83685"/>
                      <a:pt x="1429218" y="91887"/>
                      <a:pt x="1433154" y="99031"/>
                    </a:cubicBezTo>
                    <a:cubicBezTo>
                      <a:pt x="1436362" y="104984"/>
                      <a:pt x="1440827" y="110607"/>
                      <a:pt x="1447144" y="116692"/>
                    </a:cubicBezTo>
                    <a:lnTo>
                      <a:pt x="1447607" y="117122"/>
                    </a:lnTo>
                    <a:lnTo>
                      <a:pt x="1447805" y="117188"/>
                    </a:lnTo>
                    <a:lnTo>
                      <a:pt x="1449326" y="118247"/>
                    </a:lnTo>
                    <a:lnTo>
                      <a:pt x="1451906" y="120562"/>
                    </a:lnTo>
                    <a:lnTo>
                      <a:pt x="1448665" y="122282"/>
                    </a:lnTo>
                    <a:cubicBezTo>
                      <a:pt x="1447243" y="123075"/>
                      <a:pt x="1446350" y="123274"/>
                      <a:pt x="1442183" y="123274"/>
                    </a:cubicBezTo>
                    <a:cubicBezTo>
                      <a:pt x="1438015" y="123141"/>
                      <a:pt x="1433848" y="122017"/>
                      <a:pt x="1430276" y="120959"/>
                    </a:cubicBezTo>
                    <a:cubicBezTo>
                      <a:pt x="1427829" y="120231"/>
                      <a:pt x="1425382" y="119371"/>
                      <a:pt x="1422901" y="118478"/>
                    </a:cubicBezTo>
                    <a:cubicBezTo>
                      <a:pt x="1418965" y="117089"/>
                      <a:pt x="1414931" y="115667"/>
                      <a:pt x="1410598" y="114675"/>
                    </a:cubicBezTo>
                    <a:cubicBezTo>
                      <a:pt x="1408448" y="114146"/>
                      <a:pt x="1406199" y="113881"/>
                      <a:pt x="1403884" y="113881"/>
                    </a:cubicBezTo>
                    <a:cubicBezTo>
                      <a:pt x="1398692" y="113881"/>
                      <a:pt x="1393367" y="115237"/>
                      <a:pt x="1388803" y="117684"/>
                    </a:cubicBezTo>
                    <a:cubicBezTo>
                      <a:pt x="1382155" y="121157"/>
                      <a:pt x="1376698" y="126680"/>
                      <a:pt x="1373424" y="133361"/>
                    </a:cubicBezTo>
                    <a:cubicBezTo>
                      <a:pt x="1372300" y="135544"/>
                      <a:pt x="1371407" y="138024"/>
                      <a:pt x="1370712" y="140935"/>
                    </a:cubicBezTo>
                    <a:cubicBezTo>
                      <a:pt x="1368132" y="149037"/>
                      <a:pt x="1369125" y="158331"/>
                      <a:pt x="1373358" y="165872"/>
                    </a:cubicBezTo>
                    <a:cubicBezTo>
                      <a:pt x="1376764" y="172155"/>
                      <a:pt x="1381626" y="177513"/>
                      <a:pt x="1387447" y="181449"/>
                    </a:cubicBezTo>
                    <a:cubicBezTo>
                      <a:pt x="1392573" y="185054"/>
                      <a:pt x="1399122" y="187137"/>
                      <a:pt x="1405406" y="187137"/>
                    </a:cubicBezTo>
                    <a:close/>
                    <a:moveTo>
                      <a:pt x="1723236" y="153172"/>
                    </a:moveTo>
                    <a:cubicBezTo>
                      <a:pt x="1725485" y="152279"/>
                      <a:pt x="1727635" y="151286"/>
                      <a:pt x="1729884" y="150129"/>
                    </a:cubicBezTo>
                    <a:cubicBezTo>
                      <a:pt x="1737094" y="146987"/>
                      <a:pt x="1743642" y="142820"/>
                      <a:pt x="1749331" y="137760"/>
                    </a:cubicBezTo>
                    <a:cubicBezTo>
                      <a:pt x="1754854" y="132733"/>
                      <a:pt x="1758723" y="128036"/>
                      <a:pt x="1761535" y="122943"/>
                    </a:cubicBezTo>
                    <a:cubicBezTo>
                      <a:pt x="1764412" y="117982"/>
                      <a:pt x="1766363" y="110045"/>
                      <a:pt x="1763254" y="102669"/>
                    </a:cubicBezTo>
                    <a:cubicBezTo>
                      <a:pt x="1760840" y="96882"/>
                      <a:pt x="1756012" y="92086"/>
                      <a:pt x="1748967" y="88415"/>
                    </a:cubicBezTo>
                    <a:cubicBezTo>
                      <a:pt x="1746784" y="87357"/>
                      <a:pt x="1744535" y="86430"/>
                      <a:pt x="1742220" y="85471"/>
                    </a:cubicBezTo>
                    <a:cubicBezTo>
                      <a:pt x="1735209" y="82263"/>
                      <a:pt x="1727734" y="80246"/>
                      <a:pt x="1719995" y="79452"/>
                    </a:cubicBezTo>
                    <a:cubicBezTo>
                      <a:pt x="1716721" y="79154"/>
                      <a:pt x="1713447" y="78956"/>
                      <a:pt x="1710139" y="78956"/>
                    </a:cubicBezTo>
                    <a:cubicBezTo>
                      <a:pt x="1707064" y="78956"/>
                      <a:pt x="1703988" y="79121"/>
                      <a:pt x="1700879" y="79452"/>
                    </a:cubicBezTo>
                    <a:cubicBezTo>
                      <a:pt x="1693934" y="80246"/>
                      <a:pt x="1687517" y="82792"/>
                      <a:pt x="1682292" y="86761"/>
                    </a:cubicBezTo>
                    <a:cubicBezTo>
                      <a:pt x="1676802" y="90895"/>
                      <a:pt x="1672701" y="96948"/>
                      <a:pt x="1671014" y="103298"/>
                    </a:cubicBezTo>
                    <a:cubicBezTo>
                      <a:pt x="1670584" y="104984"/>
                      <a:pt x="1670320" y="106671"/>
                      <a:pt x="1670022" y="108325"/>
                    </a:cubicBezTo>
                    <a:lnTo>
                      <a:pt x="1669658" y="110607"/>
                    </a:lnTo>
                    <a:cubicBezTo>
                      <a:pt x="1668368" y="118081"/>
                      <a:pt x="1669658" y="126184"/>
                      <a:pt x="1673197" y="133427"/>
                    </a:cubicBezTo>
                    <a:cubicBezTo>
                      <a:pt x="1676140" y="139413"/>
                      <a:pt x="1680109" y="144507"/>
                      <a:pt x="1685004" y="148608"/>
                    </a:cubicBezTo>
                    <a:cubicBezTo>
                      <a:pt x="1689998" y="152874"/>
                      <a:pt x="1696613" y="155553"/>
                      <a:pt x="1703591" y="156148"/>
                    </a:cubicBezTo>
                    <a:cubicBezTo>
                      <a:pt x="1704815" y="156280"/>
                      <a:pt x="1706038" y="156347"/>
                      <a:pt x="1707262" y="156347"/>
                    </a:cubicBezTo>
                    <a:cubicBezTo>
                      <a:pt x="1712488" y="156347"/>
                      <a:pt x="1717878" y="155288"/>
                      <a:pt x="1723236" y="153172"/>
                    </a:cubicBezTo>
                    <a:close/>
                    <a:moveTo>
                      <a:pt x="1913174" y="1235880"/>
                    </a:moveTo>
                    <a:lnTo>
                      <a:pt x="1928851" y="1233333"/>
                    </a:lnTo>
                    <a:lnTo>
                      <a:pt x="1935333" y="1232738"/>
                    </a:lnTo>
                    <a:cubicBezTo>
                      <a:pt x="1941187" y="1232242"/>
                      <a:pt x="1947206" y="1231713"/>
                      <a:pt x="1953126" y="1230753"/>
                    </a:cubicBezTo>
                    <a:cubicBezTo>
                      <a:pt x="1958517" y="1229993"/>
                      <a:pt x="1964735" y="1229133"/>
                      <a:pt x="1970820" y="1227843"/>
                    </a:cubicBezTo>
                    <a:cubicBezTo>
                      <a:pt x="1973201" y="1227380"/>
                      <a:pt x="1975550" y="1227016"/>
                      <a:pt x="1978063" y="1226752"/>
                    </a:cubicBezTo>
                    <a:lnTo>
                      <a:pt x="2000586" y="1225131"/>
                    </a:lnTo>
                    <a:cubicBezTo>
                      <a:pt x="2004290" y="1224668"/>
                      <a:pt x="2008226" y="1223775"/>
                      <a:pt x="2012260" y="1222452"/>
                    </a:cubicBezTo>
                    <a:cubicBezTo>
                      <a:pt x="2016990" y="1220931"/>
                      <a:pt x="2022017" y="1219211"/>
                      <a:pt x="2027143" y="1217061"/>
                    </a:cubicBezTo>
                    <a:lnTo>
                      <a:pt x="2038917" y="1213754"/>
                    </a:lnTo>
                    <a:cubicBezTo>
                      <a:pt x="2041431" y="1213026"/>
                      <a:pt x="2043878" y="1212166"/>
                      <a:pt x="2046326" y="1211340"/>
                    </a:cubicBezTo>
                    <a:lnTo>
                      <a:pt x="2050493" y="1209918"/>
                    </a:lnTo>
                    <a:cubicBezTo>
                      <a:pt x="2056843" y="1207834"/>
                      <a:pt x="2062300" y="1205816"/>
                      <a:pt x="2067261" y="1203700"/>
                    </a:cubicBezTo>
                    <a:cubicBezTo>
                      <a:pt x="2069477" y="1202807"/>
                      <a:pt x="2071759" y="1202013"/>
                      <a:pt x="2074074" y="1201252"/>
                    </a:cubicBezTo>
                    <a:cubicBezTo>
                      <a:pt x="2078770" y="1199830"/>
                      <a:pt x="2083334" y="1198110"/>
                      <a:pt x="2087898" y="1196391"/>
                    </a:cubicBezTo>
                    <a:cubicBezTo>
                      <a:pt x="2090445" y="1195398"/>
                      <a:pt x="2092991" y="1194439"/>
                      <a:pt x="2095505" y="1193546"/>
                    </a:cubicBezTo>
                    <a:cubicBezTo>
                      <a:pt x="2098746" y="1192323"/>
                      <a:pt x="2101954" y="1190636"/>
                      <a:pt x="2105989" y="1188023"/>
                    </a:cubicBezTo>
                    <a:lnTo>
                      <a:pt x="2106849" y="1187461"/>
                    </a:lnTo>
                    <a:cubicBezTo>
                      <a:pt x="2110884" y="1184782"/>
                      <a:pt x="2114919" y="1182103"/>
                      <a:pt x="2119086" y="1179060"/>
                    </a:cubicBezTo>
                    <a:cubicBezTo>
                      <a:pt x="2124940" y="1175786"/>
                      <a:pt x="2132646" y="1171487"/>
                      <a:pt x="2140120" y="1166790"/>
                    </a:cubicBezTo>
                    <a:cubicBezTo>
                      <a:pt x="2145247" y="1163748"/>
                      <a:pt x="2150274" y="1160540"/>
                      <a:pt x="2155268" y="1157265"/>
                    </a:cubicBezTo>
                    <a:cubicBezTo>
                      <a:pt x="2157285" y="1155976"/>
                      <a:pt x="2159336" y="1154719"/>
                      <a:pt x="2161419" y="1153594"/>
                    </a:cubicBezTo>
                    <a:lnTo>
                      <a:pt x="2167075" y="1150353"/>
                    </a:lnTo>
                    <a:lnTo>
                      <a:pt x="2167604" y="1150320"/>
                    </a:lnTo>
                    <a:cubicBezTo>
                      <a:pt x="2207490" y="1148700"/>
                      <a:pt x="2245491" y="1123829"/>
                      <a:pt x="2279060" y="1101868"/>
                    </a:cubicBezTo>
                    <a:cubicBezTo>
                      <a:pt x="2301582" y="1087118"/>
                      <a:pt x="2322881" y="1073194"/>
                      <a:pt x="2340344" y="1069788"/>
                    </a:cubicBezTo>
                    <a:cubicBezTo>
                      <a:pt x="2345272" y="1068795"/>
                      <a:pt x="2350365" y="1068332"/>
                      <a:pt x="2355458" y="1068332"/>
                    </a:cubicBezTo>
                    <a:cubicBezTo>
                      <a:pt x="2384000" y="1068332"/>
                      <a:pt x="2407184" y="1083017"/>
                      <a:pt x="2415849" y="1089334"/>
                    </a:cubicBezTo>
                    <a:lnTo>
                      <a:pt x="2416213" y="1089598"/>
                    </a:lnTo>
                    <a:lnTo>
                      <a:pt x="2416478" y="1090028"/>
                    </a:lnTo>
                    <a:cubicBezTo>
                      <a:pt x="2417371" y="1091616"/>
                      <a:pt x="2418297" y="1093170"/>
                      <a:pt x="2419256" y="1094559"/>
                    </a:cubicBezTo>
                    <a:cubicBezTo>
                      <a:pt x="2420446" y="1096081"/>
                      <a:pt x="2421802" y="1097437"/>
                      <a:pt x="2423390" y="1098958"/>
                    </a:cubicBezTo>
                    <a:lnTo>
                      <a:pt x="2429112" y="1104448"/>
                    </a:lnTo>
                    <a:cubicBezTo>
                      <a:pt x="2430401" y="1105539"/>
                      <a:pt x="2431757" y="1106565"/>
                      <a:pt x="2433146" y="1107590"/>
                    </a:cubicBezTo>
                    <a:lnTo>
                      <a:pt x="2435495" y="1109409"/>
                    </a:lnTo>
                    <a:cubicBezTo>
                      <a:pt x="2438603" y="1112419"/>
                      <a:pt x="2441448" y="1115097"/>
                      <a:pt x="2444623" y="1117313"/>
                    </a:cubicBezTo>
                    <a:cubicBezTo>
                      <a:pt x="2445813" y="1118173"/>
                      <a:pt x="2446971" y="1119099"/>
                      <a:pt x="2448128" y="1119992"/>
                    </a:cubicBezTo>
                    <a:cubicBezTo>
                      <a:pt x="2450212" y="1121679"/>
                      <a:pt x="2452196" y="1123233"/>
                      <a:pt x="2454478" y="1124523"/>
                    </a:cubicBezTo>
                    <a:lnTo>
                      <a:pt x="2456694" y="1125912"/>
                    </a:lnTo>
                    <a:cubicBezTo>
                      <a:pt x="2460961" y="1128624"/>
                      <a:pt x="2465393" y="1131402"/>
                      <a:pt x="2470023" y="1133585"/>
                    </a:cubicBezTo>
                    <a:cubicBezTo>
                      <a:pt x="2472206" y="1134677"/>
                      <a:pt x="2474289" y="1135867"/>
                      <a:pt x="2476240" y="1137058"/>
                    </a:cubicBezTo>
                    <a:lnTo>
                      <a:pt x="2479382" y="1138678"/>
                    </a:lnTo>
                    <a:cubicBezTo>
                      <a:pt x="2485038" y="1141622"/>
                      <a:pt x="2490892" y="1144665"/>
                      <a:pt x="2496911" y="1147046"/>
                    </a:cubicBezTo>
                    <a:cubicBezTo>
                      <a:pt x="2501045" y="1148832"/>
                      <a:pt x="2504782" y="1149923"/>
                      <a:pt x="2508321" y="1150419"/>
                    </a:cubicBezTo>
                    <a:lnTo>
                      <a:pt x="2511265" y="1150882"/>
                    </a:lnTo>
                    <a:cubicBezTo>
                      <a:pt x="2515465" y="1151511"/>
                      <a:pt x="2519599" y="1152172"/>
                      <a:pt x="2524163" y="1152536"/>
                    </a:cubicBezTo>
                    <a:cubicBezTo>
                      <a:pt x="2531638" y="1154289"/>
                      <a:pt x="2539377" y="1155479"/>
                      <a:pt x="2546884" y="1156637"/>
                    </a:cubicBezTo>
                    <a:lnTo>
                      <a:pt x="2548042" y="1156802"/>
                    </a:lnTo>
                    <a:cubicBezTo>
                      <a:pt x="2550125" y="1157034"/>
                      <a:pt x="2552242" y="1157265"/>
                      <a:pt x="2554326" y="1157497"/>
                    </a:cubicBezTo>
                    <a:cubicBezTo>
                      <a:pt x="2558195" y="1157960"/>
                      <a:pt x="2562032" y="1158423"/>
                      <a:pt x="2565934" y="1158621"/>
                    </a:cubicBezTo>
                    <a:cubicBezTo>
                      <a:pt x="2568315" y="1158787"/>
                      <a:pt x="2570730" y="1159018"/>
                      <a:pt x="2573078" y="1159349"/>
                    </a:cubicBezTo>
                    <a:cubicBezTo>
                      <a:pt x="2581743" y="1160473"/>
                      <a:pt x="2588953" y="1161168"/>
                      <a:pt x="2595799" y="1161532"/>
                    </a:cubicBezTo>
                    <a:cubicBezTo>
                      <a:pt x="2597056" y="1161598"/>
                      <a:pt x="2598346" y="1161631"/>
                      <a:pt x="2599636" y="1161631"/>
                    </a:cubicBezTo>
                    <a:cubicBezTo>
                      <a:pt x="2602612" y="1161631"/>
                      <a:pt x="2605258" y="1161433"/>
                      <a:pt x="2607705" y="1160970"/>
                    </a:cubicBezTo>
                    <a:cubicBezTo>
                      <a:pt x="2612865" y="1160176"/>
                      <a:pt x="2617991" y="1159217"/>
                      <a:pt x="2623349" y="1158092"/>
                    </a:cubicBezTo>
                    <a:cubicBezTo>
                      <a:pt x="2632378" y="1157232"/>
                      <a:pt x="2640282" y="1156174"/>
                      <a:pt x="2647492" y="1154917"/>
                    </a:cubicBezTo>
                    <a:cubicBezTo>
                      <a:pt x="2653379" y="1153892"/>
                      <a:pt x="2659233" y="1152734"/>
                      <a:pt x="2665021" y="1151345"/>
                    </a:cubicBezTo>
                    <a:cubicBezTo>
                      <a:pt x="2667203" y="1150816"/>
                      <a:pt x="2669353" y="1150419"/>
                      <a:pt x="2672098" y="1149890"/>
                    </a:cubicBezTo>
                    <a:cubicBezTo>
                      <a:pt x="2679110" y="1148633"/>
                      <a:pt x="2686419" y="1146947"/>
                      <a:pt x="2694389" y="1144797"/>
                    </a:cubicBezTo>
                    <a:cubicBezTo>
                      <a:pt x="2698193" y="1143739"/>
                      <a:pt x="2701930" y="1142217"/>
                      <a:pt x="2705436" y="1140266"/>
                    </a:cubicBezTo>
                    <a:cubicBezTo>
                      <a:pt x="2710033" y="1137752"/>
                      <a:pt x="2714498" y="1135040"/>
                      <a:pt x="2719095" y="1132097"/>
                    </a:cubicBezTo>
                    <a:cubicBezTo>
                      <a:pt x="2726371" y="1128459"/>
                      <a:pt x="2733415" y="1124259"/>
                      <a:pt x="2740063" y="1119695"/>
                    </a:cubicBezTo>
                    <a:cubicBezTo>
                      <a:pt x="2744991" y="1116288"/>
                      <a:pt x="2749787" y="1112617"/>
                      <a:pt x="2754318" y="1108747"/>
                    </a:cubicBezTo>
                    <a:lnTo>
                      <a:pt x="2759874" y="1104183"/>
                    </a:lnTo>
                    <a:cubicBezTo>
                      <a:pt x="2765992" y="1099553"/>
                      <a:pt x="2771251" y="1093798"/>
                      <a:pt x="2776311" y="1088275"/>
                    </a:cubicBezTo>
                    <a:cubicBezTo>
                      <a:pt x="2778990" y="1085299"/>
                      <a:pt x="2781305" y="1082025"/>
                      <a:pt x="2783157" y="1078519"/>
                    </a:cubicBezTo>
                    <a:cubicBezTo>
                      <a:pt x="2786068" y="1073062"/>
                      <a:pt x="2788184" y="1068564"/>
                      <a:pt x="2789937" y="1064099"/>
                    </a:cubicBezTo>
                    <a:cubicBezTo>
                      <a:pt x="2791723" y="1060659"/>
                      <a:pt x="2793542" y="1056889"/>
                      <a:pt x="2794633" y="1052821"/>
                    </a:cubicBezTo>
                    <a:cubicBezTo>
                      <a:pt x="2794865" y="1051961"/>
                      <a:pt x="2795030" y="1051035"/>
                      <a:pt x="2795196" y="1050142"/>
                    </a:cubicBezTo>
                    <a:lnTo>
                      <a:pt x="2796023" y="1047265"/>
                    </a:lnTo>
                    <a:lnTo>
                      <a:pt x="2798801" y="1048720"/>
                    </a:lnTo>
                    <a:cubicBezTo>
                      <a:pt x="2802670" y="1050771"/>
                      <a:pt x="2807003" y="1052755"/>
                      <a:pt x="2812261" y="1054938"/>
                    </a:cubicBezTo>
                    <a:lnTo>
                      <a:pt x="2816991" y="1057518"/>
                    </a:lnTo>
                    <a:cubicBezTo>
                      <a:pt x="2824366" y="1061685"/>
                      <a:pt x="2832634" y="1065323"/>
                      <a:pt x="2841531" y="1068398"/>
                    </a:cubicBezTo>
                    <a:cubicBezTo>
                      <a:pt x="2846128" y="1069986"/>
                      <a:pt x="2850791" y="1070978"/>
                      <a:pt x="2855421" y="1071375"/>
                    </a:cubicBezTo>
                    <a:cubicBezTo>
                      <a:pt x="2860250" y="1071871"/>
                      <a:pt x="2865443" y="1072070"/>
                      <a:pt x="2871263" y="1072070"/>
                    </a:cubicBezTo>
                    <a:lnTo>
                      <a:pt x="2873975" y="1072070"/>
                    </a:lnTo>
                    <a:cubicBezTo>
                      <a:pt x="2877845" y="1072367"/>
                      <a:pt x="2881714" y="1072533"/>
                      <a:pt x="2885551" y="1072533"/>
                    </a:cubicBezTo>
                    <a:cubicBezTo>
                      <a:pt x="2891372" y="1072533"/>
                      <a:pt x="2897093" y="1072169"/>
                      <a:pt x="2902550" y="1071441"/>
                    </a:cubicBezTo>
                    <a:cubicBezTo>
                      <a:pt x="2909132" y="1070614"/>
                      <a:pt x="2915879" y="1069159"/>
                      <a:pt x="2923056" y="1067043"/>
                    </a:cubicBezTo>
                    <a:cubicBezTo>
                      <a:pt x="2925701" y="1066150"/>
                      <a:pt x="2928347" y="1065356"/>
                      <a:pt x="2931125" y="1064529"/>
                    </a:cubicBezTo>
                    <a:cubicBezTo>
                      <a:pt x="2939460" y="1061949"/>
                      <a:pt x="2947761" y="1058377"/>
                      <a:pt x="2955798" y="1053813"/>
                    </a:cubicBezTo>
                    <a:cubicBezTo>
                      <a:pt x="2960031" y="1051432"/>
                      <a:pt x="2963834" y="1048522"/>
                      <a:pt x="2967142" y="1045181"/>
                    </a:cubicBezTo>
                    <a:cubicBezTo>
                      <a:pt x="2971144" y="1041246"/>
                      <a:pt x="2975013" y="1036648"/>
                      <a:pt x="2979180" y="1031026"/>
                    </a:cubicBezTo>
                    <a:cubicBezTo>
                      <a:pt x="2982157" y="1027553"/>
                      <a:pt x="2985067" y="1023717"/>
                      <a:pt x="2987779" y="1019682"/>
                    </a:cubicBezTo>
                    <a:lnTo>
                      <a:pt x="2990491" y="1015283"/>
                    </a:lnTo>
                    <a:lnTo>
                      <a:pt x="2994361" y="1007842"/>
                    </a:lnTo>
                    <a:lnTo>
                      <a:pt x="3000248" y="1024676"/>
                    </a:lnTo>
                    <a:cubicBezTo>
                      <a:pt x="3001042" y="1026991"/>
                      <a:pt x="3001736" y="1029372"/>
                      <a:pt x="3002331" y="1031787"/>
                    </a:cubicBezTo>
                    <a:lnTo>
                      <a:pt x="3008152" y="1054607"/>
                    </a:lnTo>
                    <a:cubicBezTo>
                      <a:pt x="3009376" y="1059171"/>
                      <a:pt x="3010732" y="1062842"/>
                      <a:pt x="3012419" y="1066183"/>
                    </a:cubicBezTo>
                    <a:cubicBezTo>
                      <a:pt x="3014800" y="1071044"/>
                      <a:pt x="3017181" y="1075873"/>
                      <a:pt x="3019860" y="1080867"/>
                    </a:cubicBezTo>
                    <a:cubicBezTo>
                      <a:pt x="3023200" y="1089301"/>
                      <a:pt x="3026574" y="1096841"/>
                      <a:pt x="3030245" y="1103952"/>
                    </a:cubicBezTo>
                    <a:cubicBezTo>
                      <a:pt x="3032990" y="1109673"/>
                      <a:pt x="3036430" y="1115296"/>
                      <a:pt x="3039373" y="1120058"/>
                    </a:cubicBezTo>
                    <a:cubicBezTo>
                      <a:pt x="3040762" y="1122142"/>
                      <a:pt x="3042085" y="1124292"/>
                      <a:pt x="3043342" y="1126408"/>
                    </a:cubicBezTo>
                    <a:cubicBezTo>
                      <a:pt x="3047542" y="1133354"/>
                      <a:pt x="3052305" y="1139836"/>
                      <a:pt x="3057464" y="1145690"/>
                    </a:cubicBezTo>
                    <a:cubicBezTo>
                      <a:pt x="3060176" y="1148898"/>
                      <a:pt x="3063847" y="1151544"/>
                      <a:pt x="3067055" y="1153793"/>
                    </a:cubicBezTo>
                    <a:cubicBezTo>
                      <a:pt x="3068543" y="1154752"/>
                      <a:pt x="3070131" y="1155579"/>
                      <a:pt x="3071718" y="1156406"/>
                    </a:cubicBezTo>
                    <a:lnTo>
                      <a:pt x="3074959" y="1158125"/>
                    </a:lnTo>
                    <a:cubicBezTo>
                      <a:pt x="3077142" y="1159283"/>
                      <a:pt x="3079193" y="1160407"/>
                      <a:pt x="3081839" y="1161333"/>
                    </a:cubicBezTo>
                    <a:cubicBezTo>
                      <a:pt x="3087924" y="1164905"/>
                      <a:pt x="3094737" y="1167353"/>
                      <a:pt x="3101319" y="1169701"/>
                    </a:cubicBezTo>
                    <a:lnTo>
                      <a:pt x="3104957" y="1171057"/>
                    </a:lnTo>
                    <a:cubicBezTo>
                      <a:pt x="3107139" y="1171487"/>
                      <a:pt x="3109322" y="1171983"/>
                      <a:pt x="3111505" y="1172512"/>
                    </a:cubicBezTo>
                    <a:cubicBezTo>
                      <a:pt x="3115408" y="1173405"/>
                      <a:pt x="3119409" y="1174331"/>
                      <a:pt x="3123345" y="1174794"/>
                    </a:cubicBezTo>
                    <a:cubicBezTo>
                      <a:pt x="3125859" y="1175026"/>
                      <a:pt x="3128339" y="1175356"/>
                      <a:pt x="3130820" y="1175786"/>
                    </a:cubicBezTo>
                    <a:lnTo>
                      <a:pt x="3136574" y="1176778"/>
                    </a:lnTo>
                    <a:cubicBezTo>
                      <a:pt x="3136574" y="1176778"/>
                      <a:pt x="3145339" y="1177308"/>
                      <a:pt x="3146761" y="1177407"/>
                    </a:cubicBezTo>
                    <a:cubicBezTo>
                      <a:pt x="3149109" y="1177572"/>
                      <a:pt x="3151523" y="1177738"/>
                      <a:pt x="3154401" y="1177738"/>
                    </a:cubicBezTo>
                    <a:cubicBezTo>
                      <a:pt x="3154434" y="1177738"/>
                      <a:pt x="3154434" y="1177738"/>
                      <a:pt x="3154467" y="1177738"/>
                    </a:cubicBezTo>
                    <a:cubicBezTo>
                      <a:pt x="3158667" y="1177605"/>
                      <a:pt x="3162867" y="1177109"/>
                      <a:pt x="3166968" y="1176216"/>
                    </a:cubicBezTo>
                    <a:cubicBezTo>
                      <a:pt x="3170441" y="1175422"/>
                      <a:pt x="3173814" y="1174397"/>
                      <a:pt x="3177221" y="1173372"/>
                    </a:cubicBezTo>
                    <a:cubicBezTo>
                      <a:pt x="3179040" y="1172810"/>
                      <a:pt x="3180826" y="1172281"/>
                      <a:pt x="3182909" y="1171718"/>
                    </a:cubicBezTo>
                    <a:cubicBezTo>
                      <a:pt x="3185555" y="1171255"/>
                      <a:pt x="3188168" y="1170594"/>
                      <a:pt x="3190748" y="1169899"/>
                    </a:cubicBezTo>
                    <a:cubicBezTo>
                      <a:pt x="3192236" y="1169502"/>
                      <a:pt x="3193691" y="1169139"/>
                      <a:pt x="3195146" y="1168808"/>
                    </a:cubicBezTo>
                    <a:cubicBezTo>
                      <a:pt x="3199214" y="1167816"/>
                      <a:pt x="3203282" y="1166757"/>
                      <a:pt x="3207284" y="1165401"/>
                    </a:cubicBezTo>
                    <a:lnTo>
                      <a:pt x="3210327" y="1164442"/>
                    </a:lnTo>
                    <a:cubicBezTo>
                      <a:pt x="3215222" y="1162921"/>
                      <a:pt x="3220117" y="1161400"/>
                      <a:pt x="3224945" y="1159547"/>
                    </a:cubicBezTo>
                    <a:cubicBezTo>
                      <a:pt x="3227293" y="1158688"/>
                      <a:pt x="3229675" y="1157927"/>
                      <a:pt x="3232056" y="1157232"/>
                    </a:cubicBezTo>
                    <a:cubicBezTo>
                      <a:pt x="3239630" y="1154983"/>
                      <a:pt x="3247104" y="1152503"/>
                      <a:pt x="3254545" y="1149956"/>
                    </a:cubicBezTo>
                    <a:cubicBezTo>
                      <a:pt x="3258448" y="1148567"/>
                      <a:pt x="3262218" y="1146814"/>
                      <a:pt x="3265757" y="1144764"/>
                    </a:cubicBezTo>
                    <a:lnTo>
                      <a:pt x="3279846" y="1136264"/>
                    </a:lnTo>
                    <a:lnTo>
                      <a:pt x="3302567" y="1125152"/>
                    </a:lnTo>
                    <a:lnTo>
                      <a:pt x="3319203" y="1116850"/>
                    </a:lnTo>
                    <a:cubicBezTo>
                      <a:pt x="3321419" y="1115726"/>
                      <a:pt x="3323668" y="1114701"/>
                      <a:pt x="3325983" y="1113741"/>
                    </a:cubicBezTo>
                    <a:lnTo>
                      <a:pt x="3347844" y="1104977"/>
                    </a:lnTo>
                    <a:cubicBezTo>
                      <a:pt x="3351184" y="1103654"/>
                      <a:pt x="3354657" y="1101934"/>
                      <a:pt x="3358560" y="1099652"/>
                    </a:cubicBezTo>
                    <a:cubicBezTo>
                      <a:pt x="3393650" y="1088573"/>
                      <a:pt x="3571119" y="1033242"/>
                      <a:pt x="3618744" y="1032117"/>
                    </a:cubicBezTo>
                    <a:lnTo>
                      <a:pt x="3620133" y="1032084"/>
                    </a:lnTo>
                    <a:cubicBezTo>
                      <a:pt x="3643351" y="1032084"/>
                      <a:pt x="3651288" y="1045810"/>
                      <a:pt x="3661309" y="1063173"/>
                    </a:cubicBezTo>
                    <a:cubicBezTo>
                      <a:pt x="3672620" y="1082719"/>
                      <a:pt x="3686676" y="1107028"/>
                      <a:pt x="3729142" y="1115924"/>
                    </a:cubicBezTo>
                    <a:cubicBezTo>
                      <a:pt x="3751830" y="1120687"/>
                      <a:pt x="3779677" y="1123068"/>
                      <a:pt x="3811956" y="1123068"/>
                    </a:cubicBezTo>
                    <a:cubicBezTo>
                      <a:pt x="3853231" y="1123068"/>
                      <a:pt x="3891331" y="1119165"/>
                      <a:pt x="3910712" y="1116817"/>
                    </a:cubicBezTo>
                    <a:lnTo>
                      <a:pt x="3913159" y="1116850"/>
                    </a:lnTo>
                    <a:cubicBezTo>
                      <a:pt x="3916434" y="1116850"/>
                      <a:pt x="3919741" y="1116619"/>
                      <a:pt x="3922949" y="1116156"/>
                    </a:cubicBezTo>
                    <a:cubicBezTo>
                      <a:pt x="3926587" y="1115594"/>
                      <a:pt x="3930225" y="1115131"/>
                      <a:pt x="3933863" y="1114668"/>
                    </a:cubicBezTo>
                    <a:lnTo>
                      <a:pt x="3939254" y="1113973"/>
                    </a:lnTo>
                    <a:lnTo>
                      <a:pt x="3964522" y="1113477"/>
                    </a:lnTo>
                    <a:lnTo>
                      <a:pt x="3984233" y="1113245"/>
                    </a:lnTo>
                    <a:cubicBezTo>
                      <a:pt x="3986350" y="1113245"/>
                      <a:pt x="3988467" y="1113312"/>
                      <a:pt x="3990550" y="1113444"/>
                    </a:cubicBezTo>
                    <a:lnTo>
                      <a:pt x="4014131" y="1114932"/>
                    </a:lnTo>
                    <a:cubicBezTo>
                      <a:pt x="4015586" y="1114998"/>
                      <a:pt x="4017042" y="1115064"/>
                      <a:pt x="4018497" y="1115064"/>
                    </a:cubicBezTo>
                    <a:cubicBezTo>
                      <a:pt x="4021143" y="1115064"/>
                      <a:pt x="4023788" y="1114899"/>
                      <a:pt x="4026434" y="1114601"/>
                    </a:cubicBezTo>
                    <a:lnTo>
                      <a:pt x="4042739" y="1112716"/>
                    </a:lnTo>
                    <a:lnTo>
                      <a:pt x="4088975" y="1112154"/>
                    </a:lnTo>
                    <a:cubicBezTo>
                      <a:pt x="4090662" y="1112154"/>
                      <a:pt x="4092349" y="1112187"/>
                      <a:pt x="4094035" y="1112286"/>
                    </a:cubicBezTo>
                    <a:lnTo>
                      <a:pt x="4117649" y="1113444"/>
                    </a:lnTo>
                    <a:cubicBezTo>
                      <a:pt x="4118840" y="1113510"/>
                      <a:pt x="4120031" y="1113543"/>
                      <a:pt x="4121188" y="1113543"/>
                    </a:cubicBezTo>
                    <a:cubicBezTo>
                      <a:pt x="4124363" y="1113543"/>
                      <a:pt x="4127207" y="1113312"/>
                      <a:pt x="4129952" y="1112915"/>
                    </a:cubicBezTo>
                    <a:lnTo>
                      <a:pt x="4146224" y="1110467"/>
                    </a:lnTo>
                    <a:lnTo>
                      <a:pt x="4154956" y="1110103"/>
                    </a:lnTo>
                    <a:cubicBezTo>
                      <a:pt x="4160446" y="1109905"/>
                      <a:pt x="4165969" y="1109673"/>
                      <a:pt x="4171459" y="1109343"/>
                    </a:cubicBezTo>
                    <a:lnTo>
                      <a:pt x="4190046" y="1108119"/>
                    </a:lnTo>
                    <a:cubicBezTo>
                      <a:pt x="4192262" y="1107954"/>
                      <a:pt x="4194478" y="1107888"/>
                      <a:pt x="4197355" y="1107888"/>
                    </a:cubicBezTo>
                    <a:cubicBezTo>
                      <a:pt x="4197421" y="1107888"/>
                      <a:pt x="4201456" y="1107921"/>
                      <a:pt x="4203408" y="1107921"/>
                    </a:cubicBezTo>
                    <a:cubicBezTo>
                      <a:pt x="4209295" y="1107921"/>
                      <a:pt x="4215215" y="1107788"/>
                      <a:pt x="4221102" y="1107623"/>
                    </a:cubicBezTo>
                    <a:cubicBezTo>
                      <a:pt x="4225236" y="1107491"/>
                      <a:pt x="4229370" y="1107028"/>
                      <a:pt x="4233372" y="1106201"/>
                    </a:cubicBezTo>
                    <a:lnTo>
                      <a:pt x="4239093" y="1104977"/>
                    </a:lnTo>
                    <a:cubicBezTo>
                      <a:pt x="4242467" y="1104283"/>
                      <a:pt x="4245807" y="1103621"/>
                      <a:pt x="4249412" y="1102728"/>
                    </a:cubicBezTo>
                    <a:lnTo>
                      <a:pt x="4277755" y="1098826"/>
                    </a:lnTo>
                    <a:cubicBezTo>
                      <a:pt x="4282783" y="1098131"/>
                      <a:pt x="4287810" y="1097437"/>
                      <a:pt x="4292837" y="1096411"/>
                    </a:cubicBezTo>
                    <a:cubicBezTo>
                      <a:pt x="4295284" y="1095948"/>
                      <a:pt x="4297731" y="1095584"/>
                      <a:pt x="4300212" y="1095320"/>
                    </a:cubicBezTo>
                    <a:lnTo>
                      <a:pt x="4323793" y="1092641"/>
                    </a:lnTo>
                    <a:cubicBezTo>
                      <a:pt x="4327299" y="1092178"/>
                      <a:pt x="4330970" y="1091252"/>
                      <a:pt x="4335699" y="1089565"/>
                    </a:cubicBezTo>
                    <a:lnTo>
                      <a:pt x="4351210" y="1083976"/>
                    </a:lnTo>
                    <a:lnTo>
                      <a:pt x="4355642" y="1082884"/>
                    </a:lnTo>
                    <a:cubicBezTo>
                      <a:pt x="4358255" y="1082256"/>
                      <a:pt x="4360868" y="1081628"/>
                      <a:pt x="4363381" y="1080933"/>
                    </a:cubicBezTo>
                    <a:lnTo>
                      <a:pt x="4393345" y="1071573"/>
                    </a:lnTo>
                    <a:cubicBezTo>
                      <a:pt x="4395297" y="1070945"/>
                      <a:pt x="4397281" y="1070416"/>
                      <a:pt x="4399265" y="1069887"/>
                    </a:cubicBezTo>
                    <a:lnTo>
                      <a:pt x="4400390" y="1069622"/>
                    </a:lnTo>
                    <a:lnTo>
                      <a:pt x="4423078" y="1062545"/>
                    </a:lnTo>
                    <a:cubicBezTo>
                      <a:pt x="4427014" y="1061321"/>
                      <a:pt x="4430883" y="1059733"/>
                      <a:pt x="4434521" y="1057848"/>
                    </a:cubicBezTo>
                    <a:cubicBezTo>
                      <a:pt x="4437597" y="1056195"/>
                      <a:pt x="4440540" y="1054309"/>
                      <a:pt x="4443484" y="1052457"/>
                    </a:cubicBezTo>
                    <a:cubicBezTo>
                      <a:pt x="4445104" y="1051399"/>
                      <a:pt x="4446725" y="1050374"/>
                      <a:pt x="4448544" y="1049282"/>
                    </a:cubicBezTo>
                    <a:lnTo>
                      <a:pt x="4472522" y="1037674"/>
                    </a:lnTo>
                    <a:lnTo>
                      <a:pt x="4454795" y="1034929"/>
                    </a:lnTo>
                    <a:lnTo>
                      <a:pt x="4452380" y="1034763"/>
                    </a:lnTo>
                    <a:cubicBezTo>
                      <a:pt x="4449834" y="1034598"/>
                      <a:pt x="4447287" y="1034300"/>
                      <a:pt x="4444674" y="1033936"/>
                    </a:cubicBezTo>
                    <a:cubicBezTo>
                      <a:pt x="4439052" y="1032977"/>
                      <a:pt x="4433264" y="1032547"/>
                      <a:pt x="4427642" y="1032151"/>
                    </a:cubicBezTo>
                    <a:cubicBezTo>
                      <a:pt x="4425294" y="1031985"/>
                      <a:pt x="4422912" y="1031820"/>
                      <a:pt x="4420564" y="1031621"/>
                    </a:cubicBezTo>
                    <a:cubicBezTo>
                      <a:pt x="4419605" y="1031555"/>
                      <a:pt x="4418613" y="1031522"/>
                      <a:pt x="4417654" y="1031522"/>
                    </a:cubicBezTo>
                    <a:cubicBezTo>
                      <a:pt x="4414843" y="1031522"/>
                      <a:pt x="4411734" y="1031787"/>
                      <a:pt x="4407897" y="1032316"/>
                    </a:cubicBezTo>
                    <a:cubicBezTo>
                      <a:pt x="4402440" y="1033044"/>
                      <a:pt x="4397016" y="1033970"/>
                      <a:pt x="4391328" y="1035094"/>
                    </a:cubicBezTo>
                    <a:cubicBezTo>
                      <a:pt x="4382729" y="1035689"/>
                      <a:pt x="4374163" y="1036549"/>
                      <a:pt x="4365564" y="1037541"/>
                    </a:cubicBezTo>
                    <a:cubicBezTo>
                      <a:pt x="4359280" y="1038203"/>
                      <a:pt x="4352996" y="1039030"/>
                      <a:pt x="4346712" y="1039823"/>
                    </a:cubicBezTo>
                    <a:cubicBezTo>
                      <a:pt x="4344199" y="1040154"/>
                      <a:pt x="4341652" y="1040386"/>
                      <a:pt x="4339139" y="1040551"/>
                    </a:cubicBezTo>
                    <a:lnTo>
                      <a:pt x="4315029" y="1042205"/>
                    </a:lnTo>
                    <a:cubicBezTo>
                      <a:pt x="4310961" y="1042469"/>
                      <a:pt x="4306793" y="1043164"/>
                      <a:pt x="4302560" y="1044222"/>
                    </a:cubicBezTo>
                    <a:lnTo>
                      <a:pt x="4286321" y="1048422"/>
                    </a:lnTo>
                    <a:lnTo>
                      <a:pt x="4260723" y="1052160"/>
                    </a:lnTo>
                    <a:lnTo>
                      <a:pt x="4241871" y="1054839"/>
                    </a:lnTo>
                    <a:cubicBezTo>
                      <a:pt x="4239391" y="1055169"/>
                      <a:pt x="4236877" y="1055401"/>
                      <a:pt x="4234331" y="1055566"/>
                    </a:cubicBezTo>
                    <a:lnTo>
                      <a:pt x="4228841" y="1055897"/>
                    </a:lnTo>
                    <a:cubicBezTo>
                      <a:pt x="4222623" y="1056261"/>
                      <a:pt x="4216438" y="1056625"/>
                      <a:pt x="4210254" y="1056856"/>
                    </a:cubicBezTo>
                    <a:cubicBezTo>
                      <a:pt x="4206053" y="1057021"/>
                      <a:pt x="4201886" y="1057584"/>
                      <a:pt x="4197785" y="1058477"/>
                    </a:cubicBezTo>
                    <a:cubicBezTo>
                      <a:pt x="4194312" y="1059270"/>
                      <a:pt x="4190840" y="1059965"/>
                      <a:pt x="4187367" y="1060659"/>
                    </a:cubicBezTo>
                    <a:lnTo>
                      <a:pt x="4181381" y="1061850"/>
                    </a:lnTo>
                    <a:cubicBezTo>
                      <a:pt x="4172782" y="1062743"/>
                      <a:pt x="4164183" y="1063272"/>
                      <a:pt x="4155617" y="1063801"/>
                    </a:cubicBezTo>
                    <a:cubicBezTo>
                      <a:pt x="4149267" y="1064264"/>
                      <a:pt x="4142917" y="1064529"/>
                      <a:pt x="4136567" y="1064628"/>
                    </a:cubicBezTo>
                    <a:lnTo>
                      <a:pt x="4133491" y="1064694"/>
                    </a:lnTo>
                    <a:cubicBezTo>
                      <a:pt x="4132003" y="1064694"/>
                      <a:pt x="4130515" y="1064661"/>
                      <a:pt x="4129093" y="1064595"/>
                    </a:cubicBezTo>
                    <a:cubicBezTo>
                      <a:pt x="4123702" y="1064529"/>
                      <a:pt x="4118377" y="1063901"/>
                      <a:pt x="4113251" y="1063305"/>
                    </a:cubicBezTo>
                    <a:cubicBezTo>
                      <a:pt x="4110572" y="1062975"/>
                      <a:pt x="4107893" y="1062644"/>
                      <a:pt x="4105247" y="1062412"/>
                    </a:cubicBezTo>
                    <a:cubicBezTo>
                      <a:pt x="4103626" y="1062313"/>
                      <a:pt x="4101973" y="1062115"/>
                      <a:pt x="4100352" y="1061916"/>
                    </a:cubicBezTo>
                    <a:cubicBezTo>
                      <a:pt x="4097938" y="1061619"/>
                      <a:pt x="4095524" y="1061354"/>
                      <a:pt x="4092382" y="1061354"/>
                    </a:cubicBezTo>
                    <a:cubicBezTo>
                      <a:pt x="4087057" y="1061288"/>
                      <a:pt x="4081567" y="1061255"/>
                      <a:pt x="4075977" y="1060527"/>
                    </a:cubicBezTo>
                    <a:lnTo>
                      <a:pt x="4063311" y="1057848"/>
                    </a:lnTo>
                    <a:lnTo>
                      <a:pt x="4051040" y="1054442"/>
                    </a:lnTo>
                    <a:cubicBezTo>
                      <a:pt x="4047006" y="1053416"/>
                      <a:pt x="4043103" y="1052060"/>
                      <a:pt x="4039200" y="1050704"/>
                    </a:cubicBezTo>
                    <a:cubicBezTo>
                      <a:pt x="4037117" y="1049977"/>
                      <a:pt x="4035033" y="1049249"/>
                      <a:pt x="4032917" y="1048555"/>
                    </a:cubicBezTo>
                    <a:cubicBezTo>
                      <a:pt x="4030469" y="1047761"/>
                      <a:pt x="4028121" y="1046802"/>
                      <a:pt x="4025806" y="1045710"/>
                    </a:cubicBezTo>
                    <a:cubicBezTo>
                      <a:pt x="4018530" y="1042337"/>
                      <a:pt x="4011287" y="1038930"/>
                      <a:pt x="4004077" y="1035326"/>
                    </a:cubicBezTo>
                    <a:cubicBezTo>
                      <a:pt x="4000307" y="1033473"/>
                      <a:pt x="3996371" y="1031952"/>
                      <a:pt x="3992303" y="1030795"/>
                    </a:cubicBezTo>
                    <a:lnTo>
                      <a:pt x="3990087" y="1030133"/>
                    </a:lnTo>
                    <a:cubicBezTo>
                      <a:pt x="3985556" y="1028843"/>
                      <a:pt x="3980992" y="1027520"/>
                      <a:pt x="3976097" y="1026230"/>
                    </a:cubicBezTo>
                    <a:cubicBezTo>
                      <a:pt x="3968457" y="1023155"/>
                      <a:pt x="3960421" y="1020443"/>
                      <a:pt x="3952649" y="1017830"/>
                    </a:cubicBezTo>
                    <a:lnTo>
                      <a:pt x="3951855" y="1017565"/>
                    </a:lnTo>
                    <a:lnTo>
                      <a:pt x="3947919" y="1016474"/>
                    </a:lnTo>
                    <a:cubicBezTo>
                      <a:pt x="3943090" y="1015118"/>
                      <a:pt x="3938262" y="1013762"/>
                      <a:pt x="3933433" y="1012671"/>
                    </a:cubicBezTo>
                    <a:cubicBezTo>
                      <a:pt x="3930887" y="1012208"/>
                      <a:pt x="3928406" y="1011645"/>
                      <a:pt x="3925826" y="1010984"/>
                    </a:cubicBezTo>
                    <a:cubicBezTo>
                      <a:pt x="3920270" y="1009264"/>
                      <a:pt x="3914582" y="1008470"/>
                      <a:pt x="3908595" y="1007610"/>
                    </a:cubicBezTo>
                    <a:cubicBezTo>
                      <a:pt x="3906313" y="1007280"/>
                      <a:pt x="3904064" y="1006982"/>
                      <a:pt x="3902080" y="1006618"/>
                    </a:cubicBezTo>
                    <a:cubicBezTo>
                      <a:pt x="3900989" y="1006585"/>
                      <a:pt x="3899897" y="1006552"/>
                      <a:pt x="3898773" y="1006552"/>
                    </a:cubicBezTo>
                    <a:cubicBezTo>
                      <a:pt x="3895532" y="1006552"/>
                      <a:pt x="3892257" y="1006784"/>
                      <a:pt x="3888983" y="1007180"/>
                    </a:cubicBezTo>
                    <a:cubicBezTo>
                      <a:pt x="3886437" y="1007412"/>
                      <a:pt x="3883857" y="1007941"/>
                      <a:pt x="3881013" y="1008735"/>
                    </a:cubicBezTo>
                    <a:lnTo>
                      <a:pt x="3872612" y="1010852"/>
                    </a:lnTo>
                    <a:lnTo>
                      <a:pt x="3870264" y="1011182"/>
                    </a:lnTo>
                    <a:cubicBezTo>
                      <a:pt x="3868908" y="1011381"/>
                      <a:pt x="3867585" y="1011546"/>
                      <a:pt x="3866361" y="1011811"/>
                    </a:cubicBezTo>
                    <a:lnTo>
                      <a:pt x="3848072" y="1016639"/>
                    </a:lnTo>
                    <a:lnTo>
                      <a:pt x="3849428" y="1000169"/>
                    </a:lnTo>
                    <a:cubicBezTo>
                      <a:pt x="3849593" y="997854"/>
                      <a:pt x="3849891" y="995572"/>
                      <a:pt x="3850255" y="993323"/>
                    </a:cubicBezTo>
                    <a:cubicBezTo>
                      <a:pt x="3850916" y="988660"/>
                      <a:pt x="3851313" y="983996"/>
                      <a:pt x="3851710" y="979267"/>
                    </a:cubicBezTo>
                    <a:cubicBezTo>
                      <a:pt x="3851942" y="976720"/>
                      <a:pt x="3852140" y="974141"/>
                      <a:pt x="3852405" y="971561"/>
                    </a:cubicBezTo>
                    <a:cubicBezTo>
                      <a:pt x="3852834" y="967956"/>
                      <a:pt x="3852636" y="964219"/>
                      <a:pt x="3851875" y="960382"/>
                    </a:cubicBezTo>
                    <a:lnTo>
                      <a:pt x="3849097" y="945433"/>
                    </a:lnTo>
                    <a:cubicBezTo>
                      <a:pt x="3848138" y="937694"/>
                      <a:pt x="3846848" y="929988"/>
                      <a:pt x="3845558" y="922481"/>
                    </a:cubicBezTo>
                    <a:lnTo>
                      <a:pt x="3841226" y="905647"/>
                    </a:lnTo>
                    <a:cubicBezTo>
                      <a:pt x="3840961" y="904555"/>
                      <a:pt x="3840598" y="903497"/>
                      <a:pt x="3840234" y="902439"/>
                    </a:cubicBezTo>
                    <a:cubicBezTo>
                      <a:pt x="3839870" y="901347"/>
                      <a:pt x="3839506" y="900289"/>
                      <a:pt x="3839242" y="899264"/>
                    </a:cubicBezTo>
                    <a:lnTo>
                      <a:pt x="3836166" y="888614"/>
                    </a:lnTo>
                    <a:cubicBezTo>
                      <a:pt x="3835504" y="886398"/>
                      <a:pt x="3834578" y="884282"/>
                      <a:pt x="3833652" y="882132"/>
                    </a:cubicBezTo>
                    <a:cubicBezTo>
                      <a:pt x="3833123" y="880908"/>
                      <a:pt x="3832594" y="879684"/>
                      <a:pt x="3832131" y="878527"/>
                    </a:cubicBezTo>
                    <a:cubicBezTo>
                      <a:pt x="3830477" y="874757"/>
                      <a:pt x="3828923" y="871416"/>
                      <a:pt x="3826376" y="868737"/>
                    </a:cubicBezTo>
                    <a:cubicBezTo>
                      <a:pt x="3825186" y="867414"/>
                      <a:pt x="3824028" y="866025"/>
                      <a:pt x="3822870" y="864669"/>
                    </a:cubicBezTo>
                    <a:cubicBezTo>
                      <a:pt x="3820721" y="862090"/>
                      <a:pt x="3818703" y="859675"/>
                      <a:pt x="3816157" y="857360"/>
                    </a:cubicBezTo>
                    <a:lnTo>
                      <a:pt x="3808384" y="848464"/>
                    </a:lnTo>
                    <a:cubicBezTo>
                      <a:pt x="3806698" y="846678"/>
                      <a:pt x="3804813" y="845024"/>
                      <a:pt x="3802927" y="843403"/>
                    </a:cubicBezTo>
                    <a:cubicBezTo>
                      <a:pt x="3801869" y="842477"/>
                      <a:pt x="3800778" y="841551"/>
                      <a:pt x="3799686" y="840526"/>
                    </a:cubicBezTo>
                    <a:cubicBezTo>
                      <a:pt x="3796908" y="837781"/>
                      <a:pt x="3793733" y="835598"/>
                      <a:pt x="3790327" y="833316"/>
                    </a:cubicBezTo>
                    <a:cubicBezTo>
                      <a:pt x="3788871" y="832324"/>
                      <a:pt x="3787383" y="831332"/>
                      <a:pt x="3785928" y="830273"/>
                    </a:cubicBezTo>
                    <a:cubicBezTo>
                      <a:pt x="3784175" y="828951"/>
                      <a:pt x="3782323" y="827760"/>
                      <a:pt x="3780405" y="826602"/>
                    </a:cubicBezTo>
                    <a:lnTo>
                      <a:pt x="3771111" y="820649"/>
                    </a:lnTo>
                    <a:cubicBezTo>
                      <a:pt x="3769028" y="819492"/>
                      <a:pt x="3766911" y="818466"/>
                      <a:pt x="3764761" y="817408"/>
                    </a:cubicBezTo>
                    <a:lnTo>
                      <a:pt x="3761289" y="815655"/>
                    </a:lnTo>
                    <a:cubicBezTo>
                      <a:pt x="3759536" y="814828"/>
                      <a:pt x="3757783" y="814002"/>
                      <a:pt x="3756096" y="813406"/>
                    </a:cubicBezTo>
                    <a:cubicBezTo>
                      <a:pt x="3754244" y="812910"/>
                      <a:pt x="3752326" y="812480"/>
                      <a:pt x="3750441" y="812150"/>
                    </a:cubicBezTo>
                    <a:lnTo>
                      <a:pt x="3747795" y="811686"/>
                    </a:lnTo>
                    <a:cubicBezTo>
                      <a:pt x="3743628" y="810959"/>
                      <a:pt x="3739692" y="810231"/>
                      <a:pt x="3735326" y="810033"/>
                    </a:cubicBezTo>
                    <a:lnTo>
                      <a:pt x="3731292" y="809206"/>
                    </a:lnTo>
                    <a:cubicBezTo>
                      <a:pt x="3728811" y="808710"/>
                      <a:pt x="3726331" y="808181"/>
                      <a:pt x="3723916" y="807784"/>
                    </a:cubicBezTo>
                    <a:lnTo>
                      <a:pt x="3712175" y="806395"/>
                    </a:lnTo>
                    <a:cubicBezTo>
                      <a:pt x="3708537" y="805866"/>
                      <a:pt x="3704899" y="805733"/>
                      <a:pt x="3701228" y="805634"/>
                    </a:cubicBezTo>
                    <a:cubicBezTo>
                      <a:pt x="3699178" y="805535"/>
                      <a:pt x="3697094" y="805469"/>
                      <a:pt x="3695044" y="805336"/>
                    </a:cubicBezTo>
                    <a:cubicBezTo>
                      <a:pt x="3692828" y="805171"/>
                      <a:pt x="3690579" y="805039"/>
                      <a:pt x="3688330" y="804973"/>
                    </a:cubicBezTo>
                    <a:lnTo>
                      <a:pt x="3684196" y="804708"/>
                    </a:lnTo>
                    <a:cubicBezTo>
                      <a:pt x="3679202" y="804410"/>
                      <a:pt x="3674208" y="804113"/>
                      <a:pt x="3669247" y="804113"/>
                    </a:cubicBezTo>
                    <a:lnTo>
                      <a:pt x="3666469" y="804146"/>
                    </a:lnTo>
                    <a:cubicBezTo>
                      <a:pt x="3663029" y="804179"/>
                      <a:pt x="3658994" y="804377"/>
                      <a:pt x="3655158" y="805336"/>
                    </a:cubicBezTo>
                    <a:lnTo>
                      <a:pt x="3640407" y="809074"/>
                    </a:lnTo>
                    <a:lnTo>
                      <a:pt x="3634686" y="810099"/>
                    </a:lnTo>
                    <a:cubicBezTo>
                      <a:pt x="3628931" y="811124"/>
                      <a:pt x="3623176" y="812150"/>
                      <a:pt x="3617521" y="813472"/>
                    </a:cubicBezTo>
                    <a:cubicBezTo>
                      <a:pt x="3615536" y="813935"/>
                      <a:pt x="3613519" y="814398"/>
                      <a:pt x="3611501" y="814861"/>
                    </a:cubicBezTo>
                    <a:cubicBezTo>
                      <a:pt x="3607930" y="815688"/>
                      <a:pt x="3604358" y="816482"/>
                      <a:pt x="3600852" y="817474"/>
                    </a:cubicBezTo>
                    <a:cubicBezTo>
                      <a:pt x="3598636" y="818103"/>
                      <a:pt x="3596387" y="818632"/>
                      <a:pt x="3594072" y="819095"/>
                    </a:cubicBezTo>
                    <a:cubicBezTo>
                      <a:pt x="3587259" y="820319"/>
                      <a:pt x="3580380" y="822005"/>
                      <a:pt x="3573732" y="823626"/>
                    </a:cubicBezTo>
                    <a:lnTo>
                      <a:pt x="3572773" y="823857"/>
                    </a:lnTo>
                    <a:cubicBezTo>
                      <a:pt x="3569234" y="824684"/>
                      <a:pt x="3565695" y="826007"/>
                      <a:pt x="3562223" y="827793"/>
                    </a:cubicBezTo>
                    <a:lnTo>
                      <a:pt x="3557460" y="830240"/>
                    </a:lnTo>
                    <a:cubicBezTo>
                      <a:pt x="3554583" y="831663"/>
                      <a:pt x="3551739" y="833118"/>
                      <a:pt x="3548729" y="834804"/>
                    </a:cubicBezTo>
                    <a:lnTo>
                      <a:pt x="3543305" y="837053"/>
                    </a:lnTo>
                    <a:cubicBezTo>
                      <a:pt x="3537947" y="839269"/>
                      <a:pt x="3532589" y="841485"/>
                      <a:pt x="3527331" y="844032"/>
                    </a:cubicBezTo>
                    <a:lnTo>
                      <a:pt x="3526273" y="844528"/>
                    </a:lnTo>
                    <a:cubicBezTo>
                      <a:pt x="3521444" y="846744"/>
                      <a:pt x="3516615" y="848960"/>
                      <a:pt x="3511886" y="851473"/>
                    </a:cubicBezTo>
                    <a:cubicBezTo>
                      <a:pt x="3509835" y="852498"/>
                      <a:pt x="3507752" y="853458"/>
                      <a:pt x="3505602" y="854384"/>
                    </a:cubicBezTo>
                    <a:cubicBezTo>
                      <a:pt x="3501236" y="856136"/>
                      <a:pt x="3496970" y="858154"/>
                      <a:pt x="3492703" y="860138"/>
                    </a:cubicBezTo>
                    <a:cubicBezTo>
                      <a:pt x="3490355" y="861230"/>
                      <a:pt x="3488040" y="862321"/>
                      <a:pt x="3485791" y="863346"/>
                    </a:cubicBezTo>
                    <a:cubicBezTo>
                      <a:pt x="3482451" y="865033"/>
                      <a:pt x="3479243" y="867117"/>
                      <a:pt x="3476167" y="869531"/>
                    </a:cubicBezTo>
                    <a:cubicBezTo>
                      <a:pt x="3472761" y="872144"/>
                      <a:pt x="3469486" y="874988"/>
                      <a:pt x="3466245" y="877799"/>
                    </a:cubicBezTo>
                    <a:lnTo>
                      <a:pt x="3464525" y="879254"/>
                    </a:lnTo>
                    <a:lnTo>
                      <a:pt x="3459664" y="882595"/>
                    </a:lnTo>
                    <a:cubicBezTo>
                      <a:pt x="3459002" y="883025"/>
                      <a:pt x="3458605" y="883322"/>
                      <a:pt x="3458242" y="883620"/>
                    </a:cubicBezTo>
                    <a:lnTo>
                      <a:pt x="3446633" y="892285"/>
                    </a:lnTo>
                    <a:lnTo>
                      <a:pt x="3451594" y="880677"/>
                    </a:lnTo>
                    <a:lnTo>
                      <a:pt x="3453578" y="875186"/>
                    </a:lnTo>
                    <a:cubicBezTo>
                      <a:pt x="3454339" y="872640"/>
                      <a:pt x="3455199" y="870126"/>
                      <a:pt x="3456092" y="867679"/>
                    </a:cubicBezTo>
                    <a:cubicBezTo>
                      <a:pt x="3459201" y="858419"/>
                      <a:pt x="3460887" y="850547"/>
                      <a:pt x="3461483" y="842940"/>
                    </a:cubicBezTo>
                    <a:cubicBezTo>
                      <a:pt x="3461780" y="838079"/>
                      <a:pt x="3461284" y="833548"/>
                      <a:pt x="3459961" y="829414"/>
                    </a:cubicBezTo>
                    <a:cubicBezTo>
                      <a:pt x="3458473" y="824122"/>
                      <a:pt x="3455794" y="818929"/>
                      <a:pt x="3451925" y="813737"/>
                    </a:cubicBezTo>
                    <a:cubicBezTo>
                      <a:pt x="3447361" y="806329"/>
                      <a:pt x="3440581" y="800078"/>
                      <a:pt x="3432345" y="795646"/>
                    </a:cubicBezTo>
                    <a:cubicBezTo>
                      <a:pt x="3426955" y="792603"/>
                      <a:pt x="3420968" y="790222"/>
                      <a:pt x="3413990" y="788370"/>
                    </a:cubicBezTo>
                    <a:lnTo>
                      <a:pt x="3406383" y="786286"/>
                    </a:lnTo>
                    <a:cubicBezTo>
                      <a:pt x="3398809" y="784236"/>
                      <a:pt x="3390707" y="782781"/>
                      <a:pt x="3381512" y="781855"/>
                    </a:cubicBezTo>
                    <a:cubicBezTo>
                      <a:pt x="3379693" y="781656"/>
                      <a:pt x="3377808" y="781557"/>
                      <a:pt x="3375956" y="781557"/>
                    </a:cubicBezTo>
                    <a:cubicBezTo>
                      <a:pt x="3373409" y="781557"/>
                      <a:pt x="3370830" y="781722"/>
                      <a:pt x="3368316" y="782053"/>
                    </a:cubicBezTo>
                    <a:cubicBezTo>
                      <a:pt x="3362132" y="782913"/>
                      <a:pt x="3356575" y="783839"/>
                      <a:pt x="3351085" y="785030"/>
                    </a:cubicBezTo>
                    <a:cubicBezTo>
                      <a:pt x="3346620" y="785427"/>
                      <a:pt x="3342189" y="786055"/>
                      <a:pt x="3337823" y="786716"/>
                    </a:cubicBezTo>
                    <a:lnTo>
                      <a:pt x="3334251" y="787279"/>
                    </a:lnTo>
                    <a:lnTo>
                      <a:pt x="3325619" y="788866"/>
                    </a:lnTo>
                    <a:lnTo>
                      <a:pt x="3333887" y="778018"/>
                    </a:lnTo>
                    <a:cubicBezTo>
                      <a:pt x="3334549" y="777158"/>
                      <a:pt x="3335210" y="776298"/>
                      <a:pt x="3335806" y="775273"/>
                    </a:cubicBezTo>
                    <a:cubicBezTo>
                      <a:pt x="3337095" y="773223"/>
                      <a:pt x="3338484" y="771205"/>
                      <a:pt x="3339940" y="769254"/>
                    </a:cubicBezTo>
                    <a:cubicBezTo>
                      <a:pt x="3342387" y="766013"/>
                      <a:pt x="3344570" y="763069"/>
                      <a:pt x="3346389" y="759828"/>
                    </a:cubicBezTo>
                    <a:cubicBezTo>
                      <a:pt x="3347083" y="758638"/>
                      <a:pt x="3347811" y="757447"/>
                      <a:pt x="3348539" y="756256"/>
                    </a:cubicBezTo>
                    <a:cubicBezTo>
                      <a:pt x="3349828" y="754140"/>
                      <a:pt x="3351151" y="752056"/>
                      <a:pt x="3352210" y="749840"/>
                    </a:cubicBezTo>
                    <a:cubicBezTo>
                      <a:pt x="3353632" y="746698"/>
                      <a:pt x="3355418" y="742564"/>
                      <a:pt x="3356278" y="738496"/>
                    </a:cubicBezTo>
                    <a:cubicBezTo>
                      <a:pt x="3356509" y="736578"/>
                      <a:pt x="3356840" y="734726"/>
                      <a:pt x="3357138" y="732874"/>
                    </a:cubicBezTo>
                    <a:cubicBezTo>
                      <a:pt x="3357733" y="729401"/>
                      <a:pt x="3358295" y="726094"/>
                      <a:pt x="3358262" y="722390"/>
                    </a:cubicBezTo>
                    <a:lnTo>
                      <a:pt x="3358626" y="719678"/>
                    </a:lnTo>
                    <a:cubicBezTo>
                      <a:pt x="3359122" y="716436"/>
                      <a:pt x="3359585" y="713394"/>
                      <a:pt x="3359486" y="710153"/>
                    </a:cubicBezTo>
                    <a:cubicBezTo>
                      <a:pt x="3359618" y="706151"/>
                      <a:pt x="3359750" y="702017"/>
                      <a:pt x="3359155" y="697783"/>
                    </a:cubicBezTo>
                    <a:cubicBezTo>
                      <a:pt x="3358857" y="692095"/>
                      <a:pt x="3357435" y="686406"/>
                      <a:pt x="3355914" y="680222"/>
                    </a:cubicBezTo>
                    <a:cubicBezTo>
                      <a:pt x="3355087" y="677907"/>
                      <a:pt x="3354393" y="675525"/>
                      <a:pt x="3353731" y="673177"/>
                    </a:cubicBezTo>
                    <a:cubicBezTo>
                      <a:pt x="3351747" y="666265"/>
                      <a:pt x="3348704" y="659088"/>
                      <a:pt x="3344702" y="651812"/>
                    </a:cubicBezTo>
                    <a:cubicBezTo>
                      <a:pt x="3342916" y="648339"/>
                      <a:pt x="3340171" y="645297"/>
                      <a:pt x="3337426" y="642254"/>
                    </a:cubicBezTo>
                    <a:lnTo>
                      <a:pt x="3336599" y="641493"/>
                    </a:lnTo>
                    <a:cubicBezTo>
                      <a:pt x="3332862" y="638021"/>
                      <a:pt x="3329323" y="634746"/>
                      <a:pt x="3325222" y="631704"/>
                    </a:cubicBezTo>
                    <a:cubicBezTo>
                      <a:pt x="3319236" y="625982"/>
                      <a:pt x="3312853" y="620790"/>
                      <a:pt x="3306205" y="616259"/>
                    </a:cubicBezTo>
                    <a:lnTo>
                      <a:pt x="3303526" y="614440"/>
                    </a:lnTo>
                    <a:cubicBezTo>
                      <a:pt x="3301906" y="613348"/>
                      <a:pt x="3300285" y="612257"/>
                      <a:pt x="3298698" y="611265"/>
                    </a:cubicBezTo>
                    <a:lnTo>
                      <a:pt x="3284509" y="603129"/>
                    </a:lnTo>
                    <a:cubicBezTo>
                      <a:pt x="3283782" y="602666"/>
                      <a:pt x="3283021" y="602269"/>
                      <a:pt x="3282261" y="601839"/>
                    </a:cubicBezTo>
                    <a:lnTo>
                      <a:pt x="3280408" y="600780"/>
                    </a:lnTo>
                    <a:lnTo>
                      <a:pt x="3279416" y="599921"/>
                    </a:lnTo>
                    <a:cubicBezTo>
                      <a:pt x="3249386" y="574058"/>
                      <a:pt x="3218397" y="560928"/>
                      <a:pt x="3187308" y="560928"/>
                    </a:cubicBezTo>
                    <a:cubicBezTo>
                      <a:pt x="3165778" y="560928"/>
                      <a:pt x="3148613" y="567344"/>
                      <a:pt x="3138030" y="572735"/>
                    </a:cubicBezTo>
                    <a:lnTo>
                      <a:pt x="3131580" y="576009"/>
                    </a:lnTo>
                    <a:lnTo>
                      <a:pt x="3135053" y="569692"/>
                    </a:lnTo>
                    <a:cubicBezTo>
                      <a:pt x="3152251" y="538240"/>
                      <a:pt x="3184067" y="453341"/>
                      <a:pt x="3108198" y="344399"/>
                    </a:cubicBezTo>
                    <a:cubicBezTo>
                      <a:pt x="3071917" y="292276"/>
                      <a:pt x="3020257" y="265851"/>
                      <a:pt x="2954640" y="265851"/>
                    </a:cubicBezTo>
                    <a:cubicBezTo>
                      <a:pt x="2899739" y="265851"/>
                      <a:pt x="2851519" y="285066"/>
                      <a:pt x="2838058" y="290953"/>
                    </a:cubicBezTo>
                    <a:lnTo>
                      <a:pt x="2835148" y="292243"/>
                    </a:lnTo>
                    <a:lnTo>
                      <a:pt x="2834916" y="289068"/>
                    </a:lnTo>
                    <a:cubicBezTo>
                      <a:pt x="2824763" y="154561"/>
                      <a:pt x="2698722" y="116229"/>
                      <a:pt x="2673553" y="109879"/>
                    </a:cubicBezTo>
                    <a:cubicBezTo>
                      <a:pt x="2665054" y="107762"/>
                      <a:pt x="2659001" y="106671"/>
                      <a:pt x="2655595" y="106671"/>
                    </a:cubicBezTo>
                    <a:cubicBezTo>
                      <a:pt x="2653974" y="106671"/>
                      <a:pt x="2653379" y="106903"/>
                      <a:pt x="2653181" y="107002"/>
                    </a:cubicBezTo>
                    <a:lnTo>
                      <a:pt x="2652354" y="107465"/>
                    </a:lnTo>
                    <a:lnTo>
                      <a:pt x="2651428" y="107200"/>
                    </a:lnTo>
                    <a:cubicBezTo>
                      <a:pt x="2648418" y="106241"/>
                      <a:pt x="2645375" y="105447"/>
                      <a:pt x="2642333" y="104654"/>
                    </a:cubicBezTo>
                    <a:cubicBezTo>
                      <a:pt x="2640315" y="104158"/>
                      <a:pt x="2638265" y="103628"/>
                      <a:pt x="2636313" y="103066"/>
                    </a:cubicBezTo>
                    <a:lnTo>
                      <a:pt x="2629103" y="101247"/>
                    </a:lnTo>
                    <a:lnTo>
                      <a:pt x="2617594" y="98204"/>
                    </a:lnTo>
                    <a:lnTo>
                      <a:pt x="2605688" y="95823"/>
                    </a:lnTo>
                    <a:cubicBezTo>
                      <a:pt x="2602811" y="95195"/>
                      <a:pt x="2599669" y="94864"/>
                      <a:pt x="2596394" y="94864"/>
                    </a:cubicBezTo>
                    <a:cubicBezTo>
                      <a:pt x="2595369" y="94864"/>
                      <a:pt x="2594344" y="94897"/>
                      <a:pt x="2593286" y="94963"/>
                    </a:cubicBezTo>
                    <a:lnTo>
                      <a:pt x="2590607" y="95062"/>
                    </a:lnTo>
                    <a:cubicBezTo>
                      <a:pt x="2585910" y="95261"/>
                      <a:pt x="2581512" y="95459"/>
                      <a:pt x="2576716" y="96088"/>
                    </a:cubicBezTo>
                    <a:lnTo>
                      <a:pt x="2569870" y="96088"/>
                    </a:lnTo>
                    <a:cubicBezTo>
                      <a:pt x="2567886" y="96088"/>
                      <a:pt x="2565901" y="96088"/>
                      <a:pt x="2563983" y="96154"/>
                    </a:cubicBezTo>
                    <a:lnTo>
                      <a:pt x="2551118" y="96915"/>
                    </a:lnTo>
                    <a:cubicBezTo>
                      <a:pt x="2547116" y="97080"/>
                      <a:pt x="2543147" y="97576"/>
                      <a:pt x="2539178" y="98105"/>
                    </a:cubicBezTo>
                    <a:cubicBezTo>
                      <a:pt x="2536929" y="98370"/>
                      <a:pt x="2534680" y="98667"/>
                      <a:pt x="2532431" y="98899"/>
                    </a:cubicBezTo>
                    <a:cubicBezTo>
                      <a:pt x="2530017" y="99130"/>
                      <a:pt x="2521650" y="100057"/>
                      <a:pt x="2521650" y="100057"/>
                    </a:cubicBezTo>
                    <a:cubicBezTo>
                      <a:pt x="2514969" y="100751"/>
                      <a:pt x="2508090" y="101446"/>
                      <a:pt x="2501376" y="102702"/>
                    </a:cubicBezTo>
                    <a:cubicBezTo>
                      <a:pt x="2497374" y="103397"/>
                      <a:pt x="2493141" y="104257"/>
                      <a:pt x="2489304" y="105910"/>
                    </a:cubicBezTo>
                    <a:lnTo>
                      <a:pt x="2474025" y="112260"/>
                    </a:lnTo>
                    <a:cubicBezTo>
                      <a:pt x="2471213" y="113319"/>
                      <a:pt x="2468369" y="114311"/>
                      <a:pt x="2465492" y="115270"/>
                    </a:cubicBezTo>
                    <a:cubicBezTo>
                      <a:pt x="2460365" y="117056"/>
                      <a:pt x="2455074" y="118908"/>
                      <a:pt x="2450080" y="121124"/>
                    </a:cubicBezTo>
                    <a:cubicBezTo>
                      <a:pt x="2448095" y="121984"/>
                      <a:pt x="2446111" y="122778"/>
                      <a:pt x="2444127" y="123604"/>
                    </a:cubicBezTo>
                    <a:cubicBezTo>
                      <a:pt x="2440323" y="125159"/>
                      <a:pt x="2436520" y="126713"/>
                      <a:pt x="2432816" y="128598"/>
                    </a:cubicBezTo>
                    <a:cubicBezTo>
                      <a:pt x="2430567" y="129690"/>
                      <a:pt x="2428252" y="130715"/>
                      <a:pt x="2425870" y="131641"/>
                    </a:cubicBezTo>
                    <a:cubicBezTo>
                      <a:pt x="2420380" y="133692"/>
                      <a:pt x="2414923" y="136238"/>
                      <a:pt x="2409632" y="138686"/>
                    </a:cubicBezTo>
                    <a:lnTo>
                      <a:pt x="2404075" y="141232"/>
                    </a:lnTo>
                    <a:lnTo>
                      <a:pt x="2398751" y="143878"/>
                    </a:lnTo>
                    <a:cubicBezTo>
                      <a:pt x="2396832" y="144837"/>
                      <a:pt x="2394914" y="145829"/>
                      <a:pt x="2393194" y="146954"/>
                    </a:cubicBezTo>
                    <a:cubicBezTo>
                      <a:pt x="2388564" y="150030"/>
                      <a:pt x="2384165" y="153238"/>
                      <a:pt x="2379668" y="156644"/>
                    </a:cubicBezTo>
                    <a:lnTo>
                      <a:pt x="2358104" y="170270"/>
                    </a:lnTo>
                    <a:cubicBezTo>
                      <a:pt x="2352812" y="173578"/>
                      <a:pt x="2347455" y="176786"/>
                      <a:pt x="2341998" y="179861"/>
                    </a:cubicBezTo>
                    <a:cubicBezTo>
                      <a:pt x="2339815" y="181019"/>
                      <a:pt x="2337599" y="182077"/>
                      <a:pt x="2335251" y="183103"/>
                    </a:cubicBezTo>
                    <a:cubicBezTo>
                      <a:pt x="2328603" y="185782"/>
                      <a:pt x="2320831" y="188725"/>
                      <a:pt x="2313026" y="190015"/>
                    </a:cubicBezTo>
                    <a:cubicBezTo>
                      <a:pt x="2311008" y="190511"/>
                      <a:pt x="2308991" y="190875"/>
                      <a:pt x="2306907" y="191172"/>
                    </a:cubicBezTo>
                    <a:cubicBezTo>
                      <a:pt x="2306113" y="191305"/>
                      <a:pt x="2305320" y="191503"/>
                      <a:pt x="2304526" y="191702"/>
                    </a:cubicBezTo>
                    <a:cubicBezTo>
                      <a:pt x="2303335" y="191999"/>
                      <a:pt x="2302145" y="192297"/>
                      <a:pt x="2301186" y="192363"/>
                    </a:cubicBezTo>
                    <a:cubicBezTo>
                      <a:pt x="2297548" y="193058"/>
                      <a:pt x="2293909" y="193421"/>
                      <a:pt x="2290338" y="193421"/>
                    </a:cubicBezTo>
                    <a:cubicBezTo>
                      <a:pt x="2288684" y="193421"/>
                      <a:pt x="2287030" y="193355"/>
                      <a:pt x="2285013" y="193124"/>
                    </a:cubicBezTo>
                    <a:lnTo>
                      <a:pt x="2279225" y="191635"/>
                    </a:lnTo>
                    <a:lnTo>
                      <a:pt x="2278762" y="191106"/>
                    </a:lnTo>
                    <a:cubicBezTo>
                      <a:pt x="2278531" y="190842"/>
                      <a:pt x="2277803" y="189717"/>
                      <a:pt x="2277042" y="188527"/>
                    </a:cubicBezTo>
                    <a:lnTo>
                      <a:pt x="2275719" y="186410"/>
                    </a:lnTo>
                    <a:cubicBezTo>
                      <a:pt x="2273967" y="183169"/>
                      <a:pt x="2271949" y="179233"/>
                      <a:pt x="2270659" y="174967"/>
                    </a:cubicBezTo>
                    <a:cubicBezTo>
                      <a:pt x="2268509" y="169047"/>
                      <a:pt x="2267385" y="162763"/>
                      <a:pt x="2266393" y="156743"/>
                    </a:cubicBezTo>
                    <a:cubicBezTo>
                      <a:pt x="2266095" y="154329"/>
                      <a:pt x="2265897" y="151882"/>
                      <a:pt x="2265764" y="149368"/>
                    </a:cubicBezTo>
                    <a:cubicBezTo>
                      <a:pt x="2265632" y="142489"/>
                      <a:pt x="2265698" y="135610"/>
                      <a:pt x="2265764" y="128632"/>
                    </a:cubicBezTo>
                    <a:lnTo>
                      <a:pt x="2265798" y="125655"/>
                    </a:lnTo>
                    <a:cubicBezTo>
                      <a:pt x="2265798" y="121157"/>
                      <a:pt x="2265368" y="117089"/>
                      <a:pt x="2264541" y="113220"/>
                    </a:cubicBezTo>
                    <a:cubicBezTo>
                      <a:pt x="2263284" y="107266"/>
                      <a:pt x="2261928" y="102074"/>
                      <a:pt x="2260307" y="97146"/>
                    </a:cubicBezTo>
                    <a:cubicBezTo>
                      <a:pt x="2258356" y="87919"/>
                      <a:pt x="2255479" y="80080"/>
                      <a:pt x="2251510" y="73102"/>
                    </a:cubicBezTo>
                    <a:lnTo>
                      <a:pt x="2247310" y="64735"/>
                    </a:lnTo>
                    <a:cubicBezTo>
                      <a:pt x="2246483" y="62949"/>
                      <a:pt x="2245392" y="61328"/>
                      <a:pt x="2244333" y="59641"/>
                    </a:cubicBezTo>
                    <a:cubicBezTo>
                      <a:pt x="2243705" y="58682"/>
                      <a:pt x="2243076" y="57723"/>
                      <a:pt x="2242481" y="56731"/>
                    </a:cubicBezTo>
                    <a:cubicBezTo>
                      <a:pt x="2241224" y="54647"/>
                      <a:pt x="2239934" y="52564"/>
                      <a:pt x="2238512" y="50546"/>
                    </a:cubicBezTo>
                    <a:lnTo>
                      <a:pt x="2237223" y="48595"/>
                    </a:lnTo>
                    <a:cubicBezTo>
                      <a:pt x="2235470" y="45949"/>
                      <a:pt x="2233651" y="43204"/>
                      <a:pt x="2231501" y="40757"/>
                    </a:cubicBezTo>
                    <a:cubicBezTo>
                      <a:pt x="2229252" y="37879"/>
                      <a:pt x="2226573" y="34572"/>
                      <a:pt x="2223563" y="31695"/>
                    </a:cubicBezTo>
                    <a:cubicBezTo>
                      <a:pt x="2222075" y="30173"/>
                      <a:pt x="2220554" y="28652"/>
                      <a:pt x="2218966" y="27395"/>
                    </a:cubicBezTo>
                    <a:cubicBezTo>
                      <a:pt x="2217213" y="26139"/>
                      <a:pt x="2215394" y="24948"/>
                      <a:pt x="2213509" y="23823"/>
                    </a:cubicBezTo>
                    <a:cubicBezTo>
                      <a:pt x="2211260" y="22401"/>
                      <a:pt x="2208846" y="21145"/>
                      <a:pt x="2206332" y="20020"/>
                    </a:cubicBezTo>
                    <a:lnTo>
                      <a:pt x="2203653" y="18730"/>
                    </a:lnTo>
                    <a:cubicBezTo>
                      <a:pt x="2202099" y="17970"/>
                      <a:pt x="2200512" y="17209"/>
                      <a:pt x="2198659" y="16481"/>
                    </a:cubicBezTo>
                    <a:cubicBezTo>
                      <a:pt x="2189664" y="11818"/>
                      <a:pt x="2182156" y="8742"/>
                      <a:pt x="2175012" y="6692"/>
                    </a:cubicBezTo>
                    <a:cubicBezTo>
                      <a:pt x="2168894" y="4707"/>
                      <a:pt x="2162345" y="3517"/>
                      <a:pt x="2156789" y="2591"/>
                    </a:cubicBezTo>
                    <a:cubicBezTo>
                      <a:pt x="2154243" y="2326"/>
                      <a:pt x="2151729" y="1929"/>
                      <a:pt x="2149215" y="1466"/>
                    </a:cubicBezTo>
                    <a:cubicBezTo>
                      <a:pt x="2146669" y="1003"/>
                      <a:pt x="2144122" y="805"/>
                      <a:pt x="2141543" y="573"/>
                    </a:cubicBezTo>
                    <a:cubicBezTo>
                      <a:pt x="2140087" y="441"/>
                      <a:pt x="2138665" y="342"/>
                      <a:pt x="2137342" y="176"/>
                    </a:cubicBezTo>
                    <a:cubicBezTo>
                      <a:pt x="2135358" y="77"/>
                      <a:pt x="2133340" y="44"/>
                      <a:pt x="2131356" y="44"/>
                    </a:cubicBezTo>
                    <a:lnTo>
                      <a:pt x="2125337" y="44"/>
                    </a:lnTo>
                    <a:cubicBezTo>
                      <a:pt x="2120707" y="375"/>
                      <a:pt x="2116473" y="1135"/>
                      <a:pt x="2112868" y="2260"/>
                    </a:cubicBezTo>
                    <a:lnTo>
                      <a:pt x="2103013" y="5997"/>
                    </a:lnTo>
                    <a:lnTo>
                      <a:pt x="2097258" y="8114"/>
                    </a:lnTo>
                    <a:cubicBezTo>
                      <a:pt x="2094645" y="8808"/>
                      <a:pt x="2091999" y="9470"/>
                      <a:pt x="2089353" y="10131"/>
                    </a:cubicBezTo>
                    <a:cubicBezTo>
                      <a:pt x="2083863" y="11520"/>
                      <a:pt x="2078142" y="12942"/>
                      <a:pt x="2072652" y="14728"/>
                    </a:cubicBezTo>
                    <a:cubicBezTo>
                      <a:pt x="2070535" y="15390"/>
                      <a:pt x="2068385" y="16051"/>
                      <a:pt x="2066269" y="16680"/>
                    </a:cubicBezTo>
                    <a:cubicBezTo>
                      <a:pt x="2062399" y="17837"/>
                      <a:pt x="2058529" y="18995"/>
                      <a:pt x="2054726" y="20318"/>
                    </a:cubicBezTo>
                    <a:cubicBezTo>
                      <a:pt x="2052378" y="21178"/>
                      <a:pt x="2049964" y="21938"/>
                      <a:pt x="2047549" y="22600"/>
                    </a:cubicBezTo>
                    <a:lnTo>
                      <a:pt x="2036106" y="25808"/>
                    </a:lnTo>
                    <a:lnTo>
                      <a:pt x="2024729" y="29545"/>
                    </a:lnTo>
                    <a:cubicBezTo>
                      <a:pt x="2021157" y="30769"/>
                      <a:pt x="2017023" y="32323"/>
                      <a:pt x="2013319" y="34605"/>
                    </a:cubicBezTo>
                    <a:lnTo>
                      <a:pt x="1999131" y="43303"/>
                    </a:lnTo>
                    <a:cubicBezTo>
                      <a:pt x="1991821" y="46941"/>
                      <a:pt x="1984645" y="50943"/>
                      <a:pt x="1977468" y="54912"/>
                    </a:cubicBezTo>
                    <a:lnTo>
                      <a:pt x="1976707" y="55342"/>
                    </a:lnTo>
                    <a:lnTo>
                      <a:pt x="1960700" y="65132"/>
                    </a:lnTo>
                    <a:cubicBezTo>
                      <a:pt x="1958616" y="66554"/>
                      <a:pt x="1956533" y="67910"/>
                      <a:pt x="1954350" y="69166"/>
                    </a:cubicBezTo>
                    <a:lnTo>
                      <a:pt x="1944064" y="75252"/>
                    </a:lnTo>
                    <a:cubicBezTo>
                      <a:pt x="1941881" y="76608"/>
                      <a:pt x="1939732" y="78063"/>
                      <a:pt x="1937549" y="79518"/>
                    </a:cubicBezTo>
                    <a:lnTo>
                      <a:pt x="1934109" y="81833"/>
                    </a:lnTo>
                    <a:cubicBezTo>
                      <a:pt x="1930802" y="84082"/>
                      <a:pt x="1927329" y="86596"/>
                      <a:pt x="1924518" y="89804"/>
                    </a:cubicBezTo>
                    <a:lnTo>
                      <a:pt x="1913306" y="101942"/>
                    </a:lnTo>
                    <a:cubicBezTo>
                      <a:pt x="1911256" y="103992"/>
                      <a:pt x="1909205" y="105977"/>
                      <a:pt x="1907122" y="107961"/>
                    </a:cubicBezTo>
                    <a:cubicBezTo>
                      <a:pt x="1903120" y="111797"/>
                      <a:pt x="1898986" y="115766"/>
                      <a:pt x="1895282" y="120066"/>
                    </a:cubicBezTo>
                    <a:lnTo>
                      <a:pt x="1892537" y="123042"/>
                    </a:lnTo>
                    <a:cubicBezTo>
                      <a:pt x="1889262" y="126581"/>
                      <a:pt x="1885889" y="130252"/>
                      <a:pt x="1882879" y="134122"/>
                    </a:cubicBezTo>
                    <a:cubicBezTo>
                      <a:pt x="1881292" y="136073"/>
                      <a:pt x="1879638" y="137958"/>
                      <a:pt x="1877885" y="139810"/>
                    </a:cubicBezTo>
                    <a:cubicBezTo>
                      <a:pt x="1874313" y="143481"/>
                      <a:pt x="1870940" y="147516"/>
                      <a:pt x="1867699" y="151419"/>
                    </a:cubicBezTo>
                    <a:cubicBezTo>
                      <a:pt x="1865913" y="153602"/>
                      <a:pt x="1864094" y="155784"/>
                      <a:pt x="1862308" y="157802"/>
                    </a:cubicBezTo>
                    <a:cubicBezTo>
                      <a:pt x="1859827" y="161043"/>
                      <a:pt x="1857578" y="164648"/>
                      <a:pt x="1855627" y="168484"/>
                    </a:cubicBezTo>
                    <a:cubicBezTo>
                      <a:pt x="1853279" y="172916"/>
                      <a:pt x="1851262" y="177546"/>
                      <a:pt x="1849244" y="182110"/>
                    </a:cubicBezTo>
                    <a:lnTo>
                      <a:pt x="1848616" y="183499"/>
                    </a:lnTo>
                    <a:cubicBezTo>
                      <a:pt x="1845143" y="189287"/>
                      <a:pt x="1842034" y="195439"/>
                      <a:pt x="1839025" y="201392"/>
                    </a:cubicBezTo>
                    <a:lnTo>
                      <a:pt x="1836709" y="205989"/>
                    </a:lnTo>
                    <a:cubicBezTo>
                      <a:pt x="1834923" y="209594"/>
                      <a:pt x="1833303" y="213265"/>
                      <a:pt x="1831682" y="216936"/>
                    </a:cubicBezTo>
                    <a:cubicBezTo>
                      <a:pt x="1830789" y="218987"/>
                      <a:pt x="1825895" y="229835"/>
                      <a:pt x="1825895" y="229835"/>
                    </a:cubicBezTo>
                    <a:lnTo>
                      <a:pt x="1824307" y="233175"/>
                    </a:lnTo>
                    <a:cubicBezTo>
                      <a:pt x="1821496" y="239161"/>
                      <a:pt x="1818552" y="245346"/>
                      <a:pt x="1816105" y="251597"/>
                    </a:cubicBezTo>
                    <a:cubicBezTo>
                      <a:pt x="1814716" y="255036"/>
                      <a:pt x="1813195" y="259170"/>
                      <a:pt x="1812467" y="263503"/>
                    </a:cubicBezTo>
                    <a:lnTo>
                      <a:pt x="1809689" y="279808"/>
                    </a:lnTo>
                    <a:lnTo>
                      <a:pt x="1808201" y="285992"/>
                    </a:lnTo>
                    <a:cubicBezTo>
                      <a:pt x="1806679" y="292210"/>
                      <a:pt x="1805191" y="298395"/>
                      <a:pt x="1804000" y="304646"/>
                    </a:cubicBezTo>
                    <a:cubicBezTo>
                      <a:pt x="1803603" y="306828"/>
                      <a:pt x="1803173" y="309044"/>
                      <a:pt x="1802744" y="311227"/>
                    </a:cubicBezTo>
                    <a:cubicBezTo>
                      <a:pt x="1801950" y="315163"/>
                      <a:pt x="1801189" y="319132"/>
                      <a:pt x="1800594" y="323067"/>
                    </a:cubicBezTo>
                    <a:cubicBezTo>
                      <a:pt x="1800230" y="325548"/>
                      <a:pt x="1799767" y="328028"/>
                      <a:pt x="1799205" y="330509"/>
                    </a:cubicBezTo>
                    <a:cubicBezTo>
                      <a:pt x="1797419" y="337983"/>
                      <a:pt x="1796063" y="345491"/>
                      <a:pt x="1794575" y="353891"/>
                    </a:cubicBezTo>
                    <a:cubicBezTo>
                      <a:pt x="1793748" y="357992"/>
                      <a:pt x="1793450" y="362159"/>
                      <a:pt x="1793648" y="366227"/>
                    </a:cubicBezTo>
                    <a:lnTo>
                      <a:pt x="1794310" y="382731"/>
                    </a:lnTo>
                    <a:cubicBezTo>
                      <a:pt x="1794211" y="385740"/>
                      <a:pt x="1794078" y="388750"/>
                      <a:pt x="1793979" y="391793"/>
                    </a:cubicBezTo>
                    <a:cubicBezTo>
                      <a:pt x="1793748" y="397250"/>
                      <a:pt x="1793516" y="402707"/>
                      <a:pt x="1793582" y="408197"/>
                    </a:cubicBezTo>
                    <a:lnTo>
                      <a:pt x="1793582" y="414845"/>
                    </a:lnTo>
                    <a:cubicBezTo>
                      <a:pt x="1793549" y="418879"/>
                      <a:pt x="1793549" y="422914"/>
                      <a:pt x="1793682" y="426949"/>
                    </a:cubicBezTo>
                    <a:cubicBezTo>
                      <a:pt x="1793748" y="429463"/>
                      <a:pt x="1793748" y="431943"/>
                      <a:pt x="1793648" y="434490"/>
                    </a:cubicBezTo>
                    <a:cubicBezTo>
                      <a:pt x="1793285" y="441799"/>
                      <a:pt x="1793086" y="449571"/>
                      <a:pt x="1793086" y="458236"/>
                    </a:cubicBezTo>
                    <a:cubicBezTo>
                      <a:pt x="1793086" y="461676"/>
                      <a:pt x="1793219" y="466207"/>
                      <a:pt x="1794211" y="470639"/>
                    </a:cubicBezTo>
                    <a:lnTo>
                      <a:pt x="1797518" y="486844"/>
                    </a:lnTo>
                    <a:lnTo>
                      <a:pt x="1800263" y="509896"/>
                    </a:lnTo>
                    <a:lnTo>
                      <a:pt x="1795071" y="502984"/>
                    </a:lnTo>
                    <a:lnTo>
                      <a:pt x="1794244" y="503612"/>
                    </a:lnTo>
                    <a:lnTo>
                      <a:pt x="1788853" y="497361"/>
                    </a:lnTo>
                    <a:cubicBezTo>
                      <a:pt x="1787762" y="496138"/>
                      <a:pt x="1786769" y="494881"/>
                      <a:pt x="1785744" y="493624"/>
                    </a:cubicBezTo>
                    <a:lnTo>
                      <a:pt x="1784057" y="491508"/>
                    </a:lnTo>
                    <a:lnTo>
                      <a:pt x="1768414" y="472954"/>
                    </a:lnTo>
                    <a:cubicBezTo>
                      <a:pt x="1765470" y="469845"/>
                      <a:pt x="1762229" y="467001"/>
                      <a:pt x="1758823" y="464487"/>
                    </a:cubicBezTo>
                    <a:lnTo>
                      <a:pt x="1756607" y="462866"/>
                    </a:lnTo>
                    <a:cubicBezTo>
                      <a:pt x="1752969" y="460154"/>
                      <a:pt x="1749232" y="457343"/>
                      <a:pt x="1745097" y="454797"/>
                    </a:cubicBezTo>
                    <a:lnTo>
                      <a:pt x="1740203" y="450828"/>
                    </a:lnTo>
                    <a:cubicBezTo>
                      <a:pt x="1735209" y="446760"/>
                      <a:pt x="1730049" y="442527"/>
                      <a:pt x="1724625" y="438889"/>
                    </a:cubicBezTo>
                    <a:cubicBezTo>
                      <a:pt x="1722872" y="437665"/>
                      <a:pt x="1721153" y="436408"/>
                      <a:pt x="1719400" y="435151"/>
                    </a:cubicBezTo>
                    <a:cubicBezTo>
                      <a:pt x="1716026" y="432704"/>
                      <a:pt x="1712554" y="430190"/>
                      <a:pt x="1708883" y="428041"/>
                    </a:cubicBezTo>
                    <a:cubicBezTo>
                      <a:pt x="1706733" y="426718"/>
                      <a:pt x="1704616" y="425263"/>
                      <a:pt x="1702500" y="423741"/>
                    </a:cubicBezTo>
                    <a:cubicBezTo>
                      <a:pt x="1696811" y="419409"/>
                      <a:pt x="1690659" y="415539"/>
                      <a:pt x="1684673" y="411802"/>
                    </a:cubicBezTo>
                    <a:lnTo>
                      <a:pt x="1682226" y="410280"/>
                    </a:lnTo>
                    <a:cubicBezTo>
                      <a:pt x="1678753" y="407965"/>
                      <a:pt x="1674950" y="406146"/>
                      <a:pt x="1670849" y="404890"/>
                    </a:cubicBezTo>
                    <a:cubicBezTo>
                      <a:pt x="1668964" y="404294"/>
                      <a:pt x="1667112" y="403666"/>
                      <a:pt x="1665259" y="403038"/>
                    </a:cubicBezTo>
                    <a:cubicBezTo>
                      <a:pt x="1661853" y="401847"/>
                      <a:pt x="1658479" y="400689"/>
                      <a:pt x="1654808" y="399697"/>
                    </a:cubicBezTo>
                    <a:cubicBezTo>
                      <a:pt x="1652460" y="398870"/>
                      <a:pt x="1650145" y="397977"/>
                      <a:pt x="1647830" y="397084"/>
                    </a:cubicBezTo>
                    <a:cubicBezTo>
                      <a:pt x="1642141" y="394935"/>
                      <a:pt x="1636288" y="392686"/>
                      <a:pt x="1630268" y="391098"/>
                    </a:cubicBezTo>
                    <a:lnTo>
                      <a:pt x="1628714" y="390635"/>
                    </a:lnTo>
                    <a:cubicBezTo>
                      <a:pt x="1623224" y="388982"/>
                      <a:pt x="1617568" y="387262"/>
                      <a:pt x="1611814" y="386137"/>
                    </a:cubicBezTo>
                    <a:cubicBezTo>
                      <a:pt x="1609300" y="385608"/>
                      <a:pt x="1606820" y="384947"/>
                      <a:pt x="1604372" y="384219"/>
                    </a:cubicBezTo>
                    <a:cubicBezTo>
                      <a:pt x="1598617" y="382499"/>
                      <a:pt x="1592565" y="381276"/>
                      <a:pt x="1586711" y="380085"/>
                    </a:cubicBezTo>
                    <a:lnTo>
                      <a:pt x="1580725" y="378828"/>
                    </a:lnTo>
                    <a:cubicBezTo>
                      <a:pt x="1577352" y="378332"/>
                      <a:pt x="1573879" y="378101"/>
                      <a:pt x="1570406" y="378101"/>
                    </a:cubicBezTo>
                    <a:lnTo>
                      <a:pt x="1567694" y="378134"/>
                    </a:lnTo>
                    <a:cubicBezTo>
                      <a:pt x="1564122" y="378134"/>
                      <a:pt x="1560451" y="378597"/>
                      <a:pt x="1556879" y="379027"/>
                    </a:cubicBezTo>
                    <a:cubicBezTo>
                      <a:pt x="1554994" y="379291"/>
                      <a:pt x="1553109" y="379523"/>
                      <a:pt x="1550959" y="379688"/>
                    </a:cubicBezTo>
                    <a:lnTo>
                      <a:pt x="1549471" y="379688"/>
                    </a:lnTo>
                    <a:cubicBezTo>
                      <a:pt x="1546164" y="379688"/>
                      <a:pt x="1542559" y="379886"/>
                      <a:pt x="1538160" y="380349"/>
                    </a:cubicBezTo>
                    <a:cubicBezTo>
                      <a:pt x="1536606" y="380515"/>
                      <a:pt x="1535051" y="380647"/>
                      <a:pt x="1533530" y="380779"/>
                    </a:cubicBezTo>
                    <a:cubicBezTo>
                      <a:pt x="1530752" y="380978"/>
                      <a:pt x="1528007" y="381209"/>
                      <a:pt x="1525328" y="381672"/>
                    </a:cubicBezTo>
                    <a:cubicBezTo>
                      <a:pt x="1523079" y="382102"/>
                      <a:pt x="1520797" y="382466"/>
                      <a:pt x="1518548" y="382830"/>
                    </a:cubicBezTo>
                    <a:cubicBezTo>
                      <a:pt x="1514546" y="383491"/>
                      <a:pt x="1510412" y="384153"/>
                      <a:pt x="1506476" y="385277"/>
                    </a:cubicBezTo>
                    <a:cubicBezTo>
                      <a:pt x="1503996" y="385906"/>
                      <a:pt x="1501482" y="386468"/>
                      <a:pt x="1498936" y="386964"/>
                    </a:cubicBezTo>
                    <a:lnTo>
                      <a:pt x="1493082" y="388089"/>
                    </a:lnTo>
                    <a:lnTo>
                      <a:pt x="1483028" y="390900"/>
                    </a:lnTo>
                    <a:cubicBezTo>
                      <a:pt x="1480448" y="391594"/>
                      <a:pt x="1477901" y="392322"/>
                      <a:pt x="1475454" y="393149"/>
                    </a:cubicBezTo>
                    <a:cubicBezTo>
                      <a:pt x="1471419" y="394670"/>
                      <a:pt x="1467483" y="396588"/>
                      <a:pt x="1463812" y="398771"/>
                    </a:cubicBezTo>
                    <a:cubicBezTo>
                      <a:pt x="1460703" y="400623"/>
                      <a:pt x="1457760" y="402806"/>
                      <a:pt x="1454850" y="404956"/>
                    </a:cubicBezTo>
                    <a:cubicBezTo>
                      <a:pt x="1453295" y="406146"/>
                      <a:pt x="1451708" y="407304"/>
                      <a:pt x="1449889" y="408561"/>
                    </a:cubicBezTo>
                    <a:cubicBezTo>
                      <a:pt x="1447507" y="409817"/>
                      <a:pt x="1445325" y="411405"/>
                      <a:pt x="1443042" y="413059"/>
                    </a:cubicBezTo>
                    <a:cubicBezTo>
                      <a:pt x="1441786" y="414018"/>
                      <a:pt x="1440496" y="414944"/>
                      <a:pt x="1439239" y="415804"/>
                    </a:cubicBezTo>
                    <a:cubicBezTo>
                      <a:pt x="1436064" y="417953"/>
                      <a:pt x="1432393" y="420566"/>
                      <a:pt x="1428557" y="424105"/>
                    </a:cubicBezTo>
                    <a:cubicBezTo>
                      <a:pt x="1423926" y="428008"/>
                      <a:pt x="1419164" y="432076"/>
                      <a:pt x="1415030" y="436706"/>
                    </a:cubicBezTo>
                    <a:cubicBezTo>
                      <a:pt x="1413277" y="438558"/>
                      <a:pt x="1411425" y="440344"/>
                      <a:pt x="1409473" y="442097"/>
                    </a:cubicBezTo>
                    <a:cubicBezTo>
                      <a:pt x="1407555" y="443783"/>
                      <a:pt x="1405835" y="445702"/>
                      <a:pt x="1404149" y="447620"/>
                    </a:cubicBezTo>
                    <a:cubicBezTo>
                      <a:pt x="1403157" y="448711"/>
                      <a:pt x="1402164" y="449803"/>
                      <a:pt x="1401205" y="450828"/>
                    </a:cubicBezTo>
                    <a:lnTo>
                      <a:pt x="1399320" y="452878"/>
                    </a:lnTo>
                    <a:cubicBezTo>
                      <a:pt x="1397137" y="455260"/>
                      <a:pt x="1395054" y="457476"/>
                      <a:pt x="1393268" y="460055"/>
                    </a:cubicBezTo>
                    <a:cubicBezTo>
                      <a:pt x="1390655" y="463495"/>
                      <a:pt x="1388340" y="467166"/>
                      <a:pt x="1386455" y="470870"/>
                    </a:cubicBezTo>
                    <a:cubicBezTo>
                      <a:pt x="1384900" y="474343"/>
                      <a:pt x="1383511" y="477882"/>
                      <a:pt x="1382089" y="481387"/>
                    </a:cubicBezTo>
                    <a:lnTo>
                      <a:pt x="1379542" y="487704"/>
                    </a:lnTo>
                    <a:lnTo>
                      <a:pt x="1377525" y="482280"/>
                    </a:lnTo>
                    <a:lnTo>
                      <a:pt x="1376797" y="480230"/>
                    </a:lnTo>
                    <a:cubicBezTo>
                      <a:pt x="1375607" y="475897"/>
                      <a:pt x="1374284" y="471598"/>
                      <a:pt x="1372696" y="467298"/>
                    </a:cubicBezTo>
                    <a:cubicBezTo>
                      <a:pt x="1371307" y="463032"/>
                      <a:pt x="1369687" y="458832"/>
                      <a:pt x="1367934" y="454598"/>
                    </a:cubicBezTo>
                    <a:cubicBezTo>
                      <a:pt x="1366644" y="451159"/>
                      <a:pt x="1365189" y="447785"/>
                      <a:pt x="1363701" y="444379"/>
                    </a:cubicBezTo>
                    <a:lnTo>
                      <a:pt x="1363171" y="443056"/>
                    </a:lnTo>
                    <a:cubicBezTo>
                      <a:pt x="1361948" y="440112"/>
                      <a:pt x="1360724" y="437169"/>
                      <a:pt x="1359335" y="434192"/>
                    </a:cubicBezTo>
                    <a:cubicBezTo>
                      <a:pt x="1353117" y="419905"/>
                      <a:pt x="1344717" y="407006"/>
                      <a:pt x="1334431" y="395894"/>
                    </a:cubicBezTo>
                    <a:lnTo>
                      <a:pt x="1328478" y="389775"/>
                    </a:lnTo>
                    <a:cubicBezTo>
                      <a:pt x="1323153" y="383591"/>
                      <a:pt x="1316869" y="377307"/>
                      <a:pt x="1309395" y="370560"/>
                    </a:cubicBezTo>
                    <a:lnTo>
                      <a:pt x="1306154" y="367815"/>
                    </a:lnTo>
                    <a:cubicBezTo>
                      <a:pt x="1301557" y="363945"/>
                      <a:pt x="1296992" y="360076"/>
                      <a:pt x="1292197" y="356372"/>
                    </a:cubicBezTo>
                    <a:cubicBezTo>
                      <a:pt x="1280191" y="346946"/>
                      <a:pt x="1266102" y="339670"/>
                      <a:pt x="1251550" y="335304"/>
                    </a:cubicBezTo>
                    <a:lnTo>
                      <a:pt x="1243315" y="333022"/>
                    </a:lnTo>
                    <a:cubicBezTo>
                      <a:pt x="1240504" y="332129"/>
                      <a:pt x="1237627" y="331368"/>
                      <a:pt x="1234782" y="330575"/>
                    </a:cubicBezTo>
                    <a:lnTo>
                      <a:pt x="1230317" y="329384"/>
                    </a:lnTo>
                    <a:lnTo>
                      <a:pt x="1216956" y="326705"/>
                    </a:lnTo>
                    <a:lnTo>
                      <a:pt x="1205943" y="325085"/>
                    </a:lnTo>
                    <a:lnTo>
                      <a:pt x="1194830" y="323795"/>
                    </a:lnTo>
                    <a:cubicBezTo>
                      <a:pt x="1190365" y="323299"/>
                      <a:pt x="1185735" y="323067"/>
                      <a:pt x="1181171" y="323067"/>
                    </a:cubicBezTo>
                    <a:cubicBezTo>
                      <a:pt x="1170522" y="323067"/>
                      <a:pt x="1159740" y="324357"/>
                      <a:pt x="1149157" y="326871"/>
                    </a:cubicBezTo>
                    <a:lnTo>
                      <a:pt x="1146279" y="327565"/>
                    </a:lnTo>
                    <a:cubicBezTo>
                      <a:pt x="1144526" y="327962"/>
                      <a:pt x="1142807" y="328392"/>
                      <a:pt x="1140921" y="328921"/>
                    </a:cubicBezTo>
                    <a:cubicBezTo>
                      <a:pt x="1131529" y="330872"/>
                      <a:pt x="1122930" y="333055"/>
                      <a:pt x="1114628" y="335602"/>
                    </a:cubicBezTo>
                    <a:lnTo>
                      <a:pt x="1093396" y="342051"/>
                    </a:lnTo>
                    <a:cubicBezTo>
                      <a:pt x="1084929" y="344763"/>
                      <a:pt x="1078149" y="347376"/>
                      <a:pt x="1071964" y="350352"/>
                    </a:cubicBezTo>
                    <a:cubicBezTo>
                      <a:pt x="1064556" y="353560"/>
                      <a:pt x="1057677" y="357728"/>
                      <a:pt x="1051889" y="361399"/>
                    </a:cubicBezTo>
                    <a:cubicBezTo>
                      <a:pt x="1049574" y="362821"/>
                      <a:pt x="1047292" y="364276"/>
                      <a:pt x="1044911" y="366029"/>
                    </a:cubicBezTo>
                    <a:lnTo>
                      <a:pt x="1033335" y="373107"/>
                    </a:lnTo>
                    <a:cubicBezTo>
                      <a:pt x="1030855" y="374727"/>
                      <a:pt x="1028440" y="376414"/>
                      <a:pt x="1026026" y="378101"/>
                    </a:cubicBezTo>
                    <a:lnTo>
                      <a:pt x="1022090" y="380846"/>
                    </a:lnTo>
                    <a:cubicBezTo>
                      <a:pt x="1018915" y="382929"/>
                      <a:pt x="1015873" y="385211"/>
                      <a:pt x="1012797" y="387460"/>
                    </a:cubicBezTo>
                    <a:cubicBezTo>
                      <a:pt x="1009920" y="389610"/>
                      <a:pt x="1007042" y="391760"/>
                      <a:pt x="1004132" y="393678"/>
                    </a:cubicBezTo>
                    <a:cubicBezTo>
                      <a:pt x="990936" y="403434"/>
                      <a:pt x="979922" y="414183"/>
                      <a:pt x="971390" y="425626"/>
                    </a:cubicBezTo>
                    <a:lnTo>
                      <a:pt x="966263" y="432439"/>
                    </a:lnTo>
                    <a:cubicBezTo>
                      <a:pt x="964345" y="434589"/>
                      <a:pt x="962625" y="436904"/>
                      <a:pt x="960905" y="439219"/>
                    </a:cubicBezTo>
                    <a:cubicBezTo>
                      <a:pt x="959946" y="440542"/>
                      <a:pt x="958954" y="441832"/>
                      <a:pt x="957962" y="443122"/>
                    </a:cubicBezTo>
                    <a:cubicBezTo>
                      <a:pt x="954820" y="447157"/>
                      <a:pt x="952340" y="450663"/>
                      <a:pt x="950190" y="454168"/>
                    </a:cubicBezTo>
                    <a:lnTo>
                      <a:pt x="944038" y="463329"/>
                    </a:lnTo>
                    <a:lnTo>
                      <a:pt x="938151" y="472921"/>
                    </a:lnTo>
                    <a:cubicBezTo>
                      <a:pt x="934315" y="478543"/>
                      <a:pt x="931404" y="484959"/>
                      <a:pt x="928593" y="491177"/>
                    </a:cubicBezTo>
                    <a:lnTo>
                      <a:pt x="927601" y="493327"/>
                    </a:lnTo>
                    <a:cubicBezTo>
                      <a:pt x="926477" y="495741"/>
                      <a:pt x="925683" y="498321"/>
                      <a:pt x="924889" y="500867"/>
                    </a:cubicBezTo>
                    <a:cubicBezTo>
                      <a:pt x="924889" y="500867"/>
                      <a:pt x="923202" y="506258"/>
                      <a:pt x="922872" y="507383"/>
                    </a:cubicBezTo>
                    <a:cubicBezTo>
                      <a:pt x="922045" y="509995"/>
                      <a:pt x="921284" y="512443"/>
                      <a:pt x="920887" y="515089"/>
                    </a:cubicBezTo>
                    <a:lnTo>
                      <a:pt x="919333" y="523522"/>
                    </a:lnTo>
                    <a:lnTo>
                      <a:pt x="917712" y="529971"/>
                    </a:lnTo>
                    <a:lnTo>
                      <a:pt x="916621" y="536685"/>
                    </a:lnTo>
                    <a:cubicBezTo>
                      <a:pt x="916389" y="538306"/>
                      <a:pt x="916125" y="539926"/>
                      <a:pt x="915827" y="541547"/>
                    </a:cubicBezTo>
                    <a:cubicBezTo>
                      <a:pt x="915331" y="544358"/>
                      <a:pt x="914835" y="547202"/>
                      <a:pt x="914703" y="550113"/>
                    </a:cubicBezTo>
                    <a:cubicBezTo>
                      <a:pt x="914438" y="554611"/>
                      <a:pt x="914008" y="559076"/>
                      <a:pt x="913578" y="563540"/>
                    </a:cubicBezTo>
                    <a:cubicBezTo>
                      <a:pt x="913314" y="566484"/>
                      <a:pt x="913016" y="569394"/>
                      <a:pt x="912784" y="572338"/>
                    </a:cubicBezTo>
                    <a:cubicBezTo>
                      <a:pt x="911594" y="585865"/>
                      <a:pt x="913148" y="600747"/>
                      <a:pt x="917547" y="617747"/>
                    </a:cubicBezTo>
                    <a:lnTo>
                      <a:pt x="919664" y="625916"/>
                    </a:lnTo>
                    <a:lnTo>
                      <a:pt x="924823" y="652374"/>
                    </a:lnTo>
                    <a:cubicBezTo>
                      <a:pt x="926113" y="659518"/>
                      <a:pt x="927006" y="666860"/>
                      <a:pt x="927436" y="674202"/>
                    </a:cubicBezTo>
                    <a:cubicBezTo>
                      <a:pt x="928064" y="687597"/>
                      <a:pt x="928395" y="703340"/>
                      <a:pt x="925914" y="718917"/>
                    </a:cubicBezTo>
                    <a:cubicBezTo>
                      <a:pt x="926179" y="719810"/>
                      <a:pt x="925980" y="720835"/>
                      <a:pt x="925385" y="721629"/>
                    </a:cubicBezTo>
                    <a:lnTo>
                      <a:pt x="924062" y="722919"/>
                    </a:lnTo>
                    <a:lnTo>
                      <a:pt x="922309" y="722952"/>
                    </a:lnTo>
                    <a:lnTo>
                      <a:pt x="900316" y="709789"/>
                    </a:lnTo>
                    <a:lnTo>
                      <a:pt x="890857" y="703902"/>
                    </a:lnTo>
                    <a:cubicBezTo>
                      <a:pt x="889104" y="702744"/>
                      <a:pt x="887252" y="701785"/>
                      <a:pt x="885400" y="700793"/>
                    </a:cubicBezTo>
                    <a:cubicBezTo>
                      <a:pt x="884011" y="700098"/>
                      <a:pt x="882655" y="699371"/>
                      <a:pt x="881365" y="698577"/>
                    </a:cubicBezTo>
                    <a:cubicBezTo>
                      <a:pt x="874684" y="694873"/>
                      <a:pt x="867805" y="691334"/>
                      <a:pt x="860794" y="687994"/>
                    </a:cubicBezTo>
                    <a:cubicBezTo>
                      <a:pt x="857949" y="686539"/>
                      <a:pt x="854642" y="685249"/>
                      <a:pt x="850343" y="683959"/>
                    </a:cubicBezTo>
                    <a:cubicBezTo>
                      <a:pt x="846672" y="682801"/>
                      <a:pt x="842967" y="681710"/>
                      <a:pt x="839296" y="680652"/>
                    </a:cubicBezTo>
                    <a:lnTo>
                      <a:pt x="830995" y="678303"/>
                    </a:lnTo>
                    <a:cubicBezTo>
                      <a:pt x="824546" y="675658"/>
                      <a:pt x="817567" y="674004"/>
                      <a:pt x="810821" y="672416"/>
                    </a:cubicBezTo>
                    <a:lnTo>
                      <a:pt x="805033" y="671027"/>
                    </a:lnTo>
                    <a:lnTo>
                      <a:pt x="794251" y="668216"/>
                    </a:lnTo>
                    <a:lnTo>
                      <a:pt x="789059" y="666761"/>
                    </a:lnTo>
                    <a:lnTo>
                      <a:pt x="783635" y="665703"/>
                    </a:lnTo>
                    <a:cubicBezTo>
                      <a:pt x="776127" y="664247"/>
                      <a:pt x="768454" y="662991"/>
                      <a:pt x="760814" y="662065"/>
                    </a:cubicBezTo>
                    <a:lnTo>
                      <a:pt x="759095" y="661833"/>
                    </a:lnTo>
                    <a:cubicBezTo>
                      <a:pt x="757805" y="661668"/>
                      <a:pt x="756482" y="661502"/>
                      <a:pt x="755324" y="661436"/>
                    </a:cubicBezTo>
                    <a:lnTo>
                      <a:pt x="749503" y="661502"/>
                    </a:lnTo>
                    <a:cubicBezTo>
                      <a:pt x="745667" y="661569"/>
                      <a:pt x="741797" y="661701"/>
                      <a:pt x="737961" y="661899"/>
                    </a:cubicBezTo>
                    <a:lnTo>
                      <a:pt x="729428" y="662329"/>
                    </a:lnTo>
                    <a:lnTo>
                      <a:pt x="722847" y="662197"/>
                    </a:lnTo>
                    <a:lnTo>
                      <a:pt x="702408" y="664115"/>
                    </a:lnTo>
                    <a:lnTo>
                      <a:pt x="691328" y="664975"/>
                    </a:lnTo>
                    <a:cubicBezTo>
                      <a:pt x="689245" y="665140"/>
                      <a:pt x="687194" y="665504"/>
                      <a:pt x="685144" y="665835"/>
                    </a:cubicBezTo>
                    <a:cubicBezTo>
                      <a:pt x="683556" y="666100"/>
                      <a:pt x="682002" y="666331"/>
                      <a:pt x="680480" y="666529"/>
                    </a:cubicBezTo>
                    <a:cubicBezTo>
                      <a:pt x="672940" y="667588"/>
                      <a:pt x="665267" y="668944"/>
                      <a:pt x="657924" y="670498"/>
                    </a:cubicBezTo>
                    <a:cubicBezTo>
                      <a:pt x="650781" y="672813"/>
                      <a:pt x="643472" y="675459"/>
                      <a:pt x="636229" y="678370"/>
                    </a:cubicBezTo>
                    <a:lnTo>
                      <a:pt x="628457" y="681511"/>
                    </a:lnTo>
                    <a:cubicBezTo>
                      <a:pt x="622999" y="683661"/>
                      <a:pt x="617642" y="686076"/>
                      <a:pt x="612284" y="688490"/>
                    </a:cubicBezTo>
                    <a:cubicBezTo>
                      <a:pt x="609373" y="689813"/>
                      <a:pt x="606463" y="691136"/>
                      <a:pt x="603453" y="692426"/>
                    </a:cubicBezTo>
                    <a:cubicBezTo>
                      <a:pt x="599022" y="694178"/>
                      <a:pt x="594656" y="696427"/>
                      <a:pt x="590489" y="698577"/>
                    </a:cubicBezTo>
                    <a:cubicBezTo>
                      <a:pt x="588207" y="699735"/>
                      <a:pt x="585958" y="700925"/>
                      <a:pt x="583709" y="702017"/>
                    </a:cubicBezTo>
                    <a:lnTo>
                      <a:pt x="579542" y="704100"/>
                    </a:lnTo>
                    <a:cubicBezTo>
                      <a:pt x="574151" y="706812"/>
                      <a:pt x="568595" y="709623"/>
                      <a:pt x="563634" y="713030"/>
                    </a:cubicBezTo>
                    <a:cubicBezTo>
                      <a:pt x="557416" y="717462"/>
                      <a:pt x="551231" y="722158"/>
                      <a:pt x="545344" y="726987"/>
                    </a:cubicBezTo>
                    <a:lnTo>
                      <a:pt x="538928" y="732245"/>
                    </a:lnTo>
                    <a:lnTo>
                      <a:pt x="518158" y="749972"/>
                    </a:lnTo>
                    <a:cubicBezTo>
                      <a:pt x="513991" y="753280"/>
                      <a:pt x="510122" y="756885"/>
                      <a:pt x="506219" y="760490"/>
                    </a:cubicBezTo>
                    <a:lnTo>
                      <a:pt x="501754" y="764591"/>
                    </a:lnTo>
                    <a:cubicBezTo>
                      <a:pt x="496066" y="769717"/>
                      <a:pt x="490476" y="775042"/>
                      <a:pt x="485251" y="780400"/>
                    </a:cubicBezTo>
                    <a:cubicBezTo>
                      <a:pt x="480951" y="785460"/>
                      <a:pt x="476486" y="791214"/>
                      <a:pt x="471195" y="798523"/>
                    </a:cubicBezTo>
                    <a:lnTo>
                      <a:pt x="466168" y="805469"/>
                    </a:lnTo>
                    <a:cubicBezTo>
                      <a:pt x="462199" y="809901"/>
                      <a:pt x="458726" y="814928"/>
                      <a:pt x="455386" y="819789"/>
                    </a:cubicBezTo>
                    <a:cubicBezTo>
                      <a:pt x="453666" y="822237"/>
                      <a:pt x="451946" y="824717"/>
                      <a:pt x="450193" y="827098"/>
                    </a:cubicBezTo>
                    <a:cubicBezTo>
                      <a:pt x="446357" y="832589"/>
                      <a:pt x="442223" y="837946"/>
                      <a:pt x="438122" y="843238"/>
                    </a:cubicBezTo>
                    <a:lnTo>
                      <a:pt x="436898" y="844826"/>
                    </a:lnTo>
                    <a:cubicBezTo>
                      <a:pt x="432103" y="851242"/>
                      <a:pt x="427638" y="857757"/>
                      <a:pt x="423206" y="864239"/>
                    </a:cubicBezTo>
                    <a:cubicBezTo>
                      <a:pt x="419138" y="870192"/>
                      <a:pt x="415136" y="876079"/>
                      <a:pt x="410870" y="881834"/>
                    </a:cubicBezTo>
                    <a:lnTo>
                      <a:pt x="409382" y="883719"/>
                    </a:lnTo>
                    <a:cubicBezTo>
                      <a:pt x="408224" y="885241"/>
                      <a:pt x="407033" y="886762"/>
                      <a:pt x="405710" y="888283"/>
                    </a:cubicBezTo>
                    <a:cubicBezTo>
                      <a:pt x="398600" y="895460"/>
                      <a:pt x="391688" y="900719"/>
                      <a:pt x="384610" y="904324"/>
                    </a:cubicBezTo>
                    <a:cubicBezTo>
                      <a:pt x="380773" y="906341"/>
                      <a:pt x="376805" y="907664"/>
                      <a:pt x="374060" y="908392"/>
                    </a:cubicBezTo>
                    <a:lnTo>
                      <a:pt x="369396" y="908259"/>
                    </a:lnTo>
                    <a:lnTo>
                      <a:pt x="363906" y="908061"/>
                    </a:lnTo>
                    <a:cubicBezTo>
                      <a:pt x="357457" y="907763"/>
                      <a:pt x="350975" y="907631"/>
                      <a:pt x="344526" y="907631"/>
                    </a:cubicBezTo>
                    <a:cubicBezTo>
                      <a:pt x="335695" y="907631"/>
                      <a:pt x="326931" y="907896"/>
                      <a:pt x="318431" y="908458"/>
                    </a:cubicBezTo>
                    <a:lnTo>
                      <a:pt x="310030" y="909020"/>
                    </a:lnTo>
                    <a:lnTo>
                      <a:pt x="283043" y="908722"/>
                    </a:lnTo>
                    <a:cubicBezTo>
                      <a:pt x="275800" y="908623"/>
                      <a:pt x="268359" y="908292"/>
                      <a:pt x="260950" y="907697"/>
                    </a:cubicBezTo>
                    <a:cubicBezTo>
                      <a:pt x="252087" y="907003"/>
                      <a:pt x="243124" y="906639"/>
                      <a:pt x="234327" y="906639"/>
                    </a:cubicBezTo>
                    <a:cubicBezTo>
                      <a:pt x="228043" y="906639"/>
                      <a:pt x="221726" y="906804"/>
                      <a:pt x="215442" y="907168"/>
                    </a:cubicBezTo>
                    <a:lnTo>
                      <a:pt x="207008" y="907697"/>
                    </a:lnTo>
                    <a:lnTo>
                      <a:pt x="179459" y="907565"/>
                    </a:lnTo>
                    <a:cubicBezTo>
                      <a:pt x="172282" y="907565"/>
                      <a:pt x="165072" y="907300"/>
                      <a:pt x="157862" y="906970"/>
                    </a:cubicBezTo>
                    <a:cubicBezTo>
                      <a:pt x="152769" y="906672"/>
                      <a:pt x="147676" y="906540"/>
                      <a:pt x="142549" y="906540"/>
                    </a:cubicBezTo>
                    <a:cubicBezTo>
                      <a:pt x="132396" y="906540"/>
                      <a:pt x="122242" y="907102"/>
                      <a:pt x="112321" y="908226"/>
                    </a:cubicBezTo>
                    <a:lnTo>
                      <a:pt x="103920" y="909185"/>
                    </a:lnTo>
                    <a:cubicBezTo>
                      <a:pt x="97802" y="909384"/>
                      <a:pt x="91683" y="909781"/>
                      <a:pt x="85598" y="910211"/>
                    </a:cubicBezTo>
                    <a:lnTo>
                      <a:pt x="73824" y="910971"/>
                    </a:lnTo>
                    <a:cubicBezTo>
                      <a:pt x="67507" y="911401"/>
                      <a:pt x="61157" y="911798"/>
                      <a:pt x="54807" y="911930"/>
                    </a:cubicBezTo>
                    <a:cubicBezTo>
                      <a:pt x="47101" y="912030"/>
                      <a:pt x="39428" y="912890"/>
                      <a:pt x="32020" y="913716"/>
                    </a:cubicBezTo>
                    <a:cubicBezTo>
                      <a:pt x="28249" y="914113"/>
                      <a:pt x="24512" y="914709"/>
                      <a:pt x="20808" y="915403"/>
                    </a:cubicBezTo>
                    <a:lnTo>
                      <a:pt x="8405" y="917817"/>
                    </a:lnTo>
                    <a:lnTo>
                      <a:pt x="4867" y="918446"/>
                    </a:lnTo>
                    <a:cubicBezTo>
                      <a:pt x="1956" y="919372"/>
                      <a:pt x="1394" y="919934"/>
                      <a:pt x="435" y="921720"/>
                    </a:cubicBezTo>
                    <a:cubicBezTo>
                      <a:pt x="-491" y="923407"/>
                      <a:pt x="203" y="925953"/>
                      <a:pt x="1196" y="926714"/>
                    </a:cubicBezTo>
                    <a:cubicBezTo>
                      <a:pt x="1890" y="927309"/>
                      <a:pt x="2684" y="927905"/>
                      <a:pt x="4007" y="928335"/>
                    </a:cubicBezTo>
                    <a:cubicBezTo>
                      <a:pt x="5098" y="928632"/>
                      <a:pt x="6256" y="928897"/>
                      <a:pt x="7413" y="929161"/>
                    </a:cubicBezTo>
                    <a:lnTo>
                      <a:pt x="23090" y="932766"/>
                    </a:lnTo>
                    <a:cubicBezTo>
                      <a:pt x="26364" y="933560"/>
                      <a:pt x="29704" y="934288"/>
                      <a:pt x="33012" y="934949"/>
                    </a:cubicBezTo>
                    <a:cubicBezTo>
                      <a:pt x="36914" y="935776"/>
                      <a:pt x="40817" y="936603"/>
                      <a:pt x="44686" y="937595"/>
                    </a:cubicBezTo>
                    <a:cubicBezTo>
                      <a:pt x="52095" y="939579"/>
                      <a:pt x="59834" y="940704"/>
                      <a:pt x="67176" y="941696"/>
                    </a:cubicBezTo>
                    <a:cubicBezTo>
                      <a:pt x="74055" y="942721"/>
                      <a:pt x="81464" y="943284"/>
                      <a:pt x="89897" y="943449"/>
                    </a:cubicBezTo>
                    <a:lnTo>
                      <a:pt x="98364" y="943680"/>
                    </a:lnTo>
                    <a:cubicBezTo>
                      <a:pt x="104152" y="944243"/>
                      <a:pt x="109939" y="944607"/>
                      <a:pt x="115727" y="944937"/>
                    </a:cubicBezTo>
                    <a:cubicBezTo>
                      <a:pt x="118935" y="945136"/>
                      <a:pt x="122143" y="945334"/>
                      <a:pt x="125318" y="945566"/>
                    </a:cubicBezTo>
                    <a:cubicBezTo>
                      <a:pt x="132693" y="945963"/>
                      <a:pt x="140069" y="946359"/>
                      <a:pt x="147411" y="947120"/>
                    </a:cubicBezTo>
                    <a:cubicBezTo>
                      <a:pt x="155646" y="947881"/>
                      <a:pt x="163980" y="948278"/>
                      <a:pt x="172149" y="948278"/>
                    </a:cubicBezTo>
                    <a:cubicBezTo>
                      <a:pt x="179128" y="948278"/>
                      <a:pt x="186139" y="947980"/>
                      <a:pt x="192985" y="947418"/>
                    </a:cubicBezTo>
                    <a:lnTo>
                      <a:pt x="201386" y="946789"/>
                    </a:lnTo>
                    <a:lnTo>
                      <a:pt x="228407" y="946293"/>
                    </a:lnTo>
                    <a:cubicBezTo>
                      <a:pt x="231747" y="946227"/>
                      <a:pt x="235120" y="946161"/>
                      <a:pt x="238461" y="946161"/>
                    </a:cubicBezTo>
                    <a:cubicBezTo>
                      <a:pt x="242496" y="946161"/>
                      <a:pt x="246497" y="946227"/>
                      <a:pt x="250532" y="946359"/>
                    </a:cubicBezTo>
                    <a:cubicBezTo>
                      <a:pt x="254071" y="946492"/>
                      <a:pt x="257610" y="946558"/>
                      <a:pt x="261116" y="946558"/>
                    </a:cubicBezTo>
                    <a:cubicBezTo>
                      <a:pt x="272559" y="946558"/>
                      <a:pt x="284333" y="945929"/>
                      <a:pt x="296041" y="944706"/>
                    </a:cubicBezTo>
                    <a:lnTo>
                      <a:pt x="304408" y="943846"/>
                    </a:lnTo>
                    <a:lnTo>
                      <a:pt x="331429" y="943019"/>
                    </a:lnTo>
                    <a:cubicBezTo>
                      <a:pt x="333876" y="942953"/>
                      <a:pt x="336357" y="942920"/>
                      <a:pt x="338804" y="942920"/>
                    </a:cubicBezTo>
                    <a:cubicBezTo>
                      <a:pt x="343699" y="942920"/>
                      <a:pt x="348593" y="943052"/>
                      <a:pt x="353521" y="943251"/>
                    </a:cubicBezTo>
                    <a:cubicBezTo>
                      <a:pt x="359408" y="943548"/>
                      <a:pt x="365328" y="943680"/>
                      <a:pt x="371248" y="943680"/>
                    </a:cubicBezTo>
                    <a:cubicBezTo>
                      <a:pt x="377995" y="943680"/>
                      <a:pt x="384742" y="943515"/>
                      <a:pt x="391489" y="943251"/>
                    </a:cubicBezTo>
                    <a:lnTo>
                      <a:pt x="391952" y="944937"/>
                    </a:lnTo>
                    <a:lnTo>
                      <a:pt x="408059" y="942622"/>
                    </a:lnTo>
                    <a:lnTo>
                      <a:pt x="408952" y="942523"/>
                    </a:lnTo>
                    <a:cubicBezTo>
                      <a:pt x="412325" y="942589"/>
                      <a:pt x="415665" y="942622"/>
                      <a:pt x="419039" y="942622"/>
                    </a:cubicBezTo>
                    <a:cubicBezTo>
                      <a:pt x="424165" y="942622"/>
                      <a:pt x="429324" y="942556"/>
                      <a:pt x="434418" y="942358"/>
                    </a:cubicBezTo>
                    <a:cubicBezTo>
                      <a:pt x="441826" y="942093"/>
                      <a:pt x="449201" y="941928"/>
                      <a:pt x="456577" y="941861"/>
                    </a:cubicBezTo>
                    <a:cubicBezTo>
                      <a:pt x="464845" y="941828"/>
                      <a:pt x="473411" y="941299"/>
                      <a:pt x="483134" y="940307"/>
                    </a:cubicBezTo>
                    <a:cubicBezTo>
                      <a:pt x="522987" y="942258"/>
                      <a:pt x="580302" y="950394"/>
                      <a:pt x="627200" y="978142"/>
                    </a:cubicBezTo>
                    <a:cubicBezTo>
                      <a:pt x="662290" y="998912"/>
                      <a:pt x="683589" y="1007379"/>
                      <a:pt x="700655" y="1007379"/>
                    </a:cubicBezTo>
                    <a:cubicBezTo>
                      <a:pt x="710907" y="1007379"/>
                      <a:pt x="719705" y="1004502"/>
                      <a:pt x="730817" y="1000864"/>
                    </a:cubicBezTo>
                    <a:cubicBezTo>
                      <a:pt x="744609" y="996366"/>
                      <a:pt x="761773" y="990743"/>
                      <a:pt x="790051" y="988494"/>
                    </a:cubicBezTo>
                    <a:cubicBezTo>
                      <a:pt x="793590" y="988197"/>
                      <a:pt x="796996" y="988064"/>
                      <a:pt x="800270" y="988064"/>
                    </a:cubicBezTo>
                    <a:cubicBezTo>
                      <a:pt x="842802" y="988064"/>
                      <a:pt x="860893" y="1011182"/>
                      <a:pt x="878422" y="1033606"/>
                    </a:cubicBezTo>
                    <a:cubicBezTo>
                      <a:pt x="889964" y="1048323"/>
                      <a:pt x="900845" y="1062247"/>
                      <a:pt x="918638" y="1067506"/>
                    </a:cubicBezTo>
                    <a:cubicBezTo>
                      <a:pt x="928031" y="1072599"/>
                      <a:pt x="938449" y="1075608"/>
                      <a:pt x="948933" y="1076204"/>
                    </a:cubicBezTo>
                    <a:cubicBezTo>
                      <a:pt x="950091" y="1076369"/>
                      <a:pt x="951281" y="1076402"/>
                      <a:pt x="952439" y="1076402"/>
                    </a:cubicBezTo>
                    <a:lnTo>
                      <a:pt x="957301" y="1076402"/>
                    </a:lnTo>
                    <a:lnTo>
                      <a:pt x="959219" y="1076534"/>
                    </a:lnTo>
                    <a:cubicBezTo>
                      <a:pt x="961898" y="1076733"/>
                      <a:pt x="964577" y="1076898"/>
                      <a:pt x="967222" y="1076898"/>
                    </a:cubicBezTo>
                    <a:cubicBezTo>
                      <a:pt x="968413" y="1076898"/>
                      <a:pt x="969604" y="1076865"/>
                      <a:pt x="970860" y="1076766"/>
                    </a:cubicBezTo>
                    <a:lnTo>
                      <a:pt x="983164" y="1076336"/>
                    </a:lnTo>
                    <a:lnTo>
                      <a:pt x="984288" y="1076402"/>
                    </a:lnTo>
                    <a:cubicBezTo>
                      <a:pt x="991663" y="1076997"/>
                      <a:pt x="999072" y="1077494"/>
                      <a:pt x="1006480" y="1077857"/>
                    </a:cubicBezTo>
                    <a:cubicBezTo>
                      <a:pt x="1009093" y="1077990"/>
                      <a:pt x="1011672" y="1078056"/>
                      <a:pt x="1014285" y="1078056"/>
                    </a:cubicBezTo>
                    <a:cubicBezTo>
                      <a:pt x="1026224" y="1078056"/>
                      <a:pt x="1038561" y="1076766"/>
                      <a:pt x="1052021" y="1074120"/>
                    </a:cubicBezTo>
                    <a:lnTo>
                      <a:pt x="1060290" y="1072466"/>
                    </a:lnTo>
                    <a:lnTo>
                      <a:pt x="1087079" y="1068828"/>
                    </a:lnTo>
                    <a:cubicBezTo>
                      <a:pt x="1094553" y="1067869"/>
                      <a:pt x="1101928" y="1067274"/>
                      <a:pt x="1109039" y="1067076"/>
                    </a:cubicBezTo>
                    <a:lnTo>
                      <a:pt x="1115852" y="1066877"/>
                    </a:lnTo>
                    <a:lnTo>
                      <a:pt x="1117373" y="1066976"/>
                    </a:lnTo>
                    <a:lnTo>
                      <a:pt x="1120747" y="1066745"/>
                    </a:lnTo>
                    <a:cubicBezTo>
                      <a:pt x="1130404" y="1066447"/>
                      <a:pt x="1140062" y="1066183"/>
                      <a:pt x="1149421" y="1066183"/>
                    </a:cubicBezTo>
                    <a:lnTo>
                      <a:pt x="1151009" y="1066348"/>
                    </a:lnTo>
                    <a:lnTo>
                      <a:pt x="1152232" y="1066216"/>
                    </a:lnTo>
                    <a:lnTo>
                      <a:pt x="1152662" y="1066216"/>
                    </a:lnTo>
                    <a:lnTo>
                      <a:pt x="1153357" y="1066381"/>
                    </a:lnTo>
                    <a:lnTo>
                      <a:pt x="1159608" y="1071375"/>
                    </a:lnTo>
                    <a:cubicBezTo>
                      <a:pt x="1166057" y="1077361"/>
                      <a:pt x="1172738" y="1083546"/>
                      <a:pt x="1179815" y="1089400"/>
                    </a:cubicBezTo>
                    <a:lnTo>
                      <a:pt x="1196451" y="1103952"/>
                    </a:lnTo>
                    <a:cubicBezTo>
                      <a:pt x="1202834" y="1109640"/>
                      <a:pt x="1208291" y="1114238"/>
                      <a:pt x="1214277" y="1118272"/>
                    </a:cubicBezTo>
                    <a:cubicBezTo>
                      <a:pt x="1220065" y="1122307"/>
                      <a:pt x="1226646" y="1126904"/>
                      <a:pt x="1233592" y="1130476"/>
                    </a:cubicBezTo>
                    <a:lnTo>
                      <a:pt x="1241099" y="1134544"/>
                    </a:lnTo>
                    <a:cubicBezTo>
                      <a:pt x="1246093" y="1137918"/>
                      <a:pt x="1251484" y="1140894"/>
                      <a:pt x="1256710" y="1143772"/>
                    </a:cubicBezTo>
                    <a:cubicBezTo>
                      <a:pt x="1259322" y="1145194"/>
                      <a:pt x="1261935" y="1146649"/>
                      <a:pt x="1264482" y="1148137"/>
                    </a:cubicBezTo>
                    <a:cubicBezTo>
                      <a:pt x="1267392" y="1149758"/>
                      <a:pt x="1270369" y="1151312"/>
                      <a:pt x="1273345" y="1152834"/>
                    </a:cubicBezTo>
                    <a:cubicBezTo>
                      <a:pt x="1276950" y="1154686"/>
                      <a:pt x="1280555" y="1156571"/>
                      <a:pt x="1283995" y="1158588"/>
                    </a:cubicBezTo>
                    <a:cubicBezTo>
                      <a:pt x="1297687" y="1165931"/>
                      <a:pt x="1312107" y="1171321"/>
                      <a:pt x="1326824" y="1174629"/>
                    </a:cubicBezTo>
                    <a:lnTo>
                      <a:pt x="1327717" y="1174860"/>
                    </a:lnTo>
                    <a:cubicBezTo>
                      <a:pt x="1330065" y="1175422"/>
                      <a:pt x="1332381" y="1176018"/>
                      <a:pt x="1334993" y="1176348"/>
                    </a:cubicBezTo>
                    <a:cubicBezTo>
                      <a:pt x="1337937" y="1176977"/>
                      <a:pt x="1340913" y="1177704"/>
                      <a:pt x="1343857" y="1178432"/>
                    </a:cubicBezTo>
                    <a:cubicBezTo>
                      <a:pt x="1349612" y="1179854"/>
                      <a:pt x="1355565" y="1181343"/>
                      <a:pt x="1361551" y="1181971"/>
                    </a:cubicBezTo>
                    <a:cubicBezTo>
                      <a:pt x="1364627" y="1182368"/>
                      <a:pt x="1367702" y="1182930"/>
                      <a:pt x="1370745" y="1183459"/>
                    </a:cubicBezTo>
                    <a:cubicBezTo>
                      <a:pt x="1374912" y="1184220"/>
                      <a:pt x="1379212" y="1184981"/>
                      <a:pt x="1383577" y="1185344"/>
                    </a:cubicBezTo>
                    <a:cubicBezTo>
                      <a:pt x="1390225" y="1186303"/>
                      <a:pt x="1397038" y="1186800"/>
                      <a:pt x="1403851" y="1186800"/>
                    </a:cubicBezTo>
                    <a:cubicBezTo>
                      <a:pt x="1412384" y="1186800"/>
                      <a:pt x="1420950" y="1186039"/>
                      <a:pt x="1429284" y="1184551"/>
                    </a:cubicBezTo>
                    <a:lnTo>
                      <a:pt x="1437751" y="1182831"/>
                    </a:lnTo>
                    <a:cubicBezTo>
                      <a:pt x="1444895" y="1182202"/>
                      <a:pt x="1452038" y="1180516"/>
                      <a:pt x="1458951" y="1178862"/>
                    </a:cubicBezTo>
                    <a:lnTo>
                      <a:pt x="1464375" y="1177605"/>
                    </a:lnTo>
                    <a:cubicBezTo>
                      <a:pt x="1468806" y="1176778"/>
                      <a:pt x="1473172" y="1175489"/>
                      <a:pt x="1477438" y="1174232"/>
                    </a:cubicBezTo>
                    <a:cubicBezTo>
                      <a:pt x="1480183" y="1173405"/>
                      <a:pt x="1482928" y="1172611"/>
                      <a:pt x="1485740" y="1171917"/>
                    </a:cubicBezTo>
                    <a:cubicBezTo>
                      <a:pt x="1499961" y="1168411"/>
                      <a:pt x="1514182" y="1162557"/>
                      <a:pt x="1527941" y="1154587"/>
                    </a:cubicBezTo>
                    <a:lnTo>
                      <a:pt x="1535184" y="1149989"/>
                    </a:lnTo>
                    <a:cubicBezTo>
                      <a:pt x="1539582" y="1147707"/>
                      <a:pt x="1543386" y="1145491"/>
                      <a:pt x="1546825" y="1143243"/>
                    </a:cubicBezTo>
                    <a:cubicBezTo>
                      <a:pt x="1548181" y="1142350"/>
                      <a:pt x="1549570" y="1141523"/>
                      <a:pt x="1550959" y="1140663"/>
                    </a:cubicBezTo>
                    <a:cubicBezTo>
                      <a:pt x="1553407" y="1139175"/>
                      <a:pt x="1555887" y="1137653"/>
                      <a:pt x="1558269" y="1135900"/>
                    </a:cubicBezTo>
                    <a:cubicBezTo>
                      <a:pt x="1560815" y="1134081"/>
                      <a:pt x="1563428" y="1132328"/>
                      <a:pt x="1566041" y="1130543"/>
                    </a:cubicBezTo>
                    <a:cubicBezTo>
                      <a:pt x="1569546" y="1128161"/>
                      <a:pt x="1573085" y="1125780"/>
                      <a:pt x="1576558" y="1123233"/>
                    </a:cubicBezTo>
                    <a:cubicBezTo>
                      <a:pt x="1588431" y="1115164"/>
                      <a:pt x="1599676" y="1104679"/>
                      <a:pt x="1609928" y="1092112"/>
                    </a:cubicBezTo>
                    <a:lnTo>
                      <a:pt x="1613831" y="1087118"/>
                    </a:lnTo>
                    <a:lnTo>
                      <a:pt x="1617568" y="1092707"/>
                    </a:lnTo>
                    <a:cubicBezTo>
                      <a:pt x="1618990" y="1094658"/>
                      <a:pt x="1620379" y="1096643"/>
                      <a:pt x="1621669" y="1098726"/>
                    </a:cubicBezTo>
                    <a:cubicBezTo>
                      <a:pt x="1624745" y="1103853"/>
                      <a:pt x="1628317" y="1108814"/>
                      <a:pt x="1631757" y="1113642"/>
                    </a:cubicBezTo>
                    <a:lnTo>
                      <a:pt x="1634502" y="1117545"/>
                    </a:lnTo>
                    <a:cubicBezTo>
                      <a:pt x="1636552" y="1120356"/>
                      <a:pt x="1639165" y="1123101"/>
                      <a:pt x="1642704" y="1126243"/>
                    </a:cubicBezTo>
                    <a:cubicBezTo>
                      <a:pt x="1645680" y="1128922"/>
                      <a:pt x="1648855" y="1131402"/>
                      <a:pt x="1651997" y="1133850"/>
                    </a:cubicBezTo>
                    <a:lnTo>
                      <a:pt x="1655007" y="1136264"/>
                    </a:lnTo>
                    <a:cubicBezTo>
                      <a:pt x="1659802" y="1141093"/>
                      <a:pt x="1665061" y="1145657"/>
                      <a:pt x="1670187" y="1150022"/>
                    </a:cubicBezTo>
                    <a:lnTo>
                      <a:pt x="1672998" y="1152470"/>
                    </a:lnTo>
                    <a:cubicBezTo>
                      <a:pt x="1674685" y="1153793"/>
                      <a:pt x="1676339" y="1155149"/>
                      <a:pt x="1677992" y="1156505"/>
                    </a:cubicBezTo>
                    <a:cubicBezTo>
                      <a:pt x="1680969" y="1158919"/>
                      <a:pt x="1683946" y="1161366"/>
                      <a:pt x="1687121" y="1163582"/>
                    </a:cubicBezTo>
                    <a:cubicBezTo>
                      <a:pt x="1689072" y="1165004"/>
                      <a:pt x="1690957" y="1166493"/>
                      <a:pt x="1692809" y="1168047"/>
                    </a:cubicBezTo>
                    <a:cubicBezTo>
                      <a:pt x="1697307" y="1171950"/>
                      <a:pt x="1702136" y="1175588"/>
                      <a:pt x="1706832" y="1179127"/>
                    </a:cubicBezTo>
                    <a:lnTo>
                      <a:pt x="1710735" y="1182070"/>
                    </a:lnTo>
                    <a:cubicBezTo>
                      <a:pt x="1714009" y="1184352"/>
                      <a:pt x="1717515" y="1186337"/>
                      <a:pt x="1721120" y="1187957"/>
                    </a:cubicBezTo>
                    <a:cubicBezTo>
                      <a:pt x="1724262" y="1189346"/>
                      <a:pt x="1727470" y="1190603"/>
                      <a:pt x="1730645" y="1191860"/>
                    </a:cubicBezTo>
                    <a:lnTo>
                      <a:pt x="1735804" y="1193910"/>
                    </a:lnTo>
                    <a:cubicBezTo>
                      <a:pt x="1742815" y="1197416"/>
                      <a:pt x="1750257" y="1201087"/>
                      <a:pt x="1757864" y="1204262"/>
                    </a:cubicBezTo>
                    <a:lnTo>
                      <a:pt x="1760476" y="1205353"/>
                    </a:lnTo>
                    <a:cubicBezTo>
                      <a:pt x="1765107" y="1207305"/>
                      <a:pt x="1769737" y="1209256"/>
                      <a:pt x="1774499" y="1210910"/>
                    </a:cubicBezTo>
                    <a:cubicBezTo>
                      <a:pt x="1776748" y="1211770"/>
                      <a:pt x="1778997" y="1212663"/>
                      <a:pt x="1781147" y="1213655"/>
                    </a:cubicBezTo>
                    <a:cubicBezTo>
                      <a:pt x="1786902" y="1216135"/>
                      <a:pt x="1794541" y="1219310"/>
                      <a:pt x="1802314" y="1222121"/>
                    </a:cubicBezTo>
                    <a:cubicBezTo>
                      <a:pt x="1806084" y="1223444"/>
                      <a:pt x="1809987" y="1224437"/>
                      <a:pt x="1813823" y="1224999"/>
                    </a:cubicBezTo>
                    <a:lnTo>
                      <a:pt x="1829632" y="1226752"/>
                    </a:lnTo>
                    <a:lnTo>
                      <a:pt x="1835353" y="1227810"/>
                    </a:lnTo>
                    <a:cubicBezTo>
                      <a:pt x="1841340" y="1228901"/>
                      <a:pt x="1847524" y="1230059"/>
                      <a:pt x="1853709" y="1230753"/>
                    </a:cubicBezTo>
                    <a:cubicBezTo>
                      <a:pt x="1858967" y="1231514"/>
                      <a:pt x="1865218" y="1232308"/>
                      <a:pt x="1871502" y="1232738"/>
                    </a:cubicBezTo>
                    <a:cubicBezTo>
                      <a:pt x="1873916" y="1232936"/>
                      <a:pt x="1876298" y="1233234"/>
                      <a:pt x="1878580" y="1233631"/>
                    </a:cubicBezTo>
                    <a:lnTo>
                      <a:pt x="1882548" y="1234127"/>
                    </a:lnTo>
                    <a:cubicBezTo>
                      <a:pt x="1888766" y="1234921"/>
                      <a:pt x="1895017" y="1235714"/>
                      <a:pt x="1901301" y="1236144"/>
                    </a:cubicBezTo>
                    <a:cubicBezTo>
                      <a:pt x="1902789" y="1236244"/>
                      <a:pt x="1904310" y="1236277"/>
                      <a:pt x="1905832" y="1236277"/>
                    </a:cubicBezTo>
                    <a:cubicBezTo>
                      <a:pt x="1908312" y="1236277"/>
                      <a:pt x="1910793" y="1236144"/>
                      <a:pt x="1913174" y="1235880"/>
                    </a:cubicBezTo>
                    <a:close/>
                    <a:moveTo>
                      <a:pt x="2829592" y="1286084"/>
                    </a:moveTo>
                    <a:cubicBezTo>
                      <a:pt x="2837264" y="1284828"/>
                      <a:pt x="2843846" y="1282215"/>
                      <a:pt x="2849138" y="1278312"/>
                    </a:cubicBezTo>
                    <a:cubicBezTo>
                      <a:pt x="2861639" y="1269416"/>
                      <a:pt x="2867725" y="1252879"/>
                      <a:pt x="2863557" y="1238856"/>
                    </a:cubicBezTo>
                    <a:cubicBezTo>
                      <a:pt x="2863491" y="1238459"/>
                      <a:pt x="2863326" y="1238096"/>
                      <a:pt x="2862929" y="1237070"/>
                    </a:cubicBezTo>
                    <a:lnTo>
                      <a:pt x="2862664" y="1236343"/>
                    </a:lnTo>
                    <a:lnTo>
                      <a:pt x="2860184" y="1232969"/>
                    </a:lnTo>
                    <a:lnTo>
                      <a:pt x="2865575" y="1231051"/>
                    </a:lnTo>
                    <a:cubicBezTo>
                      <a:pt x="2867526" y="1230323"/>
                      <a:pt x="2869477" y="1229530"/>
                      <a:pt x="2871429" y="1228670"/>
                    </a:cubicBezTo>
                    <a:cubicBezTo>
                      <a:pt x="2875431" y="1226950"/>
                      <a:pt x="2879234" y="1225098"/>
                      <a:pt x="2882740" y="1223147"/>
                    </a:cubicBezTo>
                    <a:cubicBezTo>
                      <a:pt x="2888957" y="1219740"/>
                      <a:pt x="2894911" y="1216135"/>
                      <a:pt x="2900434" y="1212464"/>
                    </a:cubicBezTo>
                    <a:cubicBezTo>
                      <a:pt x="2906916" y="1208132"/>
                      <a:pt x="2912274" y="1203601"/>
                      <a:pt x="2916772" y="1198607"/>
                    </a:cubicBezTo>
                    <a:cubicBezTo>
                      <a:pt x="2922295" y="1192455"/>
                      <a:pt x="2925933" y="1186105"/>
                      <a:pt x="2927620" y="1179755"/>
                    </a:cubicBezTo>
                    <a:cubicBezTo>
                      <a:pt x="2928347" y="1177175"/>
                      <a:pt x="2928744" y="1174529"/>
                      <a:pt x="2928843" y="1171784"/>
                    </a:cubicBezTo>
                    <a:cubicBezTo>
                      <a:pt x="2929769" y="1162954"/>
                      <a:pt x="2926330" y="1154190"/>
                      <a:pt x="2919715" y="1148369"/>
                    </a:cubicBezTo>
                    <a:cubicBezTo>
                      <a:pt x="2916838" y="1145888"/>
                      <a:pt x="2913498" y="1144235"/>
                      <a:pt x="2910058" y="1143573"/>
                    </a:cubicBezTo>
                    <a:cubicBezTo>
                      <a:pt x="2908801" y="1143309"/>
                      <a:pt x="2907577" y="1143209"/>
                      <a:pt x="2906321" y="1143209"/>
                    </a:cubicBezTo>
                    <a:cubicBezTo>
                      <a:pt x="2904072" y="1143209"/>
                      <a:pt x="2901690" y="1143573"/>
                      <a:pt x="2899342" y="1144235"/>
                    </a:cubicBezTo>
                    <a:cubicBezTo>
                      <a:pt x="2886874" y="1148733"/>
                      <a:pt x="2875596" y="1156306"/>
                      <a:pt x="2863921" y="1168080"/>
                    </a:cubicBezTo>
                    <a:lnTo>
                      <a:pt x="2858464" y="1173802"/>
                    </a:lnTo>
                    <a:cubicBezTo>
                      <a:pt x="2853239" y="1178597"/>
                      <a:pt x="2848178" y="1183591"/>
                      <a:pt x="2843184" y="1188552"/>
                    </a:cubicBezTo>
                    <a:lnTo>
                      <a:pt x="2840506" y="1191198"/>
                    </a:lnTo>
                    <a:cubicBezTo>
                      <a:pt x="2836140" y="1195465"/>
                      <a:pt x="2830948" y="1200426"/>
                      <a:pt x="2825358" y="1204857"/>
                    </a:cubicBezTo>
                    <a:lnTo>
                      <a:pt x="2821621" y="1207867"/>
                    </a:lnTo>
                    <a:cubicBezTo>
                      <a:pt x="2811831" y="1215838"/>
                      <a:pt x="2802571" y="1223312"/>
                      <a:pt x="2792351" y="1229993"/>
                    </a:cubicBezTo>
                    <a:lnTo>
                      <a:pt x="2785671" y="1234094"/>
                    </a:lnTo>
                    <a:lnTo>
                      <a:pt x="2781834" y="1235582"/>
                    </a:lnTo>
                    <a:cubicBezTo>
                      <a:pt x="2779321" y="1236574"/>
                      <a:pt x="2776840" y="1237533"/>
                      <a:pt x="2774095" y="1238393"/>
                    </a:cubicBezTo>
                    <a:cubicBezTo>
                      <a:pt x="2772706" y="1238658"/>
                      <a:pt x="2771317" y="1239022"/>
                      <a:pt x="2769961" y="1239385"/>
                    </a:cubicBezTo>
                    <a:cubicBezTo>
                      <a:pt x="2767381" y="1240080"/>
                      <a:pt x="2764802" y="1240741"/>
                      <a:pt x="2762123" y="1241039"/>
                    </a:cubicBezTo>
                    <a:lnTo>
                      <a:pt x="2752002" y="1241998"/>
                    </a:lnTo>
                    <a:lnTo>
                      <a:pt x="2742180" y="1241304"/>
                    </a:lnTo>
                    <a:cubicBezTo>
                      <a:pt x="2737384" y="1240841"/>
                      <a:pt x="2732655" y="1240014"/>
                      <a:pt x="2727628" y="1239088"/>
                    </a:cubicBezTo>
                    <a:cubicBezTo>
                      <a:pt x="2720451" y="1237798"/>
                      <a:pt x="2713009" y="1236442"/>
                      <a:pt x="2705270" y="1236442"/>
                    </a:cubicBezTo>
                    <a:cubicBezTo>
                      <a:pt x="2703617" y="1236442"/>
                      <a:pt x="2701930" y="1236508"/>
                      <a:pt x="2700276" y="1236640"/>
                    </a:cubicBezTo>
                    <a:cubicBezTo>
                      <a:pt x="2697664" y="1236872"/>
                      <a:pt x="2695051" y="1237302"/>
                      <a:pt x="2692372" y="1237930"/>
                    </a:cubicBezTo>
                    <a:cubicBezTo>
                      <a:pt x="2688139" y="1238691"/>
                      <a:pt x="2684038" y="1240080"/>
                      <a:pt x="2680267" y="1241998"/>
                    </a:cubicBezTo>
                    <a:cubicBezTo>
                      <a:pt x="2676431" y="1244148"/>
                      <a:pt x="2672760" y="1246364"/>
                      <a:pt x="2670081" y="1250200"/>
                    </a:cubicBezTo>
                    <a:cubicBezTo>
                      <a:pt x="2667898" y="1253111"/>
                      <a:pt x="2667104" y="1257476"/>
                      <a:pt x="2668229" y="1260949"/>
                    </a:cubicBezTo>
                    <a:cubicBezTo>
                      <a:pt x="2669287" y="1265116"/>
                      <a:pt x="2672793" y="1268622"/>
                      <a:pt x="2674314" y="1270011"/>
                    </a:cubicBezTo>
                    <a:cubicBezTo>
                      <a:pt x="2679837" y="1275402"/>
                      <a:pt x="2685890" y="1279470"/>
                      <a:pt x="2692339" y="1282116"/>
                    </a:cubicBezTo>
                    <a:cubicBezTo>
                      <a:pt x="2696837" y="1284034"/>
                      <a:pt x="2701930" y="1285026"/>
                      <a:pt x="2707023" y="1285026"/>
                    </a:cubicBezTo>
                    <a:cubicBezTo>
                      <a:pt x="2709438" y="1285026"/>
                      <a:pt x="2711819" y="1284795"/>
                      <a:pt x="2714068" y="1284365"/>
                    </a:cubicBezTo>
                    <a:cubicBezTo>
                      <a:pt x="2716681" y="1283802"/>
                      <a:pt x="2719227" y="1283108"/>
                      <a:pt x="2721807" y="1282149"/>
                    </a:cubicBezTo>
                    <a:cubicBezTo>
                      <a:pt x="2729811" y="1279867"/>
                      <a:pt x="2737087" y="1276030"/>
                      <a:pt x="2744826" y="1271896"/>
                    </a:cubicBezTo>
                    <a:cubicBezTo>
                      <a:pt x="2750415" y="1268920"/>
                      <a:pt x="2756897" y="1265579"/>
                      <a:pt x="2763280" y="1263562"/>
                    </a:cubicBezTo>
                    <a:cubicBezTo>
                      <a:pt x="2765893" y="1262801"/>
                      <a:pt x="2768274" y="1262404"/>
                      <a:pt x="2770292" y="1262404"/>
                    </a:cubicBezTo>
                    <a:cubicBezTo>
                      <a:pt x="2771119" y="1262404"/>
                      <a:pt x="2771912" y="1262470"/>
                      <a:pt x="2772607" y="1262603"/>
                    </a:cubicBezTo>
                    <a:cubicBezTo>
                      <a:pt x="2775650" y="1263132"/>
                      <a:pt x="2777766" y="1264752"/>
                      <a:pt x="2780081" y="1267034"/>
                    </a:cubicBezTo>
                    <a:lnTo>
                      <a:pt x="2781470" y="1268457"/>
                    </a:lnTo>
                    <a:cubicBezTo>
                      <a:pt x="2783323" y="1270408"/>
                      <a:pt x="2785439" y="1272624"/>
                      <a:pt x="2787754" y="1274443"/>
                    </a:cubicBezTo>
                    <a:cubicBezTo>
                      <a:pt x="2790202" y="1276493"/>
                      <a:pt x="2793112" y="1278312"/>
                      <a:pt x="2796982" y="1280231"/>
                    </a:cubicBezTo>
                    <a:cubicBezTo>
                      <a:pt x="2799363" y="1281355"/>
                      <a:pt x="2801810" y="1282281"/>
                      <a:pt x="2804456" y="1283108"/>
                    </a:cubicBezTo>
                    <a:cubicBezTo>
                      <a:pt x="2810442" y="1285390"/>
                      <a:pt x="2816627" y="1286581"/>
                      <a:pt x="2822778" y="1286581"/>
                    </a:cubicBezTo>
                    <a:cubicBezTo>
                      <a:pt x="2825061" y="1286581"/>
                      <a:pt x="2827343" y="1286415"/>
                      <a:pt x="2829592" y="1286084"/>
                    </a:cubicBezTo>
                    <a:close/>
                    <a:moveTo>
                      <a:pt x="3459333" y="1200723"/>
                    </a:moveTo>
                    <a:cubicBezTo>
                      <a:pt x="3464625" y="1200525"/>
                      <a:pt x="3469453" y="1199533"/>
                      <a:pt x="3473753" y="1198573"/>
                    </a:cubicBezTo>
                    <a:cubicBezTo>
                      <a:pt x="3480930" y="1197780"/>
                      <a:pt x="3488206" y="1196556"/>
                      <a:pt x="3495382" y="1194836"/>
                    </a:cubicBezTo>
                    <a:cubicBezTo>
                      <a:pt x="3501005" y="1193480"/>
                      <a:pt x="3506065" y="1192025"/>
                      <a:pt x="3510960" y="1190338"/>
                    </a:cubicBezTo>
                    <a:lnTo>
                      <a:pt x="3517144" y="1188420"/>
                    </a:lnTo>
                    <a:cubicBezTo>
                      <a:pt x="3523891" y="1186502"/>
                      <a:pt x="3530440" y="1184187"/>
                      <a:pt x="3536624" y="1181607"/>
                    </a:cubicBezTo>
                    <a:cubicBezTo>
                      <a:pt x="3539998" y="1180185"/>
                      <a:pt x="3543107" y="1178333"/>
                      <a:pt x="3545885" y="1176183"/>
                    </a:cubicBezTo>
                    <a:cubicBezTo>
                      <a:pt x="3549622" y="1173273"/>
                      <a:pt x="3553227" y="1170230"/>
                      <a:pt x="3556865" y="1166890"/>
                    </a:cubicBezTo>
                    <a:cubicBezTo>
                      <a:pt x="3562587" y="1162789"/>
                      <a:pt x="3568540" y="1158225"/>
                      <a:pt x="3573434" y="1152470"/>
                    </a:cubicBezTo>
                    <a:cubicBezTo>
                      <a:pt x="3577403" y="1147807"/>
                      <a:pt x="3580016" y="1143044"/>
                      <a:pt x="3581273" y="1138149"/>
                    </a:cubicBezTo>
                    <a:cubicBezTo>
                      <a:pt x="3582000" y="1136297"/>
                      <a:pt x="3582397" y="1134214"/>
                      <a:pt x="3582794" y="1131865"/>
                    </a:cubicBezTo>
                    <a:cubicBezTo>
                      <a:pt x="3583456" y="1128624"/>
                      <a:pt x="3583026" y="1124821"/>
                      <a:pt x="3581736" y="1121414"/>
                    </a:cubicBezTo>
                    <a:cubicBezTo>
                      <a:pt x="3580016" y="1117843"/>
                      <a:pt x="3577436" y="1114833"/>
                      <a:pt x="3574427" y="1112848"/>
                    </a:cubicBezTo>
                    <a:cubicBezTo>
                      <a:pt x="3571715" y="1110798"/>
                      <a:pt x="3568341" y="1109541"/>
                      <a:pt x="3563909" y="1108880"/>
                    </a:cubicBezTo>
                    <a:cubicBezTo>
                      <a:pt x="3561528" y="1108615"/>
                      <a:pt x="3559147" y="1108483"/>
                      <a:pt x="3556799" y="1108483"/>
                    </a:cubicBezTo>
                    <a:cubicBezTo>
                      <a:pt x="3554384" y="1108483"/>
                      <a:pt x="3551970" y="1108648"/>
                      <a:pt x="3549324" y="1108946"/>
                    </a:cubicBezTo>
                    <a:lnTo>
                      <a:pt x="3548233" y="1108913"/>
                    </a:lnTo>
                    <a:cubicBezTo>
                      <a:pt x="3540957" y="1108913"/>
                      <a:pt x="3533978" y="1109806"/>
                      <a:pt x="3527562" y="1111559"/>
                    </a:cubicBezTo>
                    <a:cubicBezTo>
                      <a:pt x="3522932" y="1112981"/>
                      <a:pt x="3517541" y="1114800"/>
                      <a:pt x="3512349" y="1117313"/>
                    </a:cubicBezTo>
                    <a:lnTo>
                      <a:pt x="3506429" y="1119959"/>
                    </a:lnTo>
                    <a:cubicBezTo>
                      <a:pt x="3500046" y="1122671"/>
                      <a:pt x="3493861" y="1125846"/>
                      <a:pt x="3488007" y="1129385"/>
                    </a:cubicBezTo>
                    <a:cubicBezTo>
                      <a:pt x="3484964" y="1131171"/>
                      <a:pt x="3482153" y="1133420"/>
                      <a:pt x="3479640" y="1136000"/>
                    </a:cubicBezTo>
                    <a:cubicBezTo>
                      <a:pt x="3476332" y="1139406"/>
                      <a:pt x="3473190" y="1142879"/>
                      <a:pt x="3469949" y="1146682"/>
                    </a:cubicBezTo>
                    <a:cubicBezTo>
                      <a:pt x="3464492" y="1151643"/>
                      <a:pt x="3459300" y="1156869"/>
                      <a:pt x="3454504" y="1162193"/>
                    </a:cubicBezTo>
                    <a:cubicBezTo>
                      <a:pt x="3451362" y="1165666"/>
                      <a:pt x="3447691" y="1169833"/>
                      <a:pt x="3444020" y="1174529"/>
                    </a:cubicBezTo>
                    <a:cubicBezTo>
                      <a:pt x="3442763" y="1176216"/>
                      <a:pt x="3441507" y="1178002"/>
                      <a:pt x="3440415" y="1180119"/>
                    </a:cubicBezTo>
                    <a:cubicBezTo>
                      <a:pt x="3438960" y="1182665"/>
                      <a:pt x="3437935" y="1187031"/>
                      <a:pt x="3439886" y="1190834"/>
                    </a:cubicBezTo>
                    <a:cubicBezTo>
                      <a:pt x="3441474" y="1193976"/>
                      <a:pt x="3444152" y="1196391"/>
                      <a:pt x="3448287" y="1198474"/>
                    </a:cubicBezTo>
                    <a:cubicBezTo>
                      <a:pt x="3451362" y="1199963"/>
                      <a:pt x="3454868" y="1200756"/>
                      <a:pt x="3458473" y="1200756"/>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17" name="Google Shape;217;p24"/>
              <p:cNvSpPr/>
              <p:nvPr/>
            </p:nvSpPr>
            <p:spPr>
              <a:xfrm>
                <a:off x="2671311" y="385309"/>
                <a:ext cx="4469958" cy="1283742"/>
              </a:xfrm>
              <a:custGeom>
                <a:rect b="b" l="l" r="r" t="t"/>
                <a:pathLst>
                  <a:path extrusionOk="0" h="1283742" w="4469958">
                    <a:moveTo>
                      <a:pt x="1137597" y="1155767"/>
                    </a:moveTo>
                    <a:cubicBezTo>
                      <a:pt x="1123971" y="1164630"/>
                      <a:pt x="1109055" y="1172469"/>
                      <a:pt x="1092850" y="1173725"/>
                    </a:cubicBezTo>
                    <a:cubicBezTo>
                      <a:pt x="1085243" y="1174288"/>
                      <a:pt x="1076478" y="1172766"/>
                      <a:pt x="1072344" y="1166350"/>
                    </a:cubicBezTo>
                    <a:cubicBezTo>
                      <a:pt x="1066987" y="1158082"/>
                      <a:pt x="1072477" y="1147002"/>
                      <a:pt x="1079488" y="1140090"/>
                    </a:cubicBezTo>
                    <a:cubicBezTo>
                      <a:pt x="1092684" y="1127126"/>
                      <a:pt x="1120300" y="1112640"/>
                      <a:pt x="1139879" y="1115616"/>
                    </a:cubicBezTo>
                    <a:cubicBezTo>
                      <a:pt x="1166668" y="1119651"/>
                      <a:pt x="1153638" y="1145316"/>
                      <a:pt x="1137597" y="1155767"/>
                    </a:cubicBezTo>
                    <a:close/>
                    <a:moveTo>
                      <a:pt x="4121733" y="1063824"/>
                    </a:moveTo>
                    <a:cubicBezTo>
                      <a:pt x="4006805" y="1064882"/>
                      <a:pt x="3952169" y="981307"/>
                      <a:pt x="3846401" y="1015571"/>
                    </a:cubicBezTo>
                    <a:cubicBezTo>
                      <a:pt x="3880037" y="721982"/>
                      <a:pt x="3575633" y="788261"/>
                      <a:pt x="3444797" y="891680"/>
                    </a:cubicBezTo>
                    <a:cubicBezTo>
                      <a:pt x="3491264" y="789120"/>
                      <a:pt x="3405837" y="771526"/>
                      <a:pt x="3323486" y="787764"/>
                    </a:cubicBezTo>
                    <a:cubicBezTo>
                      <a:pt x="3439836" y="646907"/>
                      <a:pt x="3235743" y="537270"/>
                      <a:pt x="3113373" y="596438"/>
                    </a:cubicBezTo>
                    <a:cubicBezTo>
                      <a:pt x="3255951" y="410535"/>
                      <a:pt x="2951614" y="182795"/>
                      <a:pt x="2802356" y="352624"/>
                    </a:cubicBezTo>
                    <a:cubicBezTo>
                      <a:pt x="2821273" y="113474"/>
                      <a:pt x="2590027" y="32809"/>
                      <a:pt x="2400321" y="143769"/>
                    </a:cubicBezTo>
                    <a:cubicBezTo>
                      <a:pt x="2362519" y="160272"/>
                      <a:pt x="2320417" y="204987"/>
                      <a:pt x="2277521" y="190302"/>
                    </a:cubicBezTo>
                    <a:cubicBezTo>
                      <a:pt x="2253874" y="157957"/>
                      <a:pt x="2270808" y="107388"/>
                      <a:pt x="2250005" y="71802"/>
                    </a:cubicBezTo>
                    <a:cubicBezTo>
                      <a:pt x="2225299" y="15909"/>
                      <a:pt x="2160278" y="-12633"/>
                      <a:pt x="2101805" y="5458"/>
                    </a:cubicBezTo>
                    <a:cubicBezTo>
                      <a:pt x="1848566" y="64162"/>
                      <a:pt x="1766479" y="270272"/>
                      <a:pt x="1799816" y="510448"/>
                    </a:cubicBezTo>
                    <a:cubicBezTo>
                      <a:pt x="1657570" y="336121"/>
                      <a:pt x="1447193" y="339726"/>
                      <a:pt x="1377210" y="489050"/>
                    </a:cubicBezTo>
                    <a:cubicBezTo>
                      <a:pt x="1362989" y="431238"/>
                      <a:pt x="1329321" y="377892"/>
                      <a:pt x="1276603" y="347828"/>
                    </a:cubicBezTo>
                    <a:cubicBezTo>
                      <a:pt x="1213566" y="311845"/>
                      <a:pt x="1144278" y="320113"/>
                      <a:pt x="1080050" y="347332"/>
                    </a:cubicBezTo>
                    <a:cubicBezTo>
                      <a:pt x="991349" y="384903"/>
                      <a:pt x="915380" y="467585"/>
                      <a:pt x="913727" y="563795"/>
                    </a:cubicBezTo>
                    <a:cubicBezTo>
                      <a:pt x="910056" y="615289"/>
                      <a:pt x="939027" y="670951"/>
                      <a:pt x="925964" y="720560"/>
                    </a:cubicBezTo>
                    <a:cubicBezTo>
                      <a:pt x="925368" y="722842"/>
                      <a:pt x="922590" y="723768"/>
                      <a:pt x="920606" y="722478"/>
                    </a:cubicBezTo>
                    <a:cubicBezTo>
                      <a:pt x="744526" y="605235"/>
                      <a:pt x="554985" y="663642"/>
                      <a:pt x="438601" y="842269"/>
                    </a:cubicBezTo>
                    <a:cubicBezTo>
                      <a:pt x="421403" y="868462"/>
                      <a:pt x="403841" y="898327"/>
                      <a:pt x="374010" y="907951"/>
                    </a:cubicBezTo>
                    <a:cubicBezTo>
                      <a:pt x="373646" y="908084"/>
                      <a:pt x="373249" y="908150"/>
                      <a:pt x="372852" y="908150"/>
                    </a:cubicBezTo>
                    <a:cubicBezTo>
                      <a:pt x="250350" y="911126"/>
                      <a:pt x="125500" y="898889"/>
                      <a:pt x="2898" y="918601"/>
                    </a:cubicBezTo>
                    <a:cubicBezTo>
                      <a:pt x="-773" y="919163"/>
                      <a:pt x="-1037" y="924554"/>
                      <a:pt x="2568" y="925480"/>
                    </a:cubicBezTo>
                    <a:cubicBezTo>
                      <a:pt x="131552" y="958619"/>
                      <a:pt x="273567" y="936890"/>
                      <a:pt x="406223" y="939701"/>
                    </a:cubicBezTo>
                    <a:cubicBezTo>
                      <a:pt x="474022" y="941719"/>
                      <a:pt x="546088" y="924025"/>
                      <a:pt x="612995" y="930342"/>
                    </a:cubicBezTo>
                    <a:cubicBezTo>
                      <a:pt x="613325" y="930375"/>
                      <a:pt x="613656" y="930441"/>
                      <a:pt x="613954" y="930540"/>
                    </a:cubicBezTo>
                    <a:cubicBezTo>
                      <a:pt x="646332" y="940627"/>
                      <a:pt x="662968" y="982233"/>
                      <a:pt x="696504" y="987525"/>
                    </a:cubicBezTo>
                    <a:cubicBezTo>
                      <a:pt x="739102" y="990799"/>
                      <a:pt x="783948" y="949392"/>
                      <a:pt x="827142" y="967086"/>
                    </a:cubicBezTo>
                    <a:cubicBezTo>
                      <a:pt x="827506" y="967218"/>
                      <a:pt x="827869" y="967450"/>
                      <a:pt x="828167" y="967681"/>
                    </a:cubicBezTo>
                    <a:cubicBezTo>
                      <a:pt x="885350" y="1011800"/>
                      <a:pt x="884226" y="1081750"/>
                      <a:pt x="981824" y="1073481"/>
                    </a:cubicBezTo>
                    <a:cubicBezTo>
                      <a:pt x="1038643" y="1078872"/>
                      <a:pt x="1095661" y="1058565"/>
                      <a:pt x="1151356" y="1062667"/>
                    </a:cubicBezTo>
                    <a:cubicBezTo>
                      <a:pt x="1152182" y="1062733"/>
                      <a:pt x="1152943" y="1063096"/>
                      <a:pt x="1153538" y="1063659"/>
                    </a:cubicBezTo>
                    <a:cubicBezTo>
                      <a:pt x="1244787" y="1150707"/>
                      <a:pt x="1364279" y="1215496"/>
                      <a:pt x="1493925" y="1165126"/>
                    </a:cubicBezTo>
                    <a:cubicBezTo>
                      <a:pt x="1539632" y="1149086"/>
                      <a:pt x="1580080" y="1120213"/>
                      <a:pt x="1612160" y="1084065"/>
                    </a:cubicBezTo>
                    <a:cubicBezTo>
                      <a:pt x="1688493" y="1198299"/>
                      <a:pt x="1838875" y="1254258"/>
                      <a:pt x="1978542" y="1224062"/>
                    </a:cubicBezTo>
                    <a:cubicBezTo>
                      <a:pt x="2202380" y="1199489"/>
                      <a:pt x="2332654" y="933814"/>
                      <a:pt x="2406208" y="1066701"/>
                    </a:cubicBezTo>
                    <a:cubicBezTo>
                      <a:pt x="2436602" y="1140388"/>
                      <a:pt x="2531985" y="1160165"/>
                      <a:pt x="2603224" y="1157321"/>
                    </a:cubicBezTo>
                    <a:cubicBezTo>
                      <a:pt x="2642547" y="1155767"/>
                      <a:pt x="2682929" y="1147697"/>
                      <a:pt x="2718218" y="1129838"/>
                    </a:cubicBezTo>
                    <a:cubicBezTo>
                      <a:pt x="2734292" y="1121702"/>
                      <a:pt x="2748348" y="1111581"/>
                      <a:pt x="2761312" y="1099146"/>
                    </a:cubicBezTo>
                    <a:cubicBezTo>
                      <a:pt x="2769084" y="1091638"/>
                      <a:pt x="2803215" y="1049636"/>
                      <a:pt x="2791375" y="1039681"/>
                    </a:cubicBezTo>
                    <a:cubicBezTo>
                      <a:pt x="2819190" y="1063030"/>
                      <a:pt x="2864599" y="1073878"/>
                      <a:pt x="2900450" y="1069546"/>
                    </a:cubicBezTo>
                    <a:cubicBezTo>
                      <a:pt x="2939443" y="1064816"/>
                      <a:pt x="2976485" y="1040838"/>
                      <a:pt x="2993286" y="1005384"/>
                    </a:cubicBezTo>
                    <a:cubicBezTo>
                      <a:pt x="3014320" y="1061575"/>
                      <a:pt x="3027648" y="1136254"/>
                      <a:pt x="3089032" y="1163572"/>
                    </a:cubicBezTo>
                    <a:cubicBezTo>
                      <a:pt x="3167844" y="1198596"/>
                      <a:pt x="3269048" y="1138172"/>
                      <a:pt x="3338071" y="1104801"/>
                    </a:cubicBezTo>
                    <a:cubicBezTo>
                      <a:pt x="3433751" y="1058532"/>
                      <a:pt x="3521890" y="1018845"/>
                      <a:pt x="3628749" y="1011503"/>
                    </a:cubicBezTo>
                    <a:cubicBezTo>
                      <a:pt x="3743015" y="1003664"/>
                      <a:pt x="3670850" y="1126894"/>
                      <a:pt x="3848452" y="1115947"/>
                    </a:cubicBezTo>
                    <a:cubicBezTo>
                      <a:pt x="4053041" y="1100502"/>
                      <a:pt x="4284717" y="1135493"/>
                      <a:pt x="4469958" y="1036241"/>
                    </a:cubicBezTo>
                    <a:cubicBezTo>
                      <a:pt x="4387011" y="1019242"/>
                      <a:pt x="4248072" y="1062700"/>
                      <a:pt x="4121733" y="1063824"/>
                    </a:cubicBezTo>
                    <a:close/>
                    <a:moveTo>
                      <a:pt x="1691469" y="149159"/>
                    </a:moveTo>
                    <a:cubicBezTo>
                      <a:pt x="1708766" y="156502"/>
                      <a:pt x="1729206" y="149523"/>
                      <a:pt x="1744055" y="138014"/>
                    </a:cubicBezTo>
                    <a:cubicBezTo>
                      <a:pt x="1754969" y="129580"/>
                      <a:pt x="1764627" y="115855"/>
                      <a:pt x="1759996" y="102890"/>
                    </a:cubicBezTo>
                    <a:cubicBezTo>
                      <a:pt x="1757648" y="96210"/>
                      <a:pt x="1751894" y="91282"/>
                      <a:pt x="1745808" y="87644"/>
                    </a:cubicBezTo>
                    <a:cubicBezTo>
                      <a:pt x="1720838" y="72860"/>
                      <a:pt x="1675760" y="73621"/>
                      <a:pt x="1669641" y="109174"/>
                    </a:cubicBezTo>
                    <a:cubicBezTo>
                      <a:pt x="1666863" y="125314"/>
                      <a:pt x="1676388" y="142743"/>
                      <a:pt x="1691469" y="149159"/>
                    </a:cubicBezTo>
                    <a:close/>
                    <a:moveTo>
                      <a:pt x="1405389" y="182894"/>
                    </a:moveTo>
                    <a:cubicBezTo>
                      <a:pt x="1414616" y="182398"/>
                      <a:pt x="1423215" y="178231"/>
                      <a:pt x="1431450" y="173997"/>
                    </a:cubicBezTo>
                    <a:cubicBezTo>
                      <a:pt x="1450136" y="164472"/>
                      <a:pt x="1469285" y="154054"/>
                      <a:pt x="1490221" y="153095"/>
                    </a:cubicBezTo>
                    <a:cubicBezTo>
                      <a:pt x="1502391" y="152566"/>
                      <a:pt x="1514430" y="155278"/>
                      <a:pt x="1526535" y="156435"/>
                    </a:cubicBezTo>
                    <a:cubicBezTo>
                      <a:pt x="1546841" y="158420"/>
                      <a:pt x="1569133" y="155377"/>
                      <a:pt x="1583883" y="141321"/>
                    </a:cubicBezTo>
                    <a:cubicBezTo>
                      <a:pt x="1598667" y="127265"/>
                      <a:pt x="1601246" y="99914"/>
                      <a:pt x="1585008" y="87578"/>
                    </a:cubicBezTo>
                    <a:cubicBezTo>
                      <a:pt x="1576111" y="80831"/>
                      <a:pt x="1563808" y="79938"/>
                      <a:pt x="1552927" y="82617"/>
                    </a:cubicBezTo>
                    <a:cubicBezTo>
                      <a:pt x="1542046" y="85263"/>
                      <a:pt x="1532256" y="91050"/>
                      <a:pt x="1522665" y="96772"/>
                    </a:cubicBezTo>
                    <a:cubicBezTo>
                      <a:pt x="1527064" y="85064"/>
                      <a:pt x="1538176" y="77523"/>
                      <a:pt x="1547701" y="69388"/>
                    </a:cubicBezTo>
                    <a:cubicBezTo>
                      <a:pt x="1557226" y="61252"/>
                      <a:pt x="1566288" y="49908"/>
                      <a:pt x="1564238" y="37538"/>
                    </a:cubicBezTo>
                    <a:cubicBezTo>
                      <a:pt x="1561724" y="22490"/>
                      <a:pt x="1544196" y="14983"/>
                      <a:pt x="1528949" y="14023"/>
                    </a:cubicBezTo>
                    <a:cubicBezTo>
                      <a:pt x="1497662" y="12006"/>
                      <a:pt x="1456718" y="27021"/>
                      <a:pt x="1438263" y="53215"/>
                    </a:cubicBezTo>
                    <a:cubicBezTo>
                      <a:pt x="1433401" y="60094"/>
                      <a:pt x="1429664" y="68032"/>
                      <a:pt x="1429300" y="76432"/>
                    </a:cubicBezTo>
                    <a:cubicBezTo>
                      <a:pt x="1428573" y="93365"/>
                      <a:pt x="1441107" y="107587"/>
                      <a:pt x="1452848" y="119824"/>
                    </a:cubicBezTo>
                    <a:cubicBezTo>
                      <a:pt x="1439652" y="128423"/>
                      <a:pt x="1422983" y="116384"/>
                      <a:pt x="1407307" y="114664"/>
                    </a:cubicBezTo>
                    <a:cubicBezTo>
                      <a:pt x="1388554" y="112581"/>
                      <a:pt x="1369802" y="128853"/>
                      <a:pt x="1369273" y="147704"/>
                    </a:cubicBezTo>
                    <a:cubicBezTo>
                      <a:pt x="1368744" y="166556"/>
                      <a:pt x="1386504" y="183886"/>
                      <a:pt x="1405389" y="182894"/>
                    </a:cubicBezTo>
                    <a:close/>
                    <a:moveTo>
                      <a:pt x="2906072" y="1143034"/>
                    </a:moveTo>
                    <a:cubicBezTo>
                      <a:pt x="2900781" y="1143034"/>
                      <a:pt x="2895754" y="1145382"/>
                      <a:pt x="2891123" y="1147995"/>
                    </a:cubicBezTo>
                    <a:cubicBezTo>
                      <a:pt x="2837148" y="1178356"/>
                      <a:pt x="2810723" y="1247114"/>
                      <a:pt x="2738062" y="1241492"/>
                    </a:cubicBezTo>
                    <a:cubicBezTo>
                      <a:pt x="2716730" y="1239871"/>
                      <a:pt x="2695762" y="1230644"/>
                      <a:pt x="2676149" y="1243443"/>
                    </a:cubicBezTo>
                    <a:cubicBezTo>
                      <a:pt x="2672247" y="1246023"/>
                      <a:pt x="2668510" y="1249595"/>
                      <a:pt x="2667881" y="1254192"/>
                    </a:cubicBezTo>
                    <a:cubicBezTo>
                      <a:pt x="2667319" y="1258458"/>
                      <a:pt x="2669601" y="1262692"/>
                      <a:pt x="2672809" y="1265569"/>
                    </a:cubicBezTo>
                    <a:cubicBezTo>
                      <a:pt x="2681772" y="1273639"/>
                      <a:pt x="2693645" y="1280749"/>
                      <a:pt x="2705981" y="1281245"/>
                    </a:cubicBezTo>
                    <a:cubicBezTo>
                      <a:pt x="2724733" y="1282006"/>
                      <a:pt x="2740939" y="1269339"/>
                      <a:pt x="2758071" y="1261567"/>
                    </a:cubicBezTo>
                    <a:cubicBezTo>
                      <a:pt x="2763363" y="1259153"/>
                      <a:pt x="2769514" y="1257201"/>
                      <a:pt x="2774905" y="1259384"/>
                    </a:cubicBezTo>
                    <a:cubicBezTo>
                      <a:pt x="2778940" y="1261005"/>
                      <a:pt x="2781718" y="1264643"/>
                      <a:pt x="2784728" y="1267785"/>
                    </a:cubicBezTo>
                    <a:cubicBezTo>
                      <a:pt x="2798354" y="1282171"/>
                      <a:pt x="2821075" y="1288356"/>
                      <a:pt x="2839100" y="1280055"/>
                    </a:cubicBezTo>
                    <a:cubicBezTo>
                      <a:pt x="2857124" y="1271787"/>
                      <a:pt x="2867145" y="1248007"/>
                      <a:pt x="2858083" y="1230379"/>
                    </a:cubicBezTo>
                    <a:cubicBezTo>
                      <a:pt x="2876737" y="1224327"/>
                      <a:pt x="2894034" y="1214107"/>
                      <a:pt x="2908288" y="1200713"/>
                    </a:cubicBezTo>
                    <a:cubicBezTo>
                      <a:pt x="2917383" y="1192180"/>
                      <a:pt x="2925585" y="1181564"/>
                      <a:pt x="2926577" y="1169161"/>
                    </a:cubicBezTo>
                    <a:cubicBezTo>
                      <a:pt x="2927570" y="1156792"/>
                      <a:pt x="2918541" y="1143067"/>
                      <a:pt x="2906072" y="1143034"/>
                    </a:cubicBezTo>
                    <a:close/>
                    <a:moveTo>
                      <a:pt x="3526454" y="1110325"/>
                    </a:moveTo>
                    <a:cubicBezTo>
                      <a:pt x="3495035" y="1119287"/>
                      <a:pt x="3464773" y="1146539"/>
                      <a:pt x="3444665" y="1171245"/>
                    </a:cubicBezTo>
                    <a:cubicBezTo>
                      <a:pt x="3441159" y="1175611"/>
                      <a:pt x="3437587" y="1181001"/>
                      <a:pt x="3439175" y="1186392"/>
                    </a:cubicBezTo>
                    <a:cubicBezTo>
                      <a:pt x="3440398" y="1190493"/>
                      <a:pt x="3444334" y="1193205"/>
                      <a:pt x="3448369" y="1194727"/>
                    </a:cubicBezTo>
                    <a:cubicBezTo>
                      <a:pt x="3455943" y="1197637"/>
                      <a:pt x="3464376" y="1197373"/>
                      <a:pt x="3472446" y="1196513"/>
                    </a:cubicBezTo>
                    <a:cubicBezTo>
                      <a:pt x="3503832" y="1193205"/>
                      <a:pt x="3534259" y="1181101"/>
                      <a:pt x="3559395" y="1162018"/>
                    </a:cubicBezTo>
                    <a:cubicBezTo>
                      <a:pt x="3567266" y="1156031"/>
                      <a:pt x="3574873" y="1149053"/>
                      <a:pt x="3578577" y="1139892"/>
                    </a:cubicBezTo>
                    <a:cubicBezTo>
                      <a:pt x="3592104" y="1106488"/>
                      <a:pt x="3547819" y="1104239"/>
                      <a:pt x="3526454" y="1110325"/>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18" name="Google Shape;218;p24"/>
            <p:cNvSpPr/>
            <p:nvPr/>
          </p:nvSpPr>
          <p:spPr>
            <a:xfrm>
              <a:off x="2667893" y="381429"/>
              <a:ext cx="4482206" cy="1291011"/>
            </a:xfrm>
            <a:custGeom>
              <a:rect b="b" l="l" r="r" t="t"/>
              <a:pathLst>
                <a:path extrusionOk="0" h="1291011" w="4482206">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88"/>
                    <a:pt x="3962929" y="1020443"/>
                    <a:pt x="3954694" y="1017665"/>
                  </a:cubicBezTo>
                  <a:cubicBezTo>
                    <a:pt x="3948509" y="1015945"/>
                    <a:pt x="3942357" y="1014126"/>
                    <a:pt x="3936074" y="1012737"/>
                  </a:cubicBezTo>
                  <a:cubicBezTo>
                    <a:pt x="3933593" y="1012274"/>
                    <a:pt x="3931146" y="1011711"/>
                    <a:pt x="3928698" y="1011083"/>
                  </a:cubicBezTo>
                  <a:cubicBezTo>
                    <a:pt x="3920860" y="1008669"/>
                    <a:pt x="3912625" y="1008007"/>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385"/>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42"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51"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376"/>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28"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15"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511"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891"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55"/>
                  </a:lnTo>
                  <a:lnTo>
                    <a:pt x="1488810" y="389841"/>
                  </a:lnTo>
                  <a:cubicBezTo>
                    <a:pt x="1484841" y="390999"/>
                    <a:pt x="1480839" y="391958"/>
                    <a:pt x="1476904" y="393281"/>
                  </a:cubicBezTo>
                  <a:cubicBezTo>
                    <a:pt x="1472770"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80000" y="477485"/>
                    <a:pt x="1378644" y="473152"/>
                    <a:pt x="1377090" y="468853"/>
                  </a:cubicBezTo>
                  <a:cubicBezTo>
                    <a:pt x="1375668" y="464520"/>
                    <a:pt x="1374014" y="460287"/>
                    <a:pt x="1372294" y="456053"/>
                  </a:cubicBezTo>
                  <a:cubicBezTo>
                    <a:pt x="1370971" y="452581"/>
                    <a:pt x="1369516" y="449207"/>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4015"/>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516"/>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52"/>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58"/>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88"/>
                    <a:pt x="1467048" y="1182037"/>
                  </a:cubicBezTo>
                  <a:cubicBezTo>
                    <a:pt x="1474390" y="1180681"/>
                    <a:pt x="1481336" y="1178134"/>
                    <a:pt x="1488512" y="1176315"/>
                  </a:cubicBezTo>
                  <a:cubicBezTo>
                    <a:pt x="1503561" y="1172644"/>
                    <a:pt x="1517980" y="1166493"/>
                    <a:pt x="1531408"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00"/>
                  </a:cubicBezTo>
                  <a:cubicBezTo>
                    <a:pt x="1625930" y="1108681"/>
                    <a:pt x="1630494" y="1114833"/>
                    <a:pt x="1634926"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582"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39" y="1231216"/>
                  </a:cubicBezTo>
                  <a:lnTo>
                    <a:pt x="2003094" y="1229596"/>
                  </a:lnTo>
                  <a:cubicBezTo>
                    <a:pt x="2007195" y="1229100"/>
                    <a:pt x="2011263" y="1228108"/>
                    <a:pt x="2015199" y="1226818"/>
                  </a:cubicBezTo>
                  <a:cubicBezTo>
                    <a:pt x="2020193" y="1225197"/>
                    <a:pt x="2025154" y="1223544"/>
                    <a:pt x="2029982" y="1221460"/>
                  </a:cubicBezTo>
                  <a:lnTo>
                    <a:pt x="2041789" y="1218153"/>
                  </a:lnTo>
                  <a:cubicBezTo>
                    <a:pt x="2045725" y="1217028"/>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325"/>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25"/>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46"/>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54"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32"/>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4363773" y="1079743"/>
                  </a:moveTo>
                  <a:lnTo>
                    <a:pt x="4350676" y="1082951"/>
                  </a:lnTo>
                  <a:cubicBezTo>
                    <a:pt x="4343565" y="1084670"/>
                    <a:pt x="4336388" y="1086192"/>
                    <a:pt x="4329212" y="1087448"/>
                  </a:cubicBezTo>
                  <a:cubicBezTo>
                    <a:pt x="4314097" y="1089598"/>
                    <a:pt x="4299115" y="1092409"/>
                    <a:pt x="4284265" y="1096014"/>
                  </a:cubicBezTo>
                  <a:lnTo>
                    <a:pt x="4276163" y="1097701"/>
                  </a:lnTo>
                  <a:lnTo>
                    <a:pt x="4249373" y="1101405"/>
                  </a:lnTo>
                  <a:cubicBezTo>
                    <a:pt x="4242097" y="1102166"/>
                    <a:pt x="4234755" y="1102629"/>
                    <a:pt x="4227446" y="1102894"/>
                  </a:cubicBezTo>
                  <a:cubicBezTo>
                    <a:pt x="4212166" y="1103588"/>
                    <a:pt x="4196920" y="1104580"/>
                    <a:pt x="4181739" y="1106631"/>
                  </a:cubicBezTo>
                  <a:lnTo>
                    <a:pt x="4173504" y="1107755"/>
                  </a:lnTo>
                  <a:cubicBezTo>
                    <a:pt x="4164508" y="1108284"/>
                    <a:pt x="4155479" y="1108549"/>
                    <a:pt x="4146450" y="1108946"/>
                  </a:cubicBezTo>
                  <a:cubicBezTo>
                    <a:pt x="4139108" y="1109210"/>
                    <a:pt x="4131766" y="1109409"/>
                    <a:pt x="4124424" y="1109045"/>
                  </a:cubicBezTo>
                  <a:cubicBezTo>
                    <a:pt x="4109111" y="1108384"/>
                    <a:pt x="4093798" y="1108946"/>
                    <a:pt x="4078486" y="1110137"/>
                  </a:cubicBezTo>
                  <a:lnTo>
                    <a:pt x="4070217" y="1110798"/>
                  </a:lnTo>
                  <a:lnTo>
                    <a:pt x="4043098" y="1111129"/>
                  </a:lnTo>
                  <a:cubicBezTo>
                    <a:pt x="4035722" y="1111195"/>
                    <a:pt x="4028380" y="1110996"/>
                    <a:pt x="4021038" y="1110600"/>
                  </a:cubicBezTo>
                  <a:cubicBezTo>
                    <a:pt x="4005692" y="1109707"/>
                    <a:pt x="3990313" y="1109971"/>
                    <a:pt x="3975000" y="1111195"/>
                  </a:cubicBezTo>
                  <a:lnTo>
                    <a:pt x="3966699" y="1111889"/>
                  </a:lnTo>
                  <a:lnTo>
                    <a:pt x="3939546" y="1112419"/>
                  </a:lnTo>
                  <a:cubicBezTo>
                    <a:pt x="3932171" y="1112518"/>
                    <a:pt x="3924829" y="1112551"/>
                    <a:pt x="3917454" y="1112352"/>
                  </a:cubicBezTo>
                  <a:cubicBezTo>
                    <a:pt x="3905713" y="1112022"/>
                    <a:pt x="3893972" y="1112286"/>
                    <a:pt x="3882297" y="1113378"/>
                  </a:cubicBezTo>
                  <a:cubicBezTo>
                    <a:pt x="3878659" y="1113708"/>
                    <a:pt x="3875021" y="1114105"/>
                    <a:pt x="3871383" y="1114634"/>
                  </a:cubicBezTo>
                  <a:lnTo>
                    <a:pt x="3865992" y="1115329"/>
                  </a:lnTo>
                  <a:lnTo>
                    <a:pt x="3863115" y="1115726"/>
                  </a:lnTo>
                  <a:cubicBezTo>
                    <a:pt x="3859146" y="1115990"/>
                    <a:pt x="3855210" y="1116090"/>
                    <a:pt x="3851275" y="1116288"/>
                  </a:cubicBezTo>
                  <a:cubicBezTo>
                    <a:pt x="3846248" y="1116520"/>
                    <a:pt x="3841187" y="1116850"/>
                    <a:pt x="3836160" y="1117016"/>
                  </a:cubicBezTo>
                  <a:cubicBezTo>
                    <a:pt x="3828917" y="1116950"/>
                    <a:pt x="3821608" y="1116883"/>
                    <a:pt x="3814465" y="1115825"/>
                  </a:cubicBezTo>
                  <a:cubicBezTo>
                    <a:pt x="3799482" y="1113907"/>
                    <a:pt x="3784798" y="1111658"/>
                    <a:pt x="3770544" y="1107656"/>
                  </a:cubicBezTo>
                  <a:cubicBezTo>
                    <a:pt x="3767898" y="1107061"/>
                    <a:pt x="3765450" y="1106035"/>
                    <a:pt x="3762937" y="1105143"/>
                  </a:cubicBezTo>
                  <a:cubicBezTo>
                    <a:pt x="3754999" y="1101504"/>
                    <a:pt x="3747558" y="1096841"/>
                    <a:pt x="3741076" y="1091053"/>
                  </a:cubicBezTo>
                  <a:cubicBezTo>
                    <a:pt x="3735751" y="1086390"/>
                    <a:pt x="3731319" y="1080768"/>
                    <a:pt x="3727450" y="1074815"/>
                  </a:cubicBezTo>
                  <a:cubicBezTo>
                    <a:pt x="3719380" y="1062412"/>
                    <a:pt x="3712666" y="1048422"/>
                    <a:pt x="3701653" y="1036549"/>
                  </a:cubicBezTo>
                  <a:cubicBezTo>
                    <a:pt x="3699635" y="1034466"/>
                    <a:pt x="3697618" y="1032382"/>
                    <a:pt x="3695369" y="1030530"/>
                  </a:cubicBezTo>
                  <a:cubicBezTo>
                    <a:pt x="3688589" y="1023882"/>
                    <a:pt x="3680155" y="1018723"/>
                    <a:pt x="3671093" y="1015813"/>
                  </a:cubicBezTo>
                  <a:cubicBezTo>
                    <a:pt x="3663751" y="1013332"/>
                    <a:pt x="3656144" y="1011943"/>
                    <a:pt x="3648571" y="1011149"/>
                  </a:cubicBezTo>
                  <a:cubicBezTo>
                    <a:pt x="3644635" y="1010686"/>
                    <a:pt x="3640666" y="1010422"/>
                    <a:pt x="3636698" y="1010554"/>
                  </a:cubicBezTo>
                  <a:cubicBezTo>
                    <a:pt x="3632696" y="1010521"/>
                    <a:pt x="3628826" y="1010819"/>
                    <a:pt x="3624990" y="1011182"/>
                  </a:cubicBezTo>
                  <a:cubicBezTo>
                    <a:pt x="3617284" y="1011844"/>
                    <a:pt x="3609578" y="1012803"/>
                    <a:pt x="3602004" y="1014423"/>
                  </a:cubicBezTo>
                  <a:lnTo>
                    <a:pt x="3593802" y="1016044"/>
                  </a:lnTo>
                  <a:cubicBezTo>
                    <a:pt x="3584839" y="1017532"/>
                    <a:pt x="3575777" y="1018756"/>
                    <a:pt x="3566881" y="1020674"/>
                  </a:cubicBezTo>
                  <a:lnTo>
                    <a:pt x="3545053" y="1024709"/>
                  </a:lnTo>
                  <a:cubicBezTo>
                    <a:pt x="3529773" y="1027223"/>
                    <a:pt x="3514857" y="1031688"/>
                    <a:pt x="3500470" y="1037244"/>
                  </a:cubicBezTo>
                  <a:lnTo>
                    <a:pt x="3492731" y="1040419"/>
                  </a:lnTo>
                  <a:cubicBezTo>
                    <a:pt x="3484099" y="1043230"/>
                    <a:pt x="3475566" y="1046339"/>
                    <a:pt x="3467034" y="1049481"/>
                  </a:cubicBezTo>
                  <a:cubicBezTo>
                    <a:pt x="3460584" y="1051829"/>
                    <a:pt x="3454168" y="1054210"/>
                    <a:pt x="3447620" y="1056294"/>
                  </a:cubicBezTo>
                  <a:cubicBezTo>
                    <a:pt x="3447124" y="1056459"/>
                    <a:pt x="3446628" y="1056658"/>
                    <a:pt x="3446131" y="1056790"/>
                  </a:cubicBezTo>
                  <a:cubicBezTo>
                    <a:pt x="3431513" y="1061718"/>
                    <a:pt x="3417292" y="1067770"/>
                    <a:pt x="3403732" y="1075079"/>
                  </a:cubicBezTo>
                  <a:lnTo>
                    <a:pt x="3396390" y="1079015"/>
                  </a:lnTo>
                  <a:lnTo>
                    <a:pt x="3395331" y="1079478"/>
                  </a:lnTo>
                  <a:lnTo>
                    <a:pt x="3371750" y="1090425"/>
                  </a:lnTo>
                  <a:cubicBezTo>
                    <a:pt x="3366624" y="1092839"/>
                    <a:pt x="3361432" y="1095022"/>
                    <a:pt x="3356239" y="1097205"/>
                  </a:cubicBezTo>
                  <a:cubicBezTo>
                    <a:pt x="3354652" y="1097900"/>
                    <a:pt x="3353097" y="1098627"/>
                    <a:pt x="3351510" y="1099289"/>
                  </a:cubicBezTo>
                  <a:cubicBezTo>
                    <a:pt x="3337255" y="1104977"/>
                    <a:pt x="3323398" y="1111956"/>
                    <a:pt x="3310235" y="1119761"/>
                  </a:cubicBezTo>
                  <a:lnTo>
                    <a:pt x="3303091" y="1123961"/>
                  </a:lnTo>
                  <a:cubicBezTo>
                    <a:pt x="3294988" y="1127996"/>
                    <a:pt x="3286918" y="1131965"/>
                    <a:pt x="3278749" y="1135834"/>
                  </a:cubicBezTo>
                  <a:cubicBezTo>
                    <a:pt x="3272135" y="1138943"/>
                    <a:pt x="3265388" y="1141853"/>
                    <a:pt x="3258509" y="1144301"/>
                  </a:cubicBezTo>
                  <a:cubicBezTo>
                    <a:pt x="3244188" y="1149626"/>
                    <a:pt x="3230099" y="1155182"/>
                    <a:pt x="3216076" y="1160970"/>
                  </a:cubicBezTo>
                  <a:lnTo>
                    <a:pt x="3208436" y="1163979"/>
                  </a:lnTo>
                  <a:cubicBezTo>
                    <a:pt x="3204170" y="1165401"/>
                    <a:pt x="3199837" y="1166460"/>
                    <a:pt x="3195505" y="1167551"/>
                  </a:cubicBezTo>
                  <a:cubicBezTo>
                    <a:pt x="3191172" y="1168609"/>
                    <a:pt x="3186873" y="1169866"/>
                    <a:pt x="3182441" y="1170528"/>
                  </a:cubicBezTo>
                  <a:lnTo>
                    <a:pt x="3171725" y="1172314"/>
                  </a:lnTo>
                  <a:cubicBezTo>
                    <a:pt x="3168154" y="1172744"/>
                    <a:pt x="3164549" y="1172810"/>
                    <a:pt x="3160944" y="1172975"/>
                  </a:cubicBezTo>
                  <a:cubicBezTo>
                    <a:pt x="3153436" y="1173570"/>
                    <a:pt x="3145995" y="1172843"/>
                    <a:pt x="3138553" y="1173041"/>
                  </a:cubicBezTo>
                  <a:cubicBezTo>
                    <a:pt x="3131211" y="1172214"/>
                    <a:pt x="3123737" y="1172314"/>
                    <a:pt x="3116461" y="1170825"/>
                  </a:cubicBezTo>
                  <a:lnTo>
                    <a:pt x="3108457" y="1169635"/>
                  </a:lnTo>
                  <a:lnTo>
                    <a:pt x="3096088" y="1165137"/>
                  </a:lnTo>
                  <a:cubicBezTo>
                    <a:pt x="3091954" y="1163682"/>
                    <a:pt x="3088249" y="1161267"/>
                    <a:pt x="3084281" y="1159382"/>
                  </a:cubicBezTo>
                  <a:cubicBezTo>
                    <a:pt x="3078228" y="1155678"/>
                    <a:pt x="3072474" y="1151412"/>
                    <a:pt x="3067579" y="1146285"/>
                  </a:cubicBezTo>
                  <a:cubicBezTo>
                    <a:pt x="3057260" y="1135735"/>
                    <a:pt x="3048496" y="1123862"/>
                    <a:pt x="3040228" y="1111327"/>
                  </a:cubicBezTo>
                  <a:cubicBezTo>
                    <a:pt x="3038673" y="1109111"/>
                    <a:pt x="3037251" y="1106796"/>
                    <a:pt x="3035895" y="1104415"/>
                  </a:cubicBezTo>
                  <a:cubicBezTo>
                    <a:pt x="3031827" y="1096510"/>
                    <a:pt x="3028255" y="1088308"/>
                    <a:pt x="3025014" y="1079974"/>
                  </a:cubicBezTo>
                  <a:cubicBezTo>
                    <a:pt x="3022302" y="1073227"/>
                    <a:pt x="3020053" y="1066282"/>
                    <a:pt x="3018135" y="1059204"/>
                  </a:cubicBezTo>
                  <a:cubicBezTo>
                    <a:pt x="3016084" y="1051862"/>
                    <a:pt x="3013935" y="1044553"/>
                    <a:pt x="3011487" y="1037277"/>
                  </a:cubicBezTo>
                  <a:cubicBezTo>
                    <a:pt x="3010263" y="1033639"/>
                    <a:pt x="3009007" y="1030034"/>
                    <a:pt x="3007618" y="1026429"/>
                  </a:cubicBezTo>
                  <a:lnTo>
                    <a:pt x="3002458" y="1013431"/>
                  </a:lnTo>
                  <a:lnTo>
                    <a:pt x="2997365" y="1000963"/>
                  </a:lnTo>
                  <a:lnTo>
                    <a:pt x="2991247" y="1012373"/>
                  </a:lnTo>
                  <a:cubicBezTo>
                    <a:pt x="2990684" y="1013365"/>
                    <a:pt x="2990188" y="1014423"/>
                    <a:pt x="2989593" y="1015316"/>
                  </a:cubicBezTo>
                  <a:lnTo>
                    <a:pt x="2988270" y="1017499"/>
                  </a:lnTo>
                  <a:cubicBezTo>
                    <a:pt x="2987575" y="1018525"/>
                    <a:pt x="2987013" y="1019616"/>
                    <a:pt x="2986286" y="1020608"/>
                  </a:cubicBezTo>
                  <a:cubicBezTo>
                    <a:pt x="2983474" y="1024676"/>
                    <a:pt x="2980465" y="1028579"/>
                    <a:pt x="2977157" y="1032250"/>
                  </a:cubicBezTo>
                  <a:cubicBezTo>
                    <a:pt x="2971800" y="1038269"/>
                    <a:pt x="2965483" y="1043395"/>
                    <a:pt x="2958736" y="1047662"/>
                  </a:cubicBezTo>
                  <a:cubicBezTo>
                    <a:pt x="2944581" y="1056591"/>
                    <a:pt x="2929301" y="1063404"/>
                    <a:pt x="2913128" y="1067803"/>
                  </a:cubicBezTo>
                  <a:cubicBezTo>
                    <a:pt x="2910218" y="1068696"/>
                    <a:pt x="2907241" y="1069225"/>
                    <a:pt x="2904298" y="1069887"/>
                  </a:cubicBezTo>
                  <a:cubicBezTo>
                    <a:pt x="2894442" y="1071210"/>
                    <a:pt x="2884421" y="1071177"/>
                    <a:pt x="2874466" y="1070317"/>
                  </a:cubicBezTo>
                  <a:cubicBezTo>
                    <a:pt x="2866363" y="1069655"/>
                    <a:pt x="2858360" y="1068002"/>
                    <a:pt x="2850621" y="1065653"/>
                  </a:cubicBezTo>
                  <a:cubicBezTo>
                    <a:pt x="2834481" y="1060726"/>
                    <a:pt x="2818804" y="1054508"/>
                    <a:pt x="2804517" y="1045909"/>
                  </a:cubicBezTo>
                  <a:cubicBezTo>
                    <a:pt x="2804054" y="1045644"/>
                    <a:pt x="2803624" y="1045347"/>
                    <a:pt x="2803194" y="1045082"/>
                  </a:cubicBezTo>
                  <a:cubicBezTo>
                    <a:pt x="2801441" y="1043792"/>
                    <a:pt x="2799655" y="1042569"/>
                    <a:pt x="2798001" y="1041179"/>
                  </a:cubicBezTo>
                  <a:cubicBezTo>
                    <a:pt x="2785798" y="1031059"/>
                    <a:pt x="2774784" y="1019715"/>
                    <a:pt x="2765557" y="1007048"/>
                  </a:cubicBezTo>
                  <a:cubicBezTo>
                    <a:pt x="2763903" y="1004733"/>
                    <a:pt x="2762415" y="1002352"/>
                    <a:pt x="2761026" y="999904"/>
                  </a:cubicBezTo>
                  <a:cubicBezTo>
                    <a:pt x="2757057" y="991636"/>
                    <a:pt x="2755205" y="982574"/>
                    <a:pt x="2755238" y="973479"/>
                  </a:cubicBezTo>
                  <a:cubicBezTo>
                    <a:pt x="2755371" y="966038"/>
                    <a:pt x="2757057" y="958663"/>
                    <a:pt x="2759868" y="951750"/>
                  </a:cubicBezTo>
                  <a:cubicBezTo>
                    <a:pt x="2765822" y="937330"/>
                    <a:pt x="2774421" y="924068"/>
                    <a:pt x="2784012" y="911335"/>
                  </a:cubicBezTo>
                  <a:cubicBezTo>
                    <a:pt x="2785731" y="909020"/>
                    <a:pt x="2787584" y="906837"/>
                    <a:pt x="2789403" y="904588"/>
                  </a:cubicBezTo>
                  <a:cubicBezTo>
                    <a:pt x="2795984" y="897775"/>
                    <a:pt x="2802996" y="891392"/>
                    <a:pt x="2810668" y="886067"/>
                  </a:cubicBezTo>
                  <a:cubicBezTo>
                    <a:pt x="2816886" y="881735"/>
                    <a:pt x="2823666" y="878229"/>
                    <a:pt x="2830810" y="876179"/>
                  </a:cubicBezTo>
                  <a:cubicBezTo>
                    <a:pt x="2845560" y="871780"/>
                    <a:pt x="2861237" y="871747"/>
                    <a:pt x="2876153" y="875782"/>
                  </a:cubicBezTo>
                  <a:cubicBezTo>
                    <a:pt x="2878832" y="876476"/>
                    <a:pt x="2881478" y="877402"/>
                    <a:pt x="2884090" y="878428"/>
                  </a:cubicBezTo>
                  <a:cubicBezTo>
                    <a:pt x="2892325" y="882463"/>
                    <a:pt x="2899601" y="888316"/>
                    <a:pt x="2905522" y="895328"/>
                  </a:cubicBezTo>
                  <a:cubicBezTo>
                    <a:pt x="2910317" y="901050"/>
                    <a:pt x="2913988" y="907697"/>
                    <a:pt x="2916270" y="914709"/>
                  </a:cubicBezTo>
                  <a:cubicBezTo>
                    <a:pt x="2920900" y="929294"/>
                    <a:pt x="2921562" y="945036"/>
                    <a:pt x="2916733" y="959423"/>
                  </a:cubicBezTo>
                  <a:cubicBezTo>
                    <a:pt x="2915873" y="962003"/>
                    <a:pt x="2914815" y="964516"/>
                    <a:pt x="2913492" y="966931"/>
                  </a:cubicBezTo>
                  <a:cubicBezTo>
                    <a:pt x="2908730" y="974471"/>
                    <a:pt x="2901520" y="980491"/>
                    <a:pt x="2893285" y="983897"/>
                  </a:cubicBezTo>
                  <a:cubicBezTo>
                    <a:pt x="2886604" y="986675"/>
                    <a:pt x="2879129" y="987204"/>
                    <a:pt x="2872382" y="985286"/>
                  </a:cubicBezTo>
                  <a:cubicBezTo>
                    <a:pt x="2858227" y="981317"/>
                    <a:pt x="2846916" y="969940"/>
                    <a:pt x="2839640" y="956612"/>
                  </a:cubicBezTo>
                  <a:cubicBezTo>
                    <a:pt x="2838317" y="954198"/>
                    <a:pt x="2837193" y="951651"/>
                    <a:pt x="2836201" y="949071"/>
                  </a:cubicBezTo>
                  <a:lnTo>
                    <a:pt x="2830347" y="950758"/>
                  </a:lnTo>
                  <a:cubicBezTo>
                    <a:pt x="2832298" y="957340"/>
                    <a:pt x="2835308" y="963623"/>
                    <a:pt x="2839144" y="969312"/>
                  </a:cubicBezTo>
                  <a:cubicBezTo>
                    <a:pt x="2840699" y="971528"/>
                    <a:pt x="2842253" y="973711"/>
                    <a:pt x="2843940" y="975860"/>
                  </a:cubicBezTo>
                  <a:cubicBezTo>
                    <a:pt x="2849298" y="982773"/>
                    <a:pt x="2856408" y="988726"/>
                    <a:pt x="2865007" y="992364"/>
                  </a:cubicBezTo>
                  <a:cubicBezTo>
                    <a:pt x="2869671" y="994348"/>
                    <a:pt x="2874896" y="995010"/>
                    <a:pt x="2879923" y="994547"/>
                  </a:cubicBezTo>
                  <a:cubicBezTo>
                    <a:pt x="2886306" y="993885"/>
                    <a:pt x="2892292" y="991702"/>
                    <a:pt x="2897518" y="988660"/>
                  </a:cubicBezTo>
                  <a:cubicBezTo>
                    <a:pt x="2906150" y="984658"/>
                    <a:pt x="2913558" y="978209"/>
                    <a:pt x="2918618" y="970205"/>
                  </a:cubicBezTo>
                  <a:cubicBezTo>
                    <a:pt x="2922389" y="964318"/>
                    <a:pt x="2924902" y="957736"/>
                    <a:pt x="2926258" y="950990"/>
                  </a:cubicBezTo>
                  <a:cubicBezTo>
                    <a:pt x="2926821" y="948377"/>
                    <a:pt x="2927250" y="945731"/>
                    <a:pt x="2927614" y="943052"/>
                  </a:cubicBezTo>
                  <a:cubicBezTo>
                    <a:pt x="2928871" y="934387"/>
                    <a:pt x="2928375" y="925391"/>
                    <a:pt x="2926258" y="916726"/>
                  </a:cubicBezTo>
                  <a:cubicBezTo>
                    <a:pt x="2925134" y="912030"/>
                    <a:pt x="2923149" y="907532"/>
                    <a:pt x="2920504" y="903563"/>
                  </a:cubicBezTo>
                  <a:cubicBezTo>
                    <a:pt x="2917130" y="898503"/>
                    <a:pt x="2913194" y="893906"/>
                    <a:pt x="2908829" y="889871"/>
                  </a:cubicBezTo>
                  <a:cubicBezTo>
                    <a:pt x="2902644" y="882926"/>
                    <a:pt x="2895137" y="877105"/>
                    <a:pt x="2886802" y="872971"/>
                  </a:cubicBezTo>
                  <a:cubicBezTo>
                    <a:pt x="2880618" y="869994"/>
                    <a:pt x="2874069" y="867778"/>
                    <a:pt x="2867322" y="866588"/>
                  </a:cubicBezTo>
                  <a:cubicBezTo>
                    <a:pt x="2864676" y="866091"/>
                    <a:pt x="2862064" y="865628"/>
                    <a:pt x="2859385" y="865298"/>
                  </a:cubicBezTo>
                  <a:cubicBezTo>
                    <a:pt x="2850753" y="864041"/>
                    <a:pt x="2841790" y="864305"/>
                    <a:pt x="2833059" y="866224"/>
                  </a:cubicBezTo>
                  <a:cubicBezTo>
                    <a:pt x="2828329" y="867249"/>
                    <a:pt x="2823831" y="869068"/>
                    <a:pt x="2819763" y="871582"/>
                  </a:cubicBezTo>
                  <a:cubicBezTo>
                    <a:pt x="2814637" y="874723"/>
                    <a:pt x="2809908" y="878361"/>
                    <a:pt x="2805509" y="882264"/>
                  </a:cubicBezTo>
                  <a:cubicBezTo>
                    <a:pt x="2798101" y="887655"/>
                    <a:pt x="2791321" y="893807"/>
                    <a:pt x="2785037" y="900355"/>
                  </a:cubicBezTo>
                  <a:cubicBezTo>
                    <a:pt x="2780407" y="905217"/>
                    <a:pt x="2776008" y="910277"/>
                    <a:pt x="2771940" y="915635"/>
                  </a:cubicBezTo>
                  <a:lnTo>
                    <a:pt x="2767144" y="921885"/>
                  </a:lnTo>
                  <a:cubicBezTo>
                    <a:pt x="2761919" y="928632"/>
                    <a:pt x="2757223" y="935941"/>
                    <a:pt x="2753452" y="943846"/>
                  </a:cubicBezTo>
                  <a:cubicBezTo>
                    <a:pt x="2751402" y="948112"/>
                    <a:pt x="2749947" y="952709"/>
                    <a:pt x="2749384" y="957472"/>
                  </a:cubicBezTo>
                  <a:cubicBezTo>
                    <a:pt x="2748591" y="963458"/>
                    <a:pt x="2748458" y="969510"/>
                    <a:pt x="2749186" y="975464"/>
                  </a:cubicBezTo>
                  <a:cubicBezTo>
                    <a:pt x="2749351" y="984757"/>
                    <a:pt x="2751468" y="994150"/>
                    <a:pt x="2755536" y="1002517"/>
                  </a:cubicBezTo>
                  <a:cubicBezTo>
                    <a:pt x="2758446" y="1008702"/>
                    <a:pt x="2762150" y="1014423"/>
                    <a:pt x="2766251" y="1019781"/>
                  </a:cubicBezTo>
                  <a:lnTo>
                    <a:pt x="2771047" y="1026032"/>
                  </a:lnTo>
                  <a:cubicBezTo>
                    <a:pt x="2776206" y="1032878"/>
                    <a:pt x="2782126" y="1039261"/>
                    <a:pt x="2788543" y="1045016"/>
                  </a:cubicBezTo>
                  <a:cubicBezTo>
                    <a:pt x="2790163" y="1046504"/>
                    <a:pt x="2791916" y="1047860"/>
                    <a:pt x="2793735" y="1049117"/>
                  </a:cubicBezTo>
                  <a:cubicBezTo>
                    <a:pt x="2793834" y="1050771"/>
                    <a:pt x="2793603" y="1052788"/>
                    <a:pt x="2792941" y="1054839"/>
                  </a:cubicBezTo>
                  <a:cubicBezTo>
                    <a:pt x="2791784" y="1058609"/>
                    <a:pt x="2789998" y="1062412"/>
                    <a:pt x="2787947" y="1066083"/>
                  </a:cubicBezTo>
                  <a:cubicBezTo>
                    <a:pt x="2784640" y="1072070"/>
                    <a:pt x="2780539" y="1077725"/>
                    <a:pt x="2776041" y="1082984"/>
                  </a:cubicBezTo>
                  <a:cubicBezTo>
                    <a:pt x="2771378" y="1088441"/>
                    <a:pt x="2766549" y="1094129"/>
                    <a:pt x="2761820" y="1099057"/>
                  </a:cubicBezTo>
                  <a:cubicBezTo>
                    <a:pt x="2756793" y="1103985"/>
                    <a:pt x="2751468" y="1108979"/>
                    <a:pt x="2746077" y="1113741"/>
                  </a:cubicBezTo>
                  <a:cubicBezTo>
                    <a:pt x="2744126" y="1115461"/>
                    <a:pt x="2742141" y="1117148"/>
                    <a:pt x="2740091" y="1118802"/>
                  </a:cubicBezTo>
                  <a:cubicBezTo>
                    <a:pt x="2733079" y="1123630"/>
                    <a:pt x="2725704" y="1127963"/>
                    <a:pt x="2717998" y="1131667"/>
                  </a:cubicBezTo>
                  <a:cubicBezTo>
                    <a:pt x="2711780" y="1134809"/>
                    <a:pt x="2705232" y="1137256"/>
                    <a:pt x="2698584" y="1139340"/>
                  </a:cubicBezTo>
                  <a:cubicBezTo>
                    <a:pt x="2684694" y="1143573"/>
                    <a:pt x="2670770" y="1147476"/>
                    <a:pt x="2656714" y="1151378"/>
                  </a:cubicBezTo>
                  <a:lnTo>
                    <a:pt x="2649074" y="1153363"/>
                  </a:lnTo>
                  <a:cubicBezTo>
                    <a:pt x="2640607" y="1154851"/>
                    <a:pt x="2632042" y="1155909"/>
                    <a:pt x="2623443" y="1156670"/>
                  </a:cubicBezTo>
                  <a:cubicBezTo>
                    <a:pt x="2616464" y="1157265"/>
                    <a:pt x="2609453" y="1157530"/>
                    <a:pt x="2602441" y="1157166"/>
                  </a:cubicBezTo>
                  <a:lnTo>
                    <a:pt x="2558752" y="1155546"/>
                  </a:lnTo>
                  <a:lnTo>
                    <a:pt x="2550848" y="1155248"/>
                  </a:lnTo>
                  <a:cubicBezTo>
                    <a:pt x="2542348" y="1153991"/>
                    <a:pt x="2533848" y="1152602"/>
                    <a:pt x="2525448" y="1150651"/>
                  </a:cubicBezTo>
                  <a:cubicBezTo>
                    <a:pt x="2518635" y="1149163"/>
                    <a:pt x="2511954" y="1147046"/>
                    <a:pt x="2505472" y="1144532"/>
                  </a:cubicBezTo>
                  <a:cubicBezTo>
                    <a:pt x="2491879" y="1139340"/>
                    <a:pt x="2478815" y="1133486"/>
                    <a:pt x="2465817" y="1127235"/>
                  </a:cubicBezTo>
                  <a:lnTo>
                    <a:pt x="2458905" y="1123597"/>
                  </a:lnTo>
                  <a:cubicBezTo>
                    <a:pt x="2451893" y="1118835"/>
                    <a:pt x="2445080" y="1113675"/>
                    <a:pt x="2439127" y="1107656"/>
                  </a:cubicBezTo>
                  <a:lnTo>
                    <a:pt x="2435423" y="1104051"/>
                  </a:lnTo>
                  <a:lnTo>
                    <a:pt x="2432182" y="1100049"/>
                  </a:lnTo>
                  <a:cubicBezTo>
                    <a:pt x="2430165" y="1097271"/>
                    <a:pt x="2427816" y="1094758"/>
                    <a:pt x="2426196" y="1091748"/>
                  </a:cubicBezTo>
                  <a:cubicBezTo>
                    <a:pt x="2425898" y="1091186"/>
                    <a:pt x="2425567" y="1090657"/>
                    <a:pt x="2425237" y="1090094"/>
                  </a:cubicBezTo>
                  <a:cubicBezTo>
                    <a:pt x="2424079" y="1088011"/>
                    <a:pt x="2422888" y="1085960"/>
                    <a:pt x="2421698" y="1083910"/>
                  </a:cubicBezTo>
                  <a:cubicBezTo>
                    <a:pt x="2421003" y="1082752"/>
                    <a:pt x="2420342" y="1081628"/>
                    <a:pt x="2419713" y="1080437"/>
                  </a:cubicBezTo>
                  <a:cubicBezTo>
                    <a:pt x="2418622" y="1078089"/>
                    <a:pt x="2417465" y="1075774"/>
                    <a:pt x="2416307" y="1073459"/>
                  </a:cubicBezTo>
                  <a:cubicBezTo>
                    <a:pt x="2415546" y="1071904"/>
                    <a:pt x="2414852" y="1070317"/>
                    <a:pt x="2414058" y="1068762"/>
                  </a:cubicBezTo>
                  <a:lnTo>
                    <a:pt x="2413793" y="1068266"/>
                  </a:lnTo>
                  <a:lnTo>
                    <a:pt x="2408832" y="1060825"/>
                  </a:lnTo>
                  <a:cubicBezTo>
                    <a:pt x="2407212" y="1058344"/>
                    <a:pt x="2405459" y="1055963"/>
                    <a:pt x="2403276" y="1053846"/>
                  </a:cubicBezTo>
                  <a:lnTo>
                    <a:pt x="2397588" y="1047761"/>
                  </a:lnTo>
                  <a:cubicBezTo>
                    <a:pt x="2390940" y="1041609"/>
                    <a:pt x="2383730" y="1035259"/>
                    <a:pt x="2374503" y="1032746"/>
                  </a:cubicBezTo>
                  <a:lnTo>
                    <a:pt x="2371824" y="1031754"/>
                  </a:lnTo>
                  <a:lnTo>
                    <a:pt x="2369046" y="1031258"/>
                  </a:lnTo>
                  <a:lnTo>
                    <a:pt x="2363390" y="1030232"/>
                  </a:lnTo>
                  <a:cubicBezTo>
                    <a:pt x="2359653" y="1029835"/>
                    <a:pt x="2355850" y="1029968"/>
                    <a:pt x="2352046" y="1029869"/>
                  </a:cubicBezTo>
                  <a:cubicBezTo>
                    <a:pt x="2336171" y="1030927"/>
                    <a:pt x="2321818" y="1037740"/>
                    <a:pt x="2309316" y="1045909"/>
                  </a:cubicBezTo>
                  <a:lnTo>
                    <a:pt x="2302668" y="1050539"/>
                  </a:lnTo>
                  <a:cubicBezTo>
                    <a:pt x="2295128" y="1055103"/>
                    <a:pt x="2287819" y="1059965"/>
                    <a:pt x="2280675" y="1065025"/>
                  </a:cubicBezTo>
                  <a:cubicBezTo>
                    <a:pt x="2274788" y="1069060"/>
                    <a:pt x="2269000" y="1073161"/>
                    <a:pt x="2262981" y="1076931"/>
                  </a:cubicBezTo>
                  <a:cubicBezTo>
                    <a:pt x="2250546" y="1085001"/>
                    <a:pt x="2238772" y="1094030"/>
                    <a:pt x="2227725" y="1103820"/>
                  </a:cubicBezTo>
                  <a:lnTo>
                    <a:pt x="2221739" y="1109078"/>
                  </a:lnTo>
                  <a:lnTo>
                    <a:pt x="2200870" y="1124689"/>
                  </a:lnTo>
                  <a:cubicBezTo>
                    <a:pt x="2195181" y="1128922"/>
                    <a:pt x="2189294" y="1132791"/>
                    <a:pt x="2183308" y="1136496"/>
                  </a:cubicBezTo>
                  <a:cubicBezTo>
                    <a:pt x="2183044" y="1136661"/>
                    <a:pt x="2182812" y="1136826"/>
                    <a:pt x="2182548" y="1136992"/>
                  </a:cubicBezTo>
                  <a:cubicBezTo>
                    <a:pt x="2180001" y="1138579"/>
                    <a:pt x="2177521" y="1140233"/>
                    <a:pt x="2175007" y="1141853"/>
                  </a:cubicBezTo>
                  <a:cubicBezTo>
                    <a:pt x="2172659" y="1143342"/>
                    <a:pt x="2170311" y="1144830"/>
                    <a:pt x="2167996" y="1146384"/>
                  </a:cubicBezTo>
                  <a:cubicBezTo>
                    <a:pt x="2160819" y="1151114"/>
                    <a:pt x="2153708" y="1156009"/>
                    <a:pt x="2146796" y="1161168"/>
                  </a:cubicBezTo>
                  <a:lnTo>
                    <a:pt x="2140347" y="1165765"/>
                  </a:lnTo>
                  <a:cubicBezTo>
                    <a:pt x="2133004" y="1170362"/>
                    <a:pt x="2125464" y="1174596"/>
                    <a:pt x="2117890" y="1178829"/>
                  </a:cubicBezTo>
                  <a:cubicBezTo>
                    <a:pt x="2111805" y="1182302"/>
                    <a:pt x="2105322" y="1185113"/>
                    <a:pt x="2098906" y="1187957"/>
                  </a:cubicBezTo>
                  <a:cubicBezTo>
                    <a:pt x="2092159" y="1190768"/>
                    <a:pt x="2085346" y="1193447"/>
                    <a:pt x="2078765" y="1196556"/>
                  </a:cubicBezTo>
                  <a:cubicBezTo>
                    <a:pt x="2071985" y="1199301"/>
                    <a:pt x="2065370" y="1202377"/>
                    <a:pt x="2058723" y="1205453"/>
                  </a:cubicBezTo>
                  <a:lnTo>
                    <a:pt x="2051446" y="1208528"/>
                  </a:lnTo>
                  <a:cubicBezTo>
                    <a:pt x="2043344" y="1211505"/>
                    <a:pt x="2035009" y="1213787"/>
                    <a:pt x="2026708" y="1216036"/>
                  </a:cubicBezTo>
                  <a:cubicBezTo>
                    <a:pt x="2019994" y="1218087"/>
                    <a:pt x="2012983" y="1218880"/>
                    <a:pt x="2006104" y="1220005"/>
                  </a:cubicBezTo>
                  <a:cubicBezTo>
                    <a:pt x="1998894" y="1221129"/>
                    <a:pt x="1991585" y="1221526"/>
                    <a:pt x="1984441" y="1222717"/>
                  </a:cubicBezTo>
                  <a:lnTo>
                    <a:pt x="1981729" y="1223114"/>
                  </a:lnTo>
                  <a:cubicBezTo>
                    <a:pt x="1980505" y="1223312"/>
                    <a:pt x="1980439" y="1223378"/>
                    <a:pt x="1979910" y="1223477"/>
                  </a:cubicBezTo>
                  <a:lnTo>
                    <a:pt x="1978554" y="1223742"/>
                  </a:lnTo>
                  <a:lnTo>
                    <a:pt x="1973229" y="1224933"/>
                  </a:lnTo>
                  <a:cubicBezTo>
                    <a:pt x="1969657" y="1225726"/>
                    <a:pt x="1966151" y="1226752"/>
                    <a:pt x="1962580" y="1227479"/>
                  </a:cubicBezTo>
                  <a:lnTo>
                    <a:pt x="1954840" y="1229166"/>
                  </a:lnTo>
                  <a:cubicBezTo>
                    <a:pt x="1946341" y="1230555"/>
                    <a:pt x="1937709" y="1231117"/>
                    <a:pt x="1929110" y="1231812"/>
                  </a:cubicBezTo>
                  <a:cubicBezTo>
                    <a:pt x="1922098" y="1232143"/>
                    <a:pt x="1915087" y="1232407"/>
                    <a:pt x="1908108" y="1231812"/>
                  </a:cubicBezTo>
                  <a:cubicBezTo>
                    <a:pt x="1893490" y="1231084"/>
                    <a:pt x="1878971" y="1230092"/>
                    <a:pt x="1864353" y="1229662"/>
                  </a:cubicBezTo>
                  <a:lnTo>
                    <a:pt x="1856449" y="1229199"/>
                  </a:lnTo>
                  <a:cubicBezTo>
                    <a:pt x="1847883" y="1228207"/>
                    <a:pt x="1839416" y="1226487"/>
                    <a:pt x="1830949" y="1224833"/>
                  </a:cubicBezTo>
                  <a:cubicBezTo>
                    <a:pt x="1824103" y="1223312"/>
                    <a:pt x="1817290" y="1221658"/>
                    <a:pt x="1810709" y="1219244"/>
                  </a:cubicBezTo>
                  <a:cubicBezTo>
                    <a:pt x="1796818" y="1214647"/>
                    <a:pt x="1783093" y="1209884"/>
                    <a:pt x="1769136" y="1205519"/>
                  </a:cubicBezTo>
                  <a:lnTo>
                    <a:pt x="1761629" y="1202972"/>
                  </a:lnTo>
                  <a:cubicBezTo>
                    <a:pt x="1757627" y="1201385"/>
                    <a:pt x="1753757" y="1199500"/>
                    <a:pt x="1749855" y="1197647"/>
                  </a:cubicBezTo>
                  <a:cubicBezTo>
                    <a:pt x="1745952" y="1195795"/>
                    <a:pt x="1742049" y="1194009"/>
                    <a:pt x="1738279" y="1191926"/>
                  </a:cubicBezTo>
                  <a:cubicBezTo>
                    <a:pt x="1732028" y="1188685"/>
                    <a:pt x="1726009" y="1185113"/>
                    <a:pt x="1720287" y="1181045"/>
                  </a:cubicBezTo>
                  <a:lnTo>
                    <a:pt x="1684271" y="1156306"/>
                  </a:lnTo>
                  <a:lnTo>
                    <a:pt x="1677756" y="1151808"/>
                  </a:lnTo>
                  <a:cubicBezTo>
                    <a:pt x="1671240" y="1146186"/>
                    <a:pt x="1664692" y="1140597"/>
                    <a:pt x="1658639" y="1134478"/>
                  </a:cubicBezTo>
                  <a:cubicBezTo>
                    <a:pt x="1653546" y="1129650"/>
                    <a:pt x="1649015" y="1124292"/>
                    <a:pt x="1644683" y="1118835"/>
                  </a:cubicBezTo>
                  <a:lnTo>
                    <a:pt x="1620473" y="1087548"/>
                  </a:lnTo>
                  <a:lnTo>
                    <a:pt x="1618390" y="1084836"/>
                  </a:lnTo>
                  <a:lnTo>
                    <a:pt x="1617993" y="1084340"/>
                  </a:lnTo>
                  <a:lnTo>
                    <a:pt x="1616670" y="1082587"/>
                  </a:lnTo>
                  <a:lnTo>
                    <a:pt x="1613164" y="1078056"/>
                  </a:lnTo>
                  <a:cubicBezTo>
                    <a:pt x="1608799" y="1070681"/>
                    <a:pt x="1604367" y="1063305"/>
                    <a:pt x="1600596" y="1055566"/>
                  </a:cubicBezTo>
                  <a:cubicBezTo>
                    <a:pt x="1597223" y="1049415"/>
                    <a:pt x="1594875" y="1042800"/>
                    <a:pt x="1592394" y="1036318"/>
                  </a:cubicBezTo>
                  <a:cubicBezTo>
                    <a:pt x="1587896" y="1022460"/>
                    <a:pt x="1582936" y="1008867"/>
                    <a:pt x="1578504" y="995010"/>
                  </a:cubicBezTo>
                  <a:lnTo>
                    <a:pt x="1575990" y="987502"/>
                  </a:lnTo>
                  <a:lnTo>
                    <a:pt x="1572650" y="988263"/>
                  </a:lnTo>
                  <a:lnTo>
                    <a:pt x="1570037" y="988858"/>
                  </a:lnTo>
                  <a:lnTo>
                    <a:pt x="1574568" y="1006321"/>
                  </a:lnTo>
                  <a:cubicBezTo>
                    <a:pt x="1575296" y="1008570"/>
                    <a:pt x="1575924" y="1010819"/>
                    <a:pt x="1576453" y="1013101"/>
                  </a:cubicBezTo>
                  <a:cubicBezTo>
                    <a:pt x="1578074" y="1020608"/>
                    <a:pt x="1580290" y="1027917"/>
                    <a:pt x="1582539" y="1035292"/>
                  </a:cubicBezTo>
                  <a:cubicBezTo>
                    <a:pt x="1583597" y="1039294"/>
                    <a:pt x="1585581" y="1042998"/>
                    <a:pt x="1587632" y="1046570"/>
                  </a:cubicBezTo>
                  <a:cubicBezTo>
                    <a:pt x="1590212" y="1051168"/>
                    <a:pt x="1593023" y="1055599"/>
                    <a:pt x="1595999" y="1059932"/>
                  </a:cubicBezTo>
                  <a:cubicBezTo>
                    <a:pt x="1599571" y="1067274"/>
                    <a:pt x="1603904" y="1074219"/>
                    <a:pt x="1608005" y="1081297"/>
                  </a:cubicBezTo>
                  <a:cubicBezTo>
                    <a:pt x="1609394" y="1083414"/>
                    <a:pt x="1610849" y="1085530"/>
                    <a:pt x="1612238" y="1087647"/>
                  </a:cubicBezTo>
                  <a:cubicBezTo>
                    <a:pt x="1608931" y="1091384"/>
                    <a:pt x="1605590" y="1095088"/>
                    <a:pt x="1601986" y="1098528"/>
                  </a:cubicBezTo>
                  <a:cubicBezTo>
                    <a:pt x="1600299" y="1100215"/>
                    <a:pt x="1598546" y="1101835"/>
                    <a:pt x="1596727" y="1103390"/>
                  </a:cubicBezTo>
                  <a:cubicBezTo>
                    <a:pt x="1590741" y="1108284"/>
                    <a:pt x="1584655" y="1113080"/>
                    <a:pt x="1578305" y="1117512"/>
                  </a:cubicBezTo>
                  <a:cubicBezTo>
                    <a:pt x="1574866" y="1119860"/>
                    <a:pt x="1571691" y="1122506"/>
                    <a:pt x="1568714" y="1125449"/>
                  </a:cubicBezTo>
                  <a:lnTo>
                    <a:pt x="1556874" y="1136033"/>
                  </a:lnTo>
                  <a:cubicBezTo>
                    <a:pt x="1549830" y="1140431"/>
                    <a:pt x="1542950" y="1145128"/>
                    <a:pt x="1535542" y="1148898"/>
                  </a:cubicBezTo>
                  <a:lnTo>
                    <a:pt x="1527472" y="1153264"/>
                  </a:lnTo>
                  <a:lnTo>
                    <a:pt x="1519171" y="1157133"/>
                  </a:lnTo>
                  <a:cubicBezTo>
                    <a:pt x="1517021" y="1158125"/>
                    <a:pt x="1514805" y="1159051"/>
                    <a:pt x="1512589" y="1159911"/>
                  </a:cubicBezTo>
                  <a:cubicBezTo>
                    <a:pt x="1505148" y="1162160"/>
                    <a:pt x="1497806" y="1164707"/>
                    <a:pt x="1490265" y="1166493"/>
                  </a:cubicBezTo>
                  <a:cubicBezTo>
                    <a:pt x="1486230" y="1167518"/>
                    <a:pt x="1482328" y="1168907"/>
                    <a:pt x="1478524" y="1170660"/>
                  </a:cubicBezTo>
                  <a:cubicBezTo>
                    <a:pt x="1476110" y="1171751"/>
                    <a:pt x="1473729" y="1173008"/>
                    <a:pt x="1471248" y="1173934"/>
                  </a:cubicBezTo>
                  <a:lnTo>
                    <a:pt x="1463774" y="1176580"/>
                  </a:lnTo>
                  <a:cubicBezTo>
                    <a:pt x="1455671" y="1178465"/>
                    <a:pt x="1447634" y="1180549"/>
                    <a:pt x="1439366" y="1181309"/>
                  </a:cubicBezTo>
                  <a:cubicBezTo>
                    <a:pt x="1433281" y="1181905"/>
                    <a:pt x="1427261" y="1183294"/>
                    <a:pt x="1421143" y="1183294"/>
                  </a:cubicBezTo>
                  <a:cubicBezTo>
                    <a:pt x="1418762" y="1183393"/>
                    <a:pt x="1416380" y="1183393"/>
                    <a:pt x="1413999" y="1183294"/>
                  </a:cubicBezTo>
                  <a:lnTo>
                    <a:pt x="1402424" y="1182864"/>
                  </a:lnTo>
                  <a:lnTo>
                    <a:pt x="1390947" y="1181343"/>
                  </a:lnTo>
                  <a:cubicBezTo>
                    <a:pt x="1386846" y="1180747"/>
                    <a:pt x="1382679" y="1180747"/>
                    <a:pt x="1378545" y="1180747"/>
                  </a:cubicBezTo>
                  <a:lnTo>
                    <a:pt x="1362670" y="1180152"/>
                  </a:lnTo>
                  <a:cubicBezTo>
                    <a:pt x="1358536" y="1179689"/>
                    <a:pt x="1354468" y="1178796"/>
                    <a:pt x="1350466" y="1177771"/>
                  </a:cubicBezTo>
                  <a:lnTo>
                    <a:pt x="1338328" y="1174926"/>
                  </a:lnTo>
                  <a:cubicBezTo>
                    <a:pt x="1332375" y="1173537"/>
                    <a:pt x="1326620" y="1171321"/>
                    <a:pt x="1320767" y="1169569"/>
                  </a:cubicBezTo>
                  <a:cubicBezTo>
                    <a:pt x="1318485" y="1168841"/>
                    <a:pt x="1316236" y="1168014"/>
                    <a:pt x="1314053" y="1167154"/>
                  </a:cubicBezTo>
                  <a:lnTo>
                    <a:pt x="1293184" y="1156902"/>
                  </a:lnTo>
                  <a:cubicBezTo>
                    <a:pt x="1289546" y="1154818"/>
                    <a:pt x="1285775" y="1153098"/>
                    <a:pt x="1281840" y="1151709"/>
                  </a:cubicBezTo>
                  <a:cubicBezTo>
                    <a:pt x="1276846" y="1149923"/>
                    <a:pt x="1271752" y="1148270"/>
                    <a:pt x="1266891" y="1146054"/>
                  </a:cubicBezTo>
                  <a:cubicBezTo>
                    <a:pt x="1259681" y="1141920"/>
                    <a:pt x="1252239" y="1138149"/>
                    <a:pt x="1245327" y="1133486"/>
                  </a:cubicBezTo>
                  <a:cubicBezTo>
                    <a:pt x="1240168" y="1130179"/>
                    <a:pt x="1234876" y="1127037"/>
                    <a:pt x="1229849" y="1123531"/>
                  </a:cubicBezTo>
                  <a:cubicBezTo>
                    <a:pt x="1227898" y="1122142"/>
                    <a:pt x="1225980" y="1120687"/>
                    <a:pt x="1224127" y="1119165"/>
                  </a:cubicBezTo>
                  <a:cubicBezTo>
                    <a:pt x="1218108" y="1114238"/>
                    <a:pt x="1212122" y="1109310"/>
                    <a:pt x="1206433" y="1103985"/>
                  </a:cubicBezTo>
                  <a:cubicBezTo>
                    <a:pt x="1203358" y="1101141"/>
                    <a:pt x="1199984" y="1098627"/>
                    <a:pt x="1196412" y="1096444"/>
                  </a:cubicBezTo>
                  <a:cubicBezTo>
                    <a:pt x="1191948" y="1093534"/>
                    <a:pt x="1187582" y="1090491"/>
                    <a:pt x="1183150" y="1087515"/>
                  </a:cubicBezTo>
                  <a:cubicBezTo>
                    <a:pt x="1176701" y="1082223"/>
                    <a:pt x="1170649" y="1076468"/>
                    <a:pt x="1164497" y="1070813"/>
                  </a:cubicBezTo>
                  <a:lnTo>
                    <a:pt x="1160694" y="1067307"/>
                  </a:lnTo>
                  <a:lnTo>
                    <a:pt x="1160297" y="1066976"/>
                  </a:lnTo>
                  <a:lnTo>
                    <a:pt x="1167639" y="1065984"/>
                  </a:lnTo>
                  <a:cubicBezTo>
                    <a:pt x="1183051" y="1063934"/>
                    <a:pt x="1198165" y="1060064"/>
                    <a:pt x="1212684" y="1054872"/>
                  </a:cubicBezTo>
                  <a:lnTo>
                    <a:pt x="1220556" y="1052060"/>
                  </a:lnTo>
                  <a:lnTo>
                    <a:pt x="1246650" y="1044288"/>
                  </a:lnTo>
                  <a:cubicBezTo>
                    <a:pt x="1253728" y="1042172"/>
                    <a:pt x="1260805" y="1040253"/>
                    <a:pt x="1267982" y="1038600"/>
                  </a:cubicBezTo>
                  <a:cubicBezTo>
                    <a:pt x="1282964" y="1035160"/>
                    <a:pt x="1297649" y="1030861"/>
                    <a:pt x="1312168" y="1026197"/>
                  </a:cubicBezTo>
                  <a:lnTo>
                    <a:pt x="1320039" y="1023717"/>
                  </a:lnTo>
                  <a:cubicBezTo>
                    <a:pt x="1328770" y="1021733"/>
                    <a:pt x="1337535" y="1020145"/>
                    <a:pt x="1346299" y="1019649"/>
                  </a:cubicBezTo>
                  <a:cubicBezTo>
                    <a:pt x="1353376" y="1019318"/>
                    <a:pt x="1360652" y="1019814"/>
                    <a:pt x="1367069" y="1021898"/>
                  </a:cubicBezTo>
                  <a:cubicBezTo>
                    <a:pt x="1373782" y="1024048"/>
                    <a:pt x="1380099" y="1027421"/>
                    <a:pt x="1384267" y="1032117"/>
                  </a:cubicBezTo>
                  <a:cubicBezTo>
                    <a:pt x="1388500" y="1036748"/>
                    <a:pt x="1390120" y="1042833"/>
                    <a:pt x="1388996" y="1049448"/>
                  </a:cubicBezTo>
                  <a:cubicBezTo>
                    <a:pt x="1388632" y="1051829"/>
                    <a:pt x="1387871" y="1054210"/>
                    <a:pt x="1386846" y="1056492"/>
                  </a:cubicBezTo>
                  <a:cubicBezTo>
                    <a:pt x="1382877" y="1063669"/>
                    <a:pt x="1376263" y="1069457"/>
                    <a:pt x="1368755" y="1073525"/>
                  </a:cubicBezTo>
                  <a:cubicBezTo>
                    <a:pt x="1362637" y="1076964"/>
                    <a:pt x="1355758" y="1079147"/>
                    <a:pt x="1348746" y="1080735"/>
                  </a:cubicBezTo>
                  <a:cubicBezTo>
                    <a:pt x="1333963" y="1083844"/>
                    <a:pt x="1319212" y="1087614"/>
                    <a:pt x="1304693" y="1088804"/>
                  </a:cubicBezTo>
                  <a:cubicBezTo>
                    <a:pt x="1302080" y="1089003"/>
                    <a:pt x="1299435" y="1089069"/>
                    <a:pt x="1296822" y="1088937"/>
                  </a:cubicBezTo>
                  <a:cubicBezTo>
                    <a:pt x="1292886" y="1088540"/>
                    <a:pt x="1289017" y="1087614"/>
                    <a:pt x="1285379" y="1086258"/>
                  </a:cubicBezTo>
                  <a:cubicBezTo>
                    <a:pt x="1283526" y="1085663"/>
                    <a:pt x="1281840" y="1084770"/>
                    <a:pt x="1280087" y="1083943"/>
                  </a:cubicBezTo>
                  <a:lnTo>
                    <a:pt x="1277871" y="1082620"/>
                  </a:lnTo>
                  <a:cubicBezTo>
                    <a:pt x="1277573" y="1082454"/>
                    <a:pt x="1277342" y="1082289"/>
                    <a:pt x="1277143" y="1082025"/>
                  </a:cubicBezTo>
                  <a:cubicBezTo>
                    <a:pt x="1277044" y="1081859"/>
                    <a:pt x="1277011" y="1081661"/>
                    <a:pt x="1277044" y="1081462"/>
                  </a:cubicBezTo>
                  <a:cubicBezTo>
                    <a:pt x="1277110" y="1081198"/>
                    <a:pt x="1277243" y="1080966"/>
                    <a:pt x="1277441" y="1080768"/>
                  </a:cubicBezTo>
                  <a:cubicBezTo>
                    <a:pt x="1277706" y="1080503"/>
                    <a:pt x="1277606" y="1080569"/>
                    <a:pt x="1278400" y="1080007"/>
                  </a:cubicBezTo>
                  <a:cubicBezTo>
                    <a:pt x="1279921" y="1079015"/>
                    <a:pt x="1281377" y="1077957"/>
                    <a:pt x="1282931" y="1077031"/>
                  </a:cubicBezTo>
                  <a:cubicBezTo>
                    <a:pt x="1285974" y="1075112"/>
                    <a:pt x="1289116" y="1073359"/>
                    <a:pt x="1292357" y="1071739"/>
                  </a:cubicBezTo>
                  <a:cubicBezTo>
                    <a:pt x="1305785" y="1065025"/>
                    <a:pt x="1319510" y="1059270"/>
                    <a:pt x="1333698" y="1054309"/>
                  </a:cubicBezTo>
                  <a:cubicBezTo>
                    <a:pt x="1336245" y="1053416"/>
                    <a:pt x="1338824" y="1052623"/>
                    <a:pt x="1341437" y="1051829"/>
                  </a:cubicBezTo>
                  <a:lnTo>
                    <a:pt x="1340710" y="1048489"/>
                  </a:lnTo>
                  <a:lnTo>
                    <a:pt x="1340147" y="1045876"/>
                  </a:lnTo>
                  <a:cubicBezTo>
                    <a:pt x="1333963" y="1047232"/>
                    <a:pt x="1327877" y="1048919"/>
                    <a:pt x="1321891" y="1050936"/>
                  </a:cubicBezTo>
                  <a:lnTo>
                    <a:pt x="1314846" y="1053152"/>
                  </a:lnTo>
                  <a:cubicBezTo>
                    <a:pt x="1307174" y="1055500"/>
                    <a:pt x="1299633" y="1058344"/>
                    <a:pt x="1292291" y="1061718"/>
                  </a:cubicBezTo>
                  <a:cubicBezTo>
                    <a:pt x="1288289" y="1063537"/>
                    <a:pt x="1284585" y="1065852"/>
                    <a:pt x="1281178" y="1068564"/>
                  </a:cubicBezTo>
                  <a:cubicBezTo>
                    <a:pt x="1279029" y="1070350"/>
                    <a:pt x="1276912" y="1072103"/>
                    <a:pt x="1274861" y="1073955"/>
                  </a:cubicBezTo>
                  <a:cubicBezTo>
                    <a:pt x="1274068" y="1074616"/>
                    <a:pt x="1271918" y="1076435"/>
                    <a:pt x="1270992" y="1078254"/>
                  </a:cubicBezTo>
                  <a:cubicBezTo>
                    <a:pt x="1270000" y="1080073"/>
                    <a:pt x="1269768" y="1082256"/>
                    <a:pt x="1270727" y="1084009"/>
                  </a:cubicBezTo>
                  <a:lnTo>
                    <a:pt x="1270826" y="1084240"/>
                  </a:lnTo>
                  <a:cubicBezTo>
                    <a:pt x="1271488" y="1085596"/>
                    <a:pt x="1272745" y="1086622"/>
                    <a:pt x="1274101" y="1087448"/>
                  </a:cubicBezTo>
                  <a:lnTo>
                    <a:pt x="1277210" y="1089268"/>
                  </a:lnTo>
                  <a:cubicBezTo>
                    <a:pt x="1279194" y="1090260"/>
                    <a:pt x="1281178" y="1091285"/>
                    <a:pt x="1283295" y="1091979"/>
                  </a:cubicBezTo>
                  <a:cubicBezTo>
                    <a:pt x="1287429" y="1093501"/>
                    <a:pt x="1291762" y="1094526"/>
                    <a:pt x="1296094" y="1094989"/>
                  </a:cubicBezTo>
                  <a:cubicBezTo>
                    <a:pt x="1302543" y="1095750"/>
                    <a:pt x="1308993" y="1095551"/>
                    <a:pt x="1315310" y="1094857"/>
                  </a:cubicBezTo>
                  <a:lnTo>
                    <a:pt x="1322718" y="1094096"/>
                  </a:lnTo>
                  <a:cubicBezTo>
                    <a:pt x="1330721" y="1093302"/>
                    <a:pt x="1338593" y="1092013"/>
                    <a:pt x="1346431" y="1090524"/>
                  </a:cubicBezTo>
                  <a:cubicBezTo>
                    <a:pt x="1350698" y="1089697"/>
                    <a:pt x="1354898" y="1088341"/>
                    <a:pt x="1358900" y="1086423"/>
                  </a:cubicBezTo>
                  <a:cubicBezTo>
                    <a:pt x="1363927" y="1084009"/>
                    <a:pt x="1368855" y="1081264"/>
                    <a:pt x="1373386" y="1077923"/>
                  </a:cubicBezTo>
                  <a:cubicBezTo>
                    <a:pt x="1380992" y="1073525"/>
                    <a:pt x="1387805" y="1067340"/>
                    <a:pt x="1392204" y="1059370"/>
                  </a:cubicBezTo>
                  <a:cubicBezTo>
                    <a:pt x="1395379" y="1053582"/>
                    <a:pt x="1397165" y="1046636"/>
                    <a:pt x="1396007" y="1039724"/>
                  </a:cubicBezTo>
                  <a:cubicBezTo>
                    <a:pt x="1395577" y="1037045"/>
                    <a:pt x="1394685" y="1034466"/>
                    <a:pt x="1393593" y="1031952"/>
                  </a:cubicBezTo>
                  <a:cubicBezTo>
                    <a:pt x="1389757" y="1023783"/>
                    <a:pt x="1382150" y="1018260"/>
                    <a:pt x="1374312" y="1014920"/>
                  </a:cubicBezTo>
                  <a:cubicBezTo>
                    <a:pt x="1370045" y="1013034"/>
                    <a:pt x="1365316" y="1012141"/>
                    <a:pt x="1360818" y="1012175"/>
                  </a:cubicBezTo>
                  <a:cubicBezTo>
                    <a:pt x="1355096" y="1012141"/>
                    <a:pt x="1349507" y="1012737"/>
                    <a:pt x="1344050" y="1013696"/>
                  </a:cubicBezTo>
                  <a:cubicBezTo>
                    <a:pt x="1335451" y="1014324"/>
                    <a:pt x="1326984" y="1015879"/>
                    <a:pt x="1318683" y="1017764"/>
                  </a:cubicBezTo>
                  <a:cubicBezTo>
                    <a:pt x="1312564" y="1019153"/>
                    <a:pt x="1306578" y="1020773"/>
                    <a:pt x="1300493" y="1022295"/>
                  </a:cubicBezTo>
                  <a:cubicBezTo>
                    <a:pt x="1298145" y="1022923"/>
                    <a:pt x="1295796" y="1023485"/>
                    <a:pt x="1293382" y="1023948"/>
                  </a:cubicBezTo>
                  <a:cubicBezTo>
                    <a:pt x="1285643" y="1025470"/>
                    <a:pt x="1277904" y="1027123"/>
                    <a:pt x="1270165" y="1028810"/>
                  </a:cubicBezTo>
                  <a:cubicBezTo>
                    <a:pt x="1265998" y="1029736"/>
                    <a:pt x="1261930" y="1031026"/>
                    <a:pt x="1258027" y="1032680"/>
                  </a:cubicBezTo>
                  <a:lnTo>
                    <a:pt x="1243111" y="1039030"/>
                  </a:lnTo>
                  <a:lnTo>
                    <a:pt x="1218869" y="1046207"/>
                  </a:lnTo>
                  <a:lnTo>
                    <a:pt x="1200943" y="1051201"/>
                  </a:lnTo>
                  <a:cubicBezTo>
                    <a:pt x="1198628" y="1051796"/>
                    <a:pt x="1196247" y="1052325"/>
                    <a:pt x="1193866" y="1052755"/>
                  </a:cubicBezTo>
                  <a:cubicBezTo>
                    <a:pt x="1186160" y="1054111"/>
                    <a:pt x="1178421" y="1055368"/>
                    <a:pt x="1170682" y="1056393"/>
                  </a:cubicBezTo>
                  <a:cubicBezTo>
                    <a:pt x="1166514" y="1057021"/>
                    <a:pt x="1162380" y="1057782"/>
                    <a:pt x="1158345" y="1059006"/>
                  </a:cubicBezTo>
                  <a:cubicBezTo>
                    <a:pt x="1153252" y="1060626"/>
                    <a:pt x="1148060" y="1061817"/>
                    <a:pt x="1142867" y="1063239"/>
                  </a:cubicBezTo>
                  <a:lnTo>
                    <a:pt x="1142305" y="1063305"/>
                  </a:lnTo>
                  <a:lnTo>
                    <a:pt x="1139229" y="1063140"/>
                  </a:lnTo>
                  <a:cubicBezTo>
                    <a:pt x="1131325" y="1062478"/>
                    <a:pt x="1123387" y="1062379"/>
                    <a:pt x="1115450" y="1062412"/>
                  </a:cubicBezTo>
                  <a:cubicBezTo>
                    <a:pt x="1111150" y="1062379"/>
                    <a:pt x="1106917" y="1063008"/>
                    <a:pt x="1102750" y="1063834"/>
                  </a:cubicBezTo>
                  <a:lnTo>
                    <a:pt x="1086974" y="1067506"/>
                  </a:lnTo>
                  <a:lnTo>
                    <a:pt x="1062037" y="1070879"/>
                  </a:lnTo>
                  <a:cubicBezTo>
                    <a:pt x="1055919" y="1071673"/>
                    <a:pt x="1049800" y="1072500"/>
                    <a:pt x="1043715" y="1073161"/>
                  </a:cubicBezTo>
                  <a:cubicBezTo>
                    <a:pt x="1041333" y="1073393"/>
                    <a:pt x="1038919" y="1073657"/>
                    <a:pt x="1036538" y="1073657"/>
                  </a:cubicBezTo>
                  <a:cubicBezTo>
                    <a:pt x="1028733" y="1073822"/>
                    <a:pt x="1020994" y="1073856"/>
                    <a:pt x="1013288" y="1073459"/>
                  </a:cubicBezTo>
                  <a:cubicBezTo>
                    <a:pt x="1009120" y="1073293"/>
                    <a:pt x="1004986" y="1073459"/>
                    <a:pt x="1000852" y="1073756"/>
                  </a:cubicBezTo>
                  <a:cubicBezTo>
                    <a:pt x="998239" y="1074021"/>
                    <a:pt x="995594" y="1074285"/>
                    <a:pt x="992981" y="1074352"/>
                  </a:cubicBezTo>
                  <a:lnTo>
                    <a:pt x="984547" y="1074748"/>
                  </a:lnTo>
                  <a:cubicBezTo>
                    <a:pt x="976312" y="1074947"/>
                    <a:pt x="968011" y="1075741"/>
                    <a:pt x="959842" y="1074815"/>
                  </a:cubicBezTo>
                  <a:cubicBezTo>
                    <a:pt x="953756" y="1074715"/>
                    <a:pt x="947902" y="1073293"/>
                    <a:pt x="941982" y="1072169"/>
                  </a:cubicBezTo>
                  <a:cubicBezTo>
                    <a:pt x="941023" y="1072037"/>
                    <a:pt x="940130" y="1071739"/>
                    <a:pt x="939237" y="1071408"/>
                  </a:cubicBezTo>
                  <a:cubicBezTo>
                    <a:pt x="937947" y="1070912"/>
                    <a:pt x="936658" y="1070383"/>
                    <a:pt x="935368" y="1069887"/>
                  </a:cubicBezTo>
                  <a:lnTo>
                    <a:pt x="934409" y="1069490"/>
                  </a:lnTo>
                  <a:lnTo>
                    <a:pt x="930175" y="1067704"/>
                  </a:lnTo>
                  <a:cubicBezTo>
                    <a:pt x="929183" y="1067241"/>
                    <a:pt x="928257" y="1066679"/>
                    <a:pt x="927331" y="1066116"/>
                  </a:cubicBezTo>
                  <a:cubicBezTo>
                    <a:pt x="926670" y="1065687"/>
                    <a:pt x="925975" y="1065257"/>
                    <a:pt x="925281" y="1064860"/>
                  </a:cubicBezTo>
                  <a:lnTo>
                    <a:pt x="920518" y="1061982"/>
                  </a:lnTo>
                  <a:cubicBezTo>
                    <a:pt x="918997" y="1060957"/>
                    <a:pt x="917608" y="1059667"/>
                    <a:pt x="916119" y="1058543"/>
                  </a:cubicBezTo>
                  <a:cubicBezTo>
                    <a:pt x="914598" y="1057253"/>
                    <a:pt x="912944" y="1056195"/>
                    <a:pt x="911357" y="1054971"/>
                  </a:cubicBezTo>
                  <a:cubicBezTo>
                    <a:pt x="909802" y="1053681"/>
                    <a:pt x="908215" y="1052457"/>
                    <a:pt x="906561" y="1051300"/>
                  </a:cubicBezTo>
                  <a:cubicBezTo>
                    <a:pt x="904378" y="1049911"/>
                    <a:pt x="902361" y="1048290"/>
                    <a:pt x="900410" y="1046570"/>
                  </a:cubicBezTo>
                  <a:cubicBezTo>
                    <a:pt x="898458" y="1044851"/>
                    <a:pt x="896375" y="1043230"/>
                    <a:pt x="894490" y="1041378"/>
                  </a:cubicBezTo>
                  <a:cubicBezTo>
                    <a:pt x="889165" y="1035061"/>
                    <a:pt x="884171" y="1028446"/>
                    <a:pt x="879309" y="1021633"/>
                  </a:cubicBezTo>
                  <a:lnTo>
                    <a:pt x="868395" y="1006651"/>
                  </a:lnTo>
                  <a:cubicBezTo>
                    <a:pt x="866940" y="1004700"/>
                    <a:pt x="865485" y="1002749"/>
                    <a:pt x="864129" y="1000731"/>
                  </a:cubicBezTo>
                  <a:cubicBezTo>
                    <a:pt x="862012" y="997391"/>
                    <a:pt x="859664" y="994183"/>
                    <a:pt x="857250" y="991008"/>
                  </a:cubicBezTo>
                  <a:cubicBezTo>
                    <a:pt x="854934" y="987767"/>
                    <a:pt x="852421" y="984625"/>
                    <a:pt x="849742" y="981648"/>
                  </a:cubicBezTo>
                  <a:cubicBezTo>
                    <a:pt x="846964" y="978275"/>
                    <a:pt x="843756" y="975298"/>
                    <a:pt x="840052" y="972950"/>
                  </a:cubicBezTo>
                  <a:lnTo>
                    <a:pt x="836645" y="970635"/>
                  </a:lnTo>
                  <a:lnTo>
                    <a:pt x="834925" y="969477"/>
                  </a:lnTo>
                  <a:cubicBezTo>
                    <a:pt x="834363" y="969080"/>
                    <a:pt x="833966" y="968717"/>
                    <a:pt x="832709" y="968154"/>
                  </a:cubicBezTo>
                  <a:cubicBezTo>
                    <a:pt x="829336" y="966931"/>
                    <a:pt x="826988" y="966765"/>
                    <a:pt x="824144" y="966071"/>
                  </a:cubicBezTo>
                  <a:cubicBezTo>
                    <a:pt x="815611" y="963954"/>
                    <a:pt x="806780" y="963458"/>
                    <a:pt x="798181" y="964450"/>
                  </a:cubicBezTo>
                  <a:cubicBezTo>
                    <a:pt x="795039" y="964880"/>
                    <a:pt x="791897" y="965442"/>
                    <a:pt x="788789" y="966005"/>
                  </a:cubicBezTo>
                  <a:cubicBezTo>
                    <a:pt x="785746" y="966765"/>
                    <a:pt x="782637" y="967427"/>
                    <a:pt x="779627" y="968287"/>
                  </a:cubicBezTo>
                  <a:cubicBezTo>
                    <a:pt x="777312" y="968981"/>
                    <a:pt x="774931" y="969610"/>
                    <a:pt x="772550" y="970139"/>
                  </a:cubicBezTo>
                  <a:cubicBezTo>
                    <a:pt x="764877" y="972057"/>
                    <a:pt x="757237" y="974240"/>
                    <a:pt x="749763" y="976357"/>
                  </a:cubicBezTo>
                  <a:cubicBezTo>
                    <a:pt x="745695" y="977514"/>
                    <a:pt x="741792" y="978936"/>
                    <a:pt x="737989" y="980689"/>
                  </a:cubicBezTo>
                  <a:cubicBezTo>
                    <a:pt x="733193" y="982872"/>
                    <a:pt x="728331" y="984823"/>
                    <a:pt x="723370" y="986642"/>
                  </a:cubicBezTo>
                  <a:cubicBezTo>
                    <a:pt x="715499" y="988362"/>
                    <a:pt x="706999" y="989288"/>
                    <a:pt x="699492" y="988560"/>
                  </a:cubicBezTo>
                  <a:cubicBezTo>
                    <a:pt x="693737" y="987601"/>
                    <a:pt x="688346" y="985187"/>
                    <a:pt x="683220" y="982244"/>
                  </a:cubicBezTo>
                  <a:cubicBezTo>
                    <a:pt x="681302" y="980954"/>
                    <a:pt x="679317" y="979763"/>
                    <a:pt x="677597" y="978142"/>
                  </a:cubicBezTo>
                  <a:cubicBezTo>
                    <a:pt x="671876" y="973182"/>
                    <a:pt x="666783" y="967493"/>
                    <a:pt x="661689" y="961606"/>
                  </a:cubicBezTo>
                  <a:cubicBezTo>
                    <a:pt x="658944" y="958431"/>
                    <a:pt x="655869" y="955488"/>
                    <a:pt x="652495" y="952842"/>
                  </a:cubicBezTo>
                  <a:cubicBezTo>
                    <a:pt x="648163" y="949534"/>
                    <a:pt x="643764" y="946227"/>
                    <a:pt x="639034" y="943350"/>
                  </a:cubicBezTo>
                  <a:cubicBezTo>
                    <a:pt x="635661" y="940704"/>
                    <a:pt x="632056" y="938257"/>
                    <a:pt x="628187" y="936206"/>
                  </a:cubicBezTo>
                  <a:cubicBezTo>
                    <a:pt x="626235" y="935214"/>
                    <a:pt x="624317" y="934122"/>
                    <a:pt x="622233" y="933428"/>
                  </a:cubicBezTo>
                  <a:lnTo>
                    <a:pt x="619125" y="932237"/>
                  </a:lnTo>
                  <a:cubicBezTo>
                    <a:pt x="618364" y="931840"/>
                    <a:pt x="616214" y="931477"/>
                    <a:pt x="615487" y="931510"/>
                  </a:cubicBezTo>
                  <a:cubicBezTo>
                    <a:pt x="609269" y="931047"/>
                    <a:pt x="603051" y="930517"/>
                    <a:pt x="596833" y="930418"/>
                  </a:cubicBezTo>
                  <a:cubicBezTo>
                    <a:pt x="594386" y="930352"/>
                    <a:pt x="591972" y="930121"/>
                    <a:pt x="589557" y="929988"/>
                  </a:cubicBezTo>
                  <a:cubicBezTo>
                    <a:pt x="581686" y="929327"/>
                    <a:pt x="573782" y="928930"/>
                    <a:pt x="565877" y="928632"/>
                  </a:cubicBezTo>
                  <a:cubicBezTo>
                    <a:pt x="561611" y="928533"/>
                    <a:pt x="557344" y="928864"/>
                    <a:pt x="553144" y="929525"/>
                  </a:cubicBezTo>
                  <a:lnTo>
                    <a:pt x="537236" y="932436"/>
                  </a:lnTo>
                  <a:lnTo>
                    <a:pt x="512134" y="934718"/>
                  </a:lnTo>
                  <a:lnTo>
                    <a:pt x="493712" y="936537"/>
                  </a:lnTo>
                  <a:cubicBezTo>
                    <a:pt x="491298" y="936768"/>
                    <a:pt x="488916" y="936901"/>
                    <a:pt x="486502" y="936967"/>
                  </a:cubicBezTo>
                  <a:lnTo>
                    <a:pt x="471983" y="937165"/>
                  </a:lnTo>
                  <a:lnTo>
                    <a:pt x="463053" y="937264"/>
                  </a:lnTo>
                  <a:cubicBezTo>
                    <a:pt x="458853" y="937297"/>
                    <a:pt x="454653" y="937595"/>
                    <a:pt x="450519" y="938356"/>
                  </a:cubicBezTo>
                  <a:lnTo>
                    <a:pt x="434710" y="940836"/>
                  </a:lnTo>
                  <a:cubicBezTo>
                    <a:pt x="428228" y="941035"/>
                    <a:pt x="421745" y="940969"/>
                    <a:pt x="415263" y="940902"/>
                  </a:cubicBezTo>
                  <a:cubicBezTo>
                    <a:pt x="413411" y="940869"/>
                    <a:pt x="411559" y="940969"/>
                    <a:pt x="409707" y="940902"/>
                  </a:cubicBezTo>
                  <a:lnTo>
                    <a:pt x="406995" y="940902"/>
                  </a:lnTo>
                  <a:lnTo>
                    <a:pt x="391120" y="940737"/>
                  </a:lnTo>
                  <a:cubicBezTo>
                    <a:pt x="388706" y="940704"/>
                    <a:pt x="386291" y="940572"/>
                    <a:pt x="383877" y="940406"/>
                  </a:cubicBezTo>
                  <a:lnTo>
                    <a:pt x="360362" y="938885"/>
                  </a:lnTo>
                  <a:cubicBezTo>
                    <a:pt x="356129" y="938620"/>
                    <a:pt x="351895" y="938819"/>
                    <a:pt x="347695" y="939348"/>
                  </a:cubicBezTo>
                  <a:lnTo>
                    <a:pt x="331688" y="941465"/>
                  </a:lnTo>
                  <a:lnTo>
                    <a:pt x="306519" y="942258"/>
                  </a:lnTo>
                  <a:lnTo>
                    <a:pt x="287999" y="942887"/>
                  </a:lnTo>
                  <a:cubicBezTo>
                    <a:pt x="285584" y="942953"/>
                    <a:pt x="283170" y="942953"/>
                    <a:pt x="280756" y="942854"/>
                  </a:cubicBezTo>
                  <a:lnTo>
                    <a:pt x="257274" y="941961"/>
                  </a:lnTo>
                  <a:cubicBezTo>
                    <a:pt x="253074" y="941762"/>
                    <a:pt x="248840" y="941961"/>
                    <a:pt x="244673" y="942556"/>
                  </a:cubicBezTo>
                  <a:lnTo>
                    <a:pt x="228699" y="944739"/>
                  </a:lnTo>
                  <a:lnTo>
                    <a:pt x="203596" y="945202"/>
                  </a:lnTo>
                  <a:lnTo>
                    <a:pt x="185109" y="945301"/>
                  </a:lnTo>
                  <a:cubicBezTo>
                    <a:pt x="182694" y="945334"/>
                    <a:pt x="180280" y="945268"/>
                    <a:pt x="177899" y="945036"/>
                  </a:cubicBezTo>
                  <a:lnTo>
                    <a:pt x="154549" y="943019"/>
                  </a:lnTo>
                  <a:cubicBezTo>
                    <a:pt x="150349" y="942556"/>
                    <a:pt x="146149" y="942490"/>
                    <a:pt x="141949" y="942788"/>
                  </a:cubicBezTo>
                  <a:cubicBezTo>
                    <a:pt x="136624" y="943118"/>
                    <a:pt x="131266" y="943680"/>
                    <a:pt x="125908" y="943846"/>
                  </a:cubicBezTo>
                  <a:cubicBezTo>
                    <a:pt x="117574" y="943251"/>
                    <a:pt x="109206" y="942920"/>
                    <a:pt x="100905" y="942126"/>
                  </a:cubicBezTo>
                  <a:lnTo>
                    <a:pt x="82550" y="940340"/>
                  </a:lnTo>
                  <a:cubicBezTo>
                    <a:pt x="80135" y="940142"/>
                    <a:pt x="77787" y="939679"/>
                    <a:pt x="75439" y="939183"/>
                  </a:cubicBezTo>
                  <a:cubicBezTo>
                    <a:pt x="67799" y="937529"/>
                    <a:pt x="60159" y="936107"/>
                    <a:pt x="52585" y="934222"/>
                  </a:cubicBezTo>
                  <a:cubicBezTo>
                    <a:pt x="48518" y="933196"/>
                    <a:pt x="44383" y="932535"/>
                    <a:pt x="40216" y="932237"/>
                  </a:cubicBezTo>
                  <a:cubicBezTo>
                    <a:pt x="34891" y="931907"/>
                    <a:pt x="29534" y="931543"/>
                    <a:pt x="24275" y="930815"/>
                  </a:cubicBezTo>
                  <a:lnTo>
                    <a:pt x="12865" y="928202"/>
                  </a:lnTo>
                  <a:cubicBezTo>
                    <a:pt x="11906" y="927971"/>
                    <a:pt x="10980" y="927805"/>
                    <a:pt x="10087" y="927541"/>
                  </a:cubicBezTo>
                  <a:cubicBezTo>
                    <a:pt x="9194" y="927144"/>
                    <a:pt x="8962" y="925854"/>
                    <a:pt x="9558" y="925127"/>
                  </a:cubicBezTo>
                  <a:cubicBezTo>
                    <a:pt x="10153" y="924366"/>
                    <a:pt x="11244" y="924531"/>
                    <a:pt x="12071" y="924333"/>
                  </a:cubicBezTo>
                  <a:lnTo>
                    <a:pt x="22456" y="922811"/>
                  </a:lnTo>
                  <a:cubicBezTo>
                    <a:pt x="24837" y="922481"/>
                    <a:pt x="27252" y="922216"/>
                    <a:pt x="29633" y="922051"/>
                  </a:cubicBezTo>
                  <a:lnTo>
                    <a:pt x="53015" y="921092"/>
                  </a:lnTo>
                  <a:cubicBezTo>
                    <a:pt x="57216" y="921026"/>
                    <a:pt x="61416" y="920563"/>
                    <a:pt x="65550" y="919736"/>
                  </a:cubicBezTo>
                  <a:cubicBezTo>
                    <a:pt x="70776" y="918710"/>
                    <a:pt x="76034" y="917619"/>
                    <a:pt x="81326" y="916726"/>
                  </a:cubicBezTo>
                  <a:cubicBezTo>
                    <a:pt x="89660" y="916230"/>
                    <a:pt x="97995" y="915569"/>
                    <a:pt x="106362" y="915271"/>
                  </a:cubicBezTo>
                  <a:lnTo>
                    <a:pt x="124850" y="914510"/>
                  </a:lnTo>
                  <a:cubicBezTo>
                    <a:pt x="127231" y="914444"/>
                    <a:pt x="129645" y="914444"/>
                    <a:pt x="132060" y="914576"/>
                  </a:cubicBezTo>
                  <a:cubicBezTo>
                    <a:pt x="139865" y="914907"/>
                    <a:pt x="147670" y="915271"/>
                    <a:pt x="155475" y="915800"/>
                  </a:cubicBezTo>
                  <a:cubicBezTo>
                    <a:pt x="159676" y="916065"/>
                    <a:pt x="163909" y="915932"/>
                    <a:pt x="168109" y="915403"/>
                  </a:cubicBezTo>
                  <a:lnTo>
                    <a:pt x="184083" y="913650"/>
                  </a:lnTo>
                  <a:lnTo>
                    <a:pt x="209219" y="913783"/>
                  </a:lnTo>
                  <a:lnTo>
                    <a:pt x="227740" y="913981"/>
                  </a:lnTo>
                  <a:cubicBezTo>
                    <a:pt x="230154" y="914014"/>
                    <a:pt x="232568" y="914146"/>
                    <a:pt x="234950" y="914345"/>
                  </a:cubicBezTo>
                  <a:lnTo>
                    <a:pt x="258365" y="916395"/>
                  </a:lnTo>
                  <a:cubicBezTo>
                    <a:pt x="262599" y="916792"/>
                    <a:pt x="266832" y="916759"/>
                    <a:pt x="271032" y="916362"/>
                  </a:cubicBezTo>
                  <a:lnTo>
                    <a:pt x="287072" y="914841"/>
                  </a:lnTo>
                  <a:lnTo>
                    <a:pt x="312241" y="915105"/>
                  </a:lnTo>
                  <a:lnTo>
                    <a:pt x="330795" y="915172"/>
                  </a:lnTo>
                  <a:cubicBezTo>
                    <a:pt x="333209" y="915172"/>
                    <a:pt x="335624" y="915238"/>
                    <a:pt x="338038" y="915403"/>
                  </a:cubicBezTo>
                  <a:lnTo>
                    <a:pt x="361553" y="916925"/>
                  </a:lnTo>
                  <a:cubicBezTo>
                    <a:pt x="365786" y="917156"/>
                    <a:pt x="370019" y="917024"/>
                    <a:pt x="374220" y="916461"/>
                  </a:cubicBezTo>
                  <a:lnTo>
                    <a:pt x="376237" y="916230"/>
                  </a:lnTo>
                  <a:cubicBezTo>
                    <a:pt x="377328" y="915998"/>
                    <a:pt x="378916" y="915701"/>
                    <a:pt x="379346" y="915370"/>
                  </a:cubicBezTo>
                  <a:lnTo>
                    <a:pt x="383149" y="913485"/>
                  </a:lnTo>
                  <a:cubicBezTo>
                    <a:pt x="385663" y="912129"/>
                    <a:pt x="388044" y="910674"/>
                    <a:pt x="390326" y="909086"/>
                  </a:cubicBezTo>
                  <a:cubicBezTo>
                    <a:pt x="397966" y="904853"/>
                    <a:pt x="404713" y="899330"/>
                    <a:pt x="410699" y="893211"/>
                  </a:cubicBezTo>
                  <a:cubicBezTo>
                    <a:pt x="415098" y="888680"/>
                    <a:pt x="419199" y="883885"/>
                    <a:pt x="422936" y="878924"/>
                  </a:cubicBezTo>
                  <a:cubicBezTo>
                    <a:pt x="424457" y="877005"/>
                    <a:pt x="425913" y="875054"/>
                    <a:pt x="427500" y="873202"/>
                  </a:cubicBezTo>
                  <a:cubicBezTo>
                    <a:pt x="432560" y="867084"/>
                    <a:pt x="437323" y="860800"/>
                    <a:pt x="442052" y="854582"/>
                  </a:cubicBezTo>
                  <a:cubicBezTo>
                    <a:pt x="444599" y="851209"/>
                    <a:pt x="446881" y="847637"/>
                    <a:pt x="448931" y="844032"/>
                  </a:cubicBezTo>
                  <a:lnTo>
                    <a:pt x="456637" y="830075"/>
                  </a:lnTo>
                  <a:cubicBezTo>
                    <a:pt x="461565" y="823328"/>
                    <a:pt x="465964" y="816217"/>
                    <a:pt x="471520" y="810000"/>
                  </a:cubicBezTo>
                  <a:lnTo>
                    <a:pt x="483294" y="795845"/>
                  </a:lnTo>
                  <a:cubicBezTo>
                    <a:pt x="484815" y="793992"/>
                    <a:pt x="486436" y="792207"/>
                    <a:pt x="488090" y="790487"/>
                  </a:cubicBezTo>
                  <a:cubicBezTo>
                    <a:pt x="493381" y="784798"/>
                    <a:pt x="499632" y="780069"/>
                    <a:pt x="505321" y="774843"/>
                  </a:cubicBezTo>
                  <a:cubicBezTo>
                    <a:pt x="508463" y="772065"/>
                    <a:pt x="511340" y="769022"/>
                    <a:pt x="513920" y="765748"/>
                  </a:cubicBezTo>
                  <a:cubicBezTo>
                    <a:pt x="517062" y="761383"/>
                    <a:pt x="520865" y="757711"/>
                    <a:pt x="524470" y="753809"/>
                  </a:cubicBezTo>
                  <a:lnTo>
                    <a:pt x="543454" y="737570"/>
                  </a:lnTo>
                  <a:lnTo>
                    <a:pt x="558469" y="726954"/>
                  </a:lnTo>
                  <a:cubicBezTo>
                    <a:pt x="560420" y="725598"/>
                    <a:pt x="562405" y="724275"/>
                    <a:pt x="564455" y="723051"/>
                  </a:cubicBezTo>
                  <a:cubicBezTo>
                    <a:pt x="570937" y="718785"/>
                    <a:pt x="578081" y="715610"/>
                    <a:pt x="585059" y="712302"/>
                  </a:cubicBezTo>
                  <a:cubicBezTo>
                    <a:pt x="588830" y="710483"/>
                    <a:pt x="592402" y="708367"/>
                    <a:pt x="595775" y="705886"/>
                  </a:cubicBezTo>
                  <a:cubicBezTo>
                    <a:pt x="599975" y="702579"/>
                    <a:pt x="604572" y="699966"/>
                    <a:pt x="609170" y="697320"/>
                  </a:cubicBezTo>
                  <a:cubicBezTo>
                    <a:pt x="616809" y="694013"/>
                    <a:pt x="624317" y="690408"/>
                    <a:pt x="632023" y="687365"/>
                  </a:cubicBezTo>
                  <a:lnTo>
                    <a:pt x="649486" y="681710"/>
                  </a:lnTo>
                  <a:cubicBezTo>
                    <a:pt x="651768" y="680982"/>
                    <a:pt x="654083" y="680321"/>
                    <a:pt x="656398" y="679759"/>
                  </a:cubicBezTo>
                  <a:cubicBezTo>
                    <a:pt x="658283" y="679329"/>
                    <a:pt x="660135" y="678766"/>
                    <a:pt x="662020" y="678436"/>
                  </a:cubicBezTo>
                  <a:lnTo>
                    <a:pt x="667808" y="677675"/>
                  </a:lnTo>
                  <a:lnTo>
                    <a:pt x="679317" y="676154"/>
                  </a:lnTo>
                  <a:cubicBezTo>
                    <a:pt x="683451" y="675625"/>
                    <a:pt x="687486" y="674698"/>
                    <a:pt x="691488" y="673409"/>
                  </a:cubicBezTo>
                  <a:cubicBezTo>
                    <a:pt x="696548" y="671953"/>
                    <a:pt x="701774" y="671160"/>
                    <a:pt x="706966" y="670002"/>
                  </a:cubicBezTo>
                  <a:lnTo>
                    <a:pt x="719369" y="668811"/>
                  </a:lnTo>
                  <a:cubicBezTo>
                    <a:pt x="721452" y="668646"/>
                    <a:pt x="723503" y="668348"/>
                    <a:pt x="725586" y="668315"/>
                  </a:cubicBezTo>
                  <a:lnTo>
                    <a:pt x="731804" y="668415"/>
                  </a:lnTo>
                  <a:lnTo>
                    <a:pt x="750159" y="668745"/>
                  </a:lnTo>
                  <a:cubicBezTo>
                    <a:pt x="752574" y="668778"/>
                    <a:pt x="754955" y="668911"/>
                    <a:pt x="757303" y="669109"/>
                  </a:cubicBezTo>
                  <a:lnTo>
                    <a:pt x="780090" y="673772"/>
                  </a:lnTo>
                  <a:cubicBezTo>
                    <a:pt x="784125" y="674732"/>
                    <a:pt x="788359" y="674798"/>
                    <a:pt x="792460" y="675426"/>
                  </a:cubicBezTo>
                  <a:lnTo>
                    <a:pt x="808202" y="677444"/>
                  </a:lnTo>
                  <a:cubicBezTo>
                    <a:pt x="816305" y="679395"/>
                    <a:pt x="824441" y="681115"/>
                    <a:pt x="832180" y="684257"/>
                  </a:cubicBezTo>
                  <a:lnTo>
                    <a:pt x="849477" y="690441"/>
                  </a:lnTo>
                  <a:cubicBezTo>
                    <a:pt x="851726" y="691268"/>
                    <a:pt x="853942" y="692161"/>
                    <a:pt x="856125" y="693120"/>
                  </a:cubicBezTo>
                  <a:lnTo>
                    <a:pt x="876366" y="704629"/>
                  </a:lnTo>
                  <a:cubicBezTo>
                    <a:pt x="880004" y="706713"/>
                    <a:pt x="883807" y="708433"/>
                    <a:pt x="887776" y="709822"/>
                  </a:cubicBezTo>
                  <a:cubicBezTo>
                    <a:pt x="892671" y="711839"/>
                    <a:pt x="897400" y="714188"/>
                    <a:pt x="902262" y="716370"/>
                  </a:cubicBezTo>
                  <a:lnTo>
                    <a:pt x="912977" y="722820"/>
                  </a:lnTo>
                  <a:lnTo>
                    <a:pt x="918335" y="726028"/>
                  </a:lnTo>
                  <a:lnTo>
                    <a:pt x="921014" y="727648"/>
                  </a:lnTo>
                  <a:cubicBezTo>
                    <a:pt x="922238" y="728376"/>
                    <a:pt x="923428" y="729070"/>
                    <a:pt x="924685" y="729368"/>
                  </a:cubicBezTo>
                  <a:cubicBezTo>
                    <a:pt x="924222" y="731286"/>
                    <a:pt x="923825" y="733238"/>
                    <a:pt x="923263" y="735123"/>
                  </a:cubicBezTo>
                  <a:cubicBezTo>
                    <a:pt x="921080" y="742796"/>
                    <a:pt x="918137" y="750204"/>
                    <a:pt x="914267" y="756984"/>
                  </a:cubicBezTo>
                  <a:cubicBezTo>
                    <a:pt x="906197" y="771172"/>
                    <a:pt x="895912" y="783674"/>
                    <a:pt x="882220" y="791975"/>
                  </a:cubicBezTo>
                  <a:cubicBezTo>
                    <a:pt x="879739" y="793463"/>
                    <a:pt x="877193" y="794819"/>
                    <a:pt x="874514" y="796010"/>
                  </a:cubicBezTo>
                  <a:cubicBezTo>
                    <a:pt x="865617" y="799284"/>
                    <a:pt x="855927" y="800706"/>
                    <a:pt x="846567" y="799846"/>
                  </a:cubicBezTo>
                  <a:cubicBezTo>
                    <a:pt x="839026" y="799152"/>
                    <a:pt x="831585" y="796407"/>
                    <a:pt x="826492" y="791479"/>
                  </a:cubicBezTo>
                  <a:cubicBezTo>
                    <a:pt x="821134" y="786386"/>
                    <a:pt x="817794" y="779407"/>
                    <a:pt x="818157" y="772760"/>
                  </a:cubicBezTo>
                  <a:cubicBezTo>
                    <a:pt x="818488" y="765980"/>
                    <a:pt x="822192" y="759134"/>
                    <a:pt x="827815" y="754206"/>
                  </a:cubicBezTo>
                  <a:cubicBezTo>
                    <a:pt x="829865" y="752420"/>
                    <a:pt x="832180" y="750832"/>
                    <a:pt x="834661" y="749476"/>
                  </a:cubicBezTo>
                  <a:cubicBezTo>
                    <a:pt x="843061" y="745805"/>
                    <a:pt x="853082" y="743887"/>
                    <a:pt x="861648" y="746004"/>
                  </a:cubicBezTo>
                  <a:cubicBezTo>
                    <a:pt x="865121" y="746897"/>
                    <a:pt x="868263" y="748517"/>
                    <a:pt x="870545" y="750965"/>
                  </a:cubicBezTo>
                  <a:cubicBezTo>
                    <a:pt x="872893" y="753379"/>
                    <a:pt x="874447" y="756587"/>
                    <a:pt x="874745" y="759663"/>
                  </a:cubicBezTo>
                  <a:cubicBezTo>
                    <a:pt x="875605" y="765980"/>
                    <a:pt x="870578" y="771007"/>
                    <a:pt x="863930" y="773157"/>
                  </a:cubicBezTo>
                  <a:cubicBezTo>
                    <a:pt x="860590" y="774248"/>
                    <a:pt x="856787" y="774678"/>
                    <a:pt x="852785" y="774876"/>
                  </a:cubicBezTo>
                  <a:cubicBezTo>
                    <a:pt x="848717" y="775042"/>
                    <a:pt x="844219" y="775207"/>
                    <a:pt x="843293" y="774347"/>
                  </a:cubicBezTo>
                  <a:cubicBezTo>
                    <a:pt x="843094" y="774347"/>
                    <a:pt x="842962" y="774281"/>
                    <a:pt x="842863" y="773719"/>
                  </a:cubicBezTo>
                  <a:cubicBezTo>
                    <a:pt x="842863" y="773520"/>
                    <a:pt x="842896" y="773355"/>
                    <a:pt x="842797" y="773421"/>
                  </a:cubicBezTo>
                  <a:cubicBezTo>
                    <a:pt x="842731" y="773487"/>
                    <a:pt x="842268" y="773653"/>
                    <a:pt x="842102" y="773553"/>
                  </a:cubicBezTo>
                  <a:lnTo>
                    <a:pt x="842102" y="770147"/>
                  </a:lnTo>
                  <a:lnTo>
                    <a:pt x="842135" y="767468"/>
                  </a:lnTo>
                  <a:cubicBezTo>
                    <a:pt x="840415" y="767435"/>
                    <a:pt x="838630" y="768460"/>
                    <a:pt x="837770" y="769717"/>
                  </a:cubicBezTo>
                  <a:cubicBezTo>
                    <a:pt x="836910" y="770974"/>
                    <a:pt x="836546" y="772297"/>
                    <a:pt x="836480" y="773586"/>
                  </a:cubicBezTo>
                  <a:cubicBezTo>
                    <a:pt x="836414" y="774876"/>
                    <a:pt x="836678" y="776199"/>
                    <a:pt x="837340" y="777456"/>
                  </a:cubicBezTo>
                  <a:cubicBezTo>
                    <a:pt x="838100" y="778812"/>
                    <a:pt x="839093" y="779606"/>
                    <a:pt x="840085" y="780234"/>
                  </a:cubicBezTo>
                  <a:cubicBezTo>
                    <a:pt x="844384" y="782615"/>
                    <a:pt x="848155" y="781954"/>
                    <a:pt x="851528" y="782152"/>
                  </a:cubicBezTo>
                  <a:cubicBezTo>
                    <a:pt x="854273" y="782152"/>
                    <a:pt x="857084" y="782152"/>
                    <a:pt x="859928" y="781954"/>
                  </a:cubicBezTo>
                  <a:cubicBezTo>
                    <a:pt x="864526" y="781656"/>
                    <a:pt x="869487" y="780532"/>
                    <a:pt x="873852" y="777820"/>
                  </a:cubicBezTo>
                  <a:cubicBezTo>
                    <a:pt x="878152" y="775240"/>
                    <a:pt x="882153" y="770841"/>
                    <a:pt x="883410" y="765087"/>
                  </a:cubicBezTo>
                  <a:cubicBezTo>
                    <a:pt x="884832" y="758902"/>
                    <a:pt x="882617" y="752684"/>
                    <a:pt x="878945" y="748484"/>
                  </a:cubicBezTo>
                  <a:cubicBezTo>
                    <a:pt x="874282" y="742895"/>
                    <a:pt x="867271" y="740084"/>
                    <a:pt x="860954" y="739621"/>
                  </a:cubicBezTo>
                  <a:cubicBezTo>
                    <a:pt x="850900" y="738000"/>
                    <a:pt x="841110" y="740051"/>
                    <a:pt x="832114" y="743953"/>
                  </a:cubicBezTo>
                  <a:cubicBezTo>
                    <a:pt x="825566" y="746930"/>
                    <a:pt x="819414" y="751593"/>
                    <a:pt x="815445" y="757943"/>
                  </a:cubicBezTo>
                  <a:cubicBezTo>
                    <a:pt x="813858" y="760390"/>
                    <a:pt x="812535" y="763003"/>
                    <a:pt x="811510" y="765781"/>
                  </a:cubicBezTo>
                  <a:cubicBezTo>
                    <a:pt x="809823" y="770279"/>
                    <a:pt x="809360" y="775439"/>
                    <a:pt x="810319" y="780366"/>
                  </a:cubicBezTo>
                  <a:cubicBezTo>
                    <a:pt x="811278" y="785294"/>
                    <a:pt x="813461" y="789891"/>
                    <a:pt x="816471" y="793860"/>
                  </a:cubicBezTo>
                  <a:cubicBezTo>
                    <a:pt x="819679" y="798127"/>
                    <a:pt x="824309" y="801467"/>
                    <a:pt x="829237" y="803253"/>
                  </a:cubicBezTo>
                  <a:cubicBezTo>
                    <a:pt x="835455" y="805568"/>
                    <a:pt x="841937" y="806296"/>
                    <a:pt x="848121" y="806064"/>
                  </a:cubicBezTo>
                  <a:cubicBezTo>
                    <a:pt x="857845" y="806626"/>
                    <a:pt x="867568" y="805039"/>
                    <a:pt x="876630" y="801732"/>
                  </a:cubicBezTo>
                  <a:cubicBezTo>
                    <a:pt x="883311" y="799251"/>
                    <a:pt x="889628" y="795811"/>
                    <a:pt x="895317" y="791512"/>
                  </a:cubicBezTo>
                  <a:cubicBezTo>
                    <a:pt x="897532" y="789858"/>
                    <a:pt x="899682" y="788105"/>
                    <a:pt x="901832" y="786320"/>
                  </a:cubicBezTo>
                  <a:cubicBezTo>
                    <a:pt x="908744" y="780499"/>
                    <a:pt x="914664" y="773487"/>
                    <a:pt x="919526" y="765847"/>
                  </a:cubicBezTo>
                  <a:cubicBezTo>
                    <a:pt x="922172" y="761713"/>
                    <a:pt x="924222" y="757215"/>
                    <a:pt x="925611" y="752585"/>
                  </a:cubicBezTo>
                  <a:cubicBezTo>
                    <a:pt x="927331" y="746665"/>
                    <a:pt x="928654" y="740745"/>
                    <a:pt x="929679" y="734792"/>
                  </a:cubicBezTo>
                  <a:cubicBezTo>
                    <a:pt x="932193" y="725697"/>
                    <a:pt x="934012" y="716503"/>
                    <a:pt x="935665" y="707341"/>
                  </a:cubicBezTo>
                  <a:lnTo>
                    <a:pt x="935037" y="707209"/>
                  </a:lnTo>
                  <a:lnTo>
                    <a:pt x="935434" y="704464"/>
                  </a:lnTo>
                  <a:cubicBezTo>
                    <a:pt x="936360" y="696527"/>
                    <a:pt x="936889" y="688457"/>
                    <a:pt x="936625" y="680486"/>
                  </a:cubicBezTo>
                  <a:cubicBezTo>
                    <a:pt x="936625" y="676154"/>
                    <a:pt x="935897" y="671887"/>
                    <a:pt x="934905" y="667720"/>
                  </a:cubicBezTo>
                  <a:cubicBezTo>
                    <a:pt x="933516" y="662461"/>
                    <a:pt x="932094" y="657269"/>
                    <a:pt x="930506" y="652110"/>
                  </a:cubicBezTo>
                  <a:lnTo>
                    <a:pt x="925677" y="627437"/>
                  </a:lnTo>
                  <a:cubicBezTo>
                    <a:pt x="924520" y="621385"/>
                    <a:pt x="923395" y="615366"/>
                    <a:pt x="922436" y="609313"/>
                  </a:cubicBezTo>
                  <a:cubicBezTo>
                    <a:pt x="922039" y="606965"/>
                    <a:pt x="921808" y="604584"/>
                    <a:pt x="921676" y="602203"/>
                  </a:cubicBezTo>
                  <a:cubicBezTo>
                    <a:pt x="921113" y="594497"/>
                    <a:pt x="921146" y="586791"/>
                    <a:pt x="921543" y="579217"/>
                  </a:cubicBezTo>
                  <a:cubicBezTo>
                    <a:pt x="921742" y="575116"/>
                    <a:pt x="921940" y="571015"/>
                    <a:pt x="921643" y="566881"/>
                  </a:cubicBezTo>
                  <a:lnTo>
                    <a:pt x="920915" y="551006"/>
                  </a:lnTo>
                  <a:cubicBezTo>
                    <a:pt x="921378" y="546905"/>
                    <a:pt x="922172" y="542837"/>
                    <a:pt x="922800" y="538769"/>
                  </a:cubicBezTo>
                  <a:lnTo>
                    <a:pt x="923792" y="532650"/>
                  </a:lnTo>
                  <a:lnTo>
                    <a:pt x="925314" y="526664"/>
                  </a:lnTo>
                  <a:cubicBezTo>
                    <a:pt x="926802" y="520744"/>
                    <a:pt x="928224" y="514824"/>
                    <a:pt x="930440" y="509168"/>
                  </a:cubicBezTo>
                  <a:cubicBezTo>
                    <a:pt x="931234" y="506920"/>
                    <a:pt x="932127" y="504704"/>
                    <a:pt x="933053" y="502521"/>
                  </a:cubicBezTo>
                  <a:cubicBezTo>
                    <a:pt x="934475" y="498949"/>
                    <a:pt x="936592" y="495675"/>
                    <a:pt x="938344" y="492235"/>
                  </a:cubicBezTo>
                  <a:cubicBezTo>
                    <a:pt x="940263" y="488895"/>
                    <a:pt x="941784" y="485389"/>
                    <a:pt x="944000" y="482214"/>
                  </a:cubicBezTo>
                  <a:cubicBezTo>
                    <a:pt x="946249" y="478741"/>
                    <a:pt x="948167" y="475070"/>
                    <a:pt x="949721" y="471234"/>
                  </a:cubicBezTo>
                  <a:cubicBezTo>
                    <a:pt x="951739" y="466372"/>
                    <a:pt x="954352" y="461775"/>
                    <a:pt x="956667" y="456979"/>
                  </a:cubicBezTo>
                  <a:cubicBezTo>
                    <a:pt x="958783" y="453441"/>
                    <a:pt x="961396" y="450199"/>
                    <a:pt x="963877" y="446892"/>
                  </a:cubicBezTo>
                  <a:cubicBezTo>
                    <a:pt x="966456" y="443618"/>
                    <a:pt x="968738" y="440145"/>
                    <a:pt x="971517" y="437070"/>
                  </a:cubicBezTo>
                  <a:cubicBezTo>
                    <a:pt x="975584" y="432539"/>
                    <a:pt x="979388" y="427710"/>
                    <a:pt x="983687" y="423377"/>
                  </a:cubicBezTo>
                  <a:cubicBezTo>
                    <a:pt x="985341" y="421658"/>
                    <a:pt x="987094" y="420037"/>
                    <a:pt x="988880" y="418449"/>
                  </a:cubicBezTo>
                  <a:cubicBezTo>
                    <a:pt x="994568" y="413224"/>
                    <a:pt x="1000918" y="408693"/>
                    <a:pt x="1006971" y="403964"/>
                  </a:cubicBezTo>
                  <a:cubicBezTo>
                    <a:pt x="1010245" y="401384"/>
                    <a:pt x="1013585" y="398936"/>
                    <a:pt x="1016529" y="395960"/>
                  </a:cubicBezTo>
                  <a:cubicBezTo>
                    <a:pt x="1020233" y="392190"/>
                    <a:pt x="1024102" y="388552"/>
                    <a:pt x="1028170" y="385112"/>
                  </a:cubicBezTo>
                  <a:cubicBezTo>
                    <a:pt x="1034884" y="380217"/>
                    <a:pt x="1041962" y="375885"/>
                    <a:pt x="1049073" y="371585"/>
                  </a:cubicBezTo>
                  <a:cubicBezTo>
                    <a:pt x="1054265" y="368344"/>
                    <a:pt x="1059821" y="365731"/>
                    <a:pt x="1065179" y="362755"/>
                  </a:cubicBezTo>
                  <a:cubicBezTo>
                    <a:pt x="1067263" y="361597"/>
                    <a:pt x="1069445" y="360638"/>
                    <a:pt x="1071694" y="359844"/>
                  </a:cubicBezTo>
                  <a:cubicBezTo>
                    <a:pt x="1078970" y="357099"/>
                    <a:pt x="1086180" y="354354"/>
                    <a:pt x="1093622" y="352138"/>
                  </a:cubicBezTo>
                  <a:cubicBezTo>
                    <a:pt x="1097557" y="350782"/>
                    <a:pt x="1101493" y="349426"/>
                    <a:pt x="1105230" y="347541"/>
                  </a:cubicBezTo>
                  <a:cubicBezTo>
                    <a:pt x="1109960" y="345127"/>
                    <a:pt x="1114888" y="343176"/>
                    <a:pt x="1119749" y="340960"/>
                  </a:cubicBezTo>
                  <a:cubicBezTo>
                    <a:pt x="1127720" y="338645"/>
                    <a:pt x="1135790" y="336627"/>
                    <a:pt x="1143926" y="334940"/>
                  </a:cubicBezTo>
                  <a:cubicBezTo>
                    <a:pt x="1149912" y="333915"/>
                    <a:pt x="1155931" y="332658"/>
                    <a:pt x="1161983" y="332063"/>
                  </a:cubicBezTo>
                  <a:cubicBezTo>
                    <a:pt x="1164365" y="331798"/>
                    <a:pt x="1166746" y="331600"/>
                    <a:pt x="1169127" y="331501"/>
                  </a:cubicBezTo>
                  <a:cubicBezTo>
                    <a:pt x="1176866" y="331468"/>
                    <a:pt x="1184572" y="331699"/>
                    <a:pt x="1192179" y="332427"/>
                  </a:cubicBezTo>
                  <a:cubicBezTo>
                    <a:pt x="1196313" y="332691"/>
                    <a:pt x="1200381" y="333088"/>
                    <a:pt x="1204548" y="332824"/>
                  </a:cubicBezTo>
                  <a:cubicBezTo>
                    <a:pt x="1209774" y="332691"/>
                    <a:pt x="1215032" y="332857"/>
                    <a:pt x="1220324" y="333055"/>
                  </a:cubicBezTo>
                  <a:cubicBezTo>
                    <a:pt x="1224392" y="333915"/>
                    <a:pt x="1228460" y="334577"/>
                    <a:pt x="1232462" y="335602"/>
                  </a:cubicBezTo>
                  <a:cubicBezTo>
                    <a:pt x="1236431" y="336726"/>
                    <a:pt x="1240465" y="337685"/>
                    <a:pt x="1244401" y="338942"/>
                  </a:cubicBezTo>
                  <a:cubicBezTo>
                    <a:pt x="1250123" y="340960"/>
                    <a:pt x="1255911" y="342845"/>
                    <a:pt x="1261434" y="345458"/>
                  </a:cubicBezTo>
                  <a:cubicBezTo>
                    <a:pt x="1263583" y="346450"/>
                    <a:pt x="1265766" y="347376"/>
                    <a:pt x="1267817" y="348599"/>
                  </a:cubicBezTo>
                  <a:lnTo>
                    <a:pt x="1277606" y="354718"/>
                  </a:lnTo>
                  <a:lnTo>
                    <a:pt x="1286933" y="361399"/>
                  </a:lnTo>
                  <a:cubicBezTo>
                    <a:pt x="1290207" y="363879"/>
                    <a:pt x="1293514" y="366327"/>
                    <a:pt x="1297152" y="368311"/>
                  </a:cubicBezTo>
                  <a:cubicBezTo>
                    <a:pt x="1301617" y="371056"/>
                    <a:pt x="1306115" y="373834"/>
                    <a:pt x="1310415" y="376910"/>
                  </a:cubicBezTo>
                  <a:cubicBezTo>
                    <a:pt x="1316566" y="382433"/>
                    <a:pt x="1322387" y="388320"/>
                    <a:pt x="1327844" y="394538"/>
                  </a:cubicBezTo>
                  <a:lnTo>
                    <a:pt x="1333731" y="401516"/>
                  </a:lnTo>
                  <a:lnTo>
                    <a:pt x="1339221" y="408825"/>
                  </a:lnTo>
                  <a:cubicBezTo>
                    <a:pt x="1340710" y="410677"/>
                    <a:pt x="1341966" y="412695"/>
                    <a:pt x="1343124" y="414778"/>
                  </a:cubicBezTo>
                  <a:cubicBezTo>
                    <a:pt x="1347026" y="421459"/>
                    <a:pt x="1350466" y="428338"/>
                    <a:pt x="1353641" y="435350"/>
                  </a:cubicBezTo>
                  <a:cubicBezTo>
                    <a:pt x="1355195" y="439186"/>
                    <a:pt x="1357378" y="442692"/>
                    <a:pt x="1359429" y="446297"/>
                  </a:cubicBezTo>
                  <a:cubicBezTo>
                    <a:pt x="1362174" y="450795"/>
                    <a:pt x="1364919" y="455326"/>
                    <a:pt x="1367300" y="460055"/>
                  </a:cubicBezTo>
                  <a:cubicBezTo>
                    <a:pt x="1368921" y="463859"/>
                    <a:pt x="1370310" y="467761"/>
                    <a:pt x="1371633" y="471697"/>
                  </a:cubicBezTo>
                  <a:cubicBezTo>
                    <a:pt x="1373055" y="475599"/>
                    <a:pt x="1374212" y="479568"/>
                    <a:pt x="1375370" y="483570"/>
                  </a:cubicBezTo>
                  <a:cubicBezTo>
                    <a:pt x="1376296" y="486613"/>
                    <a:pt x="1377090" y="489689"/>
                    <a:pt x="1377850" y="492797"/>
                  </a:cubicBezTo>
                  <a:cubicBezTo>
                    <a:pt x="1376858" y="495113"/>
                    <a:pt x="1375932" y="497461"/>
                    <a:pt x="1374874" y="499743"/>
                  </a:cubicBezTo>
                  <a:cubicBezTo>
                    <a:pt x="1373253" y="503811"/>
                    <a:pt x="1371236" y="507713"/>
                    <a:pt x="1370045" y="511914"/>
                  </a:cubicBezTo>
                  <a:cubicBezTo>
                    <a:pt x="1368160" y="518065"/>
                    <a:pt x="1365878" y="524084"/>
                    <a:pt x="1364290" y="530302"/>
                  </a:cubicBezTo>
                  <a:cubicBezTo>
                    <a:pt x="1363695" y="532716"/>
                    <a:pt x="1363034" y="535131"/>
                    <a:pt x="1362273" y="537545"/>
                  </a:cubicBezTo>
                  <a:cubicBezTo>
                    <a:pt x="1361115" y="541448"/>
                    <a:pt x="1359760" y="545317"/>
                    <a:pt x="1358701" y="549253"/>
                  </a:cubicBezTo>
                  <a:lnTo>
                    <a:pt x="1355956" y="561192"/>
                  </a:lnTo>
                  <a:cubicBezTo>
                    <a:pt x="1354997" y="565525"/>
                    <a:pt x="1354236" y="569890"/>
                    <a:pt x="1354468" y="574322"/>
                  </a:cubicBezTo>
                  <a:lnTo>
                    <a:pt x="1354865" y="591057"/>
                  </a:lnTo>
                  <a:cubicBezTo>
                    <a:pt x="1354567" y="595390"/>
                    <a:pt x="1354699" y="599755"/>
                    <a:pt x="1354567" y="604088"/>
                  </a:cubicBezTo>
                  <a:lnTo>
                    <a:pt x="1354468" y="613348"/>
                  </a:lnTo>
                  <a:lnTo>
                    <a:pt x="1347423" y="610934"/>
                  </a:lnTo>
                  <a:cubicBezTo>
                    <a:pt x="1343885" y="609743"/>
                    <a:pt x="1340412" y="608420"/>
                    <a:pt x="1336840" y="607395"/>
                  </a:cubicBezTo>
                  <a:cubicBezTo>
                    <a:pt x="1334029" y="606535"/>
                    <a:pt x="1331284" y="605609"/>
                    <a:pt x="1328539" y="604617"/>
                  </a:cubicBezTo>
                  <a:cubicBezTo>
                    <a:pt x="1319708" y="601210"/>
                    <a:pt x="1310613" y="598498"/>
                    <a:pt x="1301551" y="595621"/>
                  </a:cubicBezTo>
                  <a:cubicBezTo>
                    <a:pt x="1296590" y="594265"/>
                    <a:pt x="1291530" y="593273"/>
                    <a:pt x="1286470" y="592645"/>
                  </a:cubicBezTo>
                  <a:cubicBezTo>
                    <a:pt x="1279955" y="592082"/>
                    <a:pt x="1273505" y="591586"/>
                    <a:pt x="1267023" y="591156"/>
                  </a:cubicBezTo>
                  <a:lnTo>
                    <a:pt x="1251909" y="589337"/>
                  </a:lnTo>
                  <a:lnTo>
                    <a:pt x="1236728" y="588180"/>
                  </a:lnTo>
                  <a:cubicBezTo>
                    <a:pt x="1229254" y="587981"/>
                    <a:pt x="1221779" y="587485"/>
                    <a:pt x="1214272" y="587816"/>
                  </a:cubicBezTo>
                  <a:cubicBezTo>
                    <a:pt x="1211361" y="587882"/>
                    <a:pt x="1208418" y="587882"/>
                    <a:pt x="1205507" y="587783"/>
                  </a:cubicBezTo>
                  <a:lnTo>
                    <a:pt x="1191220" y="587948"/>
                  </a:lnTo>
                  <a:lnTo>
                    <a:pt x="1176932" y="588874"/>
                  </a:lnTo>
                  <a:cubicBezTo>
                    <a:pt x="1171806" y="589503"/>
                    <a:pt x="1166680" y="590429"/>
                    <a:pt x="1161752" y="591950"/>
                  </a:cubicBezTo>
                  <a:cubicBezTo>
                    <a:pt x="1155501" y="594001"/>
                    <a:pt x="1149317" y="596018"/>
                    <a:pt x="1143297" y="598565"/>
                  </a:cubicBezTo>
                  <a:cubicBezTo>
                    <a:pt x="1133508" y="601409"/>
                    <a:pt x="1124016" y="605212"/>
                    <a:pt x="1114689" y="609313"/>
                  </a:cubicBezTo>
                  <a:lnTo>
                    <a:pt x="1117236" y="614836"/>
                  </a:lnTo>
                  <a:cubicBezTo>
                    <a:pt x="1117732" y="614605"/>
                    <a:pt x="1118261" y="614407"/>
                    <a:pt x="1118790" y="614175"/>
                  </a:cubicBezTo>
                  <a:cubicBezTo>
                    <a:pt x="1128051" y="610206"/>
                    <a:pt x="1137410" y="606403"/>
                    <a:pt x="1147167" y="603757"/>
                  </a:cubicBezTo>
                  <a:cubicBezTo>
                    <a:pt x="1155468" y="601277"/>
                    <a:pt x="1164001" y="599557"/>
                    <a:pt x="1172600" y="598565"/>
                  </a:cubicBezTo>
                  <a:cubicBezTo>
                    <a:pt x="1190525" y="596382"/>
                    <a:pt x="1208484" y="595191"/>
                    <a:pt x="1226575" y="594530"/>
                  </a:cubicBezTo>
                  <a:lnTo>
                    <a:pt x="1236398" y="594265"/>
                  </a:lnTo>
                  <a:lnTo>
                    <a:pt x="1252405" y="595522"/>
                  </a:lnTo>
                  <a:lnTo>
                    <a:pt x="1268346" y="597506"/>
                  </a:lnTo>
                  <a:cubicBezTo>
                    <a:pt x="1276978" y="598928"/>
                    <a:pt x="1285544" y="600549"/>
                    <a:pt x="1293911" y="602963"/>
                  </a:cubicBezTo>
                  <a:lnTo>
                    <a:pt x="1346431" y="617615"/>
                  </a:lnTo>
                  <a:cubicBezTo>
                    <a:pt x="1348482" y="618111"/>
                    <a:pt x="1355692" y="620393"/>
                    <a:pt x="1360454" y="621848"/>
                  </a:cubicBezTo>
                  <a:lnTo>
                    <a:pt x="1360686" y="603228"/>
                  </a:lnTo>
                  <a:cubicBezTo>
                    <a:pt x="1360818" y="598664"/>
                    <a:pt x="1360586" y="594034"/>
                    <a:pt x="1361115" y="589503"/>
                  </a:cubicBezTo>
                  <a:cubicBezTo>
                    <a:pt x="1361843" y="582094"/>
                    <a:pt x="1362306" y="574620"/>
                    <a:pt x="1363894" y="567344"/>
                  </a:cubicBezTo>
                  <a:cubicBezTo>
                    <a:pt x="1367069" y="552196"/>
                    <a:pt x="1369913" y="537049"/>
                    <a:pt x="1373749" y="522100"/>
                  </a:cubicBezTo>
                  <a:lnTo>
                    <a:pt x="1375800" y="513964"/>
                  </a:lnTo>
                  <a:cubicBezTo>
                    <a:pt x="1376858" y="510161"/>
                    <a:pt x="1378578" y="506589"/>
                    <a:pt x="1380132" y="502984"/>
                  </a:cubicBezTo>
                  <a:cubicBezTo>
                    <a:pt x="1380364" y="502389"/>
                    <a:pt x="1380629" y="501826"/>
                    <a:pt x="1380860" y="501264"/>
                  </a:cubicBezTo>
                  <a:cubicBezTo>
                    <a:pt x="1381224" y="500371"/>
                    <a:pt x="1381621" y="499478"/>
                    <a:pt x="1381985" y="498585"/>
                  </a:cubicBezTo>
                  <a:cubicBezTo>
                    <a:pt x="1382844" y="496502"/>
                    <a:pt x="1383804" y="494451"/>
                    <a:pt x="1384796" y="492434"/>
                  </a:cubicBezTo>
                  <a:cubicBezTo>
                    <a:pt x="1385358" y="491243"/>
                    <a:pt x="1385920" y="490019"/>
                    <a:pt x="1386582" y="488862"/>
                  </a:cubicBezTo>
                  <a:cubicBezTo>
                    <a:pt x="1390021" y="482280"/>
                    <a:pt x="1393626" y="475798"/>
                    <a:pt x="1398289" y="470043"/>
                  </a:cubicBezTo>
                  <a:cubicBezTo>
                    <a:pt x="1407252" y="457509"/>
                    <a:pt x="1417406" y="446098"/>
                    <a:pt x="1427824" y="434754"/>
                  </a:cubicBezTo>
                  <a:lnTo>
                    <a:pt x="1433744" y="428901"/>
                  </a:lnTo>
                  <a:cubicBezTo>
                    <a:pt x="1437084" y="425792"/>
                    <a:pt x="1440788" y="423179"/>
                    <a:pt x="1444525" y="420566"/>
                  </a:cubicBezTo>
                  <a:cubicBezTo>
                    <a:pt x="1448263" y="417953"/>
                    <a:pt x="1451868" y="415175"/>
                    <a:pt x="1455902" y="413059"/>
                  </a:cubicBezTo>
                  <a:lnTo>
                    <a:pt x="1465593" y="407668"/>
                  </a:lnTo>
                  <a:cubicBezTo>
                    <a:pt x="1468966" y="406113"/>
                    <a:pt x="1472439" y="404790"/>
                    <a:pt x="1475845" y="403434"/>
                  </a:cubicBezTo>
                  <a:lnTo>
                    <a:pt x="1481203" y="401318"/>
                  </a:lnTo>
                  <a:lnTo>
                    <a:pt x="1486693" y="399565"/>
                  </a:lnTo>
                  <a:lnTo>
                    <a:pt x="1497607" y="395861"/>
                  </a:lnTo>
                  <a:cubicBezTo>
                    <a:pt x="1505049" y="394075"/>
                    <a:pt x="1512292" y="391264"/>
                    <a:pt x="1519832" y="389742"/>
                  </a:cubicBezTo>
                  <a:lnTo>
                    <a:pt x="1527968" y="387758"/>
                  </a:lnTo>
                  <a:cubicBezTo>
                    <a:pt x="1532466" y="386964"/>
                    <a:pt x="1537063" y="386832"/>
                    <a:pt x="1541594" y="386369"/>
                  </a:cubicBezTo>
                  <a:cubicBezTo>
                    <a:pt x="1546125" y="385807"/>
                    <a:pt x="1550723" y="385740"/>
                    <a:pt x="1555287" y="385773"/>
                  </a:cubicBezTo>
                  <a:cubicBezTo>
                    <a:pt x="1558991" y="385773"/>
                    <a:pt x="1562728" y="385674"/>
                    <a:pt x="1566432" y="385939"/>
                  </a:cubicBezTo>
                  <a:lnTo>
                    <a:pt x="1577479" y="387229"/>
                  </a:lnTo>
                  <a:cubicBezTo>
                    <a:pt x="1585185" y="387956"/>
                    <a:pt x="1592725" y="389941"/>
                    <a:pt x="1600365" y="390834"/>
                  </a:cubicBezTo>
                  <a:lnTo>
                    <a:pt x="1623185" y="395166"/>
                  </a:lnTo>
                  <a:lnTo>
                    <a:pt x="1631354" y="397018"/>
                  </a:lnTo>
                  <a:cubicBezTo>
                    <a:pt x="1640251" y="399333"/>
                    <a:pt x="1648651" y="403071"/>
                    <a:pt x="1657283" y="406146"/>
                  </a:cubicBezTo>
                  <a:cubicBezTo>
                    <a:pt x="1664096" y="409222"/>
                    <a:pt x="1670843" y="412463"/>
                    <a:pt x="1677293" y="416101"/>
                  </a:cubicBezTo>
                  <a:lnTo>
                    <a:pt x="1717377" y="439815"/>
                  </a:lnTo>
                  <a:lnTo>
                    <a:pt x="1724587" y="444213"/>
                  </a:lnTo>
                  <a:cubicBezTo>
                    <a:pt x="1732194" y="449340"/>
                    <a:pt x="1739106" y="455458"/>
                    <a:pt x="1746316" y="461147"/>
                  </a:cubicBezTo>
                  <a:cubicBezTo>
                    <a:pt x="1752137" y="465843"/>
                    <a:pt x="1757263" y="471333"/>
                    <a:pt x="1762488" y="476625"/>
                  </a:cubicBezTo>
                  <a:cubicBezTo>
                    <a:pt x="1768012" y="482082"/>
                    <a:pt x="1772939" y="488167"/>
                    <a:pt x="1778463" y="493624"/>
                  </a:cubicBezTo>
                  <a:cubicBezTo>
                    <a:pt x="1781208" y="496369"/>
                    <a:pt x="1783953" y="499147"/>
                    <a:pt x="1786532" y="502058"/>
                  </a:cubicBezTo>
                  <a:lnTo>
                    <a:pt x="1798703" y="515188"/>
                  </a:lnTo>
                  <a:lnTo>
                    <a:pt x="1803532" y="520314"/>
                  </a:lnTo>
                  <a:cubicBezTo>
                    <a:pt x="1805152" y="522629"/>
                    <a:pt x="1806806" y="524944"/>
                    <a:pt x="1808361" y="527292"/>
                  </a:cubicBezTo>
                  <a:cubicBezTo>
                    <a:pt x="1812329" y="533246"/>
                    <a:pt x="1815901" y="539463"/>
                    <a:pt x="1818878" y="545913"/>
                  </a:cubicBezTo>
                  <a:cubicBezTo>
                    <a:pt x="1825162" y="559340"/>
                    <a:pt x="1830916" y="572768"/>
                    <a:pt x="1835183" y="586791"/>
                  </a:cubicBezTo>
                  <a:cubicBezTo>
                    <a:pt x="1835943" y="589337"/>
                    <a:pt x="1836671" y="591884"/>
                    <a:pt x="1837266" y="594464"/>
                  </a:cubicBezTo>
                  <a:cubicBezTo>
                    <a:pt x="1838688" y="602996"/>
                    <a:pt x="1839085" y="611695"/>
                    <a:pt x="1838490" y="620260"/>
                  </a:cubicBezTo>
                  <a:cubicBezTo>
                    <a:pt x="1837961" y="627239"/>
                    <a:pt x="1836439" y="634118"/>
                    <a:pt x="1833893" y="640534"/>
                  </a:cubicBezTo>
                  <a:cubicBezTo>
                    <a:pt x="1828568" y="653896"/>
                    <a:pt x="1820763" y="665967"/>
                    <a:pt x="1811106" y="676815"/>
                  </a:cubicBezTo>
                  <a:cubicBezTo>
                    <a:pt x="1809386" y="678833"/>
                    <a:pt x="1807468" y="680619"/>
                    <a:pt x="1805615" y="682504"/>
                  </a:cubicBezTo>
                  <a:cubicBezTo>
                    <a:pt x="1798968" y="687961"/>
                    <a:pt x="1791626" y="692624"/>
                    <a:pt x="1783820" y="696295"/>
                  </a:cubicBezTo>
                  <a:cubicBezTo>
                    <a:pt x="1777470" y="699305"/>
                    <a:pt x="1770724" y="701421"/>
                    <a:pt x="1763811" y="702612"/>
                  </a:cubicBezTo>
                  <a:cubicBezTo>
                    <a:pt x="1749458" y="705159"/>
                    <a:pt x="1734906" y="705919"/>
                    <a:pt x="1720221" y="705423"/>
                  </a:cubicBezTo>
                  <a:cubicBezTo>
                    <a:pt x="1717542" y="705390"/>
                    <a:pt x="1714896" y="705126"/>
                    <a:pt x="1712251" y="704927"/>
                  </a:cubicBezTo>
                  <a:cubicBezTo>
                    <a:pt x="1703652" y="703505"/>
                    <a:pt x="1695185" y="701322"/>
                    <a:pt x="1686950" y="698445"/>
                  </a:cubicBezTo>
                  <a:cubicBezTo>
                    <a:pt x="1680269" y="696030"/>
                    <a:pt x="1673787" y="693087"/>
                    <a:pt x="1667768" y="689383"/>
                  </a:cubicBezTo>
                  <a:cubicBezTo>
                    <a:pt x="1655068" y="681875"/>
                    <a:pt x="1643161" y="673376"/>
                    <a:pt x="1631619" y="664214"/>
                  </a:cubicBezTo>
                  <a:lnTo>
                    <a:pt x="1625500" y="659055"/>
                  </a:lnTo>
                  <a:cubicBezTo>
                    <a:pt x="1621465" y="654888"/>
                    <a:pt x="1617794" y="650423"/>
                    <a:pt x="1614256" y="645859"/>
                  </a:cubicBezTo>
                  <a:cubicBezTo>
                    <a:pt x="1612470" y="643544"/>
                    <a:pt x="1610651" y="641229"/>
                    <a:pt x="1608964" y="638847"/>
                  </a:cubicBezTo>
                  <a:cubicBezTo>
                    <a:pt x="1608898" y="638715"/>
                    <a:pt x="1608832" y="638616"/>
                    <a:pt x="1608765" y="638517"/>
                  </a:cubicBezTo>
                  <a:cubicBezTo>
                    <a:pt x="1607476" y="636665"/>
                    <a:pt x="1606384" y="634713"/>
                    <a:pt x="1605260" y="632762"/>
                  </a:cubicBezTo>
                  <a:cubicBezTo>
                    <a:pt x="1602879" y="628727"/>
                    <a:pt x="1600696" y="624560"/>
                    <a:pt x="1598844" y="620260"/>
                  </a:cubicBezTo>
                  <a:cubicBezTo>
                    <a:pt x="1593850" y="608123"/>
                    <a:pt x="1589749" y="595820"/>
                    <a:pt x="1588194" y="583252"/>
                  </a:cubicBezTo>
                  <a:cubicBezTo>
                    <a:pt x="1587996" y="581730"/>
                    <a:pt x="1587698" y="580242"/>
                    <a:pt x="1587599" y="578754"/>
                  </a:cubicBezTo>
                  <a:cubicBezTo>
                    <a:pt x="1587533" y="577431"/>
                    <a:pt x="1587467" y="576108"/>
                    <a:pt x="1587467" y="574785"/>
                  </a:cubicBezTo>
                  <a:cubicBezTo>
                    <a:pt x="1587467" y="573561"/>
                    <a:pt x="1587500" y="572305"/>
                    <a:pt x="1587599" y="571081"/>
                  </a:cubicBezTo>
                  <a:cubicBezTo>
                    <a:pt x="1587764" y="570188"/>
                    <a:pt x="1587996" y="569328"/>
                    <a:pt x="1588194" y="568468"/>
                  </a:cubicBezTo>
                  <a:cubicBezTo>
                    <a:pt x="1589715" y="561192"/>
                    <a:pt x="1592725" y="554280"/>
                    <a:pt x="1597256" y="548327"/>
                  </a:cubicBezTo>
                  <a:cubicBezTo>
                    <a:pt x="1601390" y="542936"/>
                    <a:pt x="1606649" y="538306"/>
                    <a:pt x="1612668" y="535065"/>
                  </a:cubicBezTo>
                  <a:cubicBezTo>
                    <a:pt x="1625170" y="528285"/>
                    <a:pt x="1638994" y="523985"/>
                    <a:pt x="1653348" y="522761"/>
                  </a:cubicBezTo>
                  <a:cubicBezTo>
                    <a:pt x="1655927" y="522398"/>
                    <a:pt x="1658540" y="522563"/>
                    <a:pt x="1661153" y="522431"/>
                  </a:cubicBezTo>
                  <a:cubicBezTo>
                    <a:pt x="1669587" y="523191"/>
                    <a:pt x="1678086" y="525407"/>
                    <a:pt x="1686090" y="528516"/>
                  </a:cubicBezTo>
                  <a:cubicBezTo>
                    <a:pt x="1692638" y="531129"/>
                    <a:pt x="1698823" y="534569"/>
                    <a:pt x="1704578" y="538603"/>
                  </a:cubicBezTo>
                  <a:cubicBezTo>
                    <a:pt x="1716583" y="547037"/>
                    <a:pt x="1727762" y="556628"/>
                    <a:pt x="1739040" y="566352"/>
                  </a:cubicBezTo>
                  <a:lnTo>
                    <a:pt x="1745026" y="571776"/>
                  </a:lnTo>
                  <a:cubicBezTo>
                    <a:pt x="1751045" y="578258"/>
                    <a:pt x="1757064" y="584707"/>
                    <a:pt x="1761662" y="591851"/>
                  </a:cubicBezTo>
                  <a:cubicBezTo>
                    <a:pt x="1765399" y="597639"/>
                    <a:pt x="1768111" y="604121"/>
                    <a:pt x="1768243" y="610405"/>
                  </a:cubicBezTo>
                  <a:cubicBezTo>
                    <a:pt x="1768938" y="623700"/>
                    <a:pt x="1758024" y="633688"/>
                    <a:pt x="1744695" y="636665"/>
                  </a:cubicBezTo>
                  <a:cubicBezTo>
                    <a:pt x="1742314" y="637260"/>
                    <a:pt x="1739900" y="637491"/>
                    <a:pt x="1737386" y="637525"/>
                  </a:cubicBezTo>
                  <a:cubicBezTo>
                    <a:pt x="1729151" y="636995"/>
                    <a:pt x="1721114" y="633886"/>
                    <a:pt x="1713706" y="629620"/>
                  </a:cubicBezTo>
                  <a:cubicBezTo>
                    <a:pt x="1707654" y="626147"/>
                    <a:pt x="1702097" y="621683"/>
                    <a:pt x="1696938" y="616854"/>
                  </a:cubicBezTo>
                  <a:cubicBezTo>
                    <a:pt x="1686255" y="606701"/>
                    <a:pt x="1676367" y="595919"/>
                    <a:pt x="1667139" y="584409"/>
                  </a:cubicBezTo>
                  <a:cubicBezTo>
                    <a:pt x="1665452" y="582326"/>
                    <a:pt x="1663865" y="580209"/>
                    <a:pt x="1662277" y="578059"/>
                  </a:cubicBezTo>
                  <a:lnTo>
                    <a:pt x="1657085" y="581234"/>
                  </a:lnTo>
                  <a:cubicBezTo>
                    <a:pt x="1660359" y="586526"/>
                    <a:pt x="1663931" y="591619"/>
                    <a:pt x="1667735" y="596481"/>
                  </a:cubicBezTo>
                  <a:lnTo>
                    <a:pt x="1672166" y="602269"/>
                  </a:lnTo>
                  <a:cubicBezTo>
                    <a:pt x="1676830" y="608652"/>
                    <a:pt x="1681989" y="614671"/>
                    <a:pt x="1687578" y="620360"/>
                  </a:cubicBezTo>
                  <a:cubicBezTo>
                    <a:pt x="1690588" y="623435"/>
                    <a:pt x="1693994" y="626114"/>
                    <a:pt x="1697665" y="628330"/>
                  </a:cubicBezTo>
                  <a:cubicBezTo>
                    <a:pt x="1702362" y="631141"/>
                    <a:pt x="1707257" y="633721"/>
                    <a:pt x="1712317" y="635838"/>
                  </a:cubicBezTo>
                  <a:cubicBezTo>
                    <a:pt x="1719791" y="639906"/>
                    <a:pt x="1728159" y="643015"/>
                    <a:pt x="1736956" y="643610"/>
                  </a:cubicBezTo>
                  <a:cubicBezTo>
                    <a:pt x="1743505" y="644073"/>
                    <a:pt x="1750152" y="642915"/>
                    <a:pt x="1756105" y="640236"/>
                  </a:cubicBezTo>
                  <a:cubicBezTo>
                    <a:pt x="1758454" y="639211"/>
                    <a:pt x="1760736" y="637988"/>
                    <a:pt x="1762951" y="636598"/>
                  </a:cubicBezTo>
                  <a:cubicBezTo>
                    <a:pt x="1770128" y="632299"/>
                    <a:pt x="1775982" y="624262"/>
                    <a:pt x="1777074" y="615167"/>
                  </a:cubicBezTo>
                  <a:cubicBezTo>
                    <a:pt x="1777735" y="610272"/>
                    <a:pt x="1776809" y="605345"/>
                    <a:pt x="1774924" y="601111"/>
                  </a:cubicBezTo>
                  <a:cubicBezTo>
                    <a:pt x="1772510" y="595753"/>
                    <a:pt x="1769268" y="591156"/>
                    <a:pt x="1765696" y="586989"/>
                  </a:cubicBezTo>
                  <a:cubicBezTo>
                    <a:pt x="1760901" y="579878"/>
                    <a:pt x="1755146" y="573727"/>
                    <a:pt x="1749491" y="567608"/>
                  </a:cubicBezTo>
                  <a:cubicBezTo>
                    <a:pt x="1745290" y="563110"/>
                    <a:pt x="1740925" y="558745"/>
                    <a:pt x="1736361" y="554545"/>
                  </a:cubicBezTo>
                  <a:lnTo>
                    <a:pt x="1731168" y="549517"/>
                  </a:lnTo>
                  <a:cubicBezTo>
                    <a:pt x="1725612" y="543961"/>
                    <a:pt x="1719725" y="538636"/>
                    <a:pt x="1713375" y="533775"/>
                  </a:cubicBezTo>
                  <a:cubicBezTo>
                    <a:pt x="1709936" y="531162"/>
                    <a:pt x="1706165" y="528979"/>
                    <a:pt x="1702130" y="527359"/>
                  </a:cubicBezTo>
                  <a:cubicBezTo>
                    <a:pt x="1697037" y="525308"/>
                    <a:pt x="1691845" y="523555"/>
                    <a:pt x="1686553" y="522232"/>
                  </a:cubicBezTo>
                  <a:cubicBezTo>
                    <a:pt x="1678549" y="519289"/>
                    <a:pt x="1670281" y="517172"/>
                    <a:pt x="1661682" y="516378"/>
                  </a:cubicBezTo>
                  <a:cubicBezTo>
                    <a:pt x="1655365" y="515882"/>
                    <a:pt x="1649015" y="516048"/>
                    <a:pt x="1642764" y="516908"/>
                  </a:cubicBezTo>
                  <a:lnTo>
                    <a:pt x="1635455" y="517966"/>
                  </a:lnTo>
                  <a:cubicBezTo>
                    <a:pt x="1627518" y="519256"/>
                    <a:pt x="1619680" y="521571"/>
                    <a:pt x="1612238" y="525110"/>
                  </a:cubicBezTo>
                  <a:cubicBezTo>
                    <a:pt x="1608203" y="526962"/>
                    <a:pt x="1604499" y="529608"/>
                    <a:pt x="1601390" y="532816"/>
                  </a:cubicBezTo>
                  <a:cubicBezTo>
                    <a:pt x="1597355" y="536751"/>
                    <a:pt x="1594015" y="541415"/>
                    <a:pt x="1591237" y="546210"/>
                  </a:cubicBezTo>
                  <a:cubicBezTo>
                    <a:pt x="1587963" y="550774"/>
                    <a:pt x="1585515" y="555934"/>
                    <a:pt x="1583762" y="561325"/>
                  </a:cubicBezTo>
                  <a:cubicBezTo>
                    <a:pt x="1583200" y="563110"/>
                    <a:pt x="1582704" y="564963"/>
                    <a:pt x="1582307" y="566815"/>
                  </a:cubicBezTo>
                  <a:cubicBezTo>
                    <a:pt x="1582076" y="567939"/>
                    <a:pt x="1581745" y="569064"/>
                    <a:pt x="1581580" y="570188"/>
                  </a:cubicBezTo>
                  <a:cubicBezTo>
                    <a:pt x="1581414" y="571279"/>
                    <a:pt x="1581348" y="572338"/>
                    <a:pt x="1581216" y="573429"/>
                  </a:cubicBezTo>
                  <a:cubicBezTo>
                    <a:pt x="1580753" y="578688"/>
                    <a:pt x="1580918" y="584013"/>
                    <a:pt x="1581613" y="589205"/>
                  </a:cubicBezTo>
                  <a:lnTo>
                    <a:pt x="1582671" y="596514"/>
                  </a:lnTo>
                  <a:cubicBezTo>
                    <a:pt x="1583895" y="604385"/>
                    <a:pt x="1586011" y="612191"/>
                    <a:pt x="1588889" y="619632"/>
                  </a:cubicBezTo>
                  <a:cubicBezTo>
                    <a:pt x="1590344" y="623700"/>
                    <a:pt x="1592427" y="627503"/>
                    <a:pt x="1594875" y="631042"/>
                  </a:cubicBezTo>
                  <a:cubicBezTo>
                    <a:pt x="1598050" y="635474"/>
                    <a:pt x="1601423" y="639740"/>
                    <a:pt x="1604995" y="643808"/>
                  </a:cubicBezTo>
                  <a:cubicBezTo>
                    <a:pt x="1605293" y="644238"/>
                    <a:pt x="1605624" y="644602"/>
                    <a:pt x="1605888" y="644999"/>
                  </a:cubicBezTo>
                  <a:cubicBezTo>
                    <a:pt x="1607145" y="646719"/>
                    <a:pt x="1608501" y="648405"/>
                    <a:pt x="1609791" y="650059"/>
                  </a:cubicBezTo>
                  <a:cubicBezTo>
                    <a:pt x="1611411" y="652143"/>
                    <a:pt x="1613065" y="654160"/>
                    <a:pt x="1614752" y="656145"/>
                  </a:cubicBezTo>
                  <a:cubicBezTo>
                    <a:pt x="1616835" y="658559"/>
                    <a:pt x="1618919" y="660973"/>
                    <a:pt x="1621135" y="663288"/>
                  </a:cubicBezTo>
                  <a:cubicBezTo>
                    <a:pt x="1625467" y="667720"/>
                    <a:pt x="1630031" y="671953"/>
                    <a:pt x="1634827" y="675889"/>
                  </a:cubicBezTo>
                  <a:cubicBezTo>
                    <a:pt x="1636745" y="677377"/>
                    <a:pt x="1638564" y="678998"/>
                    <a:pt x="1640383" y="680585"/>
                  </a:cubicBezTo>
                  <a:cubicBezTo>
                    <a:pt x="1646369" y="685745"/>
                    <a:pt x="1652686" y="690540"/>
                    <a:pt x="1659367" y="694906"/>
                  </a:cubicBezTo>
                  <a:cubicBezTo>
                    <a:pt x="1663038" y="697155"/>
                    <a:pt x="1666875" y="699172"/>
                    <a:pt x="1671009" y="700429"/>
                  </a:cubicBezTo>
                  <a:cubicBezTo>
                    <a:pt x="1676168" y="702182"/>
                    <a:pt x="1681427" y="703604"/>
                    <a:pt x="1686685" y="704795"/>
                  </a:cubicBezTo>
                  <a:cubicBezTo>
                    <a:pt x="1694689" y="707474"/>
                    <a:pt x="1702924" y="709557"/>
                    <a:pt x="1711258" y="710946"/>
                  </a:cubicBezTo>
                  <a:cubicBezTo>
                    <a:pt x="1717410" y="711939"/>
                    <a:pt x="1723595" y="712567"/>
                    <a:pt x="1729845" y="712798"/>
                  </a:cubicBezTo>
                  <a:lnTo>
                    <a:pt x="1737121" y="713096"/>
                  </a:lnTo>
                  <a:cubicBezTo>
                    <a:pt x="1745059" y="713559"/>
                    <a:pt x="1753063" y="713295"/>
                    <a:pt x="1761066" y="712236"/>
                  </a:cubicBezTo>
                  <a:cubicBezTo>
                    <a:pt x="1765366" y="711707"/>
                    <a:pt x="1769632" y="710483"/>
                    <a:pt x="1773601" y="708730"/>
                  </a:cubicBezTo>
                  <a:cubicBezTo>
                    <a:pt x="1778628" y="706482"/>
                    <a:pt x="1783523" y="703935"/>
                    <a:pt x="1788120" y="700991"/>
                  </a:cubicBezTo>
                  <a:cubicBezTo>
                    <a:pt x="1795727" y="697221"/>
                    <a:pt x="1802937" y="692591"/>
                    <a:pt x="1809518" y="687200"/>
                  </a:cubicBezTo>
                  <a:cubicBezTo>
                    <a:pt x="1814314" y="683165"/>
                    <a:pt x="1818812" y="678766"/>
                    <a:pt x="1822880" y="673971"/>
                  </a:cubicBezTo>
                  <a:lnTo>
                    <a:pt x="1827576" y="668348"/>
                  </a:lnTo>
                  <a:cubicBezTo>
                    <a:pt x="1832702" y="662197"/>
                    <a:pt x="1837134" y="655384"/>
                    <a:pt x="1840574" y="647942"/>
                  </a:cubicBezTo>
                  <a:cubicBezTo>
                    <a:pt x="1842525" y="643974"/>
                    <a:pt x="1843583" y="639641"/>
                    <a:pt x="1844179" y="635309"/>
                  </a:cubicBezTo>
                  <a:cubicBezTo>
                    <a:pt x="1844807" y="629785"/>
                    <a:pt x="1844939" y="624262"/>
                    <a:pt x="1844675" y="618838"/>
                  </a:cubicBezTo>
                  <a:cubicBezTo>
                    <a:pt x="1845171" y="610339"/>
                    <a:pt x="1844642" y="601839"/>
                    <a:pt x="1843286" y="593471"/>
                  </a:cubicBezTo>
                  <a:cubicBezTo>
                    <a:pt x="1842260" y="587320"/>
                    <a:pt x="1840805" y="581267"/>
                    <a:pt x="1838986" y="575314"/>
                  </a:cubicBezTo>
                  <a:lnTo>
                    <a:pt x="1836936" y="568336"/>
                  </a:lnTo>
                  <a:cubicBezTo>
                    <a:pt x="1834786" y="560729"/>
                    <a:pt x="1832041" y="553288"/>
                    <a:pt x="1828899" y="546012"/>
                  </a:cubicBezTo>
                  <a:cubicBezTo>
                    <a:pt x="1827212" y="542076"/>
                    <a:pt x="1825062" y="538372"/>
                    <a:pt x="1822483" y="534965"/>
                  </a:cubicBezTo>
                  <a:cubicBezTo>
                    <a:pt x="1819242" y="530666"/>
                    <a:pt x="1815868" y="526466"/>
                    <a:pt x="1812395" y="522365"/>
                  </a:cubicBezTo>
                  <a:cubicBezTo>
                    <a:pt x="1810576" y="519686"/>
                    <a:pt x="1808592" y="517106"/>
                    <a:pt x="1806707" y="514460"/>
                  </a:cubicBezTo>
                  <a:lnTo>
                    <a:pt x="1805152" y="501959"/>
                  </a:lnTo>
                  <a:lnTo>
                    <a:pt x="1804127" y="493624"/>
                  </a:lnTo>
                  <a:cubicBezTo>
                    <a:pt x="1803796" y="491375"/>
                    <a:pt x="1803631" y="489093"/>
                    <a:pt x="1803400" y="486844"/>
                  </a:cubicBezTo>
                  <a:cubicBezTo>
                    <a:pt x="1802771" y="479502"/>
                    <a:pt x="1802110" y="472160"/>
                    <a:pt x="1802176" y="464785"/>
                  </a:cubicBezTo>
                  <a:cubicBezTo>
                    <a:pt x="1802077" y="449439"/>
                    <a:pt x="1801349" y="434126"/>
                    <a:pt x="1800258" y="418813"/>
                  </a:cubicBezTo>
                  <a:lnTo>
                    <a:pt x="1799695" y="410512"/>
                  </a:lnTo>
                  <a:cubicBezTo>
                    <a:pt x="1799629" y="401450"/>
                    <a:pt x="1800192" y="392421"/>
                    <a:pt x="1800456" y="383359"/>
                  </a:cubicBezTo>
                  <a:cubicBezTo>
                    <a:pt x="1801018" y="376050"/>
                    <a:pt x="1801680" y="368708"/>
                    <a:pt x="1802804" y="361432"/>
                  </a:cubicBezTo>
                  <a:cubicBezTo>
                    <a:pt x="1805351" y="346317"/>
                    <a:pt x="1807203" y="331137"/>
                    <a:pt x="1809022" y="315923"/>
                  </a:cubicBezTo>
                  <a:lnTo>
                    <a:pt x="1810014" y="307688"/>
                  </a:lnTo>
                  <a:cubicBezTo>
                    <a:pt x="1811767" y="298825"/>
                    <a:pt x="1813917" y="290060"/>
                    <a:pt x="1816166" y="281296"/>
                  </a:cubicBezTo>
                  <a:cubicBezTo>
                    <a:pt x="1818249" y="274252"/>
                    <a:pt x="1820135" y="267141"/>
                    <a:pt x="1823078" y="260394"/>
                  </a:cubicBezTo>
                  <a:lnTo>
                    <a:pt x="1831379" y="239062"/>
                  </a:lnTo>
                  <a:lnTo>
                    <a:pt x="1839482" y="217631"/>
                  </a:lnTo>
                  <a:cubicBezTo>
                    <a:pt x="1840441" y="215051"/>
                    <a:pt x="1841301" y="212405"/>
                    <a:pt x="1842426" y="209892"/>
                  </a:cubicBezTo>
                  <a:cubicBezTo>
                    <a:pt x="1846494" y="201822"/>
                    <a:pt x="1850495" y="193752"/>
                    <a:pt x="1855159" y="186013"/>
                  </a:cubicBezTo>
                  <a:cubicBezTo>
                    <a:pt x="1858664" y="179564"/>
                    <a:pt x="1862997" y="173611"/>
                    <a:pt x="1867363" y="167724"/>
                  </a:cubicBezTo>
                  <a:lnTo>
                    <a:pt x="1895177" y="131410"/>
                  </a:lnTo>
                  <a:lnTo>
                    <a:pt x="1900336" y="124927"/>
                  </a:lnTo>
                  <a:cubicBezTo>
                    <a:pt x="1903313" y="121554"/>
                    <a:pt x="1906455" y="118313"/>
                    <a:pt x="1909729" y="115237"/>
                  </a:cubicBezTo>
                  <a:cubicBezTo>
                    <a:pt x="1913003" y="112095"/>
                    <a:pt x="1916145" y="108887"/>
                    <a:pt x="1919486" y="105844"/>
                  </a:cubicBezTo>
                  <a:cubicBezTo>
                    <a:pt x="1925075" y="101082"/>
                    <a:pt x="1930565" y="96187"/>
                    <a:pt x="1936650" y="92119"/>
                  </a:cubicBezTo>
                  <a:lnTo>
                    <a:pt x="1974089" y="65727"/>
                  </a:lnTo>
                  <a:lnTo>
                    <a:pt x="1980869" y="60931"/>
                  </a:lnTo>
                  <a:cubicBezTo>
                    <a:pt x="1988773" y="56599"/>
                    <a:pt x="1996612" y="52068"/>
                    <a:pt x="2004781" y="48198"/>
                  </a:cubicBezTo>
                  <a:cubicBezTo>
                    <a:pt x="2011494" y="45122"/>
                    <a:pt x="2018076" y="41848"/>
                    <a:pt x="2025087" y="39632"/>
                  </a:cubicBezTo>
                  <a:cubicBezTo>
                    <a:pt x="2039540" y="34539"/>
                    <a:pt x="2053861" y="29181"/>
                    <a:pt x="2068181" y="23658"/>
                  </a:cubicBezTo>
                  <a:lnTo>
                    <a:pt x="2075954" y="20682"/>
                  </a:lnTo>
                  <a:cubicBezTo>
                    <a:pt x="2084552" y="17870"/>
                    <a:pt x="2093449" y="16018"/>
                    <a:pt x="2102180" y="13637"/>
                  </a:cubicBezTo>
                  <a:lnTo>
                    <a:pt x="2106017" y="12711"/>
                  </a:lnTo>
                  <a:lnTo>
                    <a:pt x="2106248" y="12645"/>
                  </a:lnTo>
                  <a:cubicBezTo>
                    <a:pt x="2112003" y="11223"/>
                    <a:pt x="2117758" y="9801"/>
                    <a:pt x="2123678" y="9470"/>
                  </a:cubicBezTo>
                  <a:cubicBezTo>
                    <a:pt x="2138561" y="8246"/>
                    <a:pt x="2153410" y="8808"/>
                    <a:pt x="2168227" y="11090"/>
                  </a:cubicBezTo>
                  <a:cubicBezTo>
                    <a:pt x="2170939" y="11322"/>
                    <a:pt x="2173519" y="12149"/>
                    <a:pt x="2176198" y="12645"/>
                  </a:cubicBezTo>
                  <a:cubicBezTo>
                    <a:pt x="2184730" y="15059"/>
                    <a:pt x="2192833" y="18829"/>
                    <a:pt x="2200638" y="22964"/>
                  </a:cubicBezTo>
                  <a:cubicBezTo>
                    <a:pt x="2203714" y="24882"/>
                    <a:pt x="2206790" y="26734"/>
                    <a:pt x="2209734" y="28817"/>
                  </a:cubicBezTo>
                  <a:cubicBezTo>
                    <a:pt x="2212512" y="31099"/>
                    <a:pt x="2215389" y="33282"/>
                    <a:pt x="2217969" y="35697"/>
                  </a:cubicBezTo>
                  <a:cubicBezTo>
                    <a:pt x="2228817" y="46015"/>
                    <a:pt x="2238242" y="57459"/>
                    <a:pt x="2246147" y="70092"/>
                  </a:cubicBezTo>
                  <a:lnTo>
                    <a:pt x="2250479" y="77402"/>
                  </a:lnTo>
                  <a:cubicBezTo>
                    <a:pt x="2254779" y="84909"/>
                    <a:pt x="2257458" y="93310"/>
                    <a:pt x="2259144" y="101975"/>
                  </a:cubicBezTo>
                  <a:cubicBezTo>
                    <a:pt x="2260600" y="109019"/>
                    <a:pt x="2261063" y="116328"/>
                    <a:pt x="2261162" y="123638"/>
                  </a:cubicBezTo>
                  <a:cubicBezTo>
                    <a:pt x="2261393" y="138851"/>
                    <a:pt x="2261559" y="154759"/>
                    <a:pt x="2266288" y="170237"/>
                  </a:cubicBezTo>
                  <a:cubicBezTo>
                    <a:pt x="2267148" y="173015"/>
                    <a:pt x="2268008" y="175760"/>
                    <a:pt x="2269232" y="178439"/>
                  </a:cubicBezTo>
                  <a:cubicBezTo>
                    <a:pt x="2270687" y="182937"/>
                    <a:pt x="2272704" y="187336"/>
                    <a:pt x="2275185" y="191470"/>
                  </a:cubicBezTo>
                  <a:lnTo>
                    <a:pt x="2277136" y="194546"/>
                  </a:lnTo>
                  <a:lnTo>
                    <a:pt x="2278624" y="196927"/>
                  </a:lnTo>
                  <a:cubicBezTo>
                    <a:pt x="2279352" y="197489"/>
                    <a:pt x="2280443" y="197489"/>
                    <a:pt x="2281237" y="197787"/>
                  </a:cubicBezTo>
                  <a:lnTo>
                    <a:pt x="2288480" y="199639"/>
                  </a:lnTo>
                  <a:cubicBezTo>
                    <a:pt x="2293276" y="200301"/>
                    <a:pt x="2298104" y="200598"/>
                    <a:pt x="2302933" y="200499"/>
                  </a:cubicBezTo>
                  <a:cubicBezTo>
                    <a:pt x="2291920" y="205493"/>
                    <a:pt x="2281105" y="210851"/>
                    <a:pt x="2270488" y="216639"/>
                  </a:cubicBezTo>
                  <a:lnTo>
                    <a:pt x="2263642" y="220343"/>
                  </a:lnTo>
                  <a:cubicBezTo>
                    <a:pt x="2255870" y="223749"/>
                    <a:pt x="2247999" y="226957"/>
                    <a:pt x="2240094" y="229967"/>
                  </a:cubicBezTo>
                  <a:cubicBezTo>
                    <a:pt x="2233645" y="232447"/>
                    <a:pt x="2227031" y="234432"/>
                    <a:pt x="2220383" y="236118"/>
                  </a:cubicBezTo>
                  <a:cubicBezTo>
                    <a:pt x="2206426" y="239558"/>
                    <a:pt x="2192668" y="243196"/>
                    <a:pt x="2178843" y="246867"/>
                  </a:cubicBezTo>
                  <a:lnTo>
                    <a:pt x="2171336" y="248719"/>
                  </a:lnTo>
                  <a:cubicBezTo>
                    <a:pt x="2162968" y="250042"/>
                    <a:pt x="2154601" y="250968"/>
                    <a:pt x="2146167" y="251464"/>
                  </a:cubicBezTo>
                  <a:cubicBezTo>
                    <a:pt x="2139354" y="251927"/>
                    <a:pt x="2132475" y="251696"/>
                    <a:pt x="2125695" y="251134"/>
                  </a:cubicBezTo>
                  <a:cubicBezTo>
                    <a:pt x="2111573" y="249778"/>
                    <a:pt x="2097914" y="247959"/>
                    <a:pt x="2086868" y="240716"/>
                  </a:cubicBezTo>
                  <a:cubicBezTo>
                    <a:pt x="2084883" y="239426"/>
                    <a:pt x="2082998" y="237937"/>
                    <a:pt x="2081311" y="236284"/>
                  </a:cubicBezTo>
                  <a:cubicBezTo>
                    <a:pt x="2076185" y="230463"/>
                    <a:pt x="2073771" y="222889"/>
                    <a:pt x="2074366" y="215084"/>
                  </a:cubicBezTo>
                  <a:cubicBezTo>
                    <a:pt x="2074796" y="208734"/>
                    <a:pt x="2077144" y="202549"/>
                    <a:pt x="2080683" y="197159"/>
                  </a:cubicBezTo>
                  <a:cubicBezTo>
                    <a:pt x="2088124" y="185980"/>
                    <a:pt x="2098642" y="176091"/>
                    <a:pt x="2108233" y="165508"/>
                  </a:cubicBezTo>
                  <a:lnTo>
                    <a:pt x="2113591" y="159952"/>
                  </a:lnTo>
                  <a:cubicBezTo>
                    <a:pt x="2119974" y="154428"/>
                    <a:pt x="2126588" y="149203"/>
                    <a:pt x="2133467" y="144308"/>
                  </a:cubicBezTo>
                  <a:cubicBezTo>
                    <a:pt x="2139024" y="140339"/>
                    <a:pt x="2144944" y="136767"/>
                    <a:pt x="2150996" y="133692"/>
                  </a:cubicBezTo>
                  <a:cubicBezTo>
                    <a:pt x="2157280" y="130517"/>
                    <a:pt x="2163498" y="127672"/>
                    <a:pt x="2169748" y="126316"/>
                  </a:cubicBezTo>
                  <a:cubicBezTo>
                    <a:pt x="2175933" y="124993"/>
                    <a:pt x="2182515" y="125225"/>
                    <a:pt x="2189195" y="126515"/>
                  </a:cubicBezTo>
                  <a:cubicBezTo>
                    <a:pt x="2191576" y="126978"/>
                    <a:pt x="2193991" y="127606"/>
                    <a:pt x="2196405" y="128334"/>
                  </a:cubicBezTo>
                  <a:cubicBezTo>
                    <a:pt x="2203979" y="131377"/>
                    <a:pt x="2211354" y="135411"/>
                    <a:pt x="2217704" y="140439"/>
                  </a:cubicBezTo>
                  <a:cubicBezTo>
                    <a:pt x="2222897" y="144540"/>
                    <a:pt x="2227229" y="149600"/>
                    <a:pt x="2229809" y="155321"/>
                  </a:cubicBezTo>
                  <a:cubicBezTo>
                    <a:pt x="2231132" y="158232"/>
                    <a:pt x="2232256" y="161473"/>
                    <a:pt x="2232719" y="164317"/>
                  </a:cubicBezTo>
                  <a:cubicBezTo>
                    <a:pt x="2233149" y="167294"/>
                    <a:pt x="2232885" y="169278"/>
                    <a:pt x="2231595" y="171262"/>
                  </a:cubicBezTo>
                  <a:cubicBezTo>
                    <a:pt x="2228916" y="175364"/>
                    <a:pt x="2222103" y="179795"/>
                    <a:pt x="2216745" y="184128"/>
                  </a:cubicBezTo>
                  <a:lnTo>
                    <a:pt x="2210527" y="188659"/>
                  </a:lnTo>
                  <a:cubicBezTo>
                    <a:pt x="2203317" y="192958"/>
                    <a:pt x="2195843" y="196828"/>
                    <a:pt x="2188137" y="200201"/>
                  </a:cubicBezTo>
                  <a:cubicBezTo>
                    <a:pt x="2181886" y="202946"/>
                    <a:pt x="2175404" y="205162"/>
                    <a:pt x="2168789" y="206816"/>
                  </a:cubicBezTo>
                  <a:cubicBezTo>
                    <a:pt x="2161910" y="208503"/>
                    <a:pt x="2154998" y="210090"/>
                    <a:pt x="2148086" y="211578"/>
                  </a:cubicBezTo>
                  <a:cubicBezTo>
                    <a:pt x="2141074" y="213001"/>
                    <a:pt x="2134327" y="214753"/>
                    <a:pt x="2128176" y="214357"/>
                  </a:cubicBezTo>
                  <a:cubicBezTo>
                    <a:pt x="2125960" y="214191"/>
                    <a:pt x="2123909" y="213695"/>
                    <a:pt x="2122156" y="212802"/>
                  </a:cubicBezTo>
                  <a:cubicBezTo>
                    <a:pt x="2119411" y="211115"/>
                    <a:pt x="2117791" y="207907"/>
                    <a:pt x="2118320" y="205493"/>
                  </a:cubicBezTo>
                  <a:cubicBezTo>
                    <a:pt x="2118551" y="204368"/>
                    <a:pt x="2119147" y="203575"/>
                    <a:pt x="2120635" y="202450"/>
                  </a:cubicBezTo>
                  <a:cubicBezTo>
                    <a:pt x="2122090" y="201425"/>
                    <a:pt x="2124075" y="200201"/>
                    <a:pt x="2125794" y="199077"/>
                  </a:cubicBezTo>
                  <a:cubicBezTo>
                    <a:pt x="2131615" y="195406"/>
                    <a:pt x="2137635" y="192065"/>
                    <a:pt x="2143852" y="189089"/>
                  </a:cubicBezTo>
                  <a:cubicBezTo>
                    <a:pt x="2156784" y="182904"/>
                    <a:pt x="2169550" y="176455"/>
                    <a:pt x="2182250" y="169774"/>
                  </a:cubicBezTo>
                  <a:lnTo>
                    <a:pt x="2189162" y="166202"/>
                  </a:lnTo>
                  <a:lnTo>
                    <a:pt x="2186847" y="160580"/>
                  </a:lnTo>
                  <a:cubicBezTo>
                    <a:pt x="2181390" y="162829"/>
                    <a:pt x="2175999" y="165210"/>
                    <a:pt x="2170641" y="167691"/>
                  </a:cubicBezTo>
                  <a:cubicBezTo>
                    <a:pt x="2168558" y="168650"/>
                    <a:pt x="2166441" y="169576"/>
                    <a:pt x="2164291" y="170403"/>
                  </a:cubicBezTo>
                  <a:cubicBezTo>
                    <a:pt x="2157313" y="173148"/>
                    <a:pt x="2150401" y="176058"/>
                    <a:pt x="2143588" y="179200"/>
                  </a:cubicBezTo>
                  <a:cubicBezTo>
                    <a:pt x="2139884" y="180887"/>
                    <a:pt x="2136378" y="182937"/>
                    <a:pt x="2133137" y="185385"/>
                  </a:cubicBezTo>
                  <a:cubicBezTo>
                    <a:pt x="2129036" y="188493"/>
                    <a:pt x="2125001" y="191668"/>
                    <a:pt x="2121032" y="194910"/>
                  </a:cubicBezTo>
                  <a:cubicBezTo>
                    <a:pt x="2119378" y="196034"/>
                    <a:pt x="2117659" y="196960"/>
                    <a:pt x="2115806" y="198548"/>
                  </a:cubicBezTo>
                  <a:cubicBezTo>
                    <a:pt x="2113921" y="200069"/>
                    <a:pt x="2112334" y="202814"/>
                    <a:pt x="2112201" y="205427"/>
                  </a:cubicBezTo>
                  <a:cubicBezTo>
                    <a:pt x="2111738" y="210718"/>
                    <a:pt x="2114880" y="215316"/>
                    <a:pt x="2118783" y="217895"/>
                  </a:cubicBezTo>
                  <a:cubicBezTo>
                    <a:pt x="2124802" y="221666"/>
                    <a:pt x="2131549" y="221566"/>
                    <a:pt x="2137568" y="221004"/>
                  </a:cubicBezTo>
                  <a:lnTo>
                    <a:pt x="2144580" y="220177"/>
                  </a:lnTo>
                  <a:cubicBezTo>
                    <a:pt x="2152087" y="219384"/>
                    <a:pt x="2159562" y="218160"/>
                    <a:pt x="2167003" y="216539"/>
                  </a:cubicBezTo>
                  <a:cubicBezTo>
                    <a:pt x="2171005" y="215646"/>
                    <a:pt x="2174908" y="214290"/>
                    <a:pt x="2178579" y="212471"/>
                  </a:cubicBezTo>
                  <a:cubicBezTo>
                    <a:pt x="2183242" y="210156"/>
                    <a:pt x="2187773" y="207676"/>
                    <a:pt x="2192238" y="205030"/>
                  </a:cubicBezTo>
                  <a:cubicBezTo>
                    <a:pt x="2199580" y="201756"/>
                    <a:pt x="2206724" y="198018"/>
                    <a:pt x="2213669" y="193884"/>
                  </a:cubicBezTo>
                  <a:cubicBezTo>
                    <a:pt x="2218729" y="190809"/>
                    <a:pt x="2223723" y="187634"/>
                    <a:pt x="2228519" y="184128"/>
                  </a:cubicBezTo>
                  <a:cubicBezTo>
                    <a:pt x="2230404" y="182805"/>
                    <a:pt x="2232388" y="181449"/>
                    <a:pt x="2234340" y="179895"/>
                  </a:cubicBezTo>
                  <a:cubicBezTo>
                    <a:pt x="2237482" y="177447"/>
                    <a:pt x="2240723" y="173511"/>
                    <a:pt x="2241384" y="168617"/>
                  </a:cubicBezTo>
                  <a:cubicBezTo>
                    <a:pt x="2242079" y="163821"/>
                    <a:pt x="2240954" y="159588"/>
                    <a:pt x="2239731" y="155718"/>
                  </a:cubicBezTo>
                  <a:cubicBezTo>
                    <a:pt x="2238342" y="151452"/>
                    <a:pt x="2235894" y="147582"/>
                    <a:pt x="2232818" y="144473"/>
                  </a:cubicBezTo>
                  <a:cubicBezTo>
                    <a:pt x="2228949" y="140505"/>
                    <a:pt x="2224616" y="137264"/>
                    <a:pt x="2220052" y="134552"/>
                  </a:cubicBezTo>
                  <a:cubicBezTo>
                    <a:pt x="2213471" y="129624"/>
                    <a:pt x="2206228" y="125721"/>
                    <a:pt x="2198621" y="122678"/>
                  </a:cubicBezTo>
                  <a:cubicBezTo>
                    <a:pt x="2193032" y="120463"/>
                    <a:pt x="2187079" y="118776"/>
                    <a:pt x="2180894" y="118280"/>
                  </a:cubicBezTo>
                  <a:cubicBezTo>
                    <a:pt x="2178480" y="118081"/>
                    <a:pt x="2176032" y="117916"/>
                    <a:pt x="2173585" y="117949"/>
                  </a:cubicBezTo>
                  <a:cubicBezTo>
                    <a:pt x="2165515" y="117949"/>
                    <a:pt x="2157677" y="120595"/>
                    <a:pt x="2150632" y="123770"/>
                  </a:cubicBezTo>
                  <a:cubicBezTo>
                    <a:pt x="2146829" y="125523"/>
                    <a:pt x="2143389" y="127772"/>
                    <a:pt x="2140214" y="130318"/>
                  </a:cubicBezTo>
                  <a:cubicBezTo>
                    <a:pt x="2136179" y="133559"/>
                    <a:pt x="2132277" y="136933"/>
                    <a:pt x="2128473" y="140405"/>
                  </a:cubicBezTo>
                  <a:cubicBezTo>
                    <a:pt x="2121958" y="145102"/>
                    <a:pt x="2115674" y="150096"/>
                    <a:pt x="2109589" y="155354"/>
                  </a:cubicBezTo>
                  <a:cubicBezTo>
                    <a:pt x="2105124" y="159224"/>
                    <a:pt x="2100791" y="163259"/>
                    <a:pt x="2096591" y="167393"/>
                  </a:cubicBezTo>
                  <a:cubicBezTo>
                    <a:pt x="2094937" y="169014"/>
                    <a:pt x="2093251" y="170568"/>
                    <a:pt x="2091498" y="172122"/>
                  </a:cubicBezTo>
                  <a:cubicBezTo>
                    <a:pt x="2085908" y="177083"/>
                    <a:pt x="2080352" y="182375"/>
                    <a:pt x="2075557" y="188692"/>
                  </a:cubicBezTo>
                  <a:cubicBezTo>
                    <a:pt x="2072977" y="192098"/>
                    <a:pt x="2070926" y="196001"/>
                    <a:pt x="2069802" y="200234"/>
                  </a:cubicBezTo>
                  <a:cubicBezTo>
                    <a:pt x="2068347" y="205592"/>
                    <a:pt x="2067751" y="211115"/>
                    <a:pt x="2068214" y="216539"/>
                  </a:cubicBezTo>
                  <a:cubicBezTo>
                    <a:pt x="2067917" y="225039"/>
                    <a:pt x="2070993" y="233870"/>
                    <a:pt x="2076714" y="240253"/>
                  </a:cubicBezTo>
                  <a:cubicBezTo>
                    <a:pt x="2080815" y="245015"/>
                    <a:pt x="2086008" y="248686"/>
                    <a:pt x="2091564" y="251332"/>
                  </a:cubicBezTo>
                  <a:cubicBezTo>
                    <a:pt x="2093747" y="252390"/>
                    <a:pt x="2095963" y="253316"/>
                    <a:pt x="2098179" y="254242"/>
                  </a:cubicBezTo>
                  <a:cubicBezTo>
                    <a:pt x="2105422" y="257186"/>
                    <a:pt x="2113128" y="258740"/>
                    <a:pt x="2120701" y="259699"/>
                  </a:cubicBezTo>
                  <a:cubicBezTo>
                    <a:pt x="2124835" y="260262"/>
                    <a:pt x="2128903" y="260162"/>
                    <a:pt x="2132971" y="259766"/>
                  </a:cubicBezTo>
                  <a:cubicBezTo>
                    <a:pt x="2138131" y="259137"/>
                    <a:pt x="2143257" y="258343"/>
                    <a:pt x="2148317" y="257451"/>
                  </a:cubicBezTo>
                  <a:cubicBezTo>
                    <a:pt x="2156354" y="256888"/>
                    <a:pt x="2164324" y="255962"/>
                    <a:pt x="2172262" y="254739"/>
                  </a:cubicBezTo>
                  <a:cubicBezTo>
                    <a:pt x="2178116" y="253779"/>
                    <a:pt x="2183937" y="252754"/>
                    <a:pt x="2189691" y="251464"/>
                  </a:cubicBezTo>
                  <a:cubicBezTo>
                    <a:pt x="2191940" y="250968"/>
                    <a:pt x="2194222" y="250571"/>
                    <a:pt x="2196504" y="250174"/>
                  </a:cubicBezTo>
                  <a:cubicBezTo>
                    <a:pt x="2203913" y="249017"/>
                    <a:pt x="2211288" y="247529"/>
                    <a:pt x="2218630" y="245875"/>
                  </a:cubicBezTo>
                  <a:cubicBezTo>
                    <a:pt x="2222599" y="244982"/>
                    <a:pt x="2226435" y="243626"/>
                    <a:pt x="2230106" y="241906"/>
                  </a:cubicBezTo>
                  <a:cubicBezTo>
                    <a:pt x="2234737" y="239690"/>
                    <a:pt x="2239334" y="237375"/>
                    <a:pt x="2243898" y="235027"/>
                  </a:cubicBezTo>
                  <a:cubicBezTo>
                    <a:pt x="2251372" y="232150"/>
                    <a:pt x="2258748" y="229107"/>
                    <a:pt x="2266090" y="225899"/>
                  </a:cubicBezTo>
                  <a:cubicBezTo>
                    <a:pt x="2271481" y="223551"/>
                    <a:pt x="2276838" y="221136"/>
                    <a:pt x="2282130" y="218590"/>
                  </a:cubicBezTo>
                  <a:cubicBezTo>
                    <a:pt x="2284214" y="217631"/>
                    <a:pt x="2286330" y="216738"/>
                    <a:pt x="2288447" y="215878"/>
                  </a:cubicBezTo>
                  <a:cubicBezTo>
                    <a:pt x="2295425" y="213166"/>
                    <a:pt x="2302338" y="210322"/>
                    <a:pt x="2309217" y="207444"/>
                  </a:cubicBezTo>
                  <a:cubicBezTo>
                    <a:pt x="2312921" y="205890"/>
                    <a:pt x="2316460" y="203939"/>
                    <a:pt x="2319800" y="201690"/>
                  </a:cubicBezTo>
                  <a:lnTo>
                    <a:pt x="2329325" y="195108"/>
                  </a:lnTo>
                  <a:cubicBezTo>
                    <a:pt x="2338784" y="191437"/>
                    <a:pt x="2347515" y="186245"/>
                    <a:pt x="2355519" y="180655"/>
                  </a:cubicBezTo>
                  <a:lnTo>
                    <a:pt x="2362398" y="175760"/>
                  </a:lnTo>
                  <a:cubicBezTo>
                    <a:pt x="2370137" y="170899"/>
                    <a:pt x="2377777" y="165938"/>
                    <a:pt x="2385516" y="161274"/>
                  </a:cubicBezTo>
                  <a:cubicBezTo>
                    <a:pt x="2391767" y="157438"/>
                    <a:pt x="2398315" y="154164"/>
                    <a:pt x="2404996" y="151617"/>
                  </a:cubicBezTo>
                  <a:lnTo>
                    <a:pt x="2410618" y="148938"/>
                  </a:lnTo>
                  <a:lnTo>
                    <a:pt x="2415745" y="146392"/>
                  </a:lnTo>
                  <a:cubicBezTo>
                    <a:pt x="2419151" y="144705"/>
                    <a:pt x="2422459" y="142754"/>
                    <a:pt x="2425898" y="141100"/>
                  </a:cubicBezTo>
                  <a:cubicBezTo>
                    <a:pt x="2432810" y="137892"/>
                    <a:pt x="2439392" y="133956"/>
                    <a:pt x="2446304" y="130682"/>
                  </a:cubicBezTo>
                  <a:lnTo>
                    <a:pt x="2453712" y="126945"/>
                  </a:lnTo>
                  <a:cubicBezTo>
                    <a:pt x="2462014" y="123373"/>
                    <a:pt x="2470646" y="120628"/>
                    <a:pt x="2479146" y="117684"/>
                  </a:cubicBezTo>
                  <a:cubicBezTo>
                    <a:pt x="2486223" y="115700"/>
                    <a:pt x="2493235" y="113484"/>
                    <a:pt x="2500511" y="112393"/>
                  </a:cubicBezTo>
                  <a:lnTo>
                    <a:pt x="2545556" y="104323"/>
                  </a:lnTo>
                  <a:cubicBezTo>
                    <a:pt x="2548268" y="103728"/>
                    <a:pt x="2550980" y="103298"/>
                    <a:pt x="2553725" y="103000"/>
                  </a:cubicBezTo>
                  <a:lnTo>
                    <a:pt x="2567219" y="102173"/>
                  </a:lnTo>
                  <a:lnTo>
                    <a:pt x="2580746" y="102173"/>
                  </a:lnTo>
                  <a:cubicBezTo>
                    <a:pt x="2588088" y="102140"/>
                    <a:pt x="2595397" y="103132"/>
                    <a:pt x="2602607" y="103992"/>
                  </a:cubicBezTo>
                  <a:cubicBezTo>
                    <a:pt x="2617622" y="106704"/>
                    <a:pt x="2632604" y="108986"/>
                    <a:pt x="2647487" y="112194"/>
                  </a:cubicBezTo>
                  <a:cubicBezTo>
                    <a:pt x="2649769" y="112558"/>
                    <a:pt x="2651985" y="113120"/>
                    <a:pt x="2654200" y="113716"/>
                  </a:cubicBezTo>
                  <a:cubicBezTo>
                    <a:pt x="2654630" y="113815"/>
                    <a:pt x="2655093" y="113881"/>
                    <a:pt x="2655523" y="114013"/>
                  </a:cubicBezTo>
                  <a:cubicBezTo>
                    <a:pt x="2657243" y="114609"/>
                    <a:pt x="2658963" y="115171"/>
                    <a:pt x="2660683" y="115733"/>
                  </a:cubicBezTo>
                  <a:cubicBezTo>
                    <a:pt x="2662998" y="116461"/>
                    <a:pt x="2665313" y="117254"/>
                    <a:pt x="2667562" y="118147"/>
                  </a:cubicBezTo>
                  <a:cubicBezTo>
                    <a:pt x="2667793" y="118214"/>
                    <a:pt x="2668025" y="118313"/>
                    <a:pt x="2668256" y="118379"/>
                  </a:cubicBezTo>
                  <a:lnTo>
                    <a:pt x="2680725" y="123538"/>
                  </a:lnTo>
                  <a:cubicBezTo>
                    <a:pt x="2684032" y="125060"/>
                    <a:pt x="2687240" y="126846"/>
                    <a:pt x="2690448" y="128565"/>
                  </a:cubicBezTo>
                  <a:cubicBezTo>
                    <a:pt x="2693690" y="130252"/>
                    <a:pt x="2696798" y="132071"/>
                    <a:pt x="2699742" y="134254"/>
                  </a:cubicBezTo>
                  <a:cubicBezTo>
                    <a:pt x="2712541" y="142423"/>
                    <a:pt x="2724348" y="151783"/>
                    <a:pt x="2736287" y="161076"/>
                  </a:cubicBezTo>
                  <a:lnTo>
                    <a:pt x="2742538" y="166401"/>
                  </a:lnTo>
                  <a:cubicBezTo>
                    <a:pt x="2745879" y="169443"/>
                    <a:pt x="2748690" y="172949"/>
                    <a:pt x="2751633" y="176290"/>
                  </a:cubicBezTo>
                  <a:cubicBezTo>
                    <a:pt x="2754610" y="179630"/>
                    <a:pt x="2757487" y="183070"/>
                    <a:pt x="2760034" y="186774"/>
                  </a:cubicBezTo>
                  <a:cubicBezTo>
                    <a:pt x="2762150" y="189717"/>
                    <a:pt x="2764333" y="192661"/>
                    <a:pt x="2766251" y="195736"/>
                  </a:cubicBezTo>
                  <a:lnTo>
                    <a:pt x="2771510" y="205295"/>
                  </a:lnTo>
                  <a:cubicBezTo>
                    <a:pt x="2773362" y="208569"/>
                    <a:pt x="2774917" y="212041"/>
                    <a:pt x="2776471" y="215481"/>
                  </a:cubicBezTo>
                  <a:lnTo>
                    <a:pt x="2781333" y="225701"/>
                  </a:lnTo>
                  <a:cubicBezTo>
                    <a:pt x="2784078" y="232745"/>
                    <a:pt x="2787650" y="239459"/>
                    <a:pt x="2790196" y="246603"/>
                  </a:cubicBezTo>
                  <a:lnTo>
                    <a:pt x="2793239" y="254242"/>
                  </a:lnTo>
                  <a:cubicBezTo>
                    <a:pt x="2794694" y="258509"/>
                    <a:pt x="2795422" y="262974"/>
                    <a:pt x="2796546" y="267306"/>
                  </a:cubicBezTo>
                  <a:cubicBezTo>
                    <a:pt x="2797605" y="271672"/>
                    <a:pt x="2798663" y="276038"/>
                    <a:pt x="2799225" y="280502"/>
                  </a:cubicBezTo>
                  <a:cubicBezTo>
                    <a:pt x="2800383" y="287712"/>
                    <a:pt x="2801408" y="294955"/>
                    <a:pt x="2801342" y="302297"/>
                  </a:cubicBezTo>
                  <a:cubicBezTo>
                    <a:pt x="2801441" y="306101"/>
                    <a:pt x="2801573" y="309904"/>
                    <a:pt x="2801772" y="313674"/>
                  </a:cubicBezTo>
                  <a:cubicBezTo>
                    <a:pt x="2801739" y="317478"/>
                    <a:pt x="2801739" y="321281"/>
                    <a:pt x="2801805" y="325085"/>
                  </a:cubicBezTo>
                  <a:cubicBezTo>
                    <a:pt x="2801838" y="328888"/>
                    <a:pt x="2802169" y="332691"/>
                    <a:pt x="2802103" y="336495"/>
                  </a:cubicBezTo>
                  <a:lnTo>
                    <a:pt x="2802003" y="351576"/>
                  </a:lnTo>
                  <a:lnTo>
                    <a:pt x="2801937" y="365334"/>
                  </a:lnTo>
                  <a:lnTo>
                    <a:pt x="2817118" y="349790"/>
                  </a:lnTo>
                  <a:cubicBezTo>
                    <a:pt x="2820028" y="346780"/>
                    <a:pt x="2822872" y="343705"/>
                    <a:pt x="2826213" y="341191"/>
                  </a:cubicBezTo>
                  <a:cubicBezTo>
                    <a:pt x="2831571" y="337024"/>
                    <a:pt x="2836598" y="332361"/>
                    <a:pt x="2842716" y="329384"/>
                  </a:cubicBezTo>
                  <a:cubicBezTo>
                    <a:pt x="2845825" y="327664"/>
                    <a:pt x="2848868" y="325911"/>
                    <a:pt x="2851877" y="324092"/>
                  </a:cubicBezTo>
                  <a:cubicBezTo>
                    <a:pt x="2854821" y="322174"/>
                    <a:pt x="2858161" y="320984"/>
                    <a:pt x="2861237" y="319297"/>
                  </a:cubicBezTo>
                  <a:cubicBezTo>
                    <a:pt x="2864379" y="317776"/>
                    <a:pt x="2867422" y="315990"/>
                    <a:pt x="2870597" y="314468"/>
                  </a:cubicBezTo>
                  <a:cubicBezTo>
                    <a:pt x="2873838" y="313145"/>
                    <a:pt x="2877046" y="311723"/>
                    <a:pt x="2880254" y="310268"/>
                  </a:cubicBezTo>
                  <a:cubicBezTo>
                    <a:pt x="2882602" y="309276"/>
                    <a:pt x="2884851" y="307986"/>
                    <a:pt x="2887298" y="307225"/>
                  </a:cubicBezTo>
                  <a:cubicBezTo>
                    <a:pt x="2895401" y="305241"/>
                    <a:pt x="2903438" y="302893"/>
                    <a:pt x="2911772" y="302099"/>
                  </a:cubicBezTo>
                  <a:cubicBezTo>
                    <a:pt x="2915146" y="301702"/>
                    <a:pt x="2918486" y="301008"/>
                    <a:pt x="2921893" y="301041"/>
                  </a:cubicBezTo>
                  <a:cubicBezTo>
                    <a:pt x="2925299" y="301008"/>
                    <a:pt x="2928673" y="301041"/>
                    <a:pt x="2932079" y="301140"/>
                  </a:cubicBezTo>
                  <a:lnTo>
                    <a:pt x="2937338" y="301239"/>
                  </a:lnTo>
                  <a:lnTo>
                    <a:pt x="2942629" y="301768"/>
                  </a:lnTo>
                  <a:cubicBezTo>
                    <a:pt x="2946135" y="302066"/>
                    <a:pt x="2949641" y="302330"/>
                    <a:pt x="2953180" y="302496"/>
                  </a:cubicBezTo>
                  <a:lnTo>
                    <a:pt x="2974247" y="304811"/>
                  </a:lnTo>
                  <a:lnTo>
                    <a:pt x="2981854" y="306002"/>
                  </a:lnTo>
                  <a:cubicBezTo>
                    <a:pt x="2990089" y="307589"/>
                    <a:pt x="2997927" y="310665"/>
                    <a:pt x="3005964" y="313112"/>
                  </a:cubicBezTo>
                  <a:cubicBezTo>
                    <a:pt x="3012248" y="315758"/>
                    <a:pt x="3018565" y="318371"/>
                    <a:pt x="3024485" y="321711"/>
                  </a:cubicBezTo>
                  <a:cubicBezTo>
                    <a:pt x="3036788" y="328855"/>
                    <a:pt x="3049190" y="335602"/>
                    <a:pt x="3061229" y="343176"/>
                  </a:cubicBezTo>
                  <a:lnTo>
                    <a:pt x="3067843" y="347144"/>
                  </a:lnTo>
                  <a:cubicBezTo>
                    <a:pt x="3071151" y="349724"/>
                    <a:pt x="3074326" y="352469"/>
                    <a:pt x="3077567" y="355115"/>
                  </a:cubicBezTo>
                  <a:lnTo>
                    <a:pt x="3082429" y="359150"/>
                  </a:lnTo>
                  <a:lnTo>
                    <a:pt x="3086960" y="363515"/>
                  </a:lnTo>
                  <a:cubicBezTo>
                    <a:pt x="3089440" y="365864"/>
                    <a:pt x="3091854" y="368278"/>
                    <a:pt x="3094203" y="370725"/>
                  </a:cubicBezTo>
                  <a:cubicBezTo>
                    <a:pt x="3096518" y="373206"/>
                    <a:pt x="3098568" y="375984"/>
                    <a:pt x="3100685" y="378630"/>
                  </a:cubicBezTo>
                  <a:cubicBezTo>
                    <a:pt x="3109581" y="389676"/>
                    <a:pt x="3117486" y="401285"/>
                    <a:pt x="3125820" y="412761"/>
                  </a:cubicBezTo>
                  <a:cubicBezTo>
                    <a:pt x="3127342" y="414845"/>
                    <a:pt x="3128565" y="417060"/>
                    <a:pt x="3129921" y="419243"/>
                  </a:cubicBezTo>
                  <a:cubicBezTo>
                    <a:pt x="3131773" y="422980"/>
                    <a:pt x="3133923" y="426585"/>
                    <a:pt x="3135511" y="430455"/>
                  </a:cubicBezTo>
                  <a:lnTo>
                    <a:pt x="3140240" y="442064"/>
                  </a:lnTo>
                  <a:cubicBezTo>
                    <a:pt x="3142588" y="448414"/>
                    <a:pt x="3144043" y="455094"/>
                    <a:pt x="3145466" y="461643"/>
                  </a:cubicBezTo>
                  <a:cubicBezTo>
                    <a:pt x="3147218" y="475633"/>
                    <a:pt x="3149434" y="489391"/>
                    <a:pt x="3149467" y="503480"/>
                  </a:cubicBezTo>
                  <a:lnTo>
                    <a:pt x="3149798" y="511120"/>
                  </a:lnTo>
                  <a:lnTo>
                    <a:pt x="3147946" y="523456"/>
                  </a:lnTo>
                  <a:cubicBezTo>
                    <a:pt x="3147582" y="525507"/>
                    <a:pt x="3147417" y="527590"/>
                    <a:pt x="3146921" y="529608"/>
                  </a:cubicBezTo>
                  <a:lnTo>
                    <a:pt x="3145234" y="535627"/>
                  </a:lnTo>
                  <a:lnTo>
                    <a:pt x="3142390" y="545350"/>
                  </a:lnTo>
                  <a:cubicBezTo>
                    <a:pt x="3141199" y="548525"/>
                    <a:pt x="3139645" y="551535"/>
                    <a:pt x="3138190" y="554578"/>
                  </a:cubicBezTo>
                  <a:cubicBezTo>
                    <a:pt x="3136602" y="557720"/>
                    <a:pt x="3135312" y="560994"/>
                    <a:pt x="3133659" y="564103"/>
                  </a:cubicBezTo>
                  <a:cubicBezTo>
                    <a:pt x="3131873" y="567145"/>
                    <a:pt x="3130153" y="570188"/>
                    <a:pt x="3128499" y="573297"/>
                  </a:cubicBezTo>
                  <a:lnTo>
                    <a:pt x="3126052" y="577960"/>
                  </a:lnTo>
                  <a:lnTo>
                    <a:pt x="3124861" y="580308"/>
                  </a:lnTo>
                  <a:lnTo>
                    <a:pt x="3122315" y="584178"/>
                  </a:lnTo>
                  <a:cubicBezTo>
                    <a:pt x="3120694" y="586658"/>
                    <a:pt x="3119140" y="589073"/>
                    <a:pt x="3117618" y="591421"/>
                  </a:cubicBezTo>
                  <a:cubicBezTo>
                    <a:pt x="3116527" y="593141"/>
                    <a:pt x="3115501" y="594761"/>
                    <a:pt x="3114476" y="596415"/>
                  </a:cubicBezTo>
                  <a:lnTo>
                    <a:pt x="3112922" y="597374"/>
                  </a:lnTo>
                  <a:lnTo>
                    <a:pt x="3095592" y="607792"/>
                  </a:lnTo>
                  <a:cubicBezTo>
                    <a:pt x="3082065" y="615763"/>
                    <a:pt x="3069464" y="625122"/>
                    <a:pt x="3057591" y="635209"/>
                  </a:cubicBezTo>
                  <a:lnTo>
                    <a:pt x="3051175" y="640666"/>
                  </a:lnTo>
                  <a:cubicBezTo>
                    <a:pt x="3049422" y="641956"/>
                    <a:pt x="3047636" y="643180"/>
                    <a:pt x="3045883" y="644470"/>
                  </a:cubicBezTo>
                  <a:cubicBezTo>
                    <a:pt x="3044064" y="645826"/>
                    <a:pt x="3042245" y="647116"/>
                    <a:pt x="3040393" y="648439"/>
                  </a:cubicBezTo>
                  <a:cubicBezTo>
                    <a:pt x="3038541" y="649795"/>
                    <a:pt x="3036689" y="651151"/>
                    <a:pt x="3034837" y="652473"/>
                  </a:cubicBezTo>
                  <a:cubicBezTo>
                    <a:pt x="3032852" y="653896"/>
                    <a:pt x="3030901" y="655351"/>
                    <a:pt x="3028917" y="656740"/>
                  </a:cubicBezTo>
                  <a:cubicBezTo>
                    <a:pt x="3022864" y="661039"/>
                    <a:pt x="3016613" y="665074"/>
                    <a:pt x="3010131" y="668646"/>
                  </a:cubicBezTo>
                  <a:lnTo>
                    <a:pt x="2990056" y="680089"/>
                  </a:lnTo>
                  <a:cubicBezTo>
                    <a:pt x="2983408" y="684025"/>
                    <a:pt x="2976893" y="687663"/>
                    <a:pt x="2970113" y="690904"/>
                  </a:cubicBezTo>
                  <a:cubicBezTo>
                    <a:pt x="2967666" y="692062"/>
                    <a:pt x="2965185" y="693087"/>
                    <a:pt x="2962672" y="694013"/>
                  </a:cubicBezTo>
                  <a:cubicBezTo>
                    <a:pt x="2954238" y="696394"/>
                    <a:pt x="2945407" y="697188"/>
                    <a:pt x="2937338" y="694906"/>
                  </a:cubicBezTo>
                  <a:cubicBezTo>
                    <a:pt x="2930789" y="693186"/>
                    <a:pt x="2924803" y="688953"/>
                    <a:pt x="2922389" y="683496"/>
                  </a:cubicBezTo>
                  <a:cubicBezTo>
                    <a:pt x="2919842" y="677807"/>
                    <a:pt x="2920636" y="670961"/>
                    <a:pt x="2922852" y="664314"/>
                  </a:cubicBezTo>
                  <a:cubicBezTo>
                    <a:pt x="2925068" y="657666"/>
                    <a:pt x="2928673" y="650985"/>
                    <a:pt x="2932509" y="644569"/>
                  </a:cubicBezTo>
                  <a:cubicBezTo>
                    <a:pt x="2933898" y="642254"/>
                    <a:pt x="2935386" y="639972"/>
                    <a:pt x="2936974" y="637723"/>
                  </a:cubicBezTo>
                  <a:cubicBezTo>
                    <a:pt x="2942563" y="630778"/>
                    <a:pt x="2949012" y="624461"/>
                    <a:pt x="2955792" y="618508"/>
                  </a:cubicBezTo>
                  <a:cubicBezTo>
                    <a:pt x="2961316" y="613679"/>
                    <a:pt x="2967269" y="609247"/>
                    <a:pt x="2973453" y="605278"/>
                  </a:cubicBezTo>
                  <a:cubicBezTo>
                    <a:pt x="2979869" y="601144"/>
                    <a:pt x="2986286" y="597242"/>
                    <a:pt x="2992900" y="594034"/>
                  </a:cubicBezTo>
                  <a:cubicBezTo>
                    <a:pt x="2999581" y="590859"/>
                    <a:pt x="3006295" y="588180"/>
                    <a:pt x="3012843" y="588312"/>
                  </a:cubicBezTo>
                  <a:cubicBezTo>
                    <a:pt x="3015191" y="588345"/>
                    <a:pt x="3017374" y="588808"/>
                    <a:pt x="3019259" y="589800"/>
                  </a:cubicBezTo>
                  <a:cubicBezTo>
                    <a:pt x="3025345" y="593604"/>
                    <a:pt x="3025543" y="603162"/>
                    <a:pt x="3021343" y="610041"/>
                  </a:cubicBezTo>
                  <a:cubicBezTo>
                    <a:pt x="3018036" y="615895"/>
                    <a:pt x="3012645" y="621253"/>
                    <a:pt x="3007320" y="626081"/>
                  </a:cubicBezTo>
                  <a:cubicBezTo>
                    <a:pt x="2995976" y="636135"/>
                    <a:pt x="2983904" y="645098"/>
                    <a:pt x="2970973" y="653003"/>
                  </a:cubicBezTo>
                  <a:cubicBezTo>
                    <a:pt x="2968625" y="654425"/>
                    <a:pt x="2966243" y="655781"/>
                    <a:pt x="2963829" y="657104"/>
                  </a:cubicBezTo>
                  <a:lnTo>
                    <a:pt x="2965251" y="660213"/>
                  </a:lnTo>
                  <a:lnTo>
                    <a:pt x="2966343" y="662660"/>
                  </a:lnTo>
                  <a:cubicBezTo>
                    <a:pt x="2972163" y="660014"/>
                    <a:pt x="2977852" y="657004"/>
                    <a:pt x="2983309" y="653664"/>
                  </a:cubicBezTo>
                  <a:lnTo>
                    <a:pt x="2989758" y="649828"/>
                  </a:lnTo>
                  <a:cubicBezTo>
                    <a:pt x="2996803" y="645760"/>
                    <a:pt x="3003550" y="641030"/>
                    <a:pt x="3009933" y="635838"/>
                  </a:cubicBezTo>
                  <a:cubicBezTo>
                    <a:pt x="3013372" y="633027"/>
                    <a:pt x="3016415" y="629719"/>
                    <a:pt x="3018995" y="626147"/>
                  </a:cubicBezTo>
                  <a:cubicBezTo>
                    <a:pt x="3022236" y="621616"/>
                    <a:pt x="3025576" y="616788"/>
                    <a:pt x="3027627" y="611165"/>
                  </a:cubicBezTo>
                  <a:cubicBezTo>
                    <a:pt x="3029644" y="607031"/>
                    <a:pt x="3030769" y="602103"/>
                    <a:pt x="3030140" y="597275"/>
                  </a:cubicBezTo>
                  <a:cubicBezTo>
                    <a:pt x="3029644" y="592446"/>
                    <a:pt x="3026965" y="587485"/>
                    <a:pt x="3022633" y="584740"/>
                  </a:cubicBezTo>
                  <a:cubicBezTo>
                    <a:pt x="3016150" y="580639"/>
                    <a:pt x="3008643" y="581135"/>
                    <a:pt x="3002227" y="582590"/>
                  </a:cubicBezTo>
                  <a:cubicBezTo>
                    <a:pt x="2999680" y="583186"/>
                    <a:pt x="2997200" y="583979"/>
                    <a:pt x="2994785" y="584773"/>
                  </a:cubicBezTo>
                  <a:cubicBezTo>
                    <a:pt x="2986848" y="587287"/>
                    <a:pt x="2979406" y="591057"/>
                    <a:pt x="2972362" y="595257"/>
                  </a:cubicBezTo>
                  <a:cubicBezTo>
                    <a:pt x="2968559" y="597539"/>
                    <a:pt x="2965086" y="600251"/>
                    <a:pt x="2961944" y="603294"/>
                  </a:cubicBezTo>
                  <a:cubicBezTo>
                    <a:pt x="2957942" y="607130"/>
                    <a:pt x="2954073" y="611099"/>
                    <a:pt x="2950335" y="615200"/>
                  </a:cubicBezTo>
                  <a:cubicBezTo>
                    <a:pt x="2943886" y="620955"/>
                    <a:pt x="2937735" y="627140"/>
                    <a:pt x="2932211" y="633886"/>
                  </a:cubicBezTo>
                  <a:cubicBezTo>
                    <a:pt x="2928176" y="638880"/>
                    <a:pt x="2924472" y="644172"/>
                    <a:pt x="2921297" y="649795"/>
                  </a:cubicBezTo>
                  <a:lnTo>
                    <a:pt x="2917593" y="656475"/>
                  </a:lnTo>
                  <a:cubicBezTo>
                    <a:pt x="2913790" y="663751"/>
                    <a:pt x="2910615" y="672383"/>
                    <a:pt x="2912467" y="682041"/>
                  </a:cubicBezTo>
                  <a:cubicBezTo>
                    <a:pt x="2913393" y="687167"/>
                    <a:pt x="2916700" y="691996"/>
                    <a:pt x="2920801" y="694873"/>
                  </a:cubicBezTo>
                  <a:cubicBezTo>
                    <a:pt x="2925994" y="698676"/>
                    <a:pt x="2931848" y="700528"/>
                    <a:pt x="2937635" y="701289"/>
                  </a:cubicBezTo>
                  <a:cubicBezTo>
                    <a:pt x="2946631" y="703307"/>
                    <a:pt x="2955825" y="702215"/>
                    <a:pt x="2964292" y="699867"/>
                  </a:cubicBezTo>
                  <a:cubicBezTo>
                    <a:pt x="2970576" y="698081"/>
                    <a:pt x="2976562" y="695601"/>
                    <a:pt x="2982317" y="692789"/>
                  </a:cubicBezTo>
                  <a:lnTo>
                    <a:pt x="2989097" y="689581"/>
                  </a:lnTo>
                  <a:cubicBezTo>
                    <a:pt x="2996406" y="686175"/>
                    <a:pt x="3003616" y="682570"/>
                    <a:pt x="3010726" y="678733"/>
                  </a:cubicBezTo>
                  <a:cubicBezTo>
                    <a:pt x="3014530" y="676617"/>
                    <a:pt x="3018201" y="674202"/>
                    <a:pt x="3021475" y="671391"/>
                  </a:cubicBezTo>
                  <a:cubicBezTo>
                    <a:pt x="3025709" y="667852"/>
                    <a:pt x="3029876" y="664280"/>
                    <a:pt x="3033977" y="660642"/>
                  </a:cubicBezTo>
                  <a:lnTo>
                    <a:pt x="3042047" y="654789"/>
                  </a:lnTo>
                  <a:lnTo>
                    <a:pt x="3054780" y="645561"/>
                  </a:lnTo>
                  <a:lnTo>
                    <a:pt x="3055871" y="644734"/>
                  </a:lnTo>
                  <a:lnTo>
                    <a:pt x="3067116" y="636466"/>
                  </a:lnTo>
                  <a:lnTo>
                    <a:pt x="3069993" y="634350"/>
                  </a:lnTo>
                  <a:cubicBezTo>
                    <a:pt x="3071978" y="632894"/>
                    <a:pt x="3073995" y="631505"/>
                    <a:pt x="3076079" y="630215"/>
                  </a:cubicBezTo>
                  <a:cubicBezTo>
                    <a:pt x="3082825" y="625982"/>
                    <a:pt x="3089638" y="621815"/>
                    <a:pt x="3096451" y="617813"/>
                  </a:cubicBezTo>
                  <a:cubicBezTo>
                    <a:pt x="3100156" y="615663"/>
                    <a:pt x="3103628" y="613150"/>
                    <a:pt x="3106936" y="610471"/>
                  </a:cubicBezTo>
                  <a:cubicBezTo>
                    <a:pt x="3109052" y="608718"/>
                    <a:pt x="3111235" y="607064"/>
                    <a:pt x="3113385" y="605378"/>
                  </a:cubicBezTo>
                  <a:lnTo>
                    <a:pt x="3128036" y="599193"/>
                  </a:lnTo>
                  <a:cubicBezTo>
                    <a:pt x="3129690" y="598432"/>
                    <a:pt x="3132005" y="597672"/>
                    <a:pt x="3133129" y="597308"/>
                  </a:cubicBezTo>
                  <a:lnTo>
                    <a:pt x="3136172" y="596283"/>
                  </a:lnTo>
                  <a:cubicBezTo>
                    <a:pt x="3138223" y="595621"/>
                    <a:pt x="3140240" y="594827"/>
                    <a:pt x="3142291" y="594265"/>
                  </a:cubicBezTo>
                  <a:lnTo>
                    <a:pt x="3152510" y="591851"/>
                  </a:lnTo>
                  <a:cubicBezTo>
                    <a:pt x="3155917" y="591189"/>
                    <a:pt x="3159422" y="590892"/>
                    <a:pt x="3162862" y="590462"/>
                  </a:cubicBezTo>
                  <a:cubicBezTo>
                    <a:pt x="3177381" y="589172"/>
                    <a:pt x="3191834" y="588577"/>
                    <a:pt x="3206452" y="588444"/>
                  </a:cubicBezTo>
                  <a:lnTo>
                    <a:pt x="3214356" y="588577"/>
                  </a:lnTo>
                  <a:cubicBezTo>
                    <a:pt x="3222922" y="589503"/>
                    <a:pt x="3231455" y="590958"/>
                    <a:pt x="3239889" y="592909"/>
                  </a:cubicBezTo>
                  <a:cubicBezTo>
                    <a:pt x="3246669" y="594596"/>
                    <a:pt x="3253449" y="596514"/>
                    <a:pt x="3259865" y="599358"/>
                  </a:cubicBezTo>
                  <a:cubicBezTo>
                    <a:pt x="3260493" y="599623"/>
                    <a:pt x="3261122" y="599921"/>
                    <a:pt x="3261750" y="600185"/>
                  </a:cubicBezTo>
                  <a:cubicBezTo>
                    <a:pt x="3264230" y="601244"/>
                    <a:pt x="3266711" y="602368"/>
                    <a:pt x="3269191" y="603459"/>
                  </a:cubicBezTo>
                  <a:cubicBezTo>
                    <a:pt x="3271771" y="604584"/>
                    <a:pt x="3274384" y="605708"/>
                    <a:pt x="3276930" y="606866"/>
                  </a:cubicBezTo>
                  <a:cubicBezTo>
                    <a:pt x="3284504" y="610305"/>
                    <a:pt x="3292012" y="613877"/>
                    <a:pt x="3299387" y="617714"/>
                  </a:cubicBezTo>
                  <a:lnTo>
                    <a:pt x="3306233" y="621650"/>
                  </a:lnTo>
                  <a:cubicBezTo>
                    <a:pt x="3313344" y="626445"/>
                    <a:pt x="3319892" y="632001"/>
                    <a:pt x="3326077" y="637921"/>
                  </a:cubicBezTo>
                  <a:cubicBezTo>
                    <a:pt x="3330938" y="642882"/>
                    <a:pt x="3335403" y="648240"/>
                    <a:pt x="3339008" y="654094"/>
                  </a:cubicBezTo>
                  <a:cubicBezTo>
                    <a:pt x="3346549" y="666298"/>
                    <a:pt x="3352469" y="679163"/>
                    <a:pt x="3356041" y="692922"/>
                  </a:cubicBezTo>
                  <a:cubicBezTo>
                    <a:pt x="3356901" y="695369"/>
                    <a:pt x="3357033" y="697949"/>
                    <a:pt x="3357562" y="700495"/>
                  </a:cubicBezTo>
                  <a:cubicBezTo>
                    <a:pt x="3358554" y="708863"/>
                    <a:pt x="3357794" y="717363"/>
                    <a:pt x="3356438" y="725697"/>
                  </a:cubicBezTo>
                  <a:cubicBezTo>
                    <a:pt x="3355016" y="732411"/>
                    <a:pt x="3353197" y="739125"/>
                    <a:pt x="3350055" y="745309"/>
                  </a:cubicBezTo>
                  <a:cubicBezTo>
                    <a:pt x="3347276" y="751924"/>
                    <a:pt x="3343440" y="758075"/>
                    <a:pt x="3340133" y="764425"/>
                  </a:cubicBezTo>
                  <a:cubicBezTo>
                    <a:pt x="3338181" y="767468"/>
                    <a:pt x="3336329" y="770577"/>
                    <a:pt x="3334510" y="773686"/>
                  </a:cubicBezTo>
                  <a:cubicBezTo>
                    <a:pt x="3333650" y="775306"/>
                    <a:pt x="3332658" y="776828"/>
                    <a:pt x="3331600" y="778283"/>
                  </a:cubicBezTo>
                  <a:lnTo>
                    <a:pt x="3326441" y="785691"/>
                  </a:lnTo>
                  <a:lnTo>
                    <a:pt x="3318900" y="796506"/>
                  </a:lnTo>
                  <a:lnTo>
                    <a:pt x="3330938" y="794389"/>
                  </a:lnTo>
                  <a:lnTo>
                    <a:pt x="3337057" y="793298"/>
                  </a:lnTo>
                  <a:lnTo>
                    <a:pt x="3341588" y="792603"/>
                  </a:lnTo>
                  <a:cubicBezTo>
                    <a:pt x="3346251" y="791909"/>
                    <a:pt x="3350981" y="791314"/>
                    <a:pt x="3355677" y="790884"/>
                  </a:cubicBezTo>
                  <a:cubicBezTo>
                    <a:pt x="3363317" y="790189"/>
                    <a:pt x="3371023" y="789958"/>
                    <a:pt x="3378663" y="790520"/>
                  </a:cubicBezTo>
                  <a:cubicBezTo>
                    <a:pt x="3394505" y="791710"/>
                    <a:pt x="3410214" y="793430"/>
                    <a:pt x="3424965" y="798193"/>
                  </a:cubicBezTo>
                  <a:cubicBezTo>
                    <a:pt x="3427611" y="799086"/>
                    <a:pt x="3430223" y="800045"/>
                    <a:pt x="3432737" y="801269"/>
                  </a:cubicBezTo>
                  <a:cubicBezTo>
                    <a:pt x="3440774" y="805535"/>
                    <a:pt x="3447421" y="811918"/>
                    <a:pt x="3451886" y="819558"/>
                  </a:cubicBezTo>
                  <a:cubicBezTo>
                    <a:pt x="3455425" y="825875"/>
                    <a:pt x="3457046" y="833151"/>
                    <a:pt x="3457079" y="840427"/>
                  </a:cubicBezTo>
                  <a:cubicBezTo>
                    <a:pt x="3457112" y="848034"/>
                    <a:pt x="3455888" y="855673"/>
                    <a:pt x="3454234" y="863247"/>
                  </a:cubicBezTo>
                  <a:cubicBezTo>
                    <a:pt x="3453507" y="867084"/>
                    <a:pt x="3452415" y="870854"/>
                    <a:pt x="3451423" y="874657"/>
                  </a:cubicBezTo>
                  <a:cubicBezTo>
                    <a:pt x="3451026" y="876708"/>
                    <a:pt x="3447521" y="886530"/>
                    <a:pt x="3445106" y="892781"/>
                  </a:cubicBezTo>
                  <a:lnTo>
                    <a:pt x="3443254" y="897941"/>
                  </a:lnTo>
                  <a:cubicBezTo>
                    <a:pt x="3441534" y="899230"/>
                    <a:pt x="3439781" y="900487"/>
                    <a:pt x="3438095" y="901777"/>
                  </a:cubicBezTo>
                  <a:cubicBezTo>
                    <a:pt x="3432538" y="906077"/>
                    <a:pt x="3426883" y="910244"/>
                    <a:pt x="3421062" y="914146"/>
                  </a:cubicBezTo>
                  <a:cubicBezTo>
                    <a:pt x="3408924" y="922315"/>
                    <a:pt x="3397382" y="930980"/>
                    <a:pt x="3385740" y="939480"/>
                  </a:cubicBezTo>
                  <a:cubicBezTo>
                    <a:pt x="3383624" y="941002"/>
                    <a:pt x="3381507" y="942556"/>
                    <a:pt x="3379357" y="943978"/>
                  </a:cubicBezTo>
                  <a:cubicBezTo>
                    <a:pt x="3371982" y="948245"/>
                    <a:pt x="3364408" y="952081"/>
                    <a:pt x="3356570" y="955256"/>
                  </a:cubicBezTo>
                  <a:cubicBezTo>
                    <a:pt x="3350220" y="957869"/>
                    <a:pt x="3343605" y="959820"/>
                    <a:pt x="3336892" y="960945"/>
                  </a:cubicBezTo>
                  <a:cubicBezTo>
                    <a:pt x="3323067" y="963425"/>
                    <a:pt x="3308019" y="965244"/>
                    <a:pt x="3303058" y="953966"/>
                  </a:cubicBezTo>
                  <a:cubicBezTo>
                    <a:pt x="3302165" y="952048"/>
                    <a:pt x="3301537" y="949832"/>
                    <a:pt x="3301305" y="947550"/>
                  </a:cubicBezTo>
                  <a:cubicBezTo>
                    <a:pt x="3301041" y="939943"/>
                    <a:pt x="3304679" y="932469"/>
                    <a:pt x="3310003" y="926549"/>
                  </a:cubicBezTo>
                  <a:cubicBezTo>
                    <a:pt x="3314369" y="921786"/>
                    <a:pt x="3320024" y="918049"/>
                    <a:pt x="3326143" y="915701"/>
                  </a:cubicBezTo>
                  <a:cubicBezTo>
                    <a:pt x="3332526" y="913220"/>
                    <a:pt x="3339273" y="911534"/>
                    <a:pt x="3346218" y="910078"/>
                  </a:cubicBezTo>
                  <a:lnTo>
                    <a:pt x="3356735" y="908028"/>
                  </a:lnTo>
                  <a:cubicBezTo>
                    <a:pt x="3360373" y="907333"/>
                    <a:pt x="3363648" y="906606"/>
                    <a:pt x="3366360" y="906771"/>
                  </a:cubicBezTo>
                  <a:cubicBezTo>
                    <a:pt x="3368278" y="906870"/>
                    <a:pt x="3369766" y="907466"/>
                    <a:pt x="3370924" y="908656"/>
                  </a:cubicBezTo>
                  <a:cubicBezTo>
                    <a:pt x="3372577" y="910806"/>
                    <a:pt x="3372710" y="914709"/>
                    <a:pt x="3371387" y="917586"/>
                  </a:cubicBezTo>
                  <a:cubicBezTo>
                    <a:pt x="3370031" y="920728"/>
                    <a:pt x="3367253" y="923407"/>
                    <a:pt x="3364011" y="925755"/>
                  </a:cubicBezTo>
                  <a:cubicBezTo>
                    <a:pt x="3358554" y="929591"/>
                    <a:pt x="3352370" y="932700"/>
                    <a:pt x="3346020" y="934817"/>
                  </a:cubicBezTo>
                  <a:cubicBezTo>
                    <a:pt x="3341753" y="936239"/>
                    <a:pt x="3337388" y="937430"/>
                    <a:pt x="3333088" y="938422"/>
                  </a:cubicBezTo>
                  <a:cubicBezTo>
                    <a:pt x="3331104" y="938885"/>
                    <a:pt x="3329516" y="938852"/>
                    <a:pt x="3329020" y="938620"/>
                  </a:cubicBezTo>
                  <a:cubicBezTo>
                    <a:pt x="3328392" y="938257"/>
                    <a:pt x="3328789" y="938554"/>
                    <a:pt x="3328623" y="938422"/>
                  </a:cubicBezTo>
                  <a:cubicBezTo>
                    <a:pt x="3328723" y="938257"/>
                    <a:pt x="3328193" y="938720"/>
                    <a:pt x="3329020" y="937827"/>
                  </a:cubicBezTo>
                  <a:cubicBezTo>
                    <a:pt x="3329715" y="937099"/>
                    <a:pt x="3330740" y="936173"/>
                    <a:pt x="3331633" y="935412"/>
                  </a:cubicBezTo>
                  <a:cubicBezTo>
                    <a:pt x="3333485" y="933792"/>
                    <a:pt x="3335403" y="932237"/>
                    <a:pt x="3337388" y="930782"/>
                  </a:cubicBezTo>
                  <a:cubicBezTo>
                    <a:pt x="3339372" y="929327"/>
                    <a:pt x="3341489" y="927971"/>
                    <a:pt x="3343672" y="926714"/>
                  </a:cubicBezTo>
                  <a:lnTo>
                    <a:pt x="3341092" y="921224"/>
                  </a:lnTo>
                  <a:cubicBezTo>
                    <a:pt x="3335503" y="923837"/>
                    <a:pt x="3330277" y="927177"/>
                    <a:pt x="3325581" y="931146"/>
                  </a:cubicBezTo>
                  <a:cubicBezTo>
                    <a:pt x="3324820" y="931774"/>
                    <a:pt x="3323993" y="932436"/>
                    <a:pt x="3323133" y="933329"/>
                  </a:cubicBezTo>
                  <a:cubicBezTo>
                    <a:pt x="3322108" y="934387"/>
                    <a:pt x="3321215" y="935776"/>
                    <a:pt x="3320884" y="937264"/>
                  </a:cubicBezTo>
                  <a:cubicBezTo>
                    <a:pt x="3320785" y="937794"/>
                    <a:pt x="3320719" y="938356"/>
                    <a:pt x="3320719" y="938885"/>
                  </a:cubicBezTo>
                  <a:cubicBezTo>
                    <a:pt x="3320686" y="941828"/>
                    <a:pt x="3323034" y="944805"/>
                    <a:pt x="3325515" y="946029"/>
                  </a:cubicBezTo>
                  <a:cubicBezTo>
                    <a:pt x="3328193" y="947352"/>
                    <a:pt x="3330839" y="947352"/>
                    <a:pt x="3333055" y="947120"/>
                  </a:cubicBezTo>
                  <a:cubicBezTo>
                    <a:pt x="3337421" y="946558"/>
                    <a:pt x="3340893" y="945698"/>
                    <a:pt x="3344796" y="944673"/>
                  </a:cubicBezTo>
                  <a:cubicBezTo>
                    <a:pt x="3348897" y="943515"/>
                    <a:pt x="3352833" y="941762"/>
                    <a:pt x="3356372" y="939447"/>
                  </a:cubicBezTo>
                  <a:cubicBezTo>
                    <a:pt x="3360903" y="936438"/>
                    <a:pt x="3365103" y="933329"/>
                    <a:pt x="3369072" y="929558"/>
                  </a:cubicBezTo>
                  <a:cubicBezTo>
                    <a:pt x="3372412" y="926913"/>
                    <a:pt x="3375686" y="923605"/>
                    <a:pt x="3377373" y="919074"/>
                  </a:cubicBezTo>
                  <a:cubicBezTo>
                    <a:pt x="3378960" y="914609"/>
                    <a:pt x="3378861" y="909351"/>
                    <a:pt x="3375818" y="905084"/>
                  </a:cubicBezTo>
                  <a:cubicBezTo>
                    <a:pt x="3373536" y="901876"/>
                    <a:pt x="3369634" y="900322"/>
                    <a:pt x="3366260" y="900057"/>
                  </a:cubicBezTo>
                  <a:cubicBezTo>
                    <a:pt x="3362854" y="899760"/>
                    <a:pt x="3359712" y="900256"/>
                    <a:pt x="3356801" y="900653"/>
                  </a:cubicBezTo>
                  <a:cubicBezTo>
                    <a:pt x="3354486" y="901016"/>
                    <a:pt x="3352171" y="901281"/>
                    <a:pt x="3349823" y="901513"/>
                  </a:cubicBezTo>
                  <a:cubicBezTo>
                    <a:pt x="3342249" y="902240"/>
                    <a:pt x="3334543" y="903431"/>
                    <a:pt x="3326904" y="905812"/>
                  </a:cubicBezTo>
                  <a:cubicBezTo>
                    <a:pt x="3322803" y="907069"/>
                    <a:pt x="3318867" y="909152"/>
                    <a:pt x="3315427" y="911864"/>
                  </a:cubicBezTo>
                  <a:cubicBezTo>
                    <a:pt x="3311128" y="915370"/>
                    <a:pt x="3307258" y="919372"/>
                    <a:pt x="3304216" y="923936"/>
                  </a:cubicBezTo>
                  <a:cubicBezTo>
                    <a:pt x="3298825" y="930418"/>
                    <a:pt x="3294922" y="938819"/>
                    <a:pt x="3295187" y="947715"/>
                  </a:cubicBezTo>
                  <a:cubicBezTo>
                    <a:pt x="3295319" y="954098"/>
                    <a:pt x="3297766" y="961077"/>
                    <a:pt x="3303323" y="965343"/>
                  </a:cubicBezTo>
                  <a:cubicBezTo>
                    <a:pt x="3305406" y="966997"/>
                    <a:pt x="3307787" y="968287"/>
                    <a:pt x="3310202" y="969213"/>
                  </a:cubicBezTo>
                  <a:cubicBezTo>
                    <a:pt x="3318272" y="972222"/>
                    <a:pt x="3326672" y="971495"/>
                    <a:pt x="3334279" y="970536"/>
                  </a:cubicBezTo>
                  <a:cubicBezTo>
                    <a:pt x="3338446" y="969973"/>
                    <a:pt x="3342547" y="968882"/>
                    <a:pt x="3346384" y="967195"/>
                  </a:cubicBezTo>
                  <a:cubicBezTo>
                    <a:pt x="3351278" y="965112"/>
                    <a:pt x="3356008" y="962764"/>
                    <a:pt x="3360539" y="960217"/>
                  </a:cubicBezTo>
                  <a:cubicBezTo>
                    <a:pt x="3368112" y="957042"/>
                    <a:pt x="3375355" y="953338"/>
                    <a:pt x="3382400" y="949270"/>
                  </a:cubicBezTo>
                  <a:cubicBezTo>
                    <a:pt x="3387592" y="946260"/>
                    <a:pt x="3392653" y="943085"/>
                    <a:pt x="3397613" y="939745"/>
                  </a:cubicBezTo>
                  <a:cubicBezTo>
                    <a:pt x="3399532" y="938455"/>
                    <a:pt x="3401516" y="937198"/>
                    <a:pt x="3403500" y="936008"/>
                  </a:cubicBezTo>
                  <a:cubicBezTo>
                    <a:pt x="3410016" y="932138"/>
                    <a:pt x="3416432" y="928070"/>
                    <a:pt x="3422749" y="923936"/>
                  </a:cubicBezTo>
                  <a:cubicBezTo>
                    <a:pt x="3426155" y="921687"/>
                    <a:pt x="3429297" y="919140"/>
                    <a:pt x="3432208" y="916296"/>
                  </a:cubicBezTo>
                  <a:lnTo>
                    <a:pt x="3443221" y="905514"/>
                  </a:lnTo>
                  <a:cubicBezTo>
                    <a:pt x="3449571" y="900620"/>
                    <a:pt x="3455987" y="895791"/>
                    <a:pt x="3462503" y="891161"/>
                  </a:cubicBezTo>
                  <a:lnTo>
                    <a:pt x="3461543" y="889838"/>
                  </a:lnTo>
                  <a:lnTo>
                    <a:pt x="3461874" y="889573"/>
                  </a:lnTo>
                  <a:cubicBezTo>
                    <a:pt x="3462503" y="889077"/>
                    <a:pt x="3463495" y="888383"/>
                    <a:pt x="3463991" y="888085"/>
                  </a:cubicBezTo>
                  <a:lnTo>
                    <a:pt x="3465248" y="887192"/>
                  </a:lnTo>
                  <a:lnTo>
                    <a:pt x="3470374" y="883719"/>
                  </a:lnTo>
                  <a:cubicBezTo>
                    <a:pt x="3475864" y="879850"/>
                    <a:pt x="3481751" y="876609"/>
                    <a:pt x="3487671" y="873500"/>
                  </a:cubicBezTo>
                  <a:cubicBezTo>
                    <a:pt x="3493823" y="870192"/>
                    <a:pt x="3500173" y="867183"/>
                    <a:pt x="3506225" y="863677"/>
                  </a:cubicBezTo>
                  <a:cubicBezTo>
                    <a:pt x="3512410" y="860502"/>
                    <a:pt x="3518462" y="856963"/>
                    <a:pt x="3524547" y="853491"/>
                  </a:cubicBezTo>
                  <a:lnTo>
                    <a:pt x="3531162" y="849786"/>
                  </a:lnTo>
                  <a:cubicBezTo>
                    <a:pt x="3538603" y="846182"/>
                    <a:pt x="3546342" y="843205"/>
                    <a:pt x="3553949" y="839964"/>
                  </a:cubicBezTo>
                  <a:cubicBezTo>
                    <a:pt x="3560233" y="837583"/>
                    <a:pt x="3566616" y="835466"/>
                    <a:pt x="3573065" y="833614"/>
                  </a:cubicBezTo>
                  <a:cubicBezTo>
                    <a:pt x="3586658" y="830141"/>
                    <a:pt x="3599954" y="825974"/>
                    <a:pt x="3613315" y="821774"/>
                  </a:cubicBezTo>
                  <a:lnTo>
                    <a:pt x="3620558" y="819459"/>
                  </a:lnTo>
                  <a:cubicBezTo>
                    <a:pt x="3628595" y="817640"/>
                    <a:pt x="3636764" y="816251"/>
                    <a:pt x="3644900" y="814928"/>
                  </a:cubicBezTo>
                  <a:cubicBezTo>
                    <a:pt x="3651547" y="814134"/>
                    <a:pt x="3658195" y="813109"/>
                    <a:pt x="3664909" y="813241"/>
                  </a:cubicBezTo>
                  <a:cubicBezTo>
                    <a:pt x="3671887" y="813142"/>
                    <a:pt x="3678832" y="812811"/>
                    <a:pt x="3685778" y="812844"/>
                  </a:cubicBezTo>
                  <a:cubicBezTo>
                    <a:pt x="3692723" y="812480"/>
                    <a:pt x="3699635" y="812646"/>
                    <a:pt x="3706581" y="812447"/>
                  </a:cubicBezTo>
                  <a:cubicBezTo>
                    <a:pt x="3709127" y="812315"/>
                    <a:pt x="3711641" y="812315"/>
                    <a:pt x="3714121" y="812480"/>
                  </a:cubicBezTo>
                  <a:lnTo>
                    <a:pt x="3726325" y="813935"/>
                  </a:lnTo>
                  <a:lnTo>
                    <a:pt x="3738364" y="816350"/>
                  </a:lnTo>
                  <a:cubicBezTo>
                    <a:pt x="3744879" y="817640"/>
                    <a:pt x="3751130" y="820087"/>
                    <a:pt x="3757248" y="822435"/>
                  </a:cubicBezTo>
                  <a:cubicBezTo>
                    <a:pt x="3769783" y="828223"/>
                    <a:pt x="3781954" y="834143"/>
                    <a:pt x="3793463" y="841551"/>
                  </a:cubicBezTo>
                  <a:cubicBezTo>
                    <a:pt x="3795712" y="842709"/>
                    <a:pt x="3797564" y="844329"/>
                    <a:pt x="3799549" y="845818"/>
                  </a:cubicBezTo>
                  <a:cubicBezTo>
                    <a:pt x="3802492" y="848596"/>
                    <a:pt x="3805799" y="850977"/>
                    <a:pt x="3808445" y="854053"/>
                  </a:cubicBezTo>
                  <a:lnTo>
                    <a:pt x="3816449" y="863181"/>
                  </a:lnTo>
                  <a:cubicBezTo>
                    <a:pt x="3818433" y="865794"/>
                    <a:pt x="3820120" y="868671"/>
                    <a:pt x="3821906" y="871416"/>
                  </a:cubicBezTo>
                  <a:cubicBezTo>
                    <a:pt x="3823626" y="874227"/>
                    <a:pt x="3825511" y="876906"/>
                    <a:pt x="3826635" y="880048"/>
                  </a:cubicBezTo>
                  <a:cubicBezTo>
                    <a:pt x="3829314" y="886398"/>
                    <a:pt x="3832489" y="892384"/>
                    <a:pt x="3834606" y="898933"/>
                  </a:cubicBezTo>
                  <a:lnTo>
                    <a:pt x="3838442" y="908491"/>
                  </a:lnTo>
                  <a:cubicBezTo>
                    <a:pt x="3839401" y="911765"/>
                    <a:pt x="3840460" y="915039"/>
                    <a:pt x="3841584" y="918314"/>
                  </a:cubicBezTo>
                  <a:lnTo>
                    <a:pt x="3844032" y="925424"/>
                  </a:lnTo>
                  <a:cubicBezTo>
                    <a:pt x="3845322" y="933494"/>
                    <a:pt x="3846876" y="941564"/>
                    <a:pt x="3847604" y="949733"/>
                  </a:cubicBezTo>
                  <a:cubicBezTo>
                    <a:pt x="3848000" y="956380"/>
                    <a:pt x="3848331" y="963061"/>
                    <a:pt x="3848166" y="969709"/>
                  </a:cubicBezTo>
                  <a:cubicBezTo>
                    <a:pt x="3847571" y="976687"/>
                    <a:pt x="3847273" y="983633"/>
                    <a:pt x="3847207" y="990578"/>
                  </a:cubicBezTo>
                  <a:cubicBezTo>
                    <a:pt x="3846942" y="997523"/>
                    <a:pt x="3846446" y="1004469"/>
                    <a:pt x="3846479" y="1011480"/>
                  </a:cubicBezTo>
                  <a:lnTo>
                    <a:pt x="3846016" y="1023982"/>
                  </a:lnTo>
                  <a:lnTo>
                    <a:pt x="3864041" y="1019219"/>
                  </a:lnTo>
                  <a:cubicBezTo>
                    <a:pt x="3866257" y="1018690"/>
                    <a:pt x="3868406" y="1017962"/>
                    <a:pt x="3870655" y="1017598"/>
                  </a:cubicBezTo>
                  <a:lnTo>
                    <a:pt x="3877369" y="1016606"/>
                  </a:lnTo>
                  <a:cubicBezTo>
                    <a:pt x="3881007" y="1016143"/>
                    <a:pt x="3884645" y="1015548"/>
                    <a:pt x="3888316" y="1015283"/>
                  </a:cubicBezTo>
                  <a:lnTo>
                    <a:pt x="3899297" y="1015548"/>
                  </a:lnTo>
                  <a:cubicBezTo>
                    <a:pt x="3901215" y="1015647"/>
                    <a:pt x="3903100" y="1015614"/>
                    <a:pt x="3905018" y="1015746"/>
                  </a:cubicBezTo>
                  <a:lnTo>
                    <a:pt x="3910707" y="1016474"/>
                  </a:lnTo>
                  <a:cubicBezTo>
                    <a:pt x="3914477" y="1016970"/>
                    <a:pt x="3918280" y="1017135"/>
                    <a:pt x="3922051" y="1017731"/>
                  </a:cubicBezTo>
                  <a:cubicBezTo>
                    <a:pt x="3929558" y="1019120"/>
                    <a:pt x="3937132" y="1020013"/>
                    <a:pt x="3944673" y="1021799"/>
                  </a:cubicBezTo>
                  <a:cubicBezTo>
                    <a:pt x="3947385" y="1022361"/>
                    <a:pt x="3950163" y="1022824"/>
                    <a:pt x="3952875" y="1023485"/>
                  </a:cubicBezTo>
                  <a:cubicBezTo>
                    <a:pt x="3961540" y="1026330"/>
                    <a:pt x="3970205" y="1029339"/>
                    <a:pt x="3978771" y="1032746"/>
                  </a:cubicBezTo>
                  <a:cubicBezTo>
                    <a:pt x="3985749" y="1035425"/>
                    <a:pt x="3992595" y="1038600"/>
                    <a:pt x="3999375" y="1041808"/>
                  </a:cubicBezTo>
                  <a:cubicBezTo>
                    <a:pt x="4013497" y="1048621"/>
                    <a:pt x="4028281" y="1054541"/>
                    <a:pt x="4043726" y="1058377"/>
                  </a:cubicBezTo>
                  <a:cubicBezTo>
                    <a:pt x="4046471" y="1059171"/>
                    <a:pt x="4049282" y="1059800"/>
                    <a:pt x="4052093" y="1060329"/>
                  </a:cubicBezTo>
                  <a:lnTo>
                    <a:pt x="4065620" y="1064099"/>
                  </a:lnTo>
                  <a:lnTo>
                    <a:pt x="4079412" y="1066943"/>
                  </a:lnTo>
                  <a:cubicBezTo>
                    <a:pt x="4086853" y="1068630"/>
                    <a:pt x="4094460" y="1069258"/>
                    <a:pt x="4102000" y="1070846"/>
                  </a:cubicBezTo>
                  <a:cubicBezTo>
                    <a:pt x="4109872" y="1071937"/>
                    <a:pt x="4117942" y="1072268"/>
                    <a:pt x="4125912" y="1072533"/>
                  </a:cubicBezTo>
                  <a:cubicBezTo>
                    <a:pt x="4133817" y="1072268"/>
                    <a:pt x="4141721" y="1071772"/>
                    <a:pt x="4149592" y="1070978"/>
                  </a:cubicBezTo>
                  <a:lnTo>
                    <a:pt x="4158059" y="1069887"/>
                  </a:lnTo>
                  <a:cubicBezTo>
                    <a:pt x="4167319" y="1069325"/>
                    <a:pt x="4176613" y="1068696"/>
                    <a:pt x="4185840" y="1067737"/>
                  </a:cubicBezTo>
                  <a:cubicBezTo>
                    <a:pt x="4193381" y="1067109"/>
                    <a:pt x="4200889" y="1066579"/>
                    <a:pt x="4208429" y="1066150"/>
                  </a:cubicBezTo>
                  <a:cubicBezTo>
                    <a:pt x="4224172" y="1065389"/>
                    <a:pt x="4239815" y="1063239"/>
                    <a:pt x="4255227" y="1059998"/>
                  </a:cubicBezTo>
                  <a:lnTo>
                    <a:pt x="4263529" y="1058212"/>
                  </a:lnTo>
                  <a:lnTo>
                    <a:pt x="4291012" y="1054210"/>
                  </a:lnTo>
                  <a:cubicBezTo>
                    <a:pt x="4298454" y="1053086"/>
                    <a:pt x="4305928" y="1052226"/>
                    <a:pt x="4313436" y="1051597"/>
                  </a:cubicBezTo>
                  <a:cubicBezTo>
                    <a:pt x="4329079" y="1050308"/>
                    <a:pt x="4344590" y="1048125"/>
                    <a:pt x="4359936" y="1045115"/>
                  </a:cubicBezTo>
                  <a:lnTo>
                    <a:pt x="4368271" y="1043627"/>
                  </a:lnTo>
                  <a:cubicBezTo>
                    <a:pt x="4377432" y="1042535"/>
                    <a:pt x="4386593" y="1041676"/>
                    <a:pt x="4395787" y="1041014"/>
                  </a:cubicBezTo>
                  <a:cubicBezTo>
                    <a:pt x="4403229" y="1040286"/>
                    <a:pt x="4410703" y="1040452"/>
                    <a:pt x="4418178" y="1040518"/>
                  </a:cubicBezTo>
                  <a:lnTo>
                    <a:pt x="4441362" y="1041345"/>
                  </a:lnTo>
                  <a:cubicBezTo>
                    <a:pt x="4445198" y="1041609"/>
                    <a:pt x="4449035" y="1041808"/>
                    <a:pt x="4452904" y="1041940"/>
                  </a:cubicBezTo>
                  <a:cubicBezTo>
                    <a:pt x="4458262" y="1042172"/>
                    <a:pt x="4456641" y="1041907"/>
                    <a:pt x="4458361" y="1041841"/>
                  </a:cubicBezTo>
                  <a:cubicBezTo>
                    <a:pt x="4459254" y="1041808"/>
                    <a:pt x="4460478" y="1041775"/>
                    <a:pt x="4461999" y="1041841"/>
                  </a:cubicBezTo>
                  <a:lnTo>
                    <a:pt x="4447513" y="1048852"/>
                  </a:lnTo>
                  <a:lnTo>
                    <a:pt x="4437558" y="1053483"/>
                  </a:lnTo>
                  <a:cubicBezTo>
                    <a:pt x="4434185" y="1054839"/>
                    <a:pt x="4430679" y="1055897"/>
                    <a:pt x="4427207" y="1057054"/>
                  </a:cubicBezTo>
                  <a:cubicBezTo>
                    <a:pt x="4412688" y="1061685"/>
                    <a:pt x="4398698" y="1067572"/>
                    <a:pt x="4384344" y="1072698"/>
                  </a:cubicBezTo>
                  <a:lnTo>
                    <a:pt x="4376671" y="1075708"/>
                  </a:ln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40"/>
                    <a:pt x="3585997" y="1122671"/>
                  </a:cubicBezTo>
                  <a:cubicBezTo>
                    <a:pt x="3584178" y="1118934"/>
                    <a:pt x="3581367" y="1115494"/>
                    <a:pt x="3578026" y="1113312"/>
                  </a:cubicBezTo>
                  <a:close/>
                  <a:moveTo>
                    <a:pt x="3539331" y="1176183"/>
                  </a:moveTo>
                  <a:cubicBezTo>
                    <a:pt x="3527524" y="1181607"/>
                    <a:pt x="3515585" y="1186403"/>
                    <a:pt x="3503414" y="1191033"/>
                  </a:cubicBezTo>
                  <a:cubicBezTo>
                    <a:pt x="3501198" y="1191794"/>
                    <a:pt x="3498982" y="1192653"/>
                    <a:pt x="3496733" y="1193348"/>
                  </a:cubicBezTo>
                  <a:cubicBezTo>
                    <a:pt x="3489259" y="1195134"/>
                    <a:pt x="3481652" y="1196391"/>
                    <a:pt x="3474012" y="1197151"/>
                  </a:cubicBezTo>
                  <a:cubicBezTo>
                    <a:pt x="3467860" y="1197747"/>
                    <a:pt x="3461676" y="1197581"/>
                    <a:pt x="3456351" y="1195729"/>
                  </a:cubicBezTo>
                  <a:cubicBezTo>
                    <a:pt x="3450596" y="1193877"/>
                    <a:pt x="3446495" y="1190404"/>
                    <a:pt x="3447057" y="1187229"/>
                  </a:cubicBezTo>
                  <a:cubicBezTo>
                    <a:pt x="3447124" y="1183426"/>
                    <a:pt x="3451555" y="1178002"/>
                    <a:pt x="3455326" y="1172710"/>
                  </a:cubicBezTo>
                  <a:lnTo>
                    <a:pt x="3459592" y="1167055"/>
                  </a:lnTo>
                  <a:cubicBezTo>
                    <a:pt x="3464785" y="1161333"/>
                    <a:pt x="3470242" y="1155843"/>
                    <a:pt x="3475963" y="1150684"/>
                  </a:cubicBezTo>
                  <a:cubicBezTo>
                    <a:pt x="3480660" y="1146484"/>
                    <a:pt x="3485587" y="1142581"/>
                    <a:pt x="3490879" y="1139274"/>
                  </a:cubicBezTo>
                  <a:cubicBezTo>
                    <a:pt x="3501859" y="1132295"/>
                    <a:pt x="3512840" y="1125681"/>
                    <a:pt x="3524415" y="1120224"/>
                  </a:cubicBezTo>
                  <a:cubicBezTo>
                    <a:pt x="3526499" y="1119232"/>
                    <a:pt x="3528681" y="1118438"/>
                    <a:pt x="3530798" y="1117512"/>
                  </a:cubicBezTo>
                  <a:cubicBezTo>
                    <a:pt x="3537909" y="1115594"/>
                    <a:pt x="3545582" y="1114833"/>
                    <a:pt x="3553056" y="1115064"/>
                  </a:cubicBezTo>
                  <a:cubicBezTo>
                    <a:pt x="3559109" y="1115296"/>
                    <a:pt x="3565194" y="1116487"/>
                    <a:pt x="3570188" y="1119099"/>
                  </a:cubicBezTo>
                  <a:cubicBezTo>
                    <a:pt x="3575480" y="1121811"/>
                    <a:pt x="3578919" y="1125548"/>
                    <a:pt x="3579415" y="1130377"/>
                  </a:cubicBezTo>
                  <a:cubicBezTo>
                    <a:pt x="3580011" y="1135107"/>
                    <a:pt x="3578622" y="1141357"/>
                    <a:pt x="3576141" y="1146583"/>
                  </a:cubicBezTo>
                  <a:cubicBezTo>
                    <a:pt x="3575182" y="1148534"/>
                    <a:pt x="3574057" y="1150419"/>
                    <a:pt x="3572735" y="1152238"/>
                  </a:cubicBezTo>
                  <a:cubicBezTo>
                    <a:pt x="3568005" y="1157828"/>
                    <a:pt x="3561854" y="1162458"/>
                    <a:pt x="3555570" y="1166923"/>
                  </a:cubicBezTo>
                  <a:cubicBezTo>
                    <a:pt x="3550476" y="1170495"/>
                    <a:pt x="3544986" y="1173570"/>
                    <a:pt x="3539331" y="1176183"/>
                  </a:cubicBezTo>
                  <a:close/>
                  <a:moveTo>
                    <a:pt x="1147729" y="1116784"/>
                  </a:moveTo>
                  <a:cubicBezTo>
                    <a:pt x="1143496" y="1115494"/>
                    <a:pt x="1139031" y="1115097"/>
                    <a:pt x="1134731" y="1115097"/>
                  </a:cubicBezTo>
                  <a:cubicBezTo>
                    <a:pt x="1116607" y="1115726"/>
                    <a:pt x="1100435" y="1123961"/>
                    <a:pt x="1087272" y="1135007"/>
                  </a:cubicBezTo>
                  <a:cubicBezTo>
                    <a:pt x="1084890" y="1137025"/>
                    <a:pt x="1082675" y="1139241"/>
                    <a:pt x="1080525" y="1141556"/>
                  </a:cubicBezTo>
                  <a:cubicBezTo>
                    <a:pt x="1076721" y="1145326"/>
                    <a:pt x="1073613" y="1149725"/>
                    <a:pt x="1071661" y="1154917"/>
                  </a:cubicBezTo>
                  <a:cubicBezTo>
                    <a:pt x="1069743" y="1159977"/>
                    <a:pt x="1069346" y="1166724"/>
                    <a:pt x="1072819" y="1172016"/>
                  </a:cubicBezTo>
                  <a:cubicBezTo>
                    <a:pt x="1075531" y="1176315"/>
                    <a:pt x="1080062" y="1178928"/>
                    <a:pt x="1084394" y="1180185"/>
                  </a:cubicBezTo>
                  <a:cubicBezTo>
                    <a:pt x="1088760" y="1181475"/>
                    <a:pt x="1093225" y="1181806"/>
                    <a:pt x="1097524" y="1181607"/>
                  </a:cubicBezTo>
                  <a:cubicBezTo>
                    <a:pt x="1106421" y="1181309"/>
                    <a:pt x="1115119" y="1178829"/>
                    <a:pt x="1122990" y="1175257"/>
                  </a:cubicBezTo>
                  <a:cubicBezTo>
                    <a:pt x="1130928" y="1171586"/>
                    <a:pt x="1138006" y="1167154"/>
                    <a:pt x="1144885" y="1161796"/>
                  </a:cubicBezTo>
                  <a:cubicBezTo>
                    <a:pt x="1147464" y="1159746"/>
                    <a:pt x="1149680" y="1157398"/>
                    <a:pt x="1151764" y="1154950"/>
                  </a:cubicBezTo>
                  <a:cubicBezTo>
                    <a:pt x="1155303" y="1151114"/>
                    <a:pt x="1158379" y="1146748"/>
                    <a:pt x="1160396" y="1141655"/>
                  </a:cubicBezTo>
                  <a:cubicBezTo>
                    <a:pt x="1162380" y="1136760"/>
                    <a:pt x="1163174" y="1130013"/>
                    <a:pt x="1159536" y="1124457"/>
                  </a:cubicBezTo>
                  <a:cubicBezTo>
                    <a:pt x="1156560" y="1120058"/>
                    <a:pt x="1151896" y="1118074"/>
                    <a:pt x="1147729" y="1116784"/>
                  </a:cubicBezTo>
                  <a:close/>
                  <a:moveTo>
                    <a:pt x="1154311" y="1140299"/>
                  </a:moveTo>
                  <a:cubicBezTo>
                    <a:pt x="1152690" y="1144102"/>
                    <a:pt x="1150210" y="1147674"/>
                    <a:pt x="1147299" y="1150816"/>
                  </a:cubicBezTo>
                  <a:cubicBezTo>
                    <a:pt x="1143066" y="1155479"/>
                    <a:pt x="1137543" y="1158787"/>
                    <a:pt x="1131788" y="1162226"/>
                  </a:cubicBezTo>
                  <a:cubicBezTo>
                    <a:pt x="1129572" y="1163516"/>
                    <a:pt x="1127290" y="1164707"/>
                    <a:pt x="1124942" y="1165699"/>
                  </a:cubicBezTo>
                  <a:cubicBezTo>
                    <a:pt x="1117302" y="1168973"/>
                    <a:pt x="1109431" y="1171421"/>
                    <a:pt x="1101559" y="1172247"/>
                  </a:cubicBezTo>
                  <a:cubicBezTo>
                    <a:pt x="1097293" y="1172677"/>
                    <a:pt x="1093225" y="1173140"/>
                    <a:pt x="1089322" y="1173041"/>
                  </a:cubicBezTo>
                  <a:cubicBezTo>
                    <a:pt x="1084361" y="1172942"/>
                    <a:pt x="1079632" y="1171388"/>
                    <a:pt x="1077218" y="1167320"/>
                  </a:cubicBezTo>
                  <a:cubicBezTo>
                    <a:pt x="1074241" y="1160473"/>
                    <a:pt x="1079004" y="1151643"/>
                    <a:pt x="1084791" y="1145888"/>
                  </a:cubicBezTo>
                  <a:cubicBezTo>
                    <a:pt x="1089421" y="1141457"/>
                    <a:pt x="1094713" y="1137554"/>
                    <a:pt x="1100302" y="1134181"/>
                  </a:cubicBezTo>
                  <a:cubicBezTo>
                    <a:pt x="1102518" y="1132891"/>
                    <a:pt x="1104767" y="1131700"/>
                    <a:pt x="1107115" y="1130708"/>
                  </a:cubicBezTo>
                  <a:cubicBezTo>
                    <a:pt x="1114722" y="1127566"/>
                    <a:pt x="1122693" y="1125119"/>
                    <a:pt x="1130531" y="1124424"/>
                  </a:cubicBezTo>
                  <a:cubicBezTo>
                    <a:pt x="1134731" y="1124060"/>
                    <a:pt x="1138799" y="1123763"/>
                    <a:pt x="1142768" y="1123895"/>
                  </a:cubicBezTo>
                  <a:cubicBezTo>
                    <a:pt x="1147961" y="1124060"/>
                    <a:pt x="1152822" y="1125449"/>
                    <a:pt x="1155237" y="1129220"/>
                  </a:cubicBezTo>
                  <a:cubicBezTo>
                    <a:pt x="1156692" y="1132362"/>
                    <a:pt x="1155898" y="1136562"/>
                    <a:pt x="1154311" y="1140299"/>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568"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587"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086"/>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190"/>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1376627" y="144308"/>
                  </a:moveTo>
                  <a:cubicBezTo>
                    <a:pt x="1378214" y="139347"/>
                    <a:pt x="1380992" y="134684"/>
                    <a:pt x="1384796" y="130980"/>
                  </a:cubicBezTo>
                  <a:cubicBezTo>
                    <a:pt x="1386251" y="129491"/>
                    <a:pt x="1387905" y="128268"/>
                    <a:pt x="1389657" y="127209"/>
                  </a:cubicBezTo>
                  <a:cubicBezTo>
                    <a:pt x="1395445" y="123869"/>
                    <a:pt x="1402060" y="122282"/>
                    <a:pt x="1408145" y="123042"/>
                  </a:cubicBezTo>
                  <a:cubicBezTo>
                    <a:pt x="1411353" y="123373"/>
                    <a:pt x="1414826" y="124101"/>
                    <a:pt x="1418497" y="124663"/>
                  </a:cubicBezTo>
                  <a:lnTo>
                    <a:pt x="1433115" y="127375"/>
                  </a:lnTo>
                  <a:cubicBezTo>
                    <a:pt x="1436919" y="128433"/>
                    <a:pt x="1440954" y="129359"/>
                    <a:pt x="1445220" y="129425"/>
                  </a:cubicBezTo>
                  <a:cubicBezTo>
                    <a:pt x="1446278" y="129458"/>
                    <a:pt x="1447370" y="129293"/>
                    <a:pt x="1448461" y="129227"/>
                  </a:cubicBezTo>
                  <a:cubicBezTo>
                    <a:pt x="1449619" y="129095"/>
                    <a:pt x="1451239" y="128598"/>
                    <a:pt x="1452628" y="128301"/>
                  </a:cubicBezTo>
                  <a:cubicBezTo>
                    <a:pt x="1455241" y="127309"/>
                    <a:pt x="1457688" y="126019"/>
                    <a:pt x="1460169" y="124597"/>
                  </a:cubicBezTo>
                  <a:cubicBezTo>
                    <a:pt x="1460235" y="124431"/>
                    <a:pt x="1460433" y="124332"/>
                    <a:pt x="1460367" y="124134"/>
                  </a:cubicBezTo>
                  <a:lnTo>
                    <a:pt x="1459772" y="123505"/>
                  </a:lnTo>
                  <a:lnTo>
                    <a:pt x="1458548" y="122248"/>
                  </a:lnTo>
                  <a:lnTo>
                    <a:pt x="1456167" y="119702"/>
                  </a:lnTo>
                  <a:lnTo>
                    <a:pt x="1452132" y="115369"/>
                  </a:lnTo>
                  <a:cubicBezTo>
                    <a:pt x="1450181" y="113153"/>
                    <a:pt x="1448296" y="110938"/>
                    <a:pt x="1446510" y="108622"/>
                  </a:cubicBezTo>
                  <a:cubicBezTo>
                    <a:pt x="1445121" y="106836"/>
                    <a:pt x="1443864" y="104951"/>
                    <a:pt x="1442806" y="103000"/>
                  </a:cubicBezTo>
                  <a:cubicBezTo>
                    <a:pt x="1439366" y="96617"/>
                    <a:pt x="1437150" y="89771"/>
                    <a:pt x="1437382" y="83222"/>
                  </a:cubicBezTo>
                  <a:cubicBezTo>
                    <a:pt x="1437514" y="79717"/>
                    <a:pt x="1437911" y="76343"/>
                    <a:pt x="1438572" y="72738"/>
                  </a:cubicBezTo>
                  <a:cubicBezTo>
                    <a:pt x="1439366" y="68174"/>
                    <a:pt x="1441152" y="63544"/>
                    <a:pt x="1443500" y="59145"/>
                  </a:cubicBezTo>
                  <a:cubicBezTo>
                    <a:pt x="1447932" y="52762"/>
                    <a:pt x="1453587" y="47206"/>
                    <a:pt x="1459904" y="42477"/>
                  </a:cubicBezTo>
                  <a:cubicBezTo>
                    <a:pt x="1464601" y="39037"/>
                    <a:pt x="1469529" y="35895"/>
                    <a:pt x="1474754" y="33315"/>
                  </a:cubicBezTo>
                  <a:cubicBezTo>
                    <a:pt x="1476771" y="32224"/>
                    <a:pt x="1478888" y="31397"/>
                    <a:pt x="1481071" y="30636"/>
                  </a:cubicBezTo>
                  <a:cubicBezTo>
                    <a:pt x="1488049" y="28222"/>
                    <a:pt x="1495226" y="26436"/>
                    <a:pt x="1502469" y="25312"/>
                  </a:cubicBezTo>
                  <a:cubicBezTo>
                    <a:pt x="1506372" y="24749"/>
                    <a:pt x="1510208" y="23956"/>
                    <a:pt x="1514012" y="22997"/>
                  </a:cubicBezTo>
                  <a:cubicBezTo>
                    <a:pt x="1518873" y="21839"/>
                    <a:pt x="1523834" y="20847"/>
                    <a:pt x="1528861" y="20450"/>
                  </a:cubicBezTo>
                  <a:cubicBezTo>
                    <a:pt x="1536700" y="20483"/>
                    <a:pt x="1544472" y="22137"/>
                    <a:pt x="1551285" y="25543"/>
                  </a:cubicBezTo>
                  <a:cubicBezTo>
                    <a:pt x="1556246" y="28057"/>
                    <a:pt x="1560744" y="31629"/>
                    <a:pt x="1563125" y="36325"/>
                  </a:cubicBezTo>
                  <a:cubicBezTo>
                    <a:pt x="1564117" y="38111"/>
                    <a:pt x="1564580" y="40128"/>
                    <a:pt x="1564779" y="42146"/>
                  </a:cubicBezTo>
                  <a:cubicBezTo>
                    <a:pt x="1565242" y="48727"/>
                    <a:pt x="1561967" y="54879"/>
                    <a:pt x="1557403" y="60005"/>
                  </a:cubicBezTo>
                  <a:lnTo>
                    <a:pt x="1549863" y="68472"/>
                  </a:lnTo>
                  <a:cubicBezTo>
                    <a:pt x="1546621" y="72176"/>
                    <a:pt x="1542818" y="75847"/>
                    <a:pt x="1539213" y="79717"/>
                  </a:cubicBezTo>
                  <a:cubicBezTo>
                    <a:pt x="1533624" y="84545"/>
                    <a:pt x="1528068" y="90267"/>
                    <a:pt x="1524694" y="97477"/>
                  </a:cubicBezTo>
                  <a:lnTo>
                    <a:pt x="1524330" y="97708"/>
                  </a:lnTo>
                  <a:lnTo>
                    <a:pt x="1524463" y="97940"/>
                  </a:lnTo>
                  <a:cubicBezTo>
                    <a:pt x="1524165" y="98535"/>
                    <a:pt x="1523801" y="99097"/>
                    <a:pt x="1523570" y="99726"/>
                  </a:cubicBezTo>
                  <a:lnTo>
                    <a:pt x="1526083" y="100652"/>
                  </a:lnTo>
                  <a:lnTo>
                    <a:pt x="1527439" y="102934"/>
                  </a:lnTo>
                  <a:cubicBezTo>
                    <a:pt x="1532334" y="100023"/>
                    <a:pt x="1537163" y="97179"/>
                    <a:pt x="1542157" y="94699"/>
                  </a:cubicBezTo>
                  <a:cubicBezTo>
                    <a:pt x="1544108" y="93740"/>
                    <a:pt x="1546125" y="92913"/>
                    <a:pt x="1548176" y="92251"/>
                  </a:cubicBezTo>
                  <a:cubicBezTo>
                    <a:pt x="1554824" y="90135"/>
                    <a:pt x="1561570" y="89076"/>
                    <a:pt x="1568020" y="89738"/>
                  </a:cubicBezTo>
                  <a:cubicBezTo>
                    <a:pt x="1571492" y="90068"/>
                    <a:pt x="1574833" y="90498"/>
                    <a:pt x="1578173" y="91094"/>
                  </a:cubicBezTo>
                  <a:cubicBezTo>
                    <a:pt x="1582439" y="91821"/>
                    <a:pt x="1586507" y="93673"/>
                    <a:pt x="1589914" y="96518"/>
                  </a:cubicBezTo>
                  <a:cubicBezTo>
                    <a:pt x="1594643" y="101611"/>
                    <a:pt x="1596925" y="108821"/>
                    <a:pt x="1596826" y="115998"/>
                  </a:cubicBezTo>
                  <a:cubicBezTo>
                    <a:pt x="1596793" y="121322"/>
                    <a:pt x="1595669" y="126647"/>
                    <a:pt x="1593552" y="131542"/>
                  </a:cubicBezTo>
                  <a:cubicBezTo>
                    <a:pt x="1592659" y="133394"/>
                    <a:pt x="1591667" y="135246"/>
                    <a:pt x="1590344" y="136867"/>
                  </a:cubicBezTo>
                  <a:cubicBezTo>
                    <a:pt x="1586309" y="142125"/>
                    <a:pt x="1580720" y="145995"/>
                    <a:pt x="1574667" y="148641"/>
                  </a:cubicBezTo>
                  <a:lnTo>
                    <a:pt x="1564845" y="153072"/>
                  </a:lnTo>
                  <a:cubicBezTo>
                    <a:pt x="1560644" y="154991"/>
                    <a:pt x="1556113" y="156512"/>
                    <a:pt x="1551417" y="157636"/>
                  </a:cubicBezTo>
                  <a:cubicBezTo>
                    <a:pt x="1543976" y="158463"/>
                    <a:pt x="1536369" y="158331"/>
                    <a:pt x="1528828" y="157537"/>
                  </a:cubicBezTo>
                  <a:cubicBezTo>
                    <a:pt x="1523272" y="156942"/>
                    <a:pt x="1517650" y="156049"/>
                    <a:pt x="1511928" y="155354"/>
                  </a:cubicBezTo>
                  <a:lnTo>
                    <a:pt x="1505214" y="154362"/>
                  </a:lnTo>
                  <a:cubicBezTo>
                    <a:pt x="1497938" y="153105"/>
                    <a:pt x="1490166" y="152742"/>
                    <a:pt x="1482592" y="153635"/>
                  </a:cubicBezTo>
                  <a:cubicBezTo>
                    <a:pt x="1478491" y="154098"/>
                    <a:pt x="1474456" y="155189"/>
                    <a:pt x="1470785" y="156876"/>
                  </a:cubicBezTo>
                  <a:cubicBezTo>
                    <a:pt x="1466056" y="158992"/>
                    <a:pt x="1461591" y="161374"/>
                    <a:pt x="1457258" y="163920"/>
                  </a:cubicBezTo>
                  <a:cubicBezTo>
                    <a:pt x="1450082" y="167095"/>
                    <a:pt x="1443136" y="170667"/>
                    <a:pt x="1436257" y="174173"/>
                  </a:cubicBezTo>
                  <a:cubicBezTo>
                    <a:pt x="1431197" y="176786"/>
                    <a:pt x="1426203" y="179398"/>
                    <a:pt x="1421077" y="181284"/>
                  </a:cubicBezTo>
                  <a:cubicBezTo>
                    <a:pt x="1419092" y="182044"/>
                    <a:pt x="1417042" y="182607"/>
                    <a:pt x="1414958" y="182904"/>
                  </a:cubicBezTo>
                  <a:cubicBezTo>
                    <a:pt x="1408244" y="184029"/>
                    <a:pt x="1401861" y="182838"/>
                    <a:pt x="1396338" y="179795"/>
                  </a:cubicBezTo>
                  <a:cubicBezTo>
                    <a:pt x="1393362" y="178208"/>
                    <a:pt x="1390517" y="176356"/>
                    <a:pt x="1387673" y="174437"/>
                  </a:cubicBezTo>
                  <a:cubicBezTo>
                    <a:pt x="1384035" y="171990"/>
                    <a:pt x="1380794" y="168749"/>
                    <a:pt x="1378280" y="164912"/>
                  </a:cubicBezTo>
                  <a:cubicBezTo>
                    <a:pt x="1375171" y="158463"/>
                    <a:pt x="1374444" y="151055"/>
                    <a:pt x="1376627" y="144308"/>
                  </a:cubicBez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675672" y="113517"/>
                  </a:moveTo>
                  <a:cubicBezTo>
                    <a:pt x="1676796" y="108821"/>
                    <a:pt x="1678119" y="104058"/>
                    <a:pt x="1680997" y="100222"/>
                  </a:cubicBezTo>
                  <a:cubicBezTo>
                    <a:pt x="1681923" y="98568"/>
                    <a:pt x="1683312" y="97311"/>
                    <a:pt x="1684734" y="96121"/>
                  </a:cubicBezTo>
                  <a:cubicBezTo>
                    <a:pt x="1689397" y="92284"/>
                    <a:pt x="1695053" y="90035"/>
                    <a:pt x="1700940" y="88944"/>
                  </a:cubicBezTo>
                  <a:cubicBezTo>
                    <a:pt x="1704115" y="88382"/>
                    <a:pt x="1707257" y="87853"/>
                    <a:pt x="1710498" y="87059"/>
                  </a:cubicBezTo>
                  <a:cubicBezTo>
                    <a:pt x="1714632" y="86265"/>
                    <a:pt x="1718931" y="85703"/>
                    <a:pt x="1723297" y="85736"/>
                  </a:cubicBezTo>
                  <a:cubicBezTo>
                    <a:pt x="1730011" y="86596"/>
                    <a:pt x="1736692" y="88349"/>
                    <a:pt x="1742843" y="91226"/>
                  </a:cubicBezTo>
                  <a:cubicBezTo>
                    <a:pt x="1747275" y="93409"/>
                    <a:pt x="1751674" y="95889"/>
                    <a:pt x="1755146" y="99230"/>
                  </a:cubicBezTo>
                  <a:cubicBezTo>
                    <a:pt x="1756502" y="100486"/>
                    <a:pt x="1757660" y="101975"/>
                    <a:pt x="1758487" y="103529"/>
                  </a:cubicBezTo>
                  <a:cubicBezTo>
                    <a:pt x="1761331" y="108655"/>
                    <a:pt x="1761232" y="114344"/>
                    <a:pt x="1759016" y="119371"/>
                  </a:cubicBezTo>
                  <a:cubicBezTo>
                    <a:pt x="1757825" y="122116"/>
                    <a:pt x="1756502" y="124861"/>
                    <a:pt x="1755047" y="127739"/>
                  </a:cubicBezTo>
                  <a:cubicBezTo>
                    <a:pt x="1753228" y="131377"/>
                    <a:pt x="1750748" y="134882"/>
                    <a:pt x="1747903" y="138123"/>
                  </a:cubicBezTo>
                  <a:cubicBezTo>
                    <a:pt x="1742711" y="142456"/>
                    <a:pt x="1736824" y="146127"/>
                    <a:pt x="1730606" y="148839"/>
                  </a:cubicBezTo>
                  <a:cubicBezTo>
                    <a:pt x="1726009" y="150790"/>
                    <a:pt x="1721213" y="152246"/>
                    <a:pt x="1716352" y="152940"/>
                  </a:cubicBezTo>
                  <a:cubicBezTo>
                    <a:pt x="1714433" y="153238"/>
                    <a:pt x="1712515" y="153271"/>
                    <a:pt x="1710597" y="153105"/>
                  </a:cubicBezTo>
                  <a:cubicBezTo>
                    <a:pt x="1704479" y="152642"/>
                    <a:pt x="1698625" y="150625"/>
                    <a:pt x="1693928" y="147384"/>
                  </a:cubicBezTo>
                  <a:cubicBezTo>
                    <a:pt x="1691382" y="145631"/>
                    <a:pt x="1688967" y="143779"/>
                    <a:pt x="1686487" y="141861"/>
                  </a:cubicBezTo>
                  <a:cubicBezTo>
                    <a:pt x="1683312" y="139380"/>
                    <a:pt x="1680501" y="136271"/>
                    <a:pt x="1678285" y="132666"/>
                  </a:cubicBezTo>
                  <a:cubicBezTo>
                    <a:pt x="1675606" y="126647"/>
                    <a:pt x="1674647" y="119933"/>
                    <a:pt x="1675672" y="113517"/>
                  </a:cubicBezTo>
                  <a:close/>
                  <a:moveTo>
                    <a:pt x="2923414" y="1148898"/>
                  </a:moveTo>
                  <a:cubicBezTo>
                    <a:pt x="2920471" y="1146384"/>
                    <a:pt x="2916799" y="1144400"/>
                    <a:pt x="2912731" y="1143606"/>
                  </a:cubicBez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43"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29"/>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lose/>
                  <a:moveTo>
                    <a:pt x="2921860" y="1188453"/>
                  </a:moveTo>
                  <a:cubicBezTo>
                    <a:pt x="2920735" y="1190239"/>
                    <a:pt x="2919478" y="1191959"/>
                    <a:pt x="2917990" y="1193513"/>
                  </a:cubicBezTo>
                  <a:cubicBezTo>
                    <a:pt x="2913294" y="1198573"/>
                    <a:pt x="2907737" y="1202939"/>
                    <a:pt x="2901983" y="1206941"/>
                  </a:cubicBezTo>
                  <a:cubicBezTo>
                    <a:pt x="2898874" y="1209091"/>
                    <a:pt x="2895930" y="1211406"/>
                    <a:pt x="2893086" y="1213886"/>
                  </a:cubicBezTo>
                  <a:cubicBezTo>
                    <a:pt x="2889448" y="1217061"/>
                    <a:pt x="2885645" y="1220038"/>
                    <a:pt x="2881643" y="1222816"/>
                  </a:cubicBezTo>
                  <a:cubicBezTo>
                    <a:pt x="2878269" y="1224602"/>
                    <a:pt x="2874863" y="1226256"/>
                    <a:pt x="2871357" y="1227744"/>
                  </a:cubicBezTo>
                  <a:cubicBezTo>
                    <a:pt x="2869604" y="1228471"/>
                    <a:pt x="2867851" y="1229199"/>
                    <a:pt x="2866066" y="1229860"/>
                  </a:cubicBezTo>
                  <a:lnTo>
                    <a:pt x="2862262" y="1231216"/>
                  </a:lnTo>
                  <a:lnTo>
                    <a:pt x="2857963" y="1232672"/>
                  </a:lnTo>
                  <a:lnTo>
                    <a:pt x="2860542" y="1238790"/>
                  </a:lnTo>
                  <a:cubicBezTo>
                    <a:pt x="2861072" y="1240642"/>
                    <a:pt x="2861435" y="1241436"/>
                    <a:pt x="2861634" y="1242858"/>
                  </a:cubicBezTo>
                  <a:cubicBezTo>
                    <a:pt x="2862163" y="1245405"/>
                    <a:pt x="2862295" y="1248051"/>
                    <a:pt x="2862130" y="1250696"/>
                  </a:cubicBezTo>
                  <a:cubicBezTo>
                    <a:pt x="2861998" y="1252747"/>
                    <a:pt x="2861634" y="1254797"/>
                    <a:pt x="2860939" y="1256749"/>
                  </a:cubicBezTo>
                  <a:cubicBezTo>
                    <a:pt x="2858823" y="1263099"/>
                    <a:pt x="2854887" y="1268754"/>
                    <a:pt x="2850058" y="1272888"/>
                  </a:cubicBezTo>
                  <a:cubicBezTo>
                    <a:pt x="2847446" y="1275170"/>
                    <a:pt x="2844800" y="1277254"/>
                    <a:pt x="2842022" y="1279205"/>
                  </a:cubicBezTo>
                  <a:cubicBezTo>
                    <a:pt x="2838450" y="1281719"/>
                    <a:pt x="2834183" y="1283604"/>
                    <a:pt x="2829685" y="1284695"/>
                  </a:cubicBezTo>
                  <a:cubicBezTo>
                    <a:pt x="2822442" y="1285555"/>
                    <a:pt x="2814968" y="1284365"/>
                    <a:pt x="2808089" y="1281785"/>
                  </a:cubicBezTo>
                  <a:cubicBezTo>
                    <a:pt x="2802996" y="1279867"/>
                    <a:pt x="2798299" y="1277056"/>
                    <a:pt x="2794132" y="1273583"/>
                  </a:cubicBezTo>
                  <a:cubicBezTo>
                    <a:pt x="2792478" y="1272260"/>
                    <a:pt x="2791089" y="1270706"/>
                    <a:pt x="2789700" y="1269085"/>
                  </a:cubicBezTo>
                  <a:cubicBezTo>
                    <a:pt x="2787517" y="1266340"/>
                    <a:pt x="2785301" y="1263000"/>
                    <a:pt x="2781333" y="1260519"/>
                  </a:cubicBezTo>
                  <a:cubicBezTo>
                    <a:pt x="2777298" y="1257939"/>
                    <a:pt x="2772172" y="1257609"/>
                    <a:pt x="2768004" y="1258270"/>
                  </a:cubicBezTo>
                  <a:cubicBezTo>
                    <a:pt x="2763374" y="1258998"/>
                    <a:pt x="2759505" y="1260982"/>
                    <a:pt x="2756164" y="1263066"/>
                  </a:cubicBezTo>
                  <a:cubicBezTo>
                    <a:pt x="2751865" y="1265844"/>
                    <a:pt x="2747797" y="1268754"/>
                    <a:pt x="2743729" y="1271565"/>
                  </a:cubicBezTo>
                  <a:cubicBezTo>
                    <a:pt x="2736949" y="1275203"/>
                    <a:pt x="2730136" y="1278676"/>
                    <a:pt x="2722992" y="1280694"/>
                  </a:cubicBezTo>
                  <a:cubicBezTo>
                    <a:pt x="2717767" y="1282248"/>
                    <a:pt x="2712343" y="1282777"/>
                    <a:pt x="2707084" y="1282281"/>
                  </a:cubicBezTo>
                  <a:cubicBezTo>
                    <a:pt x="2705034" y="1282050"/>
                    <a:pt x="2703016" y="1281487"/>
                    <a:pt x="2701065" y="1280793"/>
                  </a:cubicBezTo>
                  <a:cubicBezTo>
                    <a:pt x="2694748" y="1278312"/>
                    <a:pt x="2689026" y="1274410"/>
                    <a:pt x="2683999" y="1269846"/>
                  </a:cubicBezTo>
                  <a:lnTo>
                    <a:pt x="2679832" y="1266208"/>
                  </a:lnTo>
                  <a:cubicBezTo>
                    <a:pt x="2678575" y="1265182"/>
                    <a:pt x="2677682" y="1264289"/>
                    <a:pt x="2676756" y="1263198"/>
                  </a:cubicBezTo>
                  <a:cubicBezTo>
                    <a:pt x="2674474" y="1260453"/>
                    <a:pt x="2673945" y="1257146"/>
                    <a:pt x="2676425" y="1253441"/>
                  </a:cubicBezTo>
                  <a:cubicBezTo>
                    <a:pt x="2680990" y="1248514"/>
                    <a:pt x="2688266" y="1245272"/>
                    <a:pt x="2695244" y="1243983"/>
                  </a:cubicBezTo>
                  <a:cubicBezTo>
                    <a:pt x="2700536" y="1243090"/>
                    <a:pt x="2706059" y="1243222"/>
                    <a:pt x="2711582" y="1243817"/>
                  </a:cubicBezTo>
                  <a:cubicBezTo>
                    <a:pt x="2713732" y="1244016"/>
                    <a:pt x="2715915" y="1244446"/>
                    <a:pt x="2718064" y="1244942"/>
                  </a:cubicBezTo>
                  <a:cubicBezTo>
                    <a:pt x="2725010" y="1246595"/>
                    <a:pt x="2732021" y="1248580"/>
                    <a:pt x="2739529" y="1249870"/>
                  </a:cubicBezTo>
                  <a:cubicBezTo>
                    <a:pt x="2743563" y="1250498"/>
                    <a:pt x="2747698" y="1250300"/>
                    <a:pt x="2751732" y="1249969"/>
                  </a:cubicBezTo>
                  <a:cubicBezTo>
                    <a:pt x="2756859" y="1249572"/>
                    <a:pt x="2761919" y="1247852"/>
                    <a:pt x="2766847" y="1246893"/>
                  </a:cubicBezTo>
                  <a:lnTo>
                    <a:pt x="2778488" y="1244049"/>
                  </a:lnTo>
                  <a:lnTo>
                    <a:pt x="2789667" y="1239782"/>
                  </a:lnTo>
                  <a:cubicBezTo>
                    <a:pt x="2794860" y="1237070"/>
                    <a:pt x="2800151" y="1234557"/>
                    <a:pt x="2804914" y="1231183"/>
                  </a:cubicBezTo>
                  <a:cubicBezTo>
                    <a:pt x="2806799" y="1229894"/>
                    <a:pt x="2808882" y="1228868"/>
                    <a:pt x="2810701" y="1227578"/>
                  </a:cubicBezTo>
                  <a:cubicBezTo>
                    <a:pt x="2816985" y="1223676"/>
                    <a:pt x="2823005" y="1219376"/>
                    <a:pt x="2828859" y="1214878"/>
                  </a:cubicBezTo>
                  <a:cubicBezTo>
                    <a:pt x="2831934" y="1212398"/>
                    <a:pt x="2834845" y="1209653"/>
                    <a:pt x="2837325" y="1206610"/>
                  </a:cubicBezTo>
                  <a:lnTo>
                    <a:pt x="2846685" y="1194969"/>
                  </a:lnTo>
                  <a:cubicBezTo>
                    <a:pt x="2852208" y="1189512"/>
                    <a:pt x="2857665" y="1184054"/>
                    <a:pt x="2863354" y="1178862"/>
                  </a:cubicBezTo>
                  <a:cubicBezTo>
                    <a:pt x="2867455" y="1174959"/>
                    <a:pt x="2871787" y="1171354"/>
                    <a:pt x="2876120" y="1167750"/>
                  </a:cubicBezTo>
                  <a:cubicBezTo>
                    <a:pt x="2877806" y="1166327"/>
                    <a:pt x="2879692" y="1165170"/>
                    <a:pt x="2881511" y="1164012"/>
                  </a:cubicBezTo>
                  <a:cubicBezTo>
                    <a:pt x="2884520" y="1162094"/>
                    <a:pt x="2887563" y="1160242"/>
                    <a:pt x="2890738" y="1158721"/>
                  </a:cubicBezTo>
                  <a:cubicBezTo>
                    <a:pt x="2893847" y="1157133"/>
                    <a:pt x="2896989" y="1155347"/>
                    <a:pt x="2900098" y="1154190"/>
                  </a:cubicBezTo>
                  <a:cubicBezTo>
                    <a:pt x="2903405" y="1152900"/>
                    <a:pt x="2906381" y="1151841"/>
                    <a:pt x="2909292" y="1151345"/>
                  </a:cubicBezTo>
                  <a:cubicBezTo>
                    <a:pt x="2912897" y="1150750"/>
                    <a:pt x="2917097" y="1151808"/>
                    <a:pt x="2920570" y="1154553"/>
                  </a:cubicBezTo>
                  <a:cubicBezTo>
                    <a:pt x="2925431" y="1159415"/>
                    <a:pt x="2928044" y="1166790"/>
                    <a:pt x="2927250" y="1173603"/>
                  </a:cubicBezTo>
                  <a:cubicBezTo>
                    <a:pt x="2926721" y="1178796"/>
                    <a:pt x="2924737" y="1183856"/>
                    <a:pt x="2921860" y="1188453"/>
                  </a:cubicBezTo>
                  <a:close/>
                  <a:moveTo>
                    <a:pt x="2489001" y="830703"/>
                  </a:moveTo>
                  <a:cubicBezTo>
                    <a:pt x="2480601" y="831861"/>
                    <a:pt x="2473192" y="835896"/>
                    <a:pt x="2467008" y="839633"/>
                  </a:cubicBezTo>
                  <a:lnTo>
                    <a:pt x="2459302" y="843734"/>
                  </a:lnTo>
                  <a:lnTo>
                    <a:pt x="2454440" y="849357"/>
                  </a:lnTo>
                  <a:cubicBezTo>
                    <a:pt x="2452985" y="851109"/>
                    <a:pt x="2451563" y="852895"/>
                    <a:pt x="2450207" y="854814"/>
                  </a:cubicBezTo>
                  <a:cubicBezTo>
                    <a:pt x="2447561" y="858617"/>
                    <a:pt x="2445213" y="862817"/>
                    <a:pt x="2443857" y="867613"/>
                  </a:cubicBezTo>
                  <a:cubicBezTo>
                    <a:pt x="2441806" y="875186"/>
                    <a:pt x="2441972" y="884315"/>
                    <a:pt x="2447693" y="891525"/>
                  </a:cubicBezTo>
                  <a:cubicBezTo>
                    <a:pt x="2453845" y="898999"/>
                    <a:pt x="2463899" y="900884"/>
                    <a:pt x="2472299" y="899396"/>
                  </a:cubicBezTo>
                  <a:cubicBezTo>
                    <a:pt x="2480931" y="897742"/>
                    <a:pt x="2487877" y="893112"/>
                    <a:pt x="2493830" y="888449"/>
                  </a:cubicBezTo>
                  <a:cubicBezTo>
                    <a:pt x="2495947" y="886762"/>
                    <a:pt x="2498096" y="885075"/>
                    <a:pt x="2500246" y="883223"/>
                  </a:cubicBezTo>
                  <a:cubicBezTo>
                    <a:pt x="2507390" y="877733"/>
                    <a:pt x="2514600" y="871383"/>
                    <a:pt x="2518436" y="861957"/>
                  </a:cubicBezTo>
                  <a:cubicBezTo>
                    <a:pt x="2521578" y="854317"/>
                    <a:pt x="2519825" y="844131"/>
                    <a:pt x="2513376" y="838112"/>
                  </a:cubicBezTo>
                  <a:cubicBezTo>
                    <a:pt x="2507026" y="831696"/>
                    <a:pt x="2497369" y="829414"/>
                    <a:pt x="2489001" y="830703"/>
                  </a:cubicBezTo>
                  <a:close/>
                  <a:moveTo>
                    <a:pt x="2512086" y="861329"/>
                  </a:moveTo>
                  <a:cubicBezTo>
                    <a:pt x="2508944" y="868043"/>
                    <a:pt x="2502859" y="873599"/>
                    <a:pt x="2496575" y="878361"/>
                  </a:cubicBezTo>
                  <a:cubicBezTo>
                    <a:pt x="2491846" y="881834"/>
                    <a:pt x="2486818" y="885340"/>
                    <a:pt x="2481758" y="888052"/>
                  </a:cubicBezTo>
                  <a:cubicBezTo>
                    <a:pt x="2479774" y="889110"/>
                    <a:pt x="2477690" y="889937"/>
                    <a:pt x="2475574" y="890499"/>
                  </a:cubicBezTo>
                  <a:cubicBezTo>
                    <a:pt x="2468893" y="892384"/>
                    <a:pt x="2461485" y="891458"/>
                    <a:pt x="2456887" y="887886"/>
                  </a:cubicBezTo>
                  <a:cubicBezTo>
                    <a:pt x="2454473" y="885968"/>
                    <a:pt x="2452720" y="883819"/>
                    <a:pt x="2451331" y="880875"/>
                  </a:cubicBezTo>
                  <a:cubicBezTo>
                    <a:pt x="2449578" y="877171"/>
                    <a:pt x="2449215" y="872276"/>
                    <a:pt x="2450240" y="867646"/>
                  </a:cubicBezTo>
                  <a:cubicBezTo>
                    <a:pt x="2451463" y="864140"/>
                    <a:pt x="2453415" y="860767"/>
                    <a:pt x="2455730" y="857592"/>
                  </a:cubicBezTo>
                  <a:cubicBezTo>
                    <a:pt x="2456854" y="856004"/>
                    <a:pt x="2458111" y="854450"/>
                    <a:pt x="2459401" y="852895"/>
                  </a:cubicBezTo>
                  <a:lnTo>
                    <a:pt x="2463006" y="848728"/>
                  </a:lnTo>
                  <a:lnTo>
                    <a:pt x="2470811" y="845222"/>
                  </a:lnTo>
                  <a:cubicBezTo>
                    <a:pt x="2473622" y="843767"/>
                    <a:pt x="2476136" y="842477"/>
                    <a:pt x="2478848" y="841353"/>
                  </a:cubicBezTo>
                  <a:cubicBezTo>
                    <a:pt x="2480931" y="840493"/>
                    <a:pt x="2483114" y="839798"/>
                    <a:pt x="2485264" y="839402"/>
                  </a:cubicBezTo>
                  <a:cubicBezTo>
                    <a:pt x="2492342" y="837946"/>
                    <a:pt x="2499353" y="838839"/>
                    <a:pt x="2504479" y="842477"/>
                  </a:cubicBezTo>
                  <a:cubicBezTo>
                    <a:pt x="2507191" y="844363"/>
                    <a:pt x="2509407" y="846479"/>
                    <a:pt x="2510995" y="849026"/>
                  </a:cubicBezTo>
                  <a:cubicBezTo>
                    <a:pt x="2513144" y="852366"/>
                    <a:pt x="2513541" y="856831"/>
                    <a:pt x="2512086" y="861329"/>
                  </a:cubicBezTo>
                  <a:close/>
                  <a:moveTo>
                    <a:pt x="1101989" y="608685"/>
                  </a:moveTo>
                  <a:cubicBezTo>
                    <a:pt x="1098814" y="607097"/>
                    <a:pt x="1095738" y="606866"/>
                    <a:pt x="1092894" y="606667"/>
                  </a:cubicBezTo>
                  <a:cubicBezTo>
                    <a:pt x="1087536" y="606403"/>
                    <a:pt x="1082112" y="606304"/>
                    <a:pt x="1076556" y="606800"/>
                  </a:cubicBezTo>
                  <a:cubicBezTo>
                    <a:pt x="1070603" y="607296"/>
                    <a:pt x="1064485" y="608883"/>
                    <a:pt x="1059061" y="611959"/>
                  </a:cubicBezTo>
                  <a:cubicBezTo>
                    <a:pt x="1055621" y="613844"/>
                    <a:pt x="1052446" y="616192"/>
                    <a:pt x="1049602" y="618904"/>
                  </a:cubicBezTo>
                  <a:cubicBezTo>
                    <a:pt x="1048180" y="620260"/>
                    <a:pt x="1046857" y="621749"/>
                    <a:pt x="1045666" y="623303"/>
                  </a:cubicBezTo>
                  <a:cubicBezTo>
                    <a:pt x="1045071" y="624064"/>
                    <a:pt x="1044542" y="624891"/>
                    <a:pt x="1044012" y="625717"/>
                  </a:cubicBezTo>
                  <a:cubicBezTo>
                    <a:pt x="1043483" y="626677"/>
                    <a:pt x="1042557" y="627933"/>
                    <a:pt x="1042127" y="629124"/>
                  </a:cubicBezTo>
                  <a:cubicBezTo>
                    <a:pt x="1041267" y="631042"/>
                    <a:pt x="1041730" y="633357"/>
                    <a:pt x="1043186" y="634879"/>
                  </a:cubicBezTo>
                  <a:cubicBezTo>
                    <a:pt x="1044542" y="636433"/>
                    <a:pt x="1046824" y="637491"/>
                    <a:pt x="1048014" y="638021"/>
                  </a:cubicBezTo>
                  <a:cubicBezTo>
                    <a:pt x="1050892" y="639277"/>
                    <a:pt x="1053967" y="640005"/>
                    <a:pt x="1057043" y="640203"/>
                  </a:cubicBezTo>
                  <a:cubicBezTo>
                    <a:pt x="1063195" y="640633"/>
                    <a:pt x="1069181" y="639344"/>
                    <a:pt x="1074704" y="637194"/>
                  </a:cubicBezTo>
                  <a:cubicBezTo>
                    <a:pt x="1082443" y="634118"/>
                    <a:pt x="1090215" y="630910"/>
                    <a:pt x="1097557" y="626313"/>
                  </a:cubicBezTo>
                  <a:cubicBezTo>
                    <a:pt x="1098980" y="625420"/>
                    <a:pt x="1100402" y="624461"/>
                    <a:pt x="1101791" y="623336"/>
                  </a:cubicBezTo>
                  <a:cubicBezTo>
                    <a:pt x="1102518" y="622840"/>
                    <a:pt x="1103180" y="622179"/>
                    <a:pt x="1103874" y="621550"/>
                  </a:cubicBezTo>
                  <a:cubicBezTo>
                    <a:pt x="1104635" y="620922"/>
                    <a:pt x="1105429" y="619665"/>
                    <a:pt x="1106189" y="618706"/>
                  </a:cubicBezTo>
                  <a:cubicBezTo>
                    <a:pt x="1108968" y="615200"/>
                    <a:pt x="1105859" y="610570"/>
                    <a:pt x="1101989" y="608685"/>
                  </a:cubicBezTo>
                  <a:close/>
                  <a:moveTo>
                    <a:pt x="1056415" y="634019"/>
                  </a:moveTo>
                  <a:cubicBezTo>
                    <a:pt x="1053835" y="633754"/>
                    <a:pt x="1051123" y="632894"/>
                    <a:pt x="1049205" y="631836"/>
                  </a:cubicBezTo>
                  <a:cubicBezTo>
                    <a:pt x="1048841" y="631638"/>
                    <a:pt x="1048411" y="631373"/>
                    <a:pt x="1048345" y="630910"/>
                  </a:cubicBezTo>
                  <a:cubicBezTo>
                    <a:pt x="1048279" y="630447"/>
                    <a:pt x="1048610" y="630182"/>
                    <a:pt x="1048973" y="629587"/>
                  </a:cubicBezTo>
                  <a:cubicBezTo>
                    <a:pt x="1054199" y="622509"/>
                    <a:pt x="1062831" y="618144"/>
                    <a:pt x="1071761" y="616589"/>
                  </a:cubicBezTo>
                  <a:cubicBezTo>
                    <a:pt x="1076457" y="615729"/>
                    <a:pt x="1081319" y="615366"/>
                    <a:pt x="1086213" y="615266"/>
                  </a:cubicBezTo>
                  <a:cubicBezTo>
                    <a:pt x="1090943" y="615167"/>
                    <a:pt x="1097061" y="615134"/>
                    <a:pt x="1098517" y="616093"/>
                  </a:cubicBezTo>
                  <a:cubicBezTo>
                    <a:pt x="1098517" y="616093"/>
                    <a:pt x="1098583" y="616093"/>
                    <a:pt x="1098583" y="616126"/>
                  </a:cubicBezTo>
                  <a:cubicBezTo>
                    <a:pt x="1098517" y="616192"/>
                    <a:pt x="1098748" y="616027"/>
                    <a:pt x="1098450" y="616292"/>
                  </a:cubicBezTo>
                  <a:cubicBezTo>
                    <a:pt x="1098087" y="616622"/>
                    <a:pt x="1097822" y="616986"/>
                    <a:pt x="1097392" y="617350"/>
                  </a:cubicBezTo>
                  <a:cubicBezTo>
                    <a:pt x="1096631" y="618045"/>
                    <a:pt x="1095771" y="618739"/>
                    <a:pt x="1094812" y="619401"/>
                  </a:cubicBezTo>
                  <a:cubicBezTo>
                    <a:pt x="1091075" y="622113"/>
                    <a:pt x="1086710" y="624527"/>
                    <a:pt x="1082278" y="626809"/>
                  </a:cubicBezTo>
                  <a:cubicBezTo>
                    <a:pt x="1079103" y="628463"/>
                    <a:pt x="1075795" y="630017"/>
                    <a:pt x="1072455" y="631538"/>
                  </a:cubicBezTo>
                  <a:cubicBezTo>
                    <a:pt x="1067263" y="633556"/>
                    <a:pt x="1061673" y="634647"/>
                    <a:pt x="1056415" y="634019"/>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219" name="Google Shape;219;p24"/>
            <p:cNvGrpSpPr/>
            <p:nvPr/>
          </p:nvGrpSpPr>
          <p:grpSpPr>
            <a:xfrm>
              <a:off x="2667893" y="381429"/>
              <a:ext cx="4482206" cy="1291011"/>
              <a:chOff x="2667893" y="381429"/>
              <a:chExt cx="4482206" cy="1291011"/>
            </a:xfrm>
          </p:grpSpPr>
          <p:sp>
            <p:nvSpPr>
              <p:cNvPr id="220" name="Google Shape;220;p24"/>
              <p:cNvSpPr/>
              <p:nvPr/>
            </p:nvSpPr>
            <p:spPr>
              <a:xfrm>
                <a:off x="2667893" y="381429"/>
                <a:ext cx="4482206" cy="1291011"/>
              </a:xfrm>
              <a:custGeom>
                <a:rect b="b" l="l" r="r" t="t"/>
                <a:pathLst>
                  <a:path extrusionOk="0" h="1291011" w="4482206">
                    <a:moveTo>
                      <a:pt x="1159536" y="1124457"/>
                    </a:moveTo>
                    <a:cubicBezTo>
                      <a:pt x="1163174" y="1130013"/>
                      <a:pt x="1162380" y="1136760"/>
                      <a:pt x="1160396" y="1141655"/>
                    </a:cubicBezTo>
                    <a:cubicBezTo>
                      <a:pt x="1158379" y="1146748"/>
                      <a:pt x="1155303" y="1151114"/>
                      <a:pt x="1151764" y="1154950"/>
                    </a:cubicBezTo>
                    <a:cubicBezTo>
                      <a:pt x="1149680" y="1157398"/>
                      <a:pt x="1147464" y="1159746"/>
                      <a:pt x="1144885" y="1161796"/>
                    </a:cubicBezTo>
                    <a:cubicBezTo>
                      <a:pt x="1138006" y="1167154"/>
                      <a:pt x="1130928" y="1171586"/>
                      <a:pt x="1122990" y="1175257"/>
                    </a:cubicBezTo>
                    <a:cubicBezTo>
                      <a:pt x="1115119" y="1178829"/>
                      <a:pt x="1106421" y="1181309"/>
                      <a:pt x="1097524" y="1181607"/>
                    </a:cubicBezTo>
                    <a:cubicBezTo>
                      <a:pt x="1093225" y="1181806"/>
                      <a:pt x="1088760" y="1181475"/>
                      <a:pt x="1084394" y="1180185"/>
                    </a:cubicBezTo>
                    <a:cubicBezTo>
                      <a:pt x="1080062" y="1178928"/>
                      <a:pt x="1075531" y="1176315"/>
                      <a:pt x="1072819" y="1172016"/>
                    </a:cubicBezTo>
                    <a:cubicBezTo>
                      <a:pt x="1069346" y="1166724"/>
                      <a:pt x="1069743" y="1159977"/>
                      <a:pt x="1071661" y="1154917"/>
                    </a:cubicBezTo>
                    <a:cubicBezTo>
                      <a:pt x="1073613" y="1149725"/>
                      <a:pt x="1076721" y="1145326"/>
                      <a:pt x="1080525" y="1141556"/>
                    </a:cubicBezTo>
                    <a:cubicBezTo>
                      <a:pt x="1082675" y="1139241"/>
                      <a:pt x="1084890" y="1137025"/>
                      <a:pt x="1087272" y="1135007"/>
                    </a:cubicBezTo>
                    <a:cubicBezTo>
                      <a:pt x="1100435" y="1123961"/>
                      <a:pt x="1116607" y="1115726"/>
                      <a:pt x="1134731" y="1115097"/>
                    </a:cubicBezTo>
                    <a:cubicBezTo>
                      <a:pt x="1139031" y="1115097"/>
                      <a:pt x="1143496" y="1115494"/>
                      <a:pt x="1147729" y="1116784"/>
                    </a:cubicBezTo>
                    <a:cubicBezTo>
                      <a:pt x="1151896" y="1118074"/>
                      <a:pt x="1156560" y="1120058"/>
                      <a:pt x="1159536" y="1124457"/>
                    </a:cubicBezTo>
                    <a:close/>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55"/>
                      <a:pt x="3962929" y="1020443"/>
                      <a:pt x="3954694" y="1017665"/>
                    </a:cubicBezTo>
                    <a:cubicBezTo>
                      <a:pt x="3948509" y="1015945"/>
                      <a:pt x="3942357" y="1014126"/>
                      <a:pt x="3936074" y="1012704"/>
                    </a:cubicBezTo>
                    <a:cubicBezTo>
                      <a:pt x="3933593" y="1012274"/>
                      <a:pt x="3931146" y="1011711"/>
                      <a:pt x="3928698" y="1011083"/>
                    </a:cubicBezTo>
                    <a:cubicBezTo>
                      <a:pt x="3920860" y="1008669"/>
                      <a:pt x="3912625" y="1007974"/>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418"/>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09"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18"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409"/>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61"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49"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478"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924"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88"/>
                    </a:lnTo>
                    <a:lnTo>
                      <a:pt x="1488810" y="389841"/>
                    </a:lnTo>
                    <a:cubicBezTo>
                      <a:pt x="1484841" y="390999"/>
                      <a:pt x="1480839" y="391958"/>
                      <a:pt x="1476904" y="393281"/>
                    </a:cubicBezTo>
                    <a:cubicBezTo>
                      <a:pt x="1472737"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79967" y="477485"/>
                      <a:pt x="1378644" y="473152"/>
                      <a:pt x="1377090" y="468853"/>
                    </a:cubicBezTo>
                    <a:cubicBezTo>
                      <a:pt x="1375668" y="464520"/>
                      <a:pt x="1374014" y="460287"/>
                      <a:pt x="1372294" y="456053"/>
                    </a:cubicBezTo>
                    <a:cubicBezTo>
                      <a:pt x="1370971" y="452581"/>
                      <a:pt x="1369516" y="449174"/>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3982"/>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483"/>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19"/>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91"/>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54"/>
                      <a:pt x="1467048" y="1182037"/>
                    </a:cubicBezTo>
                    <a:cubicBezTo>
                      <a:pt x="1474390" y="1180681"/>
                      <a:pt x="1481302" y="1178134"/>
                      <a:pt x="1488512" y="1176315"/>
                    </a:cubicBezTo>
                    <a:cubicBezTo>
                      <a:pt x="1503561" y="1172644"/>
                      <a:pt x="1517980" y="1166493"/>
                      <a:pt x="1531375"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33"/>
                    </a:cubicBezTo>
                    <a:cubicBezTo>
                      <a:pt x="1625930" y="1108681"/>
                      <a:pt x="1630494" y="1114833"/>
                      <a:pt x="1634959"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615"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72" y="1231216"/>
                    </a:cubicBezTo>
                    <a:lnTo>
                      <a:pt x="2003094" y="1229596"/>
                    </a:lnTo>
                    <a:cubicBezTo>
                      <a:pt x="2007195" y="1229100"/>
                      <a:pt x="2011263" y="1228108"/>
                      <a:pt x="2015199" y="1226818"/>
                    </a:cubicBezTo>
                    <a:cubicBezTo>
                      <a:pt x="2020193" y="1225197"/>
                      <a:pt x="2025154" y="1223510"/>
                      <a:pt x="2029982" y="1221460"/>
                    </a:cubicBezTo>
                    <a:lnTo>
                      <a:pt x="2041789" y="1218153"/>
                    </a:lnTo>
                    <a:cubicBezTo>
                      <a:pt x="2045725" y="1216995"/>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292"/>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58"/>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13"/>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87"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lnTo>
                      <a:pt x="3912890" y="1121282"/>
                    </a:ln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65"/>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601"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620"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119"/>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223"/>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2912731" y="1143606"/>
                    </a:move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76"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62"/>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ubicBezTo>
                      <a:pt x="2920471" y="1146384"/>
                      <a:pt x="2916799" y="1144400"/>
                      <a:pt x="2912731" y="1143606"/>
                    </a:cubicBez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07"/>
                      <a:pt x="3585997" y="1122671"/>
                    </a:cubicBezTo>
                    <a:cubicBezTo>
                      <a:pt x="3584178" y="1118934"/>
                      <a:pt x="3581367" y="1115494"/>
                      <a:pt x="3578026" y="111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21" name="Google Shape;221;p24"/>
              <p:cNvSpPr/>
              <p:nvPr/>
            </p:nvSpPr>
            <p:spPr>
              <a:xfrm>
                <a:off x="2667893" y="381429"/>
                <a:ext cx="4482206" cy="1291011"/>
              </a:xfrm>
              <a:custGeom>
                <a:rect b="b" l="l" r="r" t="t"/>
                <a:pathLst>
                  <a:path extrusionOk="0" h="1291011" w="4482206">
                    <a:moveTo>
                      <a:pt x="1159536" y="1124457"/>
                    </a:moveTo>
                    <a:cubicBezTo>
                      <a:pt x="1163174" y="1130013"/>
                      <a:pt x="1162380" y="1136760"/>
                      <a:pt x="1160396" y="1141655"/>
                    </a:cubicBezTo>
                    <a:cubicBezTo>
                      <a:pt x="1158379" y="1146748"/>
                      <a:pt x="1155303" y="1151114"/>
                      <a:pt x="1151764" y="1154950"/>
                    </a:cubicBezTo>
                    <a:cubicBezTo>
                      <a:pt x="1149680" y="1157398"/>
                      <a:pt x="1147464" y="1159746"/>
                      <a:pt x="1144885" y="1161796"/>
                    </a:cubicBezTo>
                    <a:cubicBezTo>
                      <a:pt x="1138006" y="1167154"/>
                      <a:pt x="1130928" y="1171586"/>
                      <a:pt x="1122990" y="1175257"/>
                    </a:cubicBezTo>
                    <a:cubicBezTo>
                      <a:pt x="1115119" y="1178829"/>
                      <a:pt x="1106421" y="1181309"/>
                      <a:pt x="1097524" y="1181607"/>
                    </a:cubicBezTo>
                    <a:cubicBezTo>
                      <a:pt x="1093225" y="1181806"/>
                      <a:pt x="1088760" y="1181475"/>
                      <a:pt x="1084394" y="1180185"/>
                    </a:cubicBezTo>
                    <a:cubicBezTo>
                      <a:pt x="1080062" y="1178928"/>
                      <a:pt x="1075531" y="1176315"/>
                      <a:pt x="1072819" y="1172016"/>
                    </a:cubicBezTo>
                    <a:cubicBezTo>
                      <a:pt x="1069346" y="1166724"/>
                      <a:pt x="1069743" y="1159977"/>
                      <a:pt x="1071661" y="1154917"/>
                    </a:cubicBezTo>
                    <a:cubicBezTo>
                      <a:pt x="1073613" y="1149725"/>
                      <a:pt x="1076721" y="1145326"/>
                      <a:pt x="1080525" y="1141556"/>
                    </a:cubicBezTo>
                    <a:cubicBezTo>
                      <a:pt x="1082675" y="1139241"/>
                      <a:pt x="1084890" y="1137025"/>
                      <a:pt x="1087272" y="1135007"/>
                    </a:cubicBezTo>
                    <a:cubicBezTo>
                      <a:pt x="1100435" y="1123961"/>
                      <a:pt x="1116607" y="1115726"/>
                      <a:pt x="1134731" y="1115097"/>
                    </a:cubicBezTo>
                    <a:cubicBezTo>
                      <a:pt x="1139031" y="1115097"/>
                      <a:pt x="1143496" y="1115494"/>
                      <a:pt x="1147729" y="1116784"/>
                    </a:cubicBezTo>
                    <a:cubicBezTo>
                      <a:pt x="1151896" y="1118074"/>
                      <a:pt x="1156560" y="1120058"/>
                      <a:pt x="1159536" y="1124457"/>
                    </a:cubicBezTo>
                    <a:close/>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55"/>
                      <a:pt x="3962929" y="1020443"/>
                      <a:pt x="3954694" y="1017665"/>
                    </a:cubicBezTo>
                    <a:cubicBezTo>
                      <a:pt x="3948509" y="1015945"/>
                      <a:pt x="3942357" y="1014126"/>
                      <a:pt x="3936074" y="1012704"/>
                    </a:cubicBezTo>
                    <a:cubicBezTo>
                      <a:pt x="3933593" y="1012274"/>
                      <a:pt x="3931146" y="1011711"/>
                      <a:pt x="3928698" y="1011083"/>
                    </a:cubicBezTo>
                    <a:cubicBezTo>
                      <a:pt x="3920860" y="1008669"/>
                      <a:pt x="3912625" y="1007974"/>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418"/>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09"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18"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409"/>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61"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49"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478"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924"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88"/>
                    </a:lnTo>
                    <a:lnTo>
                      <a:pt x="1488810" y="389841"/>
                    </a:lnTo>
                    <a:cubicBezTo>
                      <a:pt x="1484841" y="390999"/>
                      <a:pt x="1480839" y="391958"/>
                      <a:pt x="1476904" y="393281"/>
                    </a:cubicBezTo>
                    <a:cubicBezTo>
                      <a:pt x="1472737"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79967" y="477485"/>
                      <a:pt x="1378644" y="473152"/>
                      <a:pt x="1377090" y="468853"/>
                    </a:cubicBezTo>
                    <a:cubicBezTo>
                      <a:pt x="1375668" y="464520"/>
                      <a:pt x="1374014" y="460287"/>
                      <a:pt x="1372294" y="456053"/>
                    </a:cubicBezTo>
                    <a:cubicBezTo>
                      <a:pt x="1370971" y="452581"/>
                      <a:pt x="1369516" y="449174"/>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3982"/>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483"/>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19"/>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91"/>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54"/>
                      <a:pt x="1467048" y="1182037"/>
                    </a:cubicBezTo>
                    <a:cubicBezTo>
                      <a:pt x="1474390" y="1180681"/>
                      <a:pt x="1481302" y="1178134"/>
                      <a:pt x="1488512" y="1176315"/>
                    </a:cubicBezTo>
                    <a:cubicBezTo>
                      <a:pt x="1503561" y="1172644"/>
                      <a:pt x="1517980" y="1166493"/>
                      <a:pt x="1531375"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33"/>
                    </a:cubicBezTo>
                    <a:cubicBezTo>
                      <a:pt x="1625930" y="1108681"/>
                      <a:pt x="1630494" y="1114833"/>
                      <a:pt x="1634959"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615"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72" y="1231216"/>
                    </a:cubicBezTo>
                    <a:lnTo>
                      <a:pt x="2003094" y="1229596"/>
                    </a:lnTo>
                    <a:cubicBezTo>
                      <a:pt x="2007195" y="1229100"/>
                      <a:pt x="2011263" y="1228108"/>
                      <a:pt x="2015199" y="1226818"/>
                    </a:cubicBezTo>
                    <a:cubicBezTo>
                      <a:pt x="2020193" y="1225197"/>
                      <a:pt x="2025154" y="1223510"/>
                      <a:pt x="2029982" y="1221460"/>
                    </a:cubicBezTo>
                    <a:lnTo>
                      <a:pt x="2041789" y="1218153"/>
                    </a:lnTo>
                    <a:cubicBezTo>
                      <a:pt x="2045725" y="1216995"/>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292"/>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58"/>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13"/>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87"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lnTo>
                      <a:pt x="3912890" y="1121282"/>
                    </a:ln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65"/>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601"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620"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119"/>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223"/>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2912731" y="1143606"/>
                    </a:move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76"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62"/>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ubicBezTo>
                      <a:pt x="2920471" y="1146384"/>
                      <a:pt x="2916799" y="1144400"/>
                      <a:pt x="2912731" y="1143606"/>
                    </a:cubicBez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07"/>
                      <a:pt x="3585997" y="1122671"/>
                    </a:cubicBezTo>
                    <a:cubicBezTo>
                      <a:pt x="3584178" y="1118934"/>
                      <a:pt x="3581367" y="1115494"/>
                      <a:pt x="3578026" y="111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222" name="Google Shape;222;p24"/>
          <p:cNvSpPr/>
          <p:nvPr/>
        </p:nvSpPr>
        <p:spPr>
          <a:xfrm>
            <a:off x="2515565" y="3535121"/>
            <a:ext cx="7160870"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a:t>
            </a:r>
            <a:endParaRPr/>
          </a:p>
        </p:txBody>
      </p:sp>
      <p:sp>
        <p:nvSpPr>
          <p:cNvPr id="223" name="Google Shape;223;p24"/>
          <p:cNvSpPr/>
          <p:nvPr/>
        </p:nvSpPr>
        <p:spPr>
          <a:xfrm>
            <a:off x="4322441"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224" name="Google Shape;224;p24"/>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4" name="Shape 1324"/>
        <p:cNvGrpSpPr/>
        <p:nvPr/>
      </p:nvGrpSpPr>
      <p:grpSpPr>
        <a:xfrm>
          <a:off x="0" y="0"/>
          <a:ext cx="0" cy="0"/>
          <a:chOff x="0" y="0"/>
          <a:chExt cx="0" cy="0"/>
        </a:xfrm>
      </p:grpSpPr>
      <p:pic>
        <p:nvPicPr>
          <p:cNvPr id="1325" name="Google Shape;1325;p42"/>
          <p:cNvPicPr preferRelativeResize="0"/>
          <p:nvPr/>
        </p:nvPicPr>
        <p:blipFill rotWithShape="1">
          <a:blip r:embed="rId3">
            <a:alphaModFix/>
          </a:blip>
          <a:srcRect b="0" l="0" r="0" t="0"/>
          <a:stretch/>
        </p:blipFill>
        <p:spPr>
          <a:xfrm>
            <a:off x="1360" y="0"/>
            <a:ext cx="12189279" cy="6858000"/>
          </a:xfrm>
          <a:prstGeom prst="rect">
            <a:avLst/>
          </a:prstGeom>
          <a:noFill/>
          <a:ln>
            <a:noFill/>
          </a:ln>
        </p:spPr>
      </p:pic>
      <p:sp>
        <p:nvSpPr>
          <p:cNvPr id="1326" name="Google Shape;1326;p42"/>
          <p:cNvSpPr/>
          <p:nvPr/>
        </p:nvSpPr>
        <p:spPr>
          <a:xfrm flipH="1">
            <a:off x="991091" y="885200"/>
            <a:ext cx="10209819" cy="499904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1327" name="Google Shape;1327;p42"/>
          <p:cNvSpPr/>
          <p:nvPr/>
        </p:nvSpPr>
        <p:spPr>
          <a:xfrm rot="10800000">
            <a:off x="444257" y="2225196"/>
            <a:ext cx="2745429" cy="4017969"/>
          </a:xfrm>
          <a:custGeom>
            <a:rect b="b" l="l" r="r" t="t"/>
            <a:pathLst>
              <a:path extrusionOk="0" h="5012139" w="3424733">
                <a:moveTo>
                  <a:pt x="3131245" y="4125224"/>
                </a:moveTo>
                <a:cubicBezTo>
                  <a:pt x="3110773" y="4098798"/>
                  <a:pt x="3079089" y="4076937"/>
                  <a:pt x="3040228" y="4099592"/>
                </a:cubicBezTo>
                <a:cubicBezTo>
                  <a:pt x="3022435" y="4109977"/>
                  <a:pt x="3009239" y="4126745"/>
                  <a:pt x="3001863" y="4145927"/>
                </a:cubicBezTo>
                <a:cubicBezTo>
                  <a:pt x="2998325" y="4167689"/>
                  <a:pt x="2995414" y="4189352"/>
                  <a:pt x="2993794" y="4210982"/>
                </a:cubicBezTo>
                <a:lnTo>
                  <a:pt x="2993694" y="4212503"/>
                </a:lnTo>
                <a:cubicBezTo>
                  <a:pt x="2997862" y="4218093"/>
                  <a:pt x="3002856" y="4224145"/>
                  <a:pt x="3007783" y="4229933"/>
                </a:cubicBezTo>
                <a:cubicBezTo>
                  <a:pt x="3014795" y="4238234"/>
                  <a:pt x="3022269" y="4246502"/>
                  <a:pt x="3029744" y="4254770"/>
                </a:cubicBezTo>
                <a:cubicBezTo>
                  <a:pt x="3044858" y="4271208"/>
                  <a:pt x="3060402" y="4287546"/>
                  <a:pt x="3076112" y="4303718"/>
                </a:cubicBezTo>
                <a:lnTo>
                  <a:pt x="3122943" y="4351608"/>
                </a:lnTo>
                <a:cubicBezTo>
                  <a:pt x="3130352" y="4358851"/>
                  <a:pt x="3136900" y="4364043"/>
                  <a:pt x="3145698" y="4368078"/>
                </a:cubicBezTo>
                <a:cubicBezTo>
                  <a:pt x="3154561" y="4372245"/>
                  <a:pt x="3165343" y="4375387"/>
                  <a:pt x="3176687" y="4379687"/>
                </a:cubicBezTo>
                <a:lnTo>
                  <a:pt x="3177051" y="4379885"/>
                </a:lnTo>
                <a:cubicBezTo>
                  <a:pt x="3175992" y="4288604"/>
                  <a:pt x="3185484" y="4195140"/>
                  <a:pt x="3131245" y="4125224"/>
                </a:cubicBezTo>
                <a:close/>
                <a:moveTo>
                  <a:pt x="2598175" y="2087833"/>
                </a:moveTo>
                <a:cubicBezTo>
                  <a:pt x="2597514" y="2049964"/>
                  <a:pt x="2598638" y="2012030"/>
                  <a:pt x="2601350" y="1974227"/>
                </a:cubicBezTo>
                <a:cubicBezTo>
                  <a:pt x="2590502" y="1977204"/>
                  <a:pt x="2579820" y="1980445"/>
                  <a:pt x="2569336" y="1984149"/>
                </a:cubicBezTo>
                <a:lnTo>
                  <a:pt x="2568410" y="1984513"/>
                </a:lnTo>
                <a:cubicBezTo>
                  <a:pt x="2566161" y="1988449"/>
                  <a:pt x="2563879" y="1993013"/>
                  <a:pt x="2561729" y="1997411"/>
                </a:cubicBezTo>
                <a:cubicBezTo>
                  <a:pt x="2558620" y="2003794"/>
                  <a:pt x="2555677" y="2010409"/>
                  <a:pt x="2552733" y="2017024"/>
                </a:cubicBezTo>
                <a:cubicBezTo>
                  <a:pt x="2546879" y="2030286"/>
                  <a:pt x="2541257" y="2043846"/>
                  <a:pt x="2535734" y="2057406"/>
                </a:cubicBezTo>
                <a:lnTo>
                  <a:pt x="2519528" y="2097821"/>
                </a:lnTo>
                <a:cubicBezTo>
                  <a:pt x="2517180" y="2104138"/>
                  <a:pt x="2515791" y="2109429"/>
                  <a:pt x="2515692" y="2115713"/>
                </a:cubicBezTo>
                <a:cubicBezTo>
                  <a:pt x="2515526" y="2122063"/>
                  <a:pt x="2516485" y="2129306"/>
                  <a:pt x="2516915" y="2137178"/>
                </a:cubicBezTo>
                <a:lnTo>
                  <a:pt x="2516915" y="2137740"/>
                </a:lnTo>
                <a:cubicBezTo>
                  <a:pt x="2518966" y="2148026"/>
                  <a:pt x="2524522" y="2159204"/>
                  <a:pt x="2530111" y="2169754"/>
                </a:cubicBezTo>
                <a:cubicBezTo>
                  <a:pt x="2537024" y="2182719"/>
                  <a:pt x="2544796" y="2195584"/>
                  <a:pt x="2551344" y="2209243"/>
                </a:cubicBezTo>
                <a:cubicBezTo>
                  <a:pt x="2557661" y="2222638"/>
                  <a:pt x="2563647" y="2238050"/>
                  <a:pt x="2560241" y="2253197"/>
                </a:cubicBezTo>
                <a:cubicBezTo>
                  <a:pt x="2558025" y="2266327"/>
                  <a:pt x="2551774" y="2279160"/>
                  <a:pt x="2553626" y="2292422"/>
                </a:cubicBezTo>
                <a:cubicBezTo>
                  <a:pt x="2569832" y="2269932"/>
                  <a:pt x="2582796" y="2245558"/>
                  <a:pt x="2590238" y="2218669"/>
                </a:cubicBezTo>
                <a:cubicBezTo>
                  <a:pt x="2601913" y="2176402"/>
                  <a:pt x="2599002" y="2131687"/>
                  <a:pt x="2598175" y="2087833"/>
                </a:cubicBezTo>
                <a:close/>
                <a:moveTo>
                  <a:pt x="2290465" y="1431633"/>
                </a:moveTo>
                <a:lnTo>
                  <a:pt x="2290068" y="1430740"/>
                </a:lnTo>
                <a:cubicBezTo>
                  <a:pt x="2286033" y="1428656"/>
                  <a:pt x="2281403" y="1426573"/>
                  <a:pt x="2276872" y="1424622"/>
                </a:cubicBezTo>
                <a:cubicBezTo>
                  <a:pt x="2270390" y="1421810"/>
                  <a:pt x="2263643" y="1419131"/>
                  <a:pt x="2256896" y="1416486"/>
                </a:cubicBezTo>
                <a:cubicBezTo>
                  <a:pt x="2243369" y="1411227"/>
                  <a:pt x="2229578" y="1406200"/>
                  <a:pt x="2215786" y="1401272"/>
                </a:cubicBezTo>
                <a:lnTo>
                  <a:pt x="2174710" y="1386852"/>
                </a:lnTo>
                <a:cubicBezTo>
                  <a:pt x="2168261" y="1384769"/>
                  <a:pt x="2162969" y="1383611"/>
                  <a:pt x="2156652" y="1383810"/>
                </a:cubicBezTo>
                <a:cubicBezTo>
                  <a:pt x="2150302" y="1383909"/>
                  <a:pt x="2143092" y="1385199"/>
                  <a:pt x="2135221" y="1385959"/>
                </a:cubicBezTo>
                <a:lnTo>
                  <a:pt x="2134692" y="1385959"/>
                </a:lnTo>
                <a:cubicBezTo>
                  <a:pt x="2125563" y="1388241"/>
                  <a:pt x="2115840" y="1393301"/>
                  <a:pt x="2106513" y="1398692"/>
                </a:cubicBezTo>
                <a:cubicBezTo>
                  <a:pt x="2124869" y="1402165"/>
                  <a:pt x="2142794" y="1407589"/>
                  <a:pt x="2159695" y="1414766"/>
                </a:cubicBezTo>
                <a:cubicBezTo>
                  <a:pt x="2188997" y="1427234"/>
                  <a:pt x="2215852" y="1443672"/>
                  <a:pt x="2240723" y="1462192"/>
                </a:cubicBezTo>
                <a:cubicBezTo>
                  <a:pt x="2241715" y="1462159"/>
                  <a:pt x="2242608" y="1462126"/>
                  <a:pt x="2243601" y="1462126"/>
                </a:cubicBezTo>
                <a:lnTo>
                  <a:pt x="2243468" y="1464276"/>
                </a:lnTo>
                <a:cubicBezTo>
                  <a:pt x="2250645" y="1469667"/>
                  <a:pt x="2257690" y="1475190"/>
                  <a:pt x="2264569" y="1480879"/>
                </a:cubicBezTo>
                <a:cubicBezTo>
                  <a:pt x="2277401" y="1491396"/>
                  <a:pt x="2289671" y="1502442"/>
                  <a:pt x="2301644" y="1513654"/>
                </a:cubicBezTo>
                <a:cubicBezTo>
                  <a:pt x="2305612" y="1509652"/>
                  <a:pt x="2309449" y="1505518"/>
                  <a:pt x="2313186" y="1501351"/>
                </a:cubicBezTo>
                <a:cubicBezTo>
                  <a:pt x="2306472" y="1477538"/>
                  <a:pt x="2299527" y="1453990"/>
                  <a:pt x="2290465" y="1431633"/>
                </a:cubicBezTo>
                <a:close/>
                <a:moveTo>
                  <a:pt x="2014405" y="1431831"/>
                </a:moveTo>
                <a:cubicBezTo>
                  <a:pt x="2016753" y="1432228"/>
                  <a:pt x="2019069" y="1432559"/>
                  <a:pt x="2021384" y="1432791"/>
                </a:cubicBezTo>
                <a:cubicBezTo>
                  <a:pt x="2028494" y="1433584"/>
                  <a:pt x="2035175" y="1432030"/>
                  <a:pt x="2041525" y="1429351"/>
                </a:cubicBezTo>
                <a:cubicBezTo>
                  <a:pt x="2040401" y="1429417"/>
                  <a:pt x="2039276" y="1429384"/>
                  <a:pt x="2038152" y="1429483"/>
                </a:cubicBezTo>
                <a:cubicBezTo>
                  <a:pt x="2030479" y="1429979"/>
                  <a:pt x="2022508" y="1430872"/>
                  <a:pt x="2014405" y="1431831"/>
                </a:cubicBezTo>
                <a:close/>
                <a:moveTo>
                  <a:pt x="2210131" y="1515539"/>
                </a:moveTo>
                <a:cubicBezTo>
                  <a:pt x="2199283" y="1515903"/>
                  <a:pt x="2188137" y="1516630"/>
                  <a:pt x="2176992" y="1517391"/>
                </a:cubicBezTo>
                <a:cubicBezTo>
                  <a:pt x="2154734" y="1519012"/>
                  <a:pt x="2132310" y="1521128"/>
                  <a:pt x="2109854" y="1523377"/>
                </a:cubicBezTo>
                <a:lnTo>
                  <a:pt x="2043245" y="1530455"/>
                </a:lnTo>
                <a:cubicBezTo>
                  <a:pt x="2032959" y="1531811"/>
                  <a:pt x="2024790" y="1533696"/>
                  <a:pt x="2016224" y="1538128"/>
                </a:cubicBezTo>
                <a:cubicBezTo>
                  <a:pt x="2007427" y="1542493"/>
                  <a:pt x="1998299" y="1548976"/>
                  <a:pt x="1987881" y="1555226"/>
                </a:cubicBezTo>
                <a:lnTo>
                  <a:pt x="1987021" y="1555690"/>
                </a:lnTo>
                <a:cubicBezTo>
                  <a:pt x="1982126" y="1559724"/>
                  <a:pt x="1977331" y="1564586"/>
                  <a:pt x="1972866" y="1569911"/>
                </a:cubicBezTo>
                <a:cubicBezTo>
                  <a:pt x="1965887" y="1578146"/>
                  <a:pt x="1959405" y="1587274"/>
                  <a:pt x="1953121" y="1596634"/>
                </a:cubicBezTo>
                <a:cubicBezTo>
                  <a:pt x="1940454" y="1615353"/>
                  <a:pt x="1928548" y="1635197"/>
                  <a:pt x="1914690" y="1653850"/>
                </a:cubicBezTo>
                <a:cubicBezTo>
                  <a:pt x="1907778" y="1663210"/>
                  <a:pt x="1900271" y="1672238"/>
                  <a:pt x="1891606" y="1680209"/>
                </a:cubicBezTo>
                <a:cubicBezTo>
                  <a:pt x="1887207" y="1684112"/>
                  <a:pt x="1882510" y="1687750"/>
                  <a:pt x="1877450" y="1690726"/>
                </a:cubicBezTo>
                <a:cubicBezTo>
                  <a:pt x="1872357" y="1693769"/>
                  <a:pt x="1866768" y="1695753"/>
                  <a:pt x="1861377" y="1697605"/>
                </a:cubicBezTo>
                <a:cubicBezTo>
                  <a:pt x="1859624" y="1698168"/>
                  <a:pt x="1857904" y="1698631"/>
                  <a:pt x="1856151" y="1699094"/>
                </a:cubicBezTo>
                <a:cubicBezTo>
                  <a:pt x="1895045" y="1723832"/>
                  <a:pt x="1935725" y="1740898"/>
                  <a:pt x="1980638" y="1734085"/>
                </a:cubicBezTo>
                <a:cubicBezTo>
                  <a:pt x="2015530" y="1728793"/>
                  <a:pt x="2046387" y="1709148"/>
                  <a:pt x="2075590" y="1689370"/>
                </a:cubicBezTo>
                <a:cubicBezTo>
                  <a:pt x="2136147" y="1648426"/>
                  <a:pt x="2194818" y="1604704"/>
                  <a:pt x="2251373" y="1558368"/>
                </a:cubicBezTo>
                <a:cubicBezTo>
                  <a:pt x="2255871" y="1554697"/>
                  <a:pt x="2260402" y="1550927"/>
                  <a:pt x="2264900" y="1547157"/>
                </a:cubicBezTo>
                <a:cubicBezTo>
                  <a:pt x="2254713" y="1536540"/>
                  <a:pt x="2244394" y="1526155"/>
                  <a:pt x="2233679" y="1516333"/>
                </a:cubicBezTo>
                <a:lnTo>
                  <a:pt x="2232554" y="1515307"/>
                </a:lnTo>
                <a:cubicBezTo>
                  <a:pt x="2225576" y="1515109"/>
                  <a:pt x="2217705" y="1515274"/>
                  <a:pt x="2210131" y="1515539"/>
                </a:cubicBezTo>
                <a:close/>
                <a:moveTo>
                  <a:pt x="1845237" y="1870444"/>
                </a:moveTo>
                <a:cubicBezTo>
                  <a:pt x="1840012" y="1877985"/>
                  <a:pt x="1834885" y="1885691"/>
                  <a:pt x="1829792" y="1893463"/>
                </a:cubicBezTo>
                <a:lnTo>
                  <a:pt x="1814843" y="1916614"/>
                </a:lnTo>
                <a:cubicBezTo>
                  <a:pt x="1812627" y="1920252"/>
                  <a:pt x="1811139" y="1923361"/>
                  <a:pt x="1810312" y="1927231"/>
                </a:cubicBezTo>
                <a:cubicBezTo>
                  <a:pt x="1809485" y="1931034"/>
                  <a:pt x="1809188" y="1935499"/>
                  <a:pt x="1808526" y="1940294"/>
                </a:cubicBezTo>
                <a:cubicBezTo>
                  <a:pt x="1808394" y="1947074"/>
                  <a:pt x="1810445" y="1955012"/>
                  <a:pt x="1812727" y="1962553"/>
                </a:cubicBezTo>
                <a:cubicBezTo>
                  <a:pt x="1815472" y="1971449"/>
                  <a:pt x="1818746" y="1980379"/>
                  <a:pt x="1821127" y="1989639"/>
                </a:cubicBezTo>
                <a:cubicBezTo>
                  <a:pt x="1821491" y="1990929"/>
                  <a:pt x="1821722" y="1992285"/>
                  <a:pt x="1822020" y="1993608"/>
                </a:cubicBezTo>
                <a:cubicBezTo>
                  <a:pt x="1821722" y="1987986"/>
                  <a:pt x="1821392" y="1982165"/>
                  <a:pt x="1821359" y="1976112"/>
                </a:cubicBezTo>
                <a:cubicBezTo>
                  <a:pt x="1821094" y="1951771"/>
                  <a:pt x="1828502" y="1927330"/>
                  <a:pt x="1840475" y="1906428"/>
                </a:cubicBezTo>
                <a:cubicBezTo>
                  <a:pt x="1849570" y="1890619"/>
                  <a:pt x="1860749" y="1876464"/>
                  <a:pt x="1872952" y="1863565"/>
                </a:cubicBezTo>
                <a:lnTo>
                  <a:pt x="1873085" y="1861978"/>
                </a:lnTo>
                <a:lnTo>
                  <a:pt x="1874341" y="1862176"/>
                </a:lnTo>
                <a:cubicBezTo>
                  <a:pt x="1877880" y="1858472"/>
                  <a:pt x="1881518" y="1854801"/>
                  <a:pt x="1885189" y="1851328"/>
                </a:cubicBezTo>
                <a:lnTo>
                  <a:pt x="1887405" y="1849278"/>
                </a:lnTo>
                <a:cubicBezTo>
                  <a:pt x="1877847" y="1849873"/>
                  <a:pt x="1868355" y="1850700"/>
                  <a:pt x="1859062" y="1852089"/>
                </a:cubicBezTo>
                <a:cubicBezTo>
                  <a:pt x="1854498" y="1857315"/>
                  <a:pt x="1849735" y="1864094"/>
                  <a:pt x="1845237" y="1870444"/>
                </a:cubicBezTo>
                <a:close/>
                <a:moveTo>
                  <a:pt x="1572154" y="3831040"/>
                </a:moveTo>
                <a:lnTo>
                  <a:pt x="1571658" y="3830312"/>
                </a:lnTo>
                <a:cubicBezTo>
                  <a:pt x="1567888" y="3829056"/>
                  <a:pt x="1563555" y="3827865"/>
                  <a:pt x="1559355" y="3826774"/>
                </a:cubicBezTo>
                <a:cubicBezTo>
                  <a:pt x="1553336" y="3825186"/>
                  <a:pt x="1547118" y="3823764"/>
                  <a:pt x="1540900" y="3822375"/>
                </a:cubicBezTo>
                <a:cubicBezTo>
                  <a:pt x="1528366" y="3819630"/>
                  <a:pt x="1515732" y="3817083"/>
                  <a:pt x="1503065" y="3814669"/>
                </a:cubicBezTo>
                <a:lnTo>
                  <a:pt x="1465329" y="3807658"/>
                </a:lnTo>
                <a:cubicBezTo>
                  <a:pt x="1459475" y="3806698"/>
                  <a:pt x="1454712" y="3806434"/>
                  <a:pt x="1449255" y="3807426"/>
                </a:cubicBezTo>
                <a:cubicBezTo>
                  <a:pt x="1443897" y="3808352"/>
                  <a:pt x="1438010" y="3810303"/>
                  <a:pt x="1431528" y="3811990"/>
                </a:cubicBezTo>
                <a:cubicBezTo>
                  <a:pt x="1422665" y="3815397"/>
                  <a:pt x="1413537" y="3822243"/>
                  <a:pt x="1405037" y="3829221"/>
                </a:cubicBezTo>
                <a:cubicBezTo>
                  <a:pt x="1395016" y="3837390"/>
                  <a:pt x="1385259" y="3846353"/>
                  <a:pt x="1374577" y="3854323"/>
                </a:cubicBezTo>
                <a:cubicBezTo>
                  <a:pt x="1364126" y="3862096"/>
                  <a:pt x="1351822" y="3869934"/>
                  <a:pt x="1338130" y="3869603"/>
                </a:cubicBezTo>
                <a:cubicBezTo>
                  <a:pt x="1334261" y="3869702"/>
                  <a:pt x="1330292" y="3869438"/>
                  <a:pt x="1326389" y="3869173"/>
                </a:cubicBezTo>
                <a:cubicBezTo>
                  <a:pt x="1319907" y="3868743"/>
                  <a:pt x="1313458" y="3868280"/>
                  <a:pt x="1307306" y="3869537"/>
                </a:cubicBezTo>
                <a:cubicBezTo>
                  <a:pt x="1344811" y="3891101"/>
                  <a:pt x="1383010" y="3912565"/>
                  <a:pt x="1425707" y="3916930"/>
                </a:cubicBezTo>
                <a:cubicBezTo>
                  <a:pt x="1472638" y="3921726"/>
                  <a:pt x="1518940" y="3905090"/>
                  <a:pt x="1562332" y="3886570"/>
                </a:cubicBezTo>
                <a:cubicBezTo>
                  <a:pt x="1572882" y="3882072"/>
                  <a:pt x="1583399" y="3877408"/>
                  <a:pt x="1593751" y="3872447"/>
                </a:cubicBezTo>
                <a:cubicBezTo>
                  <a:pt x="1587070" y="3858226"/>
                  <a:pt x="1580059" y="3844302"/>
                  <a:pt x="1572154" y="3831040"/>
                </a:cubicBezTo>
                <a:close/>
                <a:moveTo>
                  <a:pt x="2342621" y="4311821"/>
                </a:moveTo>
                <a:lnTo>
                  <a:pt x="2341926" y="4312714"/>
                </a:lnTo>
                <a:cubicBezTo>
                  <a:pt x="2342125" y="4317741"/>
                  <a:pt x="2342621" y="4323331"/>
                  <a:pt x="2343183" y="4328755"/>
                </a:cubicBezTo>
                <a:cubicBezTo>
                  <a:pt x="2344010" y="4336527"/>
                  <a:pt x="2345068" y="4344464"/>
                  <a:pt x="2346160" y="4352402"/>
                </a:cubicBezTo>
                <a:cubicBezTo>
                  <a:pt x="2348442" y="4368310"/>
                  <a:pt x="2351055" y="4384251"/>
                  <a:pt x="2353767" y="4400258"/>
                </a:cubicBezTo>
                <a:lnTo>
                  <a:pt x="2362101" y="4447685"/>
                </a:lnTo>
                <a:cubicBezTo>
                  <a:pt x="2363589" y="4454994"/>
                  <a:pt x="2365342" y="4460715"/>
                  <a:pt x="2368914" y="4466669"/>
                </a:cubicBezTo>
                <a:cubicBezTo>
                  <a:pt x="2372486" y="4472754"/>
                  <a:pt x="2377612" y="4478972"/>
                  <a:pt x="2382606" y="4486149"/>
                </a:cubicBezTo>
                <a:lnTo>
                  <a:pt x="2382937" y="4486678"/>
                </a:lnTo>
                <a:cubicBezTo>
                  <a:pt x="2390841" y="4495111"/>
                  <a:pt x="2402615" y="4502387"/>
                  <a:pt x="2413992" y="4509035"/>
                </a:cubicBezTo>
                <a:cubicBezTo>
                  <a:pt x="2428048" y="4517204"/>
                  <a:pt x="2442865" y="4524745"/>
                  <a:pt x="2456954" y="4533774"/>
                </a:cubicBezTo>
                <a:cubicBezTo>
                  <a:pt x="2461320" y="4536585"/>
                  <a:pt x="2465751" y="4539661"/>
                  <a:pt x="2469985" y="4543001"/>
                </a:cubicBezTo>
                <a:cubicBezTo>
                  <a:pt x="2460658" y="4534534"/>
                  <a:pt x="2452291" y="4525935"/>
                  <a:pt x="2446437" y="4517965"/>
                </a:cubicBezTo>
                <a:cubicBezTo>
                  <a:pt x="2403740" y="4459492"/>
                  <a:pt x="2359488" y="4397282"/>
                  <a:pt x="2352344" y="4325282"/>
                </a:cubicBezTo>
                <a:cubicBezTo>
                  <a:pt x="2351551" y="4317278"/>
                  <a:pt x="2351352" y="4309308"/>
                  <a:pt x="2351418" y="4301304"/>
                </a:cubicBezTo>
                <a:cubicBezTo>
                  <a:pt x="2348475" y="4304810"/>
                  <a:pt x="2345465" y="4308282"/>
                  <a:pt x="2342621" y="4311821"/>
                </a:cubicBezTo>
                <a:close/>
                <a:moveTo>
                  <a:pt x="2283619" y="4298460"/>
                </a:moveTo>
                <a:cubicBezTo>
                  <a:pt x="2279220" y="4306000"/>
                  <a:pt x="2274888" y="4315459"/>
                  <a:pt x="2270853" y="4324323"/>
                </a:cubicBezTo>
                <a:cubicBezTo>
                  <a:pt x="2266156" y="4334873"/>
                  <a:pt x="2261658" y="4345589"/>
                  <a:pt x="2257227" y="4356337"/>
                </a:cubicBezTo>
                <a:lnTo>
                  <a:pt x="2244163" y="4388385"/>
                </a:lnTo>
                <a:cubicBezTo>
                  <a:pt x="2242311" y="4393379"/>
                  <a:pt x="2241153" y="4397579"/>
                  <a:pt x="2241087" y="4402573"/>
                </a:cubicBezTo>
                <a:cubicBezTo>
                  <a:pt x="2240922" y="4407435"/>
                  <a:pt x="2241583" y="4412991"/>
                  <a:pt x="2241881" y="4419044"/>
                </a:cubicBezTo>
                <a:cubicBezTo>
                  <a:pt x="2243303" y="4427477"/>
                  <a:pt x="2247702" y="4436771"/>
                  <a:pt x="2252332" y="4445568"/>
                </a:cubicBezTo>
                <a:cubicBezTo>
                  <a:pt x="2257756" y="4455887"/>
                  <a:pt x="2263874" y="4466139"/>
                  <a:pt x="2269001" y="4476987"/>
                </a:cubicBezTo>
                <a:cubicBezTo>
                  <a:pt x="2269662" y="4478409"/>
                  <a:pt x="2270290" y="4479832"/>
                  <a:pt x="2270919" y="4481287"/>
                </a:cubicBezTo>
                <a:cubicBezTo>
                  <a:pt x="2269265" y="4474507"/>
                  <a:pt x="2267545" y="4467562"/>
                  <a:pt x="2266090" y="4460252"/>
                </a:cubicBezTo>
                <a:cubicBezTo>
                  <a:pt x="2260071" y="4430288"/>
                  <a:pt x="2263511" y="4398406"/>
                  <a:pt x="2273366" y="4369864"/>
                </a:cubicBezTo>
                <a:cubicBezTo>
                  <a:pt x="2280907" y="4348234"/>
                  <a:pt x="2291391" y="4328192"/>
                  <a:pt x="2303430" y="4309440"/>
                </a:cubicBezTo>
                <a:lnTo>
                  <a:pt x="2303264" y="4307389"/>
                </a:lnTo>
                <a:lnTo>
                  <a:pt x="2304852" y="4307356"/>
                </a:lnTo>
                <a:cubicBezTo>
                  <a:pt x="2308357" y="4301932"/>
                  <a:pt x="2311929" y="4296608"/>
                  <a:pt x="2315667" y="4291415"/>
                </a:cubicBezTo>
                <a:cubicBezTo>
                  <a:pt x="2316394" y="4290390"/>
                  <a:pt x="2317188" y="4289398"/>
                  <a:pt x="2317949" y="4288373"/>
                </a:cubicBezTo>
                <a:cubicBezTo>
                  <a:pt x="2306274" y="4291349"/>
                  <a:pt x="2294764" y="4294590"/>
                  <a:pt x="2283619" y="4298460"/>
                </a:cubicBezTo>
                <a:close/>
                <a:moveTo>
                  <a:pt x="3393381" y="4412661"/>
                </a:moveTo>
                <a:cubicBezTo>
                  <a:pt x="3383955" y="4406145"/>
                  <a:pt x="3375224" y="4398671"/>
                  <a:pt x="3365599" y="4392718"/>
                </a:cubicBezTo>
                <a:cubicBezTo>
                  <a:pt x="3356174" y="4386169"/>
                  <a:pt x="3344896" y="4384218"/>
                  <a:pt x="3333849" y="4383589"/>
                </a:cubicBezTo>
                <a:cubicBezTo>
                  <a:pt x="3322704" y="4383193"/>
                  <a:pt x="3311492" y="4384284"/>
                  <a:pt x="3300380" y="4386004"/>
                </a:cubicBezTo>
                <a:cubicBezTo>
                  <a:pt x="3278055" y="4389410"/>
                  <a:pt x="3256029" y="4395066"/>
                  <a:pt x="3233275" y="4399597"/>
                </a:cubicBezTo>
                <a:cubicBezTo>
                  <a:pt x="3229140" y="4400457"/>
                  <a:pt x="3224907" y="4401184"/>
                  <a:pt x="3220707" y="4401912"/>
                </a:cubicBezTo>
                <a:cubicBezTo>
                  <a:pt x="3246868" y="4418184"/>
                  <a:pt x="3270085" y="4437994"/>
                  <a:pt x="3292111" y="4457937"/>
                </a:cubicBezTo>
                <a:lnTo>
                  <a:pt x="3304745" y="4469414"/>
                </a:lnTo>
                <a:lnTo>
                  <a:pt x="3307887" y="4472324"/>
                </a:lnTo>
                <a:cubicBezTo>
                  <a:pt x="3309078" y="4473415"/>
                  <a:pt x="3310202" y="4474474"/>
                  <a:pt x="3311194" y="4475565"/>
                </a:cubicBezTo>
                <a:cubicBezTo>
                  <a:pt x="3313245" y="4477781"/>
                  <a:pt x="3315064" y="4480030"/>
                  <a:pt x="3316850" y="4482246"/>
                </a:cubicBezTo>
                <a:cubicBezTo>
                  <a:pt x="3323961" y="4491341"/>
                  <a:pt x="3330344" y="4500767"/>
                  <a:pt x="3336528" y="4510358"/>
                </a:cubicBezTo>
                <a:cubicBezTo>
                  <a:pt x="3342680" y="4519949"/>
                  <a:pt x="3348534" y="4529706"/>
                  <a:pt x="3353925" y="4539727"/>
                </a:cubicBezTo>
                <a:cubicBezTo>
                  <a:pt x="3356604" y="4544754"/>
                  <a:pt x="3359183" y="4549814"/>
                  <a:pt x="3361465" y="4555039"/>
                </a:cubicBezTo>
                <a:cubicBezTo>
                  <a:pt x="3363648" y="4560265"/>
                  <a:pt x="3366029" y="4565623"/>
                  <a:pt x="3366360" y="4571311"/>
                </a:cubicBezTo>
                <a:cubicBezTo>
                  <a:pt x="3365665" y="4565656"/>
                  <a:pt x="3363020" y="4560530"/>
                  <a:pt x="3360539" y="4555502"/>
                </a:cubicBezTo>
                <a:cubicBezTo>
                  <a:pt x="3357926" y="4550475"/>
                  <a:pt x="3355082" y="4545581"/>
                  <a:pt x="3352106" y="4540785"/>
                </a:cubicBezTo>
                <a:cubicBezTo>
                  <a:pt x="3346186" y="4531161"/>
                  <a:pt x="3339769" y="4521801"/>
                  <a:pt x="3333089" y="4512706"/>
                </a:cubicBezTo>
                <a:cubicBezTo>
                  <a:pt x="3326408" y="4503611"/>
                  <a:pt x="3319496" y="4494648"/>
                  <a:pt x="3312054" y="4486281"/>
                </a:cubicBezTo>
                <a:cubicBezTo>
                  <a:pt x="3310202" y="4484230"/>
                  <a:pt x="3308317" y="4482180"/>
                  <a:pt x="3306366" y="4480328"/>
                </a:cubicBezTo>
                <a:cubicBezTo>
                  <a:pt x="3305407" y="4479402"/>
                  <a:pt x="3304414" y="4478542"/>
                  <a:pt x="3303455" y="4477814"/>
                </a:cubicBezTo>
                <a:lnTo>
                  <a:pt x="3299983" y="4475367"/>
                </a:lnTo>
                <a:lnTo>
                  <a:pt x="3286026" y="4465643"/>
                </a:lnTo>
                <a:cubicBezTo>
                  <a:pt x="3263900" y="4450331"/>
                  <a:pt x="3241179" y="4435745"/>
                  <a:pt x="3217598" y="4424302"/>
                </a:cubicBezTo>
                <a:cubicBezTo>
                  <a:pt x="3213662" y="4458367"/>
                  <a:pt x="3208305" y="4492267"/>
                  <a:pt x="3201624" y="4525935"/>
                </a:cubicBezTo>
                <a:cubicBezTo>
                  <a:pt x="3185385" y="4489489"/>
                  <a:pt x="3179763" y="4449702"/>
                  <a:pt x="3177877" y="4408890"/>
                </a:cubicBezTo>
                <a:cubicBezTo>
                  <a:pt x="3174736" y="4407997"/>
                  <a:pt x="3171594" y="4407005"/>
                  <a:pt x="3168452" y="4406277"/>
                </a:cubicBezTo>
                <a:cubicBezTo>
                  <a:pt x="3158166" y="4403797"/>
                  <a:pt x="3146690" y="4402143"/>
                  <a:pt x="3134287" y="4398340"/>
                </a:cubicBezTo>
                <a:cubicBezTo>
                  <a:pt x="3128169" y="4396422"/>
                  <a:pt x="3121587" y="4393776"/>
                  <a:pt x="3115634" y="4390469"/>
                </a:cubicBezTo>
                <a:cubicBezTo>
                  <a:pt x="3109648" y="4387194"/>
                  <a:pt x="3104224" y="4383523"/>
                  <a:pt x="3099164" y="4379753"/>
                </a:cubicBezTo>
                <a:cubicBezTo>
                  <a:pt x="3088911" y="4372080"/>
                  <a:pt x="3081007" y="4364771"/>
                  <a:pt x="3072243" y="4357330"/>
                </a:cubicBezTo>
                <a:lnTo>
                  <a:pt x="3046479" y="4334840"/>
                </a:lnTo>
                <a:cubicBezTo>
                  <a:pt x="3029347" y="4319726"/>
                  <a:pt x="3012314" y="4304479"/>
                  <a:pt x="2995447" y="4288769"/>
                </a:cubicBezTo>
                <a:lnTo>
                  <a:pt x="2993827" y="4287248"/>
                </a:lnTo>
                <a:cubicBezTo>
                  <a:pt x="2994951" y="4299055"/>
                  <a:pt x="2996605" y="4310763"/>
                  <a:pt x="2999019" y="4322239"/>
                </a:cubicBezTo>
                <a:cubicBezTo>
                  <a:pt x="3006791" y="4357925"/>
                  <a:pt x="3022236" y="4391229"/>
                  <a:pt x="3046810" y="4418184"/>
                </a:cubicBezTo>
                <a:cubicBezTo>
                  <a:pt x="3059245" y="4431942"/>
                  <a:pt x="3074128" y="4445237"/>
                  <a:pt x="3087886" y="4461145"/>
                </a:cubicBezTo>
                <a:cubicBezTo>
                  <a:pt x="3101909" y="4476921"/>
                  <a:pt x="3113286" y="4496666"/>
                  <a:pt x="3119901" y="4516476"/>
                </a:cubicBezTo>
                <a:cubicBezTo>
                  <a:pt x="3126251" y="4535030"/>
                  <a:pt x="3129955" y="4553650"/>
                  <a:pt x="3132601" y="4572105"/>
                </a:cubicBezTo>
                <a:lnTo>
                  <a:pt x="3134387" y="4571411"/>
                </a:lnTo>
                <a:cubicBezTo>
                  <a:pt x="3135280" y="4574817"/>
                  <a:pt x="3136007" y="4578323"/>
                  <a:pt x="3136636" y="4581762"/>
                </a:cubicBezTo>
                <a:cubicBezTo>
                  <a:pt x="3136900" y="4584937"/>
                  <a:pt x="3136768" y="4587914"/>
                  <a:pt x="3136801" y="4590990"/>
                </a:cubicBezTo>
                <a:cubicBezTo>
                  <a:pt x="3136702" y="4594032"/>
                  <a:pt x="3136437" y="4596910"/>
                  <a:pt x="3136007" y="4599754"/>
                </a:cubicBezTo>
                <a:cubicBezTo>
                  <a:pt x="3137330" y="4611759"/>
                  <a:pt x="3138488" y="4623633"/>
                  <a:pt x="3139943" y="4635374"/>
                </a:cubicBezTo>
                <a:cubicBezTo>
                  <a:pt x="3142258" y="4654655"/>
                  <a:pt x="3145201" y="4673606"/>
                  <a:pt x="3150658" y="4691763"/>
                </a:cubicBezTo>
                <a:cubicBezTo>
                  <a:pt x="3153370" y="4700858"/>
                  <a:pt x="3156479" y="4708531"/>
                  <a:pt x="3162333" y="4713062"/>
                </a:cubicBezTo>
                <a:cubicBezTo>
                  <a:pt x="3168386" y="4717890"/>
                  <a:pt x="3177514" y="4720636"/>
                  <a:pt x="3186741" y="4723083"/>
                </a:cubicBezTo>
                <a:cubicBezTo>
                  <a:pt x="3205196" y="4728011"/>
                  <a:pt x="3225205" y="4730359"/>
                  <a:pt x="3244453" y="4737767"/>
                </a:cubicBezTo>
                <a:cubicBezTo>
                  <a:pt x="3263900" y="4744646"/>
                  <a:pt x="3280767" y="4759695"/>
                  <a:pt x="3290127" y="4777521"/>
                </a:cubicBezTo>
                <a:cubicBezTo>
                  <a:pt x="3300148" y="4795116"/>
                  <a:pt x="3305770" y="4814199"/>
                  <a:pt x="3312947" y="4832389"/>
                </a:cubicBezTo>
                <a:cubicBezTo>
                  <a:pt x="3319926" y="4850579"/>
                  <a:pt x="3328723" y="4868604"/>
                  <a:pt x="3343705" y="4881734"/>
                </a:cubicBezTo>
                <a:cubicBezTo>
                  <a:pt x="3327995" y="4869497"/>
                  <a:pt x="3317908" y="4851604"/>
                  <a:pt x="3309838" y="4833712"/>
                </a:cubicBezTo>
                <a:cubicBezTo>
                  <a:pt x="3301603" y="4815786"/>
                  <a:pt x="3294856" y="4797100"/>
                  <a:pt x="3284405" y="4781027"/>
                </a:cubicBezTo>
                <a:cubicBezTo>
                  <a:pt x="3274351" y="4764589"/>
                  <a:pt x="3259138" y="4752650"/>
                  <a:pt x="3241080" y="4747259"/>
                </a:cubicBezTo>
                <a:cubicBezTo>
                  <a:pt x="3223121" y="4741438"/>
                  <a:pt x="3203542" y="4740182"/>
                  <a:pt x="3183698" y="4736180"/>
                </a:cubicBezTo>
                <a:cubicBezTo>
                  <a:pt x="3173942" y="4734030"/>
                  <a:pt x="3163425" y="4732079"/>
                  <a:pt x="3153370" y="4725200"/>
                </a:cubicBezTo>
                <a:cubicBezTo>
                  <a:pt x="3142952" y="4718023"/>
                  <a:pt x="3138058" y="4706381"/>
                  <a:pt x="3134717" y="4697055"/>
                </a:cubicBezTo>
                <a:cubicBezTo>
                  <a:pt x="3128830" y="4680948"/>
                  <a:pt x="3124994" y="4664378"/>
                  <a:pt x="3121786" y="4647908"/>
                </a:cubicBezTo>
                <a:cubicBezTo>
                  <a:pt x="3115667" y="4663419"/>
                  <a:pt x="3108920" y="4678534"/>
                  <a:pt x="3101545" y="4693251"/>
                </a:cubicBezTo>
                <a:cubicBezTo>
                  <a:pt x="3092549" y="4711144"/>
                  <a:pt x="3082925" y="4728606"/>
                  <a:pt x="3072673" y="4745771"/>
                </a:cubicBezTo>
                <a:cubicBezTo>
                  <a:pt x="3062288" y="4763200"/>
                  <a:pt x="3050514" y="4778976"/>
                  <a:pt x="3040989" y="4795711"/>
                </a:cubicBezTo>
                <a:cubicBezTo>
                  <a:pt x="3031431" y="4812347"/>
                  <a:pt x="3023559" y="4830041"/>
                  <a:pt x="3021939" y="4848694"/>
                </a:cubicBezTo>
                <a:cubicBezTo>
                  <a:pt x="3020054" y="4867281"/>
                  <a:pt x="3026470" y="4885868"/>
                  <a:pt x="3035399" y="4903033"/>
                </a:cubicBezTo>
                <a:cubicBezTo>
                  <a:pt x="3044362" y="4920330"/>
                  <a:pt x="3055607" y="4936767"/>
                  <a:pt x="3064603" y="4954560"/>
                </a:cubicBezTo>
                <a:cubicBezTo>
                  <a:pt x="3068935" y="4963523"/>
                  <a:pt x="3072805" y="4972817"/>
                  <a:pt x="3074855" y="4982606"/>
                </a:cubicBezTo>
                <a:cubicBezTo>
                  <a:pt x="3076707" y="4992429"/>
                  <a:pt x="3076542" y="5002549"/>
                  <a:pt x="3074227" y="5012140"/>
                </a:cubicBezTo>
                <a:cubicBezTo>
                  <a:pt x="3075980" y="5002384"/>
                  <a:pt x="3075583" y="4992462"/>
                  <a:pt x="3073202" y="4982970"/>
                </a:cubicBezTo>
                <a:cubicBezTo>
                  <a:pt x="3070688" y="4973511"/>
                  <a:pt x="3066356" y="4964681"/>
                  <a:pt x="3061659" y="4956148"/>
                </a:cubicBezTo>
                <a:cubicBezTo>
                  <a:pt x="3051837" y="4939181"/>
                  <a:pt x="3039765" y="4923538"/>
                  <a:pt x="3029512" y="4906307"/>
                </a:cubicBezTo>
                <a:cubicBezTo>
                  <a:pt x="3019392" y="4889307"/>
                  <a:pt x="3010992" y="4869331"/>
                  <a:pt x="3011885" y="4848132"/>
                </a:cubicBezTo>
                <a:cubicBezTo>
                  <a:pt x="3012513" y="4827097"/>
                  <a:pt x="3020153" y="4807320"/>
                  <a:pt x="3029149" y="4789361"/>
                </a:cubicBezTo>
                <a:cubicBezTo>
                  <a:pt x="3038177" y="4771237"/>
                  <a:pt x="3049158" y="4754568"/>
                  <a:pt x="3058054" y="4737503"/>
                </a:cubicBezTo>
                <a:cubicBezTo>
                  <a:pt x="3067083" y="4720239"/>
                  <a:pt x="3075550" y="4702578"/>
                  <a:pt x="3083322" y="4684718"/>
                </a:cubicBezTo>
                <a:cubicBezTo>
                  <a:pt x="3091028" y="4666859"/>
                  <a:pt x="3098106" y="4648702"/>
                  <a:pt x="3103563" y="4630479"/>
                </a:cubicBezTo>
                <a:cubicBezTo>
                  <a:pt x="3106374" y="4621384"/>
                  <a:pt x="3108457" y="4612223"/>
                  <a:pt x="3109880" y="4603359"/>
                </a:cubicBezTo>
                <a:cubicBezTo>
                  <a:pt x="3111004" y="4594892"/>
                  <a:pt x="3111335" y="4585367"/>
                  <a:pt x="3109317" y="4581068"/>
                </a:cubicBezTo>
                <a:lnTo>
                  <a:pt x="3110144" y="4580737"/>
                </a:lnTo>
                <a:cubicBezTo>
                  <a:pt x="3106440" y="4561654"/>
                  <a:pt x="3101876" y="4543199"/>
                  <a:pt x="3094798" y="4526068"/>
                </a:cubicBezTo>
                <a:cubicBezTo>
                  <a:pt x="3087820" y="4508936"/>
                  <a:pt x="3078328" y="4494483"/>
                  <a:pt x="3065496" y="4481452"/>
                </a:cubicBezTo>
                <a:cubicBezTo>
                  <a:pt x="3052763" y="4468256"/>
                  <a:pt x="3037483" y="4456052"/>
                  <a:pt x="3022600" y="4441467"/>
                </a:cubicBezTo>
                <a:cubicBezTo>
                  <a:pt x="2992405" y="4412065"/>
                  <a:pt x="2971469" y="4373205"/>
                  <a:pt x="2960258" y="4333087"/>
                </a:cubicBezTo>
                <a:cubicBezTo>
                  <a:pt x="2957149" y="4359182"/>
                  <a:pt x="2955131" y="4385871"/>
                  <a:pt x="2954635" y="4414215"/>
                </a:cubicBezTo>
                <a:cubicBezTo>
                  <a:pt x="2953147" y="4497195"/>
                  <a:pt x="2909425" y="4547135"/>
                  <a:pt x="2904067" y="4659781"/>
                </a:cubicBezTo>
                <a:cubicBezTo>
                  <a:pt x="2842948" y="4565755"/>
                  <a:pt x="2932311" y="4504306"/>
                  <a:pt x="2919975" y="4426750"/>
                </a:cubicBezTo>
                <a:cubicBezTo>
                  <a:pt x="2913956" y="4389179"/>
                  <a:pt x="2915477" y="4300047"/>
                  <a:pt x="2922720" y="4262675"/>
                </a:cubicBezTo>
                <a:cubicBezTo>
                  <a:pt x="2932476" y="4212239"/>
                  <a:pt x="2946665" y="4178206"/>
                  <a:pt x="2951956" y="4127109"/>
                </a:cubicBezTo>
                <a:cubicBezTo>
                  <a:pt x="2958174" y="4067280"/>
                  <a:pt x="2930029" y="4058020"/>
                  <a:pt x="2889316" y="4013768"/>
                </a:cubicBezTo>
                <a:cubicBezTo>
                  <a:pt x="2832431" y="3952054"/>
                  <a:pt x="2769162" y="3889645"/>
                  <a:pt x="2695013" y="3853695"/>
                </a:cubicBezTo>
                <a:cubicBezTo>
                  <a:pt x="2689622" y="3867586"/>
                  <a:pt x="2684562" y="3881509"/>
                  <a:pt x="2680560" y="3895565"/>
                </a:cubicBezTo>
                <a:lnTo>
                  <a:pt x="2680362" y="3896293"/>
                </a:lnTo>
                <a:cubicBezTo>
                  <a:pt x="2682081" y="3899997"/>
                  <a:pt x="2684066" y="3903933"/>
                  <a:pt x="2686215" y="3907802"/>
                </a:cubicBezTo>
                <a:cubicBezTo>
                  <a:pt x="2689159" y="3913292"/>
                  <a:pt x="2692400" y="3918783"/>
                  <a:pt x="2695674" y="3924273"/>
                </a:cubicBezTo>
                <a:cubicBezTo>
                  <a:pt x="2702190" y="3935253"/>
                  <a:pt x="2709036" y="3946200"/>
                  <a:pt x="2715981" y="3957114"/>
                </a:cubicBezTo>
                <a:lnTo>
                  <a:pt x="2736685" y="3989393"/>
                </a:lnTo>
                <a:cubicBezTo>
                  <a:pt x="2740025" y="3994288"/>
                  <a:pt x="2743068" y="3997959"/>
                  <a:pt x="2747533" y="4001233"/>
                </a:cubicBezTo>
                <a:cubicBezTo>
                  <a:pt x="2751865" y="4004508"/>
                  <a:pt x="2757355" y="4007451"/>
                  <a:pt x="2763044" y="4011023"/>
                </a:cubicBezTo>
                <a:cubicBezTo>
                  <a:pt x="2771577" y="4015157"/>
                  <a:pt x="2782821" y="4017075"/>
                  <a:pt x="2793702" y="4018530"/>
                </a:cubicBezTo>
                <a:cubicBezTo>
                  <a:pt x="2806535" y="4020184"/>
                  <a:pt x="2819731" y="4021176"/>
                  <a:pt x="2832861" y="4023491"/>
                </a:cubicBezTo>
                <a:cubicBezTo>
                  <a:pt x="2845726" y="4025773"/>
                  <a:pt x="2859848" y="4029378"/>
                  <a:pt x="2868976" y="4039565"/>
                </a:cubicBezTo>
                <a:cubicBezTo>
                  <a:pt x="2878171" y="4048759"/>
                  <a:pt x="2884554" y="4061393"/>
                  <a:pt x="2897353" y="4065957"/>
                </a:cubicBezTo>
                <a:cubicBezTo>
                  <a:pt x="2884355" y="4061889"/>
                  <a:pt x="2877344" y="4049222"/>
                  <a:pt x="2868017" y="4040524"/>
                </a:cubicBezTo>
                <a:cubicBezTo>
                  <a:pt x="2858558" y="4031264"/>
                  <a:pt x="2844833" y="4030073"/>
                  <a:pt x="2832199" y="4029213"/>
                </a:cubicBezTo>
                <a:cubicBezTo>
                  <a:pt x="2823865" y="4028783"/>
                  <a:pt x="2815464" y="4028882"/>
                  <a:pt x="2806998" y="4028981"/>
                </a:cubicBezTo>
                <a:cubicBezTo>
                  <a:pt x="2802368" y="4029048"/>
                  <a:pt x="2797704" y="4029081"/>
                  <a:pt x="2793008" y="4029081"/>
                </a:cubicBezTo>
                <a:cubicBezTo>
                  <a:pt x="2790594" y="4029015"/>
                  <a:pt x="2788146" y="4028948"/>
                  <a:pt x="2785666" y="4028882"/>
                </a:cubicBezTo>
                <a:cubicBezTo>
                  <a:pt x="2798465" y="4041053"/>
                  <a:pt x="2809214" y="4054845"/>
                  <a:pt x="2819268" y="4068570"/>
                </a:cubicBezTo>
                <a:lnTo>
                  <a:pt x="2824989" y="4076507"/>
                </a:lnTo>
                <a:cubicBezTo>
                  <a:pt x="2826908" y="4078988"/>
                  <a:pt x="2828991" y="4082262"/>
                  <a:pt x="2830314" y="4085106"/>
                </a:cubicBezTo>
                <a:cubicBezTo>
                  <a:pt x="2833258" y="4091026"/>
                  <a:pt x="2835738" y="4097046"/>
                  <a:pt x="2838086" y="4103131"/>
                </a:cubicBezTo>
                <a:cubicBezTo>
                  <a:pt x="2840435" y="4109216"/>
                  <a:pt x="2842584" y="4115368"/>
                  <a:pt x="2844436" y="4121619"/>
                </a:cubicBezTo>
                <a:cubicBezTo>
                  <a:pt x="2846090" y="4127870"/>
                  <a:pt x="2848273" y="4134220"/>
                  <a:pt x="2847777" y="4140768"/>
                </a:cubicBezTo>
                <a:cubicBezTo>
                  <a:pt x="2847876" y="4134253"/>
                  <a:pt x="2845329" y="4128101"/>
                  <a:pt x="2843312" y="4122016"/>
                </a:cubicBezTo>
                <a:cubicBezTo>
                  <a:pt x="2841063" y="4115930"/>
                  <a:pt x="2838582" y="4109944"/>
                  <a:pt x="2835904" y="4104057"/>
                </a:cubicBezTo>
                <a:cubicBezTo>
                  <a:pt x="2833192" y="4098170"/>
                  <a:pt x="2830347" y="4092349"/>
                  <a:pt x="2827139" y="4086826"/>
                </a:cubicBezTo>
                <a:cubicBezTo>
                  <a:pt x="2824295" y="4081137"/>
                  <a:pt x="2819334" y="4077136"/>
                  <a:pt x="2814935" y="4072208"/>
                </a:cubicBezTo>
                <a:cubicBezTo>
                  <a:pt x="2797109" y="4053489"/>
                  <a:pt x="2778092" y="4035563"/>
                  <a:pt x="2755867" y="4025310"/>
                </a:cubicBezTo>
                <a:cubicBezTo>
                  <a:pt x="2750377" y="4022731"/>
                  <a:pt x="2744159" y="4020482"/>
                  <a:pt x="2737644" y="4016910"/>
                </a:cubicBezTo>
                <a:cubicBezTo>
                  <a:pt x="2730996" y="4013371"/>
                  <a:pt x="2724745" y="4007749"/>
                  <a:pt x="2720115" y="4002424"/>
                </a:cubicBezTo>
                <a:cubicBezTo>
                  <a:pt x="2715254" y="3996934"/>
                  <a:pt x="2711649" y="3991907"/>
                  <a:pt x="2707614" y="3986714"/>
                </a:cubicBezTo>
                <a:lnTo>
                  <a:pt x="2695774" y="3971104"/>
                </a:lnTo>
                <a:cubicBezTo>
                  <a:pt x="2687869" y="3960653"/>
                  <a:pt x="2680097" y="3950136"/>
                  <a:pt x="2672457" y="3939387"/>
                </a:cubicBezTo>
                <a:lnTo>
                  <a:pt x="2671829" y="3938428"/>
                </a:lnTo>
                <a:cubicBezTo>
                  <a:pt x="2671068" y="3945142"/>
                  <a:pt x="2670572" y="3951855"/>
                  <a:pt x="2670605" y="3958569"/>
                </a:cubicBezTo>
                <a:cubicBezTo>
                  <a:pt x="2670837" y="3979471"/>
                  <a:pt x="2675632" y="3999943"/>
                  <a:pt x="2686282" y="4017902"/>
                </a:cubicBezTo>
                <a:cubicBezTo>
                  <a:pt x="2691639" y="4027063"/>
                  <a:pt x="2698452" y="4036224"/>
                  <a:pt x="2704339" y="4046775"/>
                </a:cubicBezTo>
                <a:cubicBezTo>
                  <a:pt x="2710392" y="4057226"/>
                  <a:pt x="2714460" y="4069628"/>
                  <a:pt x="2715882" y="4081501"/>
                </a:cubicBezTo>
                <a:cubicBezTo>
                  <a:pt x="2717304" y="4092647"/>
                  <a:pt x="2717238" y="4103495"/>
                  <a:pt x="2716576" y="4114144"/>
                </a:cubicBezTo>
                <a:lnTo>
                  <a:pt x="2717668" y="4113979"/>
                </a:lnTo>
                <a:cubicBezTo>
                  <a:pt x="2718296" y="4120494"/>
                  <a:pt x="2716940" y="4125356"/>
                  <a:pt x="2715320" y="4129854"/>
                </a:cubicBezTo>
                <a:cubicBezTo>
                  <a:pt x="2714658" y="4136799"/>
                  <a:pt x="2713898" y="4143678"/>
                  <a:pt x="2713368" y="4150491"/>
                </a:cubicBezTo>
                <a:cubicBezTo>
                  <a:pt x="2712442" y="4161571"/>
                  <a:pt x="2711880" y="4172551"/>
                  <a:pt x="2712839" y="4183366"/>
                </a:cubicBezTo>
                <a:cubicBezTo>
                  <a:pt x="2713302" y="4188790"/>
                  <a:pt x="2714162" y="4193420"/>
                  <a:pt x="2716940" y="4196661"/>
                </a:cubicBezTo>
                <a:cubicBezTo>
                  <a:pt x="2719751" y="4200068"/>
                  <a:pt x="2724580" y="4202648"/>
                  <a:pt x="2729475" y="4205095"/>
                </a:cubicBezTo>
                <a:cubicBezTo>
                  <a:pt x="2739231" y="4209990"/>
                  <a:pt x="2750179" y="4213628"/>
                  <a:pt x="2760100" y="4220011"/>
                </a:cubicBezTo>
                <a:cubicBezTo>
                  <a:pt x="2770221" y="4226129"/>
                  <a:pt x="2777960" y="4236514"/>
                  <a:pt x="2781135" y="4247594"/>
                </a:cubicBezTo>
                <a:cubicBezTo>
                  <a:pt x="2784707" y="4258640"/>
                  <a:pt x="2785666" y="4269984"/>
                  <a:pt x="2787551" y="4280997"/>
                </a:cubicBezTo>
                <a:cubicBezTo>
                  <a:pt x="2789370" y="4292011"/>
                  <a:pt x="2792247" y="4303156"/>
                  <a:pt x="2799093" y="4312251"/>
                </a:cubicBezTo>
                <a:cubicBezTo>
                  <a:pt x="2791718" y="4303586"/>
                  <a:pt x="2788113" y="4292374"/>
                  <a:pt x="2785666" y="4281394"/>
                </a:cubicBezTo>
                <a:cubicBezTo>
                  <a:pt x="2783119" y="4270381"/>
                  <a:pt x="2781499" y="4259136"/>
                  <a:pt x="2777530" y="4248883"/>
                </a:cubicBezTo>
                <a:cubicBezTo>
                  <a:pt x="2773760" y="4238499"/>
                  <a:pt x="2766616" y="4230065"/>
                  <a:pt x="2757124" y="4224939"/>
                </a:cubicBezTo>
                <a:cubicBezTo>
                  <a:pt x="2747731" y="4219614"/>
                  <a:pt x="2736916" y="4216637"/>
                  <a:pt x="2726234" y="4212106"/>
                </a:cubicBezTo>
                <a:cubicBezTo>
                  <a:pt x="2721008" y="4209758"/>
                  <a:pt x="2715320" y="4207443"/>
                  <a:pt x="2710491" y="4202449"/>
                </a:cubicBezTo>
                <a:cubicBezTo>
                  <a:pt x="2705497" y="4197190"/>
                  <a:pt x="2704075" y="4190113"/>
                  <a:pt x="2703281" y="4184490"/>
                </a:cubicBezTo>
                <a:cubicBezTo>
                  <a:pt x="2701859" y="4174767"/>
                  <a:pt x="2701627" y="4165010"/>
                  <a:pt x="2701727" y="4155419"/>
                </a:cubicBezTo>
                <a:cubicBezTo>
                  <a:pt x="2696501" y="4163423"/>
                  <a:pt x="2690978" y="4171096"/>
                  <a:pt x="2685124" y="4178504"/>
                </a:cubicBezTo>
                <a:cubicBezTo>
                  <a:pt x="2678013" y="4187500"/>
                  <a:pt x="2670605" y="4196198"/>
                  <a:pt x="2662833" y="4204632"/>
                </a:cubicBezTo>
                <a:cubicBezTo>
                  <a:pt x="2654995" y="4213198"/>
                  <a:pt x="2646594" y="4220672"/>
                  <a:pt x="2639285" y="4228940"/>
                </a:cubicBezTo>
                <a:cubicBezTo>
                  <a:pt x="2632009" y="4237176"/>
                  <a:pt x="2625560" y="4246205"/>
                  <a:pt x="2622484" y="4256457"/>
                </a:cubicBezTo>
                <a:cubicBezTo>
                  <a:pt x="2619276" y="4266677"/>
                  <a:pt x="2620698" y="4277822"/>
                  <a:pt x="2623741" y="4288505"/>
                </a:cubicBezTo>
                <a:cubicBezTo>
                  <a:pt x="2626750" y="4299253"/>
                  <a:pt x="2631182" y="4309771"/>
                  <a:pt x="2634159" y="4320784"/>
                </a:cubicBezTo>
                <a:cubicBezTo>
                  <a:pt x="2635548" y="4326307"/>
                  <a:pt x="2636639" y="4331963"/>
                  <a:pt x="2636639" y="4337684"/>
                </a:cubicBezTo>
                <a:cubicBezTo>
                  <a:pt x="2636540" y="4343406"/>
                  <a:pt x="2635283" y="4349061"/>
                  <a:pt x="2632869" y="4354188"/>
                </a:cubicBezTo>
                <a:cubicBezTo>
                  <a:pt x="2634986" y="4348929"/>
                  <a:pt x="2635912" y="4343307"/>
                  <a:pt x="2635680" y="4337717"/>
                </a:cubicBezTo>
                <a:cubicBezTo>
                  <a:pt x="2635349" y="4332095"/>
                  <a:pt x="2633960" y="4326671"/>
                  <a:pt x="2632274" y="4321313"/>
                </a:cubicBezTo>
                <a:cubicBezTo>
                  <a:pt x="2628768" y="4310664"/>
                  <a:pt x="2623807" y="4300510"/>
                  <a:pt x="2620070" y="4289662"/>
                </a:cubicBezTo>
                <a:cubicBezTo>
                  <a:pt x="2616332" y="4278947"/>
                  <a:pt x="2613951" y="4266776"/>
                  <a:pt x="2616895" y="4255002"/>
                </a:cubicBezTo>
                <a:cubicBezTo>
                  <a:pt x="2619673" y="4243261"/>
                  <a:pt x="2626254" y="4233075"/>
                  <a:pt x="2633398" y="4224013"/>
                </a:cubicBezTo>
                <a:cubicBezTo>
                  <a:pt x="2640575" y="4214918"/>
                  <a:pt x="2648645" y="4206848"/>
                  <a:pt x="2655590" y="4198282"/>
                </a:cubicBezTo>
                <a:cubicBezTo>
                  <a:pt x="2662668" y="4189650"/>
                  <a:pt x="2669481" y="4180720"/>
                  <a:pt x="2675864" y="4171592"/>
                </a:cubicBezTo>
                <a:cubicBezTo>
                  <a:pt x="2682280" y="4162464"/>
                  <a:pt x="2688365" y="4153137"/>
                  <a:pt x="2693525" y="4143513"/>
                </a:cubicBezTo>
                <a:cubicBezTo>
                  <a:pt x="2696170" y="4138751"/>
                  <a:pt x="2698386" y="4133856"/>
                  <a:pt x="2700205" y="4129060"/>
                </a:cubicBezTo>
                <a:cubicBezTo>
                  <a:pt x="2701826" y="4124430"/>
                  <a:pt x="2703116" y="4119138"/>
                  <a:pt x="2702454" y="4116492"/>
                </a:cubicBezTo>
                <a:lnTo>
                  <a:pt x="2702983" y="4116393"/>
                </a:lnTo>
                <a:cubicBezTo>
                  <a:pt x="2703116" y="4105281"/>
                  <a:pt x="2702719" y="4094400"/>
                  <a:pt x="2700701" y="4083949"/>
                </a:cubicBezTo>
                <a:cubicBezTo>
                  <a:pt x="2698783" y="4073564"/>
                  <a:pt x="2695112" y="4064370"/>
                  <a:pt x="2689457" y="4055572"/>
                </a:cubicBezTo>
                <a:cubicBezTo>
                  <a:pt x="2683834" y="4046676"/>
                  <a:pt x="2676657" y="4038077"/>
                  <a:pt x="2670010" y="4028155"/>
                </a:cubicBezTo>
                <a:cubicBezTo>
                  <a:pt x="2656351" y="4008013"/>
                  <a:pt x="2649075" y="3983506"/>
                  <a:pt x="2647553" y="3959495"/>
                </a:cubicBezTo>
                <a:cubicBezTo>
                  <a:pt x="2646396" y="3941305"/>
                  <a:pt x="2647950" y="3923314"/>
                  <a:pt x="2651026" y="3905851"/>
                </a:cubicBezTo>
                <a:lnTo>
                  <a:pt x="2650265" y="3904396"/>
                </a:lnTo>
                <a:lnTo>
                  <a:pt x="2651423" y="3903900"/>
                </a:lnTo>
                <a:cubicBezTo>
                  <a:pt x="2652349" y="3898840"/>
                  <a:pt x="2653341" y="3893812"/>
                  <a:pt x="2654499" y="3888852"/>
                </a:cubicBezTo>
                <a:cubicBezTo>
                  <a:pt x="2658104" y="3872778"/>
                  <a:pt x="2662800" y="3857168"/>
                  <a:pt x="2667860" y="3841789"/>
                </a:cubicBezTo>
                <a:cubicBezTo>
                  <a:pt x="2647586" y="3834116"/>
                  <a:pt x="2626519" y="3828460"/>
                  <a:pt x="2604558" y="3825418"/>
                </a:cubicBezTo>
                <a:cubicBezTo>
                  <a:pt x="2590172" y="3823433"/>
                  <a:pt x="2574065" y="3823070"/>
                  <a:pt x="2562787" y="3832198"/>
                </a:cubicBezTo>
                <a:cubicBezTo>
                  <a:pt x="2553527" y="3839705"/>
                  <a:pt x="2549690" y="3851810"/>
                  <a:pt x="2546317" y="3863187"/>
                </a:cubicBezTo>
                <a:cubicBezTo>
                  <a:pt x="2508978" y="3989526"/>
                  <a:pt x="2471638" y="4115798"/>
                  <a:pt x="2434266" y="4242137"/>
                </a:cubicBezTo>
                <a:cubicBezTo>
                  <a:pt x="2425204" y="4272828"/>
                  <a:pt x="2416010" y="4304380"/>
                  <a:pt x="2418391" y="4336361"/>
                </a:cubicBezTo>
                <a:cubicBezTo>
                  <a:pt x="2425535" y="4433232"/>
                  <a:pt x="2540728" y="4596612"/>
                  <a:pt x="2540728" y="4596612"/>
                </a:cubicBezTo>
                <a:cubicBezTo>
                  <a:pt x="2540728" y="4596612"/>
                  <a:pt x="2506729" y="4574685"/>
                  <a:pt x="2477790" y="4549913"/>
                </a:cubicBezTo>
                <a:cubicBezTo>
                  <a:pt x="2483512" y="4555635"/>
                  <a:pt x="2488274" y="4562117"/>
                  <a:pt x="2490953" y="4569856"/>
                </a:cubicBezTo>
                <a:cubicBezTo>
                  <a:pt x="2497105" y="4585003"/>
                  <a:pt x="2498394" y="4602731"/>
                  <a:pt x="2510995" y="4614207"/>
                </a:cubicBezTo>
                <a:cubicBezTo>
                  <a:pt x="2504579" y="4608948"/>
                  <a:pt x="2500676" y="4601308"/>
                  <a:pt x="2497766" y="4593636"/>
                </a:cubicBezTo>
                <a:cubicBezTo>
                  <a:pt x="2494823" y="4585930"/>
                  <a:pt x="2492673" y="4577959"/>
                  <a:pt x="2489365" y="4570518"/>
                </a:cubicBezTo>
                <a:cubicBezTo>
                  <a:pt x="2486422" y="4562845"/>
                  <a:pt x="2480535" y="4557090"/>
                  <a:pt x="2474251" y="4552228"/>
                </a:cubicBezTo>
                <a:cubicBezTo>
                  <a:pt x="2467769" y="4547466"/>
                  <a:pt x="2460691" y="4543596"/>
                  <a:pt x="2453415" y="4540090"/>
                </a:cubicBezTo>
                <a:cubicBezTo>
                  <a:pt x="2438797" y="4533046"/>
                  <a:pt x="2423418" y="4527457"/>
                  <a:pt x="2408072" y="4520908"/>
                </a:cubicBezTo>
                <a:cubicBezTo>
                  <a:pt x="2405261" y="4519718"/>
                  <a:pt x="2402483" y="4518461"/>
                  <a:pt x="2399705" y="4517171"/>
                </a:cubicBezTo>
                <a:cubicBezTo>
                  <a:pt x="2408601" y="4537445"/>
                  <a:pt x="2414323" y="4558611"/>
                  <a:pt x="2419317" y="4579414"/>
                </a:cubicBezTo>
                <a:lnTo>
                  <a:pt x="2422128" y="4591353"/>
                </a:lnTo>
                <a:cubicBezTo>
                  <a:pt x="2422525" y="4593239"/>
                  <a:pt x="2423154" y="4595421"/>
                  <a:pt x="2423451" y="4597604"/>
                </a:cubicBezTo>
                <a:cubicBezTo>
                  <a:pt x="2423782" y="4599721"/>
                  <a:pt x="2423947" y="4601805"/>
                  <a:pt x="2424113" y="4603888"/>
                </a:cubicBezTo>
                <a:cubicBezTo>
                  <a:pt x="2424609" y="4612156"/>
                  <a:pt x="2424609" y="4620325"/>
                  <a:pt x="2424377" y="4628527"/>
                </a:cubicBezTo>
                <a:cubicBezTo>
                  <a:pt x="2424113" y="4636696"/>
                  <a:pt x="2423617" y="4644865"/>
                  <a:pt x="2422757" y="4653034"/>
                </a:cubicBezTo>
                <a:cubicBezTo>
                  <a:pt x="2421665" y="4661038"/>
                  <a:pt x="2421103" y="4669472"/>
                  <a:pt x="2417300" y="4676814"/>
                </a:cubicBezTo>
                <a:cubicBezTo>
                  <a:pt x="2420640" y="4669306"/>
                  <a:pt x="2420673" y="4660939"/>
                  <a:pt x="2421268" y="4652902"/>
                </a:cubicBezTo>
                <a:cubicBezTo>
                  <a:pt x="2421632" y="4644766"/>
                  <a:pt x="2421599" y="4636630"/>
                  <a:pt x="2421368" y="4628527"/>
                </a:cubicBezTo>
                <a:cubicBezTo>
                  <a:pt x="2421103" y="4620425"/>
                  <a:pt x="2420640" y="4612289"/>
                  <a:pt x="2419615" y="4604318"/>
                </a:cubicBezTo>
                <a:cubicBezTo>
                  <a:pt x="2419019" y="4600151"/>
                  <a:pt x="2418589" y="4596811"/>
                  <a:pt x="2416870" y="4592941"/>
                </a:cubicBezTo>
                <a:lnTo>
                  <a:pt x="2412537" y="4581498"/>
                </a:lnTo>
                <a:cubicBezTo>
                  <a:pt x="2400962" y="4551203"/>
                  <a:pt x="2387633" y="4521206"/>
                  <a:pt x="2366896" y="4498584"/>
                </a:cubicBezTo>
                <a:cubicBezTo>
                  <a:pt x="2361803" y="4492928"/>
                  <a:pt x="2355685" y="4487306"/>
                  <a:pt x="2349864" y="4479997"/>
                </a:cubicBezTo>
                <a:cubicBezTo>
                  <a:pt x="2343911" y="4472688"/>
                  <a:pt x="2339347" y="4463130"/>
                  <a:pt x="2336569" y="4454696"/>
                </a:cubicBezTo>
                <a:cubicBezTo>
                  <a:pt x="2333592" y="4446031"/>
                  <a:pt x="2331905" y="4438457"/>
                  <a:pt x="2329756" y="4430487"/>
                </a:cubicBezTo>
                <a:lnTo>
                  <a:pt x="2323571" y="4406674"/>
                </a:lnTo>
                <a:cubicBezTo>
                  <a:pt x="2319536" y="4390766"/>
                  <a:pt x="2315600" y="4374825"/>
                  <a:pt x="2311962" y="4358652"/>
                </a:cubicBezTo>
                <a:lnTo>
                  <a:pt x="2311698" y="4357230"/>
                </a:lnTo>
                <a:cubicBezTo>
                  <a:pt x="2307597" y="4364639"/>
                  <a:pt x="2303727" y="4372179"/>
                  <a:pt x="2300519" y="4379951"/>
                </a:cubicBezTo>
                <a:cubicBezTo>
                  <a:pt x="2290663" y="4404260"/>
                  <a:pt x="2286298" y="4430321"/>
                  <a:pt x="2289903" y="4456284"/>
                </a:cubicBezTo>
                <a:cubicBezTo>
                  <a:pt x="2291689" y="4469447"/>
                  <a:pt x="2295128" y="4483370"/>
                  <a:pt x="2296848" y="4498419"/>
                </a:cubicBezTo>
                <a:cubicBezTo>
                  <a:pt x="2298733" y="4513467"/>
                  <a:pt x="2297476" y="4529805"/>
                  <a:pt x="2293375" y="4544258"/>
                </a:cubicBezTo>
                <a:cubicBezTo>
                  <a:pt x="2289605" y="4557851"/>
                  <a:pt x="2284247" y="4570385"/>
                  <a:pt x="2278327" y="4582391"/>
                </a:cubicBezTo>
                <a:lnTo>
                  <a:pt x="2279650" y="4582721"/>
                </a:lnTo>
                <a:cubicBezTo>
                  <a:pt x="2277236" y="4590593"/>
                  <a:pt x="2273300" y="4595554"/>
                  <a:pt x="2269232" y="4599952"/>
                </a:cubicBezTo>
                <a:cubicBezTo>
                  <a:pt x="2265098" y="4607658"/>
                  <a:pt x="2260898" y="4615298"/>
                  <a:pt x="2256995" y="4622905"/>
                </a:cubicBezTo>
                <a:cubicBezTo>
                  <a:pt x="2250513" y="4635274"/>
                  <a:pt x="2244560" y="4647743"/>
                  <a:pt x="2240426" y="4660707"/>
                </a:cubicBezTo>
                <a:cubicBezTo>
                  <a:pt x="2238342" y="4667190"/>
                  <a:pt x="2237052" y="4673011"/>
                  <a:pt x="2238739" y="4678104"/>
                </a:cubicBezTo>
                <a:cubicBezTo>
                  <a:pt x="2240326" y="4683395"/>
                  <a:pt x="2244659" y="4688720"/>
                  <a:pt x="2249124" y="4693946"/>
                </a:cubicBezTo>
                <a:cubicBezTo>
                  <a:pt x="2258054" y="4704331"/>
                  <a:pt x="2269001" y="4713856"/>
                  <a:pt x="2277401" y="4726093"/>
                </a:cubicBezTo>
                <a:cubicBezTo>
                  <a:pt x="2286132" y="4738065"/>
                  <a:pt x="2290035" y="4753808"/>
                  <a:pt x="2288348" y="4768194"/>
                </a:cubicBezTo>
                <a:cubicBezTo>
                  <a:pt x="2287158" y="4782713"/>
                  <a:pt x="2282726" y="4796273"/>
                  <a:pt x="2279584" y="4809999"/>
                </a:cubicBezTo>
                <a:cubicBezTo>
                  <a:pt x="2276343" y="4823625"/>
                  <a:pt x="2274259" y="4837879"/>
                  <a:pt x="2277798" y="4851737"/>
                </a:cubicBezTo>
                <a:cubicBezTo>
                  <a:pt x="2273465" y="4838111"/>
                  <a:pt x="2274722" y="4823426"/>
                  <a:pt x="2277236" y="4809502"/>
                </a:cubicBezTo>
                <a:cubicBezTo>
                  <a:pt x="2279617" y="4795546"/>
                  <a:pt x="2283222" y="4781721"/>
                  <a:pt x="2283520" y="4767897"/>
                </a:cubicBezTo>
                <a:cubicBezTo>
                  <a:pt x="2284247" y="4754105"/>
                  <a:pt x="2280080" y="4740843"/>
                  <a:pt x="2271547" y="4730326"/>
                </a:cubicBezTo>
                <a:cubicBezTo>
                  <a:pt x="2263246" y="4719577"/>
                  <a:pt x="2252167" y="4710912"/>
                  <a:pt x="2242013" y="4700461"/>
                </a:cubicBezTo>
                <a:cubicBezTo>
                  <a:pt x="2237085" y="4695236"/>
                  <a:pt x="2231628" y="4689778"/>
                  <a:pt x="2228453" y="4681643"/>
                </a:cubicBezTo>
                <a:cubicBezTo>
                  <a:pt x="2225212" y="4673143"/>
                  <a:pt x="2227031" y="4664279"/>
                  <a:pt x="2228817" y="4657367"/>
                </a:cubicBezTo>
                <a:cubicBezTo>
                  <a:pt x="2231893" y="4645461"/>
                  <a:pt x="2236325" y="4634018"/>
                  <a:pt x="2241120" y="4622971"/>
                </a:cubicBezTo>
                <a:cubicBezTo>
                  <a:pt x="2231198" y="4629718"/>
                  <a:pt x="2221045" y="4635903"/>
                  <a:pt x="2210693" y="4641657"/>
                </a:cubicBezTo>
                <a:cubicBezTo>
                  <a:pt x="2198092" y="4648636"/>
                  <a:pt x="2185293" y="4655085"/>
                  <a:pt x="2172229" y="4661104"/>
                </a:cubicBezTo>
                <a:cubicBezTo>
                  <a:pt x="2159000" y="4667190"/>
                  <a:pt x="2145606" y="4671787"/>
                  <a:pt x="2133170" y="4677839"/>
                </a:cubicBezTo>
                <a:cubicBezTo>
                  <a:pt x="2120735" y="4683858"/>
                  <a:pt x="2108862" y="4691168"/>
                  <a:pt x="2100362" y="4701552"/>
                </a:cubicBezTo>
                <a:cubicBezTo>
                  <a:pt x="2091664" y="4711838"/>
                  <a:pt x="2087959" y="4725431"/>
                  <a:pt x="2086273" y="4739289"/>
                </a:cubicBezTo>
                <a:cubicBezTo>
                  <a:pt x="2084553" y="4753179"/>
                  <a:pt x="2084553" y="4767467"/>
                  <a:pt x="2082668" y="4781688"/>
                </a:cubicBezTo>
                <a:cubicBezTo>
                  <a:pt x="2081609" y="4788766"/>
                  <a:pt x="2080121" y="4795843"/>
                  <a:pt x="2077343" y="4802458"/>
                </a:cubicBezTo>
                <a:cubicBezTo>
                  <a:pt x="2074466" y="4809073"/>
                  <a:pt x="2070265" y="4814993"/>
                  <a:pt x="2064974" y="4819755"/>
                </a:cubicBezTo>
                <a:cubicBezTo>
                  <a:pt x="2070001" y="4814695"/>
                  <a:pt x="2073771" y="4808643"/>
                  <a:pt x="2076219" y="4802028"/>
                </a:cubicBezTo>
                <a:cubicBezTo>
                  <a:pt x="2078567" y="4795380"/>
                  <a:pt x="2079625" y="4788402"/>
                  <a:pt x="2080253" y="4781424"/>
                </a:cubicBezTo>
                <a:cubicBezTo>
                  <a:pt x="2081345" y="4767368"/>
                  <a:pt x="2080518" y="4753212"/>
                  <a:pt x="2081444" y="4738826"/>
                </a:cubicBezTo>
                <a:cubicBezTo>
                  <a:pt x="2082337" y="4724637"/>
                  <a:pt x="2085446" y="4709358"/>
                  <a:pt x="2094607" y="4697154"/>
                </a:cubicBezTo>
                <a:cubicBezTo>
                  <a:pt x="2103504" y="4684917"/>
                  <a:pt x="2116071" y="4676285"/>
                  <a:pt x="2128705" y="4669306"/>
                </a:cubicBezTo>
                <a:cubicBezTo>
                  <a:pt x="2141438" y="4662196"/>
                  <a:pt x="2154701" y="4656772"/>
                  <a:pt x="2166905" y="4650256"/>
                </a:cubicBezTo>
                <a:cubicBezTo>
                  <a:pt x="2179274" y="4643675"/>
                  <a:pt x="2191478" y="4636630"/>
                  <a:pt x="2203318" y="4629189"/>
                </a:cubicBezTo>
                <a:cubicBezTo>
                  <a:pt x="2215158" y="4621714"/>
                  <a:pt x="2226733" y="4613843"/>
                  <a:pt x="2237383" y="4605211"/>
                </a:cubicBezTo>
                <a:cubicBezTo>
                  <a:pt x="2242741" y="4600978"/>
                  <a:pt x="2247702" y="4596414"/>
                  <a:pt x="2252133" y="4591717"/>
                </a:cubicBezTo>
                <a:cubicBezTo>
                  <a:pt x="2256235" y="4587153"/>
                  <a:pt x="2260302" y="4581630"/>
                  <a:pt x="2260865" y="4578257"/>
                </a:cubicBezTo>
                <a:lnTo>
                  <a:pt x="2261493" y="4578389"/>
                </a:lnTo>
                <a:cubicBezTo>
                  <a:pt x="2267049" y="4565590"/>
                  <a:pt x="2271845" y="4552790"/>
                  <a:pt x="2274590" y="4539727"/>
                </a:cubicBezTo>
                <a:cubicBezTo>
                  <a:pt x="2276839" y="4529375"/>
                  <a:pt x="2277368" y="4519354"/>
                  <a:pt x="2276343" y="4509167"/>
                </a:cubicBezTo>
                <a:cubicBezTo>
                  <a:pt x="2276211" y="4510093"/>
                  <a:pt x="2276111" y="4511019"/>
                  <a:pt x="2275880" y="4511945"/>
                </a:cubicBezTo>
                <a:cubicBezTo>
                  <a:pt x="2273895" y="4523521"/>
                  <a:pt x="2267876" y="4534799"/>
                  <a:pt x="2271183" y="4546606"/>
                </a:cubicBezTo>
                <a:cubicBezTo>
                  <a:pt x="2267446" y="4534898"/>
                  <a:pt x="2273135" y="4523157"/>
                  <a:pt x="2274689" y="4511747"/>
                </a:cubicBezTo>
                <a:cubicBezTo>
                  <a:pt x="2276607" y="4499973"/>
                  <a:pt x="2270357" y="4489224"/>
                  <a:pt x="2264437" y="4479468"/>
                </a:cubicBezTo>
                <a:cubicBezTo>
                  <a:pt x="2258219" y="4469612"/>
                  <a:pt x="2251009" y="4460352"/>
                  <a:pt x="2244163" y="4450529"/>
                </a:cubicBezTo>
                <a:cubicBezTo>
                  <a:pt x="2242972" y="4448710"/>
                  <a:pt x="2241715" y="4446858"/>
                  <a:pt x="2240492" y="4445039"/>
                </a:cubicBezTo>
                <a:cubicBezTo>
                  <a:pt x="2238177" y="4460749"/>
                  <a:pt x="2233546" y="4475830"/>
                  <a:pt x="2228685" y="4490415"/>
                </a:cubicBezTo>
                <a:lnTo>
                  <a:pt x="2225807" y="4498749"/>
                </a:lnTo>
                <a:cubicBezTo>
                  <a:pt x="2224948" y="4501461"/>
                  <a:pt x="2223625" y="4504636"/>
                  <a:pt x="2222202" y="4507117"/>
                </a:cubicBezTo>
                <a:cubicBezTo>
                  <a:pt x="2219391" y="4512342"/>
                  <a:pt x="2216249" y="4517303"/>
                  <a:pt x="2212975" y="4522198"/>
                </a:cubicBezTo>
                <a:cubicBezTo>
                  <a:pt x="2209701" y="4527093"/>
                  <a:pt x="2206261" y="4531888"/>
                  <a:pt x="2202623" y="4536486"/>
                </a:cubicBezTo>
                <a:cubicBezTo>
                  <a:pt x="2198886" y="4540983"/>
                  <a:pt x="2195314" y="4545878"/>
                  <a:pt x="2190221" y="4548921"/>
                </a:cubicBezTo>
                <a:cubicBezTo>
                  <a:pt x="2195116" y="4545614"/>
                  <a:pt x="2198324" y="4540520"/>
                  <a:pt x="2201763" y="4535857"/>
                </a:cubicBezTo>
                <a:cubicBezTo>
                  <a:pt x="2205104" y="4531062"/>
                  <a:pt x="2208180" y="4526101"/>
                  <a:pt x="2211156" y="4521074"/>
                </a:cubicBezTo>
                <a:cubicBezTo>
                  <a:pt x="2214067" y="4516046"/>
                  <a:pt x="2216911" y="4510920"/>
                  <a:pt x="2219325" y="4505695"/>
                </a:cubicBezTo>
                <a:cubicBezTo>
                  <a:pt x="2222004" y="4500668"/>
                  <a:pt x="2222401" y="4494880"/>
                  <a:pt x="2223757" y="4489092"/>
                </a:cubicBezTo>
                <a:cubicBezTo>
                  <a:pt x="2228288" y="4466239"/>
                  <a:pt x="2231595" y="4442889"/>
                  <a:pt x="2227626" y="4421193"/>
                </a:cubicBezTo>
                <a:cubicBezTo>
                  <a:pt x="2226700" y="4415836"/>
                  <a:pt x="2225113" y="4410048"/>
                  <a:pt x="2224385" y="4403400"/>
                </a:cubicBezTo>
                <a:cubicBezTo>
                  <a:pt x="2223525" y="4396653"/>
                  <a:pt x="2224418" y="4389080"/>
                  <a:pt x="2225940" y="4382928"/>
                </a:cubicBezTo>
                <a:cubicBezTo>
                  <a:pt x="2227461" y="4376479"/>
                  <a:pt x="2229313" y="4371253"/>
                  <a:pt x="2231033" y="4365565"/>
                </a:cubicBezTo>
                <a:lnTo>
                  <a:pt x="2236391" y="4348731"/>
                </a:lnTo>
                <a:cubicBezTo>
                  <a:pt x="2239996" y="4337519"/>
                  <a:pt x="2243700" y="4326274"/>
                  <a:pt x="2247669" y="4315062"/>
                </a:cubicBezTo>
                <a:lnTo>
                  <a:pt x="2248032" y="4314103"/>
                </a:lnTo>
                <a:cubicBezTo>
                  <a:pt x="2242708" y="4317047"/>
                  <a:pt x="2237515" y="4320156"/>
                  <a:pt x="2232587" y="4323661"/>
                </a:cubicBezTo>
                <a:cubicBezTo>
                  <a:pt x="2217275" y="4334675"/>
                  <a:pt x="2204674" y="4348863"/>
                  <a:pt x="2196935" y="4366061"/>
                </a:cubicBezTo>
                <a:cubicBezTo>
                  <a:pt x="2192999" y="4374759"/>
                  <a:pt x="2189791" y="4384549"/>
                  <a:pt x="2185062" y="4394338"/>
                </a:cubicBezTo>
                <a:cubicBezTo>
                  <a:pt x="2180464" y="4404227"/>
                  <a:pt x="2173453" y="4413686"/>
                  <a:pt x="2165449" y="4420929"/>
                </a:cubicBezTo>
                <a:cubicBezTo>
                  <a:pt x="2157975" y="4427742"/>
                  <a:pt x="2149872" y="4433298"/>
                  <a:pt x="2141703" y="4438358"/>
                </a:cubicBezTo>
                <a:lnTo>
                  <a:pt x="2142398" y="4439086"/>
                </a:lnTo>
                <a:cubicBezTo>
                  <a:pt x="2137867" y="4442988"/>
                  <a:pt x="2133567" y="4444510"/>
                  <a:pt x="2129367" y="4445634"/>
                </a:cubicBezTo>
                <a:cubicBezTo>
                  <a:pt x="2123910" y="4448743"/>
                  <a:pt x="2118519" y="4451753"/>
                  <a:pt x="2113227" y="4454862"/>
                </a:cubicBezTo>
                <a:cubicBezTo>
                  <a:pt x="2104562" y="4459955"/>
                  <a:pt x="2096195" y="4465246"/>
                  <a:pt x="2088753" y="4471563"/>
                </a:cubicBezTo>
                <a:cubicBezTo>
                  <a:pt x="2084950" y="4474705"/>
                  <a:pt x="2081973" y="4477781"/>
                  <a:pt x="2081047" y="4481485"/>
                </a:cubicBezTo>
                <a:cubicBezTo>
                  <a:pt x="2079989" y="4485355"/>
                  <a:pt x="2080584" y="4490250"/>
                  <a:pt x="2081345" y="4495111"/>
                </a:cubicBezTo>
                <a:cubicBezTo>
                  <a:pt x="2082800" y="4504868"/>
                  <a:pt x="2085810" y="4514823"/>
                  <a:pt x="2086273" y="4525472"/>
                </a:cubicBezTo>
                <a:cubicBezTo>
                  <a:pt x="2087000" y="4536122"/>
                  <a:pt x="2083362" y="4547168"/>
                  <a:pt x="2076847" y="4555304"/>
                </a:cubicBezTo>
                <a:cubicBezTo>
                  <a:pt x="2070530" y="4563671"/>
                  <a:pt x="2062692" y="4570253"/>
                  <a:pt x="2055515" y="4577364"/>
                </a:cubicBezTo>
                <a:cubicBezTo>
                  <a:pt x="2048338" y="4584441"/>
                  <a:pt x="2041624" y="4592313"/>
                  <a:pt x="2038482" y="4602102"/>
                </a:cubicBezTo>
                <a:cubicBezTo>
                  <a:pt x="2041062" y="4592180"/>
                  <a:pt x="2047445" y="4583714"/>
                  <a:pt x="2054291" y="4576206"/>
                </a:cubicBezTo>
                <a:cubicBezTo>
                  <a:pt x="2061071" y="4568599"/>
                  <a:pt x="2068513" y="4561555"/>
                  <a:pt x="2074003" y="4553287"/>
                </a:cubicBezTo>
                <a:cubicBezTo>
                  <a:pt x="2079724" y="4545151"/>
                  <a:pt x="2082238" y="4535493"/>
                  <a:pt x="2081080" y="4525836"/>
                </a:cubicBezTo>
                <a:cubicBezTo>
                  <a:pt x="2080121" y="4516113"/>
                  <a:pt x="2076682" y="4506588"/>
                  <a:pt x="2074499" y="4496368"/>
                </a:cubicBezTo>
                <a:cubicBezTo>
                  <a:pt x="2073507" y="4491308"/>
                  <a:pt x="2072283" y="4485917"/>
                  <a:pt x="2073474" y="4479732"/>
                </a:cubicBezTo>
                <a:cubicBezTo>
                  <a:pt x="2074730" y="4473349"/>
                  <a:pt x="2079195" y="4468620"/>
                  <a:pt x="2082932" y="4465147"/>
                </a:cubicBezTo>
                <a:cubicBezTo>
                  <a:pt x="2089415" y="4458996"/>
                  <a:pt x="2096525" y="4453803"/>
                  <a:pt x="2103702" y="4448875"/>
                </a:cubicBezTo>
                <a:cubicBezTo>
                  <a:pt x="2095037" y="4449173"/>
                  <a:pt x="2086471" y="4449074"/>
                  <a:pt x="2077905" y="4448644"/>
                </a:cubicBezTo>
                <a:cubicBezTo>
                  <a:pt x="2067587" y="4448082"/>
                  <a:pt x="2057334" y="4447089"/>
                  <a:pt x="2047081" y="4445767"/>
                </a:cubicBezTo>
                <a:cubicBezTo>
                  <a:pt x="2036696" y="4444444"/>
                  <a:pt x="2026775" y="4442128"/>
                  <a:pt x="2016886" y="4441070"/>
                </a:cubicBezTo>
                <a:cubicBezTo>
                  <a:pt x="2007030" y="4439946"/>
                  <a:pt x="1997042" y="4439846"/>
                  <a:pt x="1987881" y="4442955"/>
                </a:cubicBezTo>
                <a:cubicBezTo>
                  <a:pt x="1978653" y="4445899"/>
                  <a:pt x="1971179" y="4452745"/>
                  <a:pt x="1964895" y="4460550"/>
                </a:cubicBezTo>
                <a:cubicBezTo>
                  <a:pt x="1958545" y="4468322"/>
                  <a:pt x="1953088" y="4477020"/>
                  <a:pt x="1946507" y="4484958"/>
                </a:cubicBezTo>
                <a:cubicBezTo>
                  <a:pt x="1943133" y="4488861"/>
                  <a:pt x="1939561" y="4492598"/>
                  <a:pt x="1935328" y="4495574"/>
                </a:cubicBezTo>
                <a:cubicBezTo>
                  <a:pt x="1931028" y="4498518"/>
                  <a:pt x="1926233" y="4500502"/>
                  <a:pt x="1921173" y="4501362"/>
                </a:cubicBezTo>
                <a:cubicBezTo>
                  <a:pt x="1931392" y="4499212"/>
                  <a:pt x="1939231" y="4491969"/>
                  <a:pt x="1945151" y="4483867"/>
                </a:cubicBezTo>
                <a:cubicBezTo>
                  <a:pt x="1951170" y="4475764"/>
                  <a:pt x="1956098" y="4466801"/>
                  <a:pt x="1962150" y="4458400"/>
                </a:cubicBezTo>
                <a:cubicBezTo>
                  <a:pt x="1968103" y="4450132"/>
                  <a:pt x="1975842" y="4442029"/>
                  <a:pt x="1986062" y="4438094"/>
                </a:cubicBezTo>
                <a:cubicBezTo>
                  <a:pt x="1996149" y="4434026"/>
                  <a:pt x="2007096" y="4433596"/>
                  <a:pt x="2017448" y="4434125"/>
                </a:cubicBezTo>
                <a:cubicBezTo>
                  <a:pt x="2027899" y="4434687"/>
                  <a:pt x="2038085" y="4436440"/>
                  <a:pt x="2047974" y="4437134"/>
                </a:cubicBezTo>
                <a:cubicBezTo>
                  <a:pt x="2058028" y="4437895"/>
                  <a:pt x="2068149" y="4438226"/>
                  <a:pt x="2078203" y="4438226"/>
                </a:cubicBezTo>
                <a:cubicBezTo>
                  <a:pt x="2088257" y="4438193"/>
                  <a:pt x="2098311" y="4437829"/>
                  <a:pt x="2108068" y="4436638"/>
                </a:cubicBezTo>
                <a:cubicBezTo>
                  <a:pt x="2112963" y="4436109"/>
                  <a:pt x="2117725" y="4435216"/>
                  <a:pt x="2122223" y="4434059"/>
                </a:cubicBezTo>
                <a:cubicBezTo>
                  <a:pt x="2126456" y="4432868"/>
                  <a:pt x="2131020" y="4431049"/>
                  <a:pt x="2132674" y="4429197"/>
                </a:cubicBezTo>
                <a:lnTo>
                  <a:pt x="2132972" y="4429528"/>
                </a:lnTo>
                <a:cubicBezTo>
                  <a:pt x="2141273" y="4423839"/>
                  <a:pt x="2149078" y="4417886"/>
                  <a:pt x="2155726" y="4411007"/>
                </a:cubicBezTo>
                <a:cubicBezTo>
                  <a:pt x="2162407" y="4404161"/>
                  <a:pt x="2167301" y="4396686"/>
                  <a:pt x="2170840" y="4387955"/>
                </a:cubicBezTo>
                <a:cubicBezTo>
                  <a:pt x="2174445" y="4379191"/>
                  <a:pt x="2177091" y="4369434"/>
                  <a:pt x="2180927" y="4359380"/>
                </a:cubicBezTo>
                <a:cubicBezTo>
                  <a:pt x="2188700" y="4338842"/>
                  <a:pt x="2202987" y="4320751"/>
                  <a:pt x="2219887" y="4307125"/>
                </a:cubicBezTo>
                <a:cubicBezTo>
                  <a:pt x="2232753" y="4296839"/>
                  <a:pt x="2246809" y="4288637"/>
                  <a:pt x="2261295" y="4281791"/>
                </a:cubicBezTo>
                <a:lnTo>
                  <a:pt x="2261956" y="4280534"/>
                </a:lnTo>
                <a:lnTo>
                  <a:pt x="2262915" y="4281130"/>
                </a:lnTo>
                <a:cubicBezTo>
                  <a:pt x="2267115" y="4279178"/>
                  <a:pt x="2271349" y="4277293"/>
                  <a:pt x="2275582" y="4275573"/>
                </a:cubicBezTo>
                <a:cubicBezTo>
                  <a:pt x="2295095" y="4267503"/>
                  <a:pt x="2315038" y="4261484"/>
                  <a:pt x="2334783" y="4255763"/>
                </a:cubicBezTo>
                <a:lnTo>
                  <a:pt x="2336866" y="4263865"/>
                </a:lnTo>
                <a:cubicBezTo>
                  <a:pt x="2343944" y="4255134"/>
                  <a:pt x="2351187" y="4246568"/>
                  <a:pt x="2358529" y="4238201"/>
                </a:cubicBezTo>
                <a:cubicBezTo>
                  <a:pt x="2361539" y="4222756"/>
                  <a:pt x="2365210" y="4207377"/>
                  <a:pt x="2368914" y="4192163"/>
                </a:cubicBezTo>
                <a:cubicBezTo>
                  <a:pt x="2387269" y="4116856"/>
                  <a:pt x="2406683" y="4041748"/>
                  <a:pt x="2427089" y="3966970"/>
                </a:cubicBezTo>
                <a:cubicBezTo>
                  <a:pt x="2443328" y="3907604"/>
                  <a:pt x="2455400" y="3832462"/>
                  <a:pt x="2406749" y="3794792"/>
                </a:cubicBezTo>
                <a:cubicBezTo>
                  <a:pt x="2379563" y="3773758"/>
                  <a:pt x="2338024" y="3770252"/>
                  <a:pt x="2340703" y="3716343"/>
                </a:cubicBezTo>
                <a:cubicBezTo>
                  <a:pt x="2341761" y="3695011"/>
                  <a:pt x="2350625" y="3674969"/>
                  <a:pt x="2363457" y="3657970"/>
                </a:cubicBezTo>
                <a:cubicBezTo>
                  <a:pt x="2388857" y="3624367"/>
                  <a:pt x="2418490" y="3563844"/>
                  <a:pt x="2382143" y="3532987"/>
                </a:cubicBezTo>
                <a:cubicBezTo>
                  <a:pt x="2367657" y="3520717"/>
                  <a:pt x="2347152" y="3518468"/>
                  <a:pt x="2329061" y="3524190"/>
                </a:cubicBezTo>
                <a:cubicBezTo>
                  <a:pt x="2297179" y="3534211"/>
                  <a:pt x="2277170" y="3560471"/>
                  <a:pt x="2256367" y="3584581"/>
                </a:cubicBezTo>
                <a:cubicBezTo>
                  <a:pt x="2215224" y="3632272"/>
                  <a:pt x="2165846" y="3675333"/>
                  <a:pt x="2106050" y="3695110"/>
                </a:cubicBezTo>
                <a:cubicBezTo>
                  <a:pt x="2082833" y="3702816"/>
                  <a:pt x="2058260" y="3706984"/>
                  <a:pt x="2033455" y="3710324"/>
                </a:cubicBezTo>
                <a:cubicBezTo>
                  <a:pt x="2030909" y="3714491"/>
                  <a:pt x="2028362" y="3718824"/>
                  <a:pt x="2025948" y="3723090"/>
                </a:cubicBezTo>
                <a:cubicBezTo>
                  <a:pt x="2019333" y="3734666"/>
                  <a:pt x="2013016" y="3746903"/>
                  <a:pt x="2006765" y="3759173"/>
                </a:cubicBezTo>
                <a:cubicBezTo>
                  <a:pt x="1994363" y="3783812"/>
                  <a:pt x="1982424" y="3809113"/>
                  <a:pt x="1970716" y="3834579"/>
                </a:cubicBezTo>
                <a:lnTo>
                  <a:pt x="1936882" y="3909687"/>
                </a:lnTo>
                <a:cubicBezTo>
                  <a:pt x="1934700" y="3915078"/>
                  <a:pt x="1933079" y="3920172"/>
                  <a:pt x="1932153" y="3925000"/>
                </a:cubicBezTo>
                <a:cubicBezTo>
                  <a:pt x="1931227" y="3929697"/>
                  <a:pt x="1931028" y="3934757"/>
                  <a:pt x="1931425" y="3940677"/>
                </a:cubicBezTo>
                <a:cubicBezTo>
                  <a:pt x="1932087" y="3951822"/>
                  <a:pt x="1935096" y="3964820"/>
                  <a:pt x="1937048" y="3979273"/>
                </a:cubicBezTo>
                <a:cubicBezTo>
                  <a:pt x="1939627" y="3987409"/>
                  <a:pt x="1943728" y="3996173"/>
                  <a:pt x="1948557" y="4004673"/>
                </a:cubicBezTo>
                <a:cubicBezTo>
                  <a:pt x="1955668" y="4017141"/>
                  <a:pt x="1964035" y="4029478"/>
                  <a:pt x="1972833" y="4041715"/>
                </a:cubicBezTo>
                <a:cubicBezTo>
                  <a:pt x="1990394" y="4066222"/>
                  <a:pt x="2009544" y="4090332"/>
                  <a:pt x="2026907" y="4115963"/>
                </a:cubicBezTo>
                <a:cubicBezTo>
                  <a:pt x="2035605" y="4128796"/>
                  <a:pt x="2043807" y="4142091"/>
                  <a:pt x="2050488" y="4156279"/>
                </a:cubicBezTo>
                <a:cubicBezTo>
                  <a:pt x="2057036" y="4170368"/>
                  <a:pt x="2062196" y="4186210"/>
                  <a:pt x="2060277" y="4202052"/>
                </a:cubicBezTo>
                <a:cubicBezTo>
                  <a:pt x="2058988" y="4217663"/>
                  <a:pt x="2053497" y="4232115"/>
                  <a:pt x="2049859" y="4246833"/>
                </a:cubicBezTo>
                <a:cubicBezTo>
                  <a:pt x="2046056" y="4261352"/>
                  <a:pt x="2044667" y="4277293"/>
                  <a:pt x="2051050" y="4291448"/>
                </a:cubicBezTo>
                <a:cubicBezTo>
                  <a:pt x="2044072" y="4277591"/>
                  <a:pt x="2044832" y="4261253"/>
                  <a:pt x="2048107" y="4246436"/>
                </a:cubicBezTo>
                <a:cubicBezTo>
                  <a:pt x="2051215" y="4231454"/>
                  <a:pt x="2056077" y="4216803"/>
                  <a:pt x="2056739" y="4201821"/>
                </a:cubicBezTo>
                <a:cubicBezTo>
                  <a:pt x="2057102" y="4186905"/>
                  <a:pt x="2050256" y="4173146"/>
                  <a:pt x="2042550" y="4160579"/>
                </a:cubicBezTo>
                <a:cubicBezTo>
                  <a:pt x="2034580" y="4148011"/>
                  <a:pt x="2025154" y="4136303"/>
                  <a:pt x="2015232" y="4124959"/>
                </a:cubicBezTo>
                <a:cubicBezTo>
                  <a:pt x="1995322" y="4102271"/>
                  <a:pt x="1973593" y="4081005"/>
                  <a:pt x="1952559" y="4058251"/>
                </a:cubicBezTo>
                <a:cubicBezTo>
                  <a:pt x="1947565" y="4052893"/>
                  <a:pt x="1942637" y="4047403"/>
                  <a:pt x="1937775" y="4041748"/>
                </a:cubicBezTo>
                <a:cubicBezTo>
                  <a:pt x="1936684" y="4051802"/>
                  <a:pt x="1935163" y="4061724"/>
                  <a:pt x="1933244" y="4071447"/>
                </a:cubicBezTo>
                <a:cubicBezTo>
                  <a:pt x="1927490" y="4100254"/>
                  <a:pt x="1918362" y="4127539"/>
                  <a:pt x="1908870" y="4154295"/>
                </a:cubicBezTo>
                <a:lnTo>
                  <a:pt x="1901594" y="4174304"/>
                </a:lnTo>
                <a:cubicBezTo>
                  <a:pt x="1898915" y="4182109"/>
                  <a:pt x="1894913" y="4187996"/>
                  <a:pt x="1891043" y="4194081"/>
                </a:cubicBezTo>
                <a:cubicBezTo>
                  <a:pt x="1883073" y="4206054"/>
                  <a:pt x="1874408" y="4217332"/>
                  <a:pt x="1865379" y="4228312"/>
                </a:cubicBezTo>
                <a:cubicBezTo>
                  <a:pt x="1856350" y="4239259"/>
                  <a:pt x="1846924" y="4249876"/>
                  <a:pt x="1836903" y="4259963"/>
                </a:cubicBezTo>
                <a:cubicBezTo>
                  <a:pt x="1831909" y="4264990"/>
                  <a:pt x="1826750" y="4269852"/>
                  <a:pt x="1821293" y="4274383"/>
                </a:cubicBezTo>
                <a:cubicBezTo>
                  <a:pt x="1815769" y="4278814"/>
                  <a:pt x="1810081" y="4283345"/>
                  <a:pt x="1803367" y="4285661"/>
                </a:cubicBezTo>
                <a:cubicBezTo>
                  <a:pt x="1809915" y="4282915"/>
                  <a:pt x="1815174" y="4278054"/>
                  <a:pt x="1820366" y="4273357"/>
                </a:cubicBezTo>
                <a:cubicBezTo>
                  <a:pt x="1825427" y="4268496"/>
                  <a:pt x="1830222" y="4263336"/>
                  <a:pt x="1834852" y="4258012"/>
                </a:cubicBezTo>
                <a:cubicBezTo>
                  <a:pt x="1844080" y="4247428"/>
                  <a:pt x="1852712" y="4236283"/>
                  <a:pt x="1860881" y="4224873"/>
                </a:cubicBezTo>
                <a:cubicBezTo>
                  <a:pt x="1869083" y="4213429"/>
                  <a:pt x="1876888" y="4201721"/>
                  <a:pt x="1883800" y="4189650"/>
                </a:cubicBezTo>
                <a:cubicBezTo>
                  <a:pt x="1887075" y="4183664"/>
                  <a:pt x="1890646" y="4177380"/>
                  <a:pt x="1892002" y="4171592"/>
                </a:cubicBezTo>
                <a:lnTo>
                  <a:pt x="1896203" y="4150822"/>
                </a:lnTo>
                <a:cubicBezTo>
                  <a:pt x="1901594" y="4123140"/>
                  <a:pt x="1906356" y="4095491"/>
                  <a:pt x="1907613" y="4068206"/>
                </a:cubicBezTo>
                <a:cubicBezTo>
                  <a:pt x="1908870" y="4040954"/>
                  <a:pt x="1906951" y="4014099"/>
                  <a:pt x="1899642" y="3989261"/>
                </a:cubicBezTo>
                <a:cubicBezTo>
                  <a:pt x="1896335" y="3976958"/>
                  <a:pt x="1890812" y="3963828"/>
                  <a:pt x="1887108" y="3947688"/>
                </a:cubicBezTo>
                <a:cubicBezTo>
                  <a:pt x="1885322" y="3939685"/>
                  <a:pt x="1884032" y="3930523"/>
                  <a:pt x="1884296" y="3921131"/>
                </a:cubicBezTo>
                <a:cubicBezTo>
                  <a:pt x="1884528" y="3911903"/>
                  <a:pt x="1885950" y="3903106"/>
                  <a:pt x="1887835" y="3895003"/>
                </a:cubicBezTo>
                <a:cubicBezTo>
                  <a:pt x="1891738" y="3878334"/>
                  <a:pt x="1896600" y="3865932"/>
                  <a:pt x="1901131" y="3852405"/>
                </a:cubicBezTo>
                <a:lnTo>
                  <a:pt x="1915153" y="3812122"/>
                </a:lnTo>
                <a:cubicBezTo>
                  <a:pt x="1924678" y="3785234"/>
                  <a:pt x="1934501" y="3758379"/>
                  <a:pt x="1945151" y="3731491"/>
                </a:cubicBezTo>
                <a:cubicBezTo>
                  <a:pt x="1946341" y="3728580"/>
                  <a:pt x="1947532" y="3725637"/>
                  <a:pt x="1948722" y="3722759"/>
                </a:cubicBezTo>
                <a:cubicBezTo>
                  <a:pt x="1917105" y="3729374"/>
                  <a:pt x="1887405" y="3739957"/>
                  <a:pt x="1862501" y="3760859"/>
                </a:cubicBezTo>
                <a:cubicBezTo>
                  <a:pt x="1835481" y="3783514"/>
                  <a:pt x="1818217" y="3815397"/>
                  <a:pt x="1801581" y="3846518"/>
                </a:cubicBezTo>
                <a:cubicBezTo>
                  <a:pt x="1757925" y="3928175"/>
                  <a:pt x="1712979" y="4015223"/>
                  <a:pt x="1718171" y="4107695"/>
                </a:cubicBezTo>
                <a:cubicBezTo>
                  <a:pt x="1722206" y="4180290"/>
                  <a:pt x="1754551" y="4262774"/>
                  <a:pt x="1708712" y="4319196"/>
                </a:cubicBezTo>
                <a:cubicBezTo>
                  <a:pt x="1692242" y="4339470"/>
                  <a:pt x="1668330" y="4351707"/>
                  <a:pt x="1643889" y="4361497"/>
                </a:cubicBezTo>
                <a:lnTo>
                  <a:pt x="1658508" y="4373271"/>
                </a:lnTo>
                <a:cubicBezTo>
                  <a:pt x="1644088" y="4390270"/>
                  <a:pt x="1630032" y="4407303"/>
                  <a:pt x="1617927" y="4425327"/>
                </a:cubicBezTo>
                <a:lnTo>
                  <a:pt x="1617497" y="4425956"/>
                </a:lnTo>
                <a:cubicBezTo>
                  <a:pt x="1617993" y="4429991"/>
                  <a:pt x="1618688" y="4434356"/>
                  <a:pt x="1619482" y="4438689"/>
                </a:cubicBezTo>
                <a:cubicBezTo>
                  <a:pt x="1620639" y="4444807"/>
                  <a:pt x="1622028" y="4451058"/>
                  <a:pt x="1623417" y="4457276"/>
                </a:cubicBezTo>
                <a:cubicBezTo>
                  <a:pt x="1626262" y="4469744"/>
                  <a:pt x="1629370" y="4482279"/>
                  <a:pt x="1632578" y="4494781"/>
                </a:cubicBezTo>
                <a:lnTo>
                  <a:pt x="1642335" y="4531855"/>
                </a:lnTo>
                <a:cubicBezTo>
                  <a:pt x="1643956" y="4537577"/>
                  <a:pt x="1645741" y="4542009"/>
                  <a:pt x="1648983" y="4546540"/>
                </a:cubicBezTo>
                <a:cubicBezTo>
                  <a:pt x="1652091" y="4550938"/>
                  <a:pt x="1656391" y="4555469"/>
                  <a:pt x="1660657" y="4560596"/>
                </a:cubicBezTo>
                <a:cubicBezTo>
                  <a:pt x="1667537" y="4567144"/>
                  <a:pt x="1677624" y="4572469"/>
                  <a:pt x="1687546" y="4577198"/>
                </a:cubicBezTo>
                <a:cubicBezTo>
                  <a:pt x="1699220" y="4582755"/>
                  <a:pt x="1711490" y="4587782"/>
                  <a:pt x="1723264" y="4593999"/>
                </a:cubicBezTo>
                <a:cubicBezTo>
                  <a:pt x="1734774" y="4600151"/>
                  <a:pt x="1747110" y="4607956"/>
                  <a:pt x="1752633" y="4620458"/>
                </a:cubicBezTo>
                <a:cubicBezTo>
                  <a:pt x="1758520" y="4632033"/>
                  <a:pt x="1760703" y="4646056"/>
                  <a:pt x="1771452" y="4654324"/>
                </a:cubicBezTo>
                <a:cubicBezTo>
                  <a:pt x="1760405" y="4646420"/>
                  <a:pt x="1757594" y="4632199"/>
                  <a:pt x="1751443" y="4621086"/>
                </a:cubicBezTo>
                <a:cubicBezTo>
                  <a:pt x="1745291" y="4609345"/>
                  <a:pt x="1732591" y="4603987"/>
                  <a:pt x="1720850" y="4599258"/>
                </a:cubicBezTo>
                <a:cubicBezTo>
                  <a:pt x="1708778" y="4594628"/>
                  <a:pt x="1696244" y="4591221"/>
                  <a:pt x="1683610" y="4587021"/>
                </a:cubicBezTo>
                <a:cubicBezTo>
                  <a:pt x="1681328" y="4586194"/>
                  <a:pt x="1679013" y="4585400"/>
                  <a:pt x="1676698" y="4584574"/>
                </a:cubicBezTo>
                <a:cubicBezTo>
                  <a:pt x="1685098" y="4600085"/>
                  <a:pt x="1691051" y="4616555"/>
                  <a:pt x="1696376" y="4632695"/>
                </a:cubicBezTo>
                <a:lnTo>
                  <a:pt x="1699386" y="4641988"/>
                </a:lnTo>
                <a:cubicBezTo>
                  <a:pt x="1700444" y="4644965"/>
                  <a:pt x="1701403" y="4648702"/>
                  <a:pt x="1701767" y="4651844"/>
                </a:cubicBezTo>
                <a:cubicBezTo>
                  <a:pt x="1702759" y="4658359"/>
                  <a:pt x="1703255" y="4664842"/>
                  <a:pt x="1703619" y="4671357"/>
                </a:cubicBezTo>
                <a:cubicBezTo>
                  <a:pt x="1703950" y="4677872"/>
                  <a:pt x="1704082" y="4684421"/>
                  <a:pt x="1703950" y="4690936"/>
                </a:cubicBezTo>
                <a:cubicBezTo>
                  <a:pt x="1703586" y="4697385"/>
                  <a:pt x="1703685" y="4704099"/>
                  <a:pt x="1701172" y="4710184"/>
                </a:cubicBezTo>
                <a:cubicBezTo>
                  <a:pt x="1703321" y="4704000"/>
                  <a:pt x="1702792" y="4697352"/>
                  <a:pt x="1702759" y="4690936"/>
                </a:cubicBezTo>
                <a:cubicBezTo>
                  <a:pt x="1702495" y="4684454"/>
                  <a:pt x="1701965" y="4678005"/>
                  <a:pt x="1701238" y="4671588"/>
                </a:cubicBezTo>
                <a:cubicBezTo>
                  <a:pt x="1700510" y="4665139"/>
                  <a:pt x="1699584" y="4658756"/>
                  <a:pt x="1698261" y="4652472"/>
                </a:cubicBezTo>
                <a:cubicBezTo>
                  <a:pt x="1697302" y="4646221"/>
                  <a:pt x="1693829" y="4640864"/>
                  <a:pt x="1691151" y="4634811"/>
                </a:cubicBezTo>
                <a:cubicBezTo>
                  <a:pt x="1679972" y="4611528"/>
                  <a:pt x="1667404" y="4588608"/>
                  <a:pt x="1649479" y="4571973"/>
                </a:cubicBezTo>
                <a:cubicBezTo>
                  <a:pt x="1645047" y="4567839"/>
                  <a:pt x="1639821" y="4563771"/>
                  <a:pt x="1634728" y="4558347"/>
                </a:cubicBezTo>
                <a:cubicBezTo>
                  <a:pt x="1629470" y="4552956"/>
                  <a:pt x="1625269" y="4545647"/>
                  <a:pt x="1622491" y="4539131"/>
                </a:cubicBezTo>
                <a:cubicBezTo>
                  <a:pt x="1619581" y="4532418"/>
                  <a:pt x="1617729" y="4526564"/>
                  <a:pt x="1615480" y="4520379"/>
                </a:cubicBezTo>
                <a:lnTo>
                  <a:pt x="1609031" y="4501858"/>
                </a:lnTo>
                <a:cubicBezTo>
                  <a:pt x="1604764" y="4489489"/>
                  <a:pt x="1600630" y="4477087"/>
                  <a:pt x="1596694" y="4464486"/>
                </a:cubicBezTo>
                <a:lnTo>
                  <a:pt x="1596364" y="4463394"/>
                </a:lnTo>
                <a:cubicBezTo>
                  <a:pt x="1593585" y="4469546"/>
                  <a:pt x="1591006" y="4475797"/>
                  <a:pt x="1588988" y="4482147"/>
                </a:cubicBezTo>
                <a:cubicBezTo>
                  <a:pt x="1582738" y="4502123"/>
                  <a:pt x="1580985" y="4523058"/>
                  <a:pt x="1585549" y="4543464"/>
                </a:cubicBezTo>
                <a:cubicBezTo>
                  <a:pt x="1587831" y="4553816"/>
                  <a:pt x="1591502" y="4564631"/>
                  <a:pt x="1593817" y="4576438"/>
                </a:cubicBezTo>
                <a:cubicBezTo>
                  <a:pt x="1596331" y="4588278"/>
                  <a:pt x="1596397" y="4601342"/>
                  <a:pt x="1594082" y="4613082"/>
                </a:cubicBezTo>
                <a:cubicBezTo>
                  <a:pt x="1591998" y="4624096"/>
                  <a:pt x="1588558" y="4634381"/>
                  <a:pt x="1584656" y="4644336"/>
                </a:cubicBezTo>
                <a:lnTo>
                  <a:pt x="1585714" y="4644502"/>
                </a:lnTo>
                <a:cubicBezTo>
                  <a:pt x="1584325" y="4650918"/>
                  <a:pt x="1581514" y="4655118"/>
                  <a:pt x="1578570" y="4658888"/>
                </a:cubicBezTo>
                <a:cubicBezTo>
                  <a:pt x="1575792" y="4665271"/>
                  <a:pt x="1572981" y="4671588"/>
                  <a:pt x="1570368" y="4677905"/>
                </a:cubicBezTo>
                <a:cubicBezTo>
                  <a:pt x="1566036" y="4688158"/>
                  <a:pt x="1562133" y="4698444"/>
                  <a:pt x="1559686" y="4708994"/>
                </a:cubicBezTo>
                <a:cubicBezTo>
                  <a:pt x="1558462" y="4714286"/>
                  <a:pt x="1557867" y="4718982"/>
                  <a:pt x="1559487" y="4722918"/>
                </a:cubicBezTo>
                <a:cubicBezTo>
                  <a:pt x="1561108" y="4727019"/>
                  <a:pt x="1564878" y="4730987"/>
                  <a:pt x="1568781" y="4734791"/>
                </a:cubicBezTo>
                <a:cubicBezTo>
                  <a:pt x="1576586" y="4742464"/>
                  <a:pt x="1585846" y="4749343"/>
                  <a:pt x="1593354" y="4758471"/>
                </a:cubicBezTo>
                <a:cubicBezTo>
                  <a:pt x="1601060" y="4767401"/>
                  <a:pt x="1605194" y="4779671"/>
                  <a:pt x="1604797" y="4791180"/>
                </a:cubicBezTo>
                <a:cubicBezTo>
                  <a:pt x="1604797" y="4802789"/>
                  <a:pt x="1602184" y="4813868"/>
                  <a:pt x="1600597" y="4824948"/>
                </a:cubicBezTo>
                <a:cubicBezTo>
                  <a:pt x="1598910" y="4835994"/>
                  <a:pt x="1598183" y="4847437"/>
                  <a:pt x="1601920" y="4858219"/>
                </a:cubicBezTo>
                <a:cubicBezTo>
                  <a:pt x="1597587" y="4847702"/>
                  <a:pt x="1597620" y="4835928"/>
                  <a:pt x="1598679" y="4824716"/>
                </a:cubicBezTo>
                <a:cubicBezTo>
                  <a:pt x="1599671" y="4813504"/>
                  <a:pt x="1601622" y="4802293"/>
                  <a:pt x="1600961" y="4791312"/>
                </a:cubicBezTo>
                <a:cubicBezTo>
                  <a:pt x="1600597" y="4780266"/>
                  <a:pt x="1596430" y="4770046"/>
                  <a:pt x="1588988" y="4762241"/>
                </a:cubicBezTo>
                <a:cubicBezTo>
                  <a:pt x="1581679" y="4754271"/>
                  <a:pt x="1572320" y="4748119"/>
                  <a:pt x="1563588" y="4740446"/>
                </a:cubicBezTo>
                <a:cubicBezTo>
                  <a:pt x="1559322" y="4736643"/>
                  <a:pt x="1554626" y="4732674"/>
                  <a:pt x="1551583" y="4726423"/>
                </a:cubicBezTo>
                <a:cubicBezTo>
                  <a:pt x="1548441" y="4719875"/>
                  <a:pt x="1549301" y="4712698"/>
                  <a:pt x="1550260" y="4707109"/>
                </a:cubicBezTo>
                <a:cubicBezTo>
                  <a:pt x="1551914" y="4697418"/>
                  <a:pt x="1554692" y="4688092"/>
                  <a:pt x="1557801" y="4678997"/>
                </a:cubicBezTo>
                <a:cubicBezTo>
                  <a:pt x="1550326" y="4684983"/>
                  <a:pt x="1542686" y="4690605"/>
                  <a:pt x="1534848" y="4695831"/>
                </a:cubicBezTo>
                <a:cubicBezTo>
                  <a:pt x="1525290" y="4702181"/>
                  <a:pt x="1515566" y="4708167"/>
                  <a:pt x="1505578" y="4713789"/>
                </a:cubicBezTo>
                <a:cubicBezTo>
                  <a:pt x="1495491" y="4719511"/>
                  <a:pt x="1485172" y="4724042"/>
                  <a:pt x="1475647" y="4729664"/>
                </a:cubicBezTo>
                <a:cubicBezTo>
                  <a:pt x="1466189" y="4735221"/>
                  <a:pt x="1457259" y="4741802"/>
                  <a:pt x="1451174" y="4750633"/>
                </a:cubicBezTo>
                <a:cubicBezTo>
                  <a:pt x="1444956" y="4759364"/>
                  <a:pt x="1442872" y="4770410"/>
                  <a:pt x="1442475" y="4781523"/>
                </a:cubicBezTo>
                <a:cubicBezTo>
                  <a:pt x="1442045" y="4792635"/>
                  <a:pt x="1442971" y="4804012"/>
                  <a:pt x="1442409" y="4815389"/>
                </a:cubicBezTo>
                <a:cubicBezTo>
                  <a:pt x="1442012" y="4821111"/>
                  <a:pt x="1441318" y="4826800"/>
                  <a:pt x="1439532" y="4832257"/>
                </a:cubicBezTo>
                <a:cubicBezTo>
                  <a:pt x="1437713" y="4837681"/>
                  <a:pt x="1434736" y="4842642"/>
                  <a:pt x="1430867" y="4846809"/>
                </a:cubicBezTo>
                <a:cubicBezTo>
                  <a:pt x="1434505" y="4842443"/>
                  <a:pt x="1437084" y="4837383"/>
                  <a:pt x="1438606" y="4831992"/>
                </a:cubicBezTo>
                <a:cubicBezTo>
                  <a:pt x="1440061" y="4826568"/>
                  <a:pt x="1440392" y="4820946"/>
                  <a:pt x="1440491" y="4815356"/>
                </a:cubicBezTo>
                <a:cubicBezTo>
                  <a:pt x="1440392" y="4804145"/>
                  <a:pt x="1438837" y="4792933"/>
                  <a:pt x="1438639" y="4781457"/>
                </a:cubicBezTo>
                <a:cubicBezTo>
                  <a:pt x="1438407" y="4770113"/>
                  <a:pt x="1439863" y="4757776"/>
                  <a:pt x="1446312" y="4747491"/>
                </a:cubicBezTo>
                <a:cubicBezTo>
                  <a:pt x="1452596" y="4737205"/>
                  <a:pt x="1461988" y="4729532"/>
                  <a:pt x="1471579" y="4723149"/>
                </a:cubicBezTo>
                <a:cubicBezTo>
                  <a:pt x="1481204" y="4716700"/>
                  <a:pt x="1491390" y="4711507"/>
                  <a:pt x="1500651" y="4705554"/>
                </a:cubicBezTo>
                <a:cubicBezTo>
                  <a:pt x="1510043" y="4699502"/>
                  <a:pt x="1519271" y="4693119"/>
                  <a:pt x="1528167" y="4686405"/>
                </a:cubicBezTo>
                <a:cubicBezTo>
                  <a:pt x="1537064" y="4679691"/>
                  <a:pt x="1545762" y="4672680"/>
                  <a:pt x="1553633" y="4665139"/>
                </a:cubicBezTo>
                <a:cubicBezTo>
                  <a:pt x="1557602" y="4661435"/>
                  <a:pt x="1561240" y="4657466"/>
                  <a:pt x="1564448" y="4653464"/>
                </a:cubicBezTo>
                <a:cubicBezTo>
                  <a:pt x="1567425" y="4649562"/>
                  <a:pt x="1570302" y="4644932"/>
                  <a:pt x="1570501" y="4642187"/>
                </a:cubicBezTo>
                <a:lnTo>
                  <a:pt x="1570997" y="4642286"/>
                </a:lnTo>
                <a:cubicBezTo>
                  <a:pt x="1574569" y="4631736"/>
                  <a:pt x="1577545" y="4621251"/>
                  <a:pt x="1578868" y="4610734"/>
                </a:cubicBezTo>
                <a:cubicBezTo>
                  <a:pt x="1580257" y="4600217"/>
                  <a:pt x="1579629" y="4590361"/>
                  <a:pt x="1576950" y="4580241"/>
                </a:cubicBezTo>
                <a:cubicBezTo>
                  <a:pt x="1574337" y="4570055"/>
                  <a:pt x="1570203" y="4559637"/>
                  <a:pt x="1566896" y="4548193"/>
                </a:cubicBezTo>
                <a:cubicBezTo>
                  <a:pt x="1560149" y="4524778"/>
                  <a:pt x="1560810" y="4499245"/>
                  <a:pt x="1566763" y="4475929"/>
                </a:cubicBezTo>
                <a:cubicBezTo>
                  <a:pt x="1571294" y="4458268"/>
                  <a:pt x="1578339" y="4441632"/>
                  <a:pt x="1586640" y="4425989"/>
                </a:cubicBezTo>
                <a:lnTo>
                  <a:pt x="1586376" y="4424368"/>
                </a:lnTo>
                <a:lnTo>
                  <a:pt x="1587632" y="4424236"/>
                </a:lnTo>
                <a:cubicBezTo>
                  <a:pt x="1590080" y="4419705"/>
                  <a:pt x="1592560" y="4415240"/>
                  <a:pt x="1595206" y="4410875"/>
                </a:cubicBezTo>
                <a:cubicBezTo>
                  <a:pt x="1603805" y="4396356"/>
                  <a:pt x="1613363" y="4382663"/>
                  <a:pt x="1623153" y="4369302"/>
                </a:cubicBezTo>
                <a:cubicBezTo>
                  <a:pt x="1526183" y="4404624"/>
                  <a:pt x="1417935" y="4431810"/>
                  <a:pt x="1357776" y="4514988"/>
                </a:cubicBezTo>
                <a:cubicBezTo>
                  <a:pt x="1348184" y="4528250"/>
                  <a:pt x="1336410" y="4544522"/>
                  <a:pt x="1320072" y="4542207"/>
                </a:cubicBezTo>
                <a:cubicBezTo>
                  <a:pt x="1306645" y="4540322"/>
                  <a:pt x="1298410" y="4526564"/>
                  <a:pt x="1299766" y="4513070"/>
                </a:cubicBezTo>
                <a:cubicBezTo>
                  <a:pt x="1301056" y="4500006"/>
                  <a:pt x="1308431" y="4489886"/>
                  <a:pt x="1317559" y="4481254"/>
                </a:cubicBezTo>
                <a:cubicBezTo>
                  <a:pt x="1308365" y="4481155"/>
                  <a:pt x="1299237" y="4481221"/>
                  <a:pt x="1290175" y="4481717"/>
                </a:cubicBezTo>
                <a:lnTo>
                  <a:pt x="1289249" y="4481783"/>
                </a:lnTo>
                <a:cubicBezTo>
                  <a:pt x="1286404" y="4484561"/>
                  <a:pt x="1283328" y="4487835"/>
                  <a:pt x="1280418" y="4491043"/>
                </a:cubicBezTo>
                <a:cubicBezTo>
                  <a:pt x="1276218" y="4495640"/>
                  <a:pt x="1272051" y="4500502"/>
                  <a:pt x="1267916" y="4505364"/>
                </a:cubicBezTo>
                <a:cubicBezTo>
                  <a:pt x="1259681" y="4515153"/>
                  <a:pt x="1251578" y="4525175"/>
                  <a:pt x="1243509" y="4535262"/>
                </a:cubicBezTo>
                <a:lnTo>
                  <a:pt x="1219762" y="4565391"/>
                </a:lnTo>
                <a:cubicBezTo>
                  <a:pt x="1216224" y="4570121"/>
                  <a:pt x="1213743" y="4574222"/>
                  <a:pt x="1212089" y="4579513"/>
                </a:cubicBezTo>
                <a:cubicBezTo>
                  <a:pt x="1210436" y="4584673"/>
                  <a:pt x="1209444" y="4590824"/>
                  <a:pt x="1207922" y="4597307"/>
                </a:cubicBezTo>
                <a:cubicBezTo>
                  <a:pt x="1206831" y="4606765"/>
                  <a:pt x="1208650" y="4618010"/>
                  <a:pt x="1210866" y="4628792"/>
                </a:cubicBezTo>
                <a:cubicBezTo>
                  <a:pt x="1213445" y="4641459"/>
                  <a:pt x="1216819" y="4654258"/>
                  <a:pt x="1218935" y="4667388"/>
                </a:cubicBezTo>
                <a:cubicBezTo>
                  <a:pt x="1220986" y="4680287"/>
                  <a:pt x="1222177" y="4694806"/>
                  <a:pt x="1215529" y="4706745"/>
                </a:cubicBezTo>
                <a:cubicBezTo>
                  <a:pt x="1209807" y="4718453"/>
                  <a:pt x="1199952" y="4728606"/>
                  <a:pt x="1199819" y="4742199"/>
                </a:cubicBezTo>
                <a:cubicBezTo>
                  <a:pt x="1199489" y="4728606"/>
                  <a:pt x="1209146" y="4717824"/>
                  <a:pt x="1214305" y="4706183"/>
                </a:cubicBezTo>
                <a:cubicBezTo>
                  <a:pt x="1219961" y="4694210"/>
                  <a:pt x="1216620" y="4680849"/>
                  <a:pt x="1213313" y="4668645"/>
                </a:cubicBezTo>
                <a:cubicBezTo>
                  <a:pt x="1209708" y="4656243"/>
                  <a:pt x="1204879" y="4644138"/>
                  <a:pt x="1200646" y="4631570"/>
                </a:cubicBezTo>
                <a:cubicBezTo>
                  <a:pt x="1199919" y="4629255"/>
                  <a:pt x="1199158" y="4626907"/>
                  <a:pt x="1198430" y="4624559"/>
                </a:cubicBezTo>
                <a:cubicBezTo>
                  <a:pt x="1191088" y="4640632"/>
                  <a:pt x="1181563" y="4655250"/>
                  <a:pt x="1171873" y="4669273"/>
                </a:cubicBezTo>
                <a:lnTo>
                  <a:pt x="1166250" y="4677277"/>
                </a:lnTo>
                <a:cubicBezTo>
                  <a:pt x="1164497" y="4679890"/>
                  <a:pt x="1162083" y="4682899"/>
                  <a:pt x="1159834" y="4685082"/>
                </a:cubicBezTo>
                <a:cubicBezTo>
                  <a:pt x="1155237" y="4689812"/>
                  <a:pt x="1150342" y="4694111"/>
                  <a:pt x="1145348" y="4698344"/>
                </a:cubicBezTo>
                <a:cubicBezTo>
                  <a:pt x="1140354" y="4702545"/>
                  <a:pt x="1135228" y="4706580"/>
                  <a:pt x="1129936" y="4710350"/>
                </a:cubicBezTo>
                <a:cubicBezTo>
                  <a:pt x="1124578" y="4713988"/>
                  <a:pt x="1119287" y="4718122"/>
                  <a:pt x="1112904" y="4719776"/>
                </a:cubicBezTo>
                <a:cubicBezTo>
                  <a:pt x="1119121" y="4717758"/>
                  <a:pt x="1124115" y="4713326"/>
                  <a:pt x="1129209" y="4709424"/>
                </a:cubicBezTo>
                <a:cubicBezTo>
                  <a:pt x="1134236" y="4705323"/>
                  <a:pt x="1139064" y="4701023"/>
                  <a:pt x="1143761" y="4696558"/>
                </a:cubicBezTo>
                <a:cubicBezTo>
                  <a:pt x="1148424" y="4692094"/>
                  <a:pt x="1153021" y="4687496"/>
                  <a:pt x="1157188" y="4682668"/>
                </a:cubicBezTo>
                <a:cubicBezTo>
                  <a:pt x="1161620" y="4678137"/>
                  <a:pt x="1163803" y="4672118"/>
                  <a:pt x="1167011" y="4666363"/>
                </a:cubicBezTo>
                <a:cubicBezTo>
                  <a:pt x="1178884" y="4643410"/>
                  <a:pt x="1189633" y="4619565"/>
                  <a:pt x="1192080" y="4595223"/>
                </a:cubicBezTo>
                <a:cubicBezTo>
                  <a:pt x="1192709" y="4589237"/>
                  <a:pt x="1192808" y="4582589"/>
                  <a:pt x="1194098" y="4575280"/>
                </a:cubicBezTo>
                <a:cubicBezTo>
                  <a:pt x="1195222" y="4567839"/>
                  <a:pt x="1198496" y="4560067"/>
                  <a:pt x="1202035" y="4553981"/>
                </a:cubicBezTo>
                <a:cubicBezTo>
                  <a:pt x="1205640" y="4547565"/>
                  <a:pt x="1209212" y="4542538"/>
                  <a:pt x="1212817" y="4537015"/>
                </a:cubicBezTo>
                <a:lnTo>
                  <a:pt x="1223665" y="4520743"/>
                </a:lnTo>
                <a:cubicBezTo>
                  <a:pt x="1231007" y="4509895"/>
                  <a:pt x="1238382" y="4499080"/>
                  <a:pt x="1246055" y="4488364"/>
                </a:cubicBezTo>
                <a:lnTo>
                  <a:pt x="1246750" y="4487438"/>
                </a:lnTo>
                <a:cubicBezTo>
                  <a:pt x="1240168" y="4488927"/>
                  <a:pt x="1233653" y="4490646"/>
                  <a:pt x="1227336" y="4492862"/>
                </a:cubicBezTo>
                <a:cubicBezTo>
                  <a:pt x="1207625" y="4499907"/>
                  <a:pt x="1189864" y="4511152"/>
                  <a:pt x="1176338" y="4527060"/>
                </a:cubicBezTo>
                <a:cubicBezTo>
                  <a:pt x="1169425" y="4535130"/>
                  <a:pt x="1163009" y="4544555"/>
                  <a:pt x="1154972" y="4553551"/>
                </a:cubicBezTo>
                <a:cubicBezTo>
                  <a:pt x="1147068" y="4562679"/>
                  <a:pt x="1136650" y="4570584"/>
                  <a:pt x="1125901" y="4575809"/>
                </a:cubicBezTo>
                <a:cubicBezTo>
                  <a:pt x="1115814" y="4580803"/>
                  <a:pt x="1105528" y="4584243"/>
                  <a:pt x="1095243" y="4587120"/>
                </a:cubicBezTo>
                <a:lnTo>
                  <a:pt x="1095772" y="4588079"/>
                </a:lnTo>
                <a:cubicBezTo>
                  <a:pt x="1089786" y="4590824"/>
                  <a:pt x="1084759" y="4591122"/>
                  <a:pt x="1079996" y="4591056"/>
                </a:cubicBezTo>
                <a:cubicBezTo>
                  <a:pt x="1073216" y="4592676"/>
                  <a:pt x="1066469" y="4594231"/>
                  <a:pt x="1059855" y="4595951"/>
                </a:cubicBezTo>
                <a:cubicBezTo>
                  <a:pt x="1049040" y="4598663"/>
                  <a:pt x="1038490" y="4601738"/>
                  <a:pt x="1028601" y="4606170"/>
                </a:cubicBezTo>
                <a:cubicBezTo>
                  <a:pt x="1023607" y="4608386"/>
                  <a:pt x="1019506" y="4610734"/>
                  <a:pt x="1017356" y="4614405"/>
                </a:cubicBezTo>
                <a:cubicBezTo>
                  <a:pt x="1015041" y="4618176"/>
                  <a:pt x="1014181" y="4623567"/>
                  <a:pt x="1013453" y="4628990"/>
                </a:cubicBezTo>
                <a:cubicBezTo>
                  <a:pt x="1012031" y="4639805"/>
                  <a:pt x="1012164" y="4651348"/>
                  <a:pt x="1009385" y="4662824"/>
                </a:cubicBezTo>
                <a:cubicBezTo>
                  <a:pt x="1006905" y="4674367"/>
                  <a:pt x="999596" y="4685049"/>
                  <a:pt x="990170" y="4691697"/>
                </a:cubicBezTo>
                <a:cubicBezTo>
                  <a:pt x="980877" y="4698675"/>
                  <a:pt x="970492" y="4703272"/>
                  <a:pt x="960669" y="4708663"/>
                </a:cubicBezTo>
                <a:cubicBezTo>
                  <a:pt x="950846" y="4713988"/>
                  <a:pt x="941255" y="4720305"/>
                  <a:pt x="934905" y="4729764"/>
                </a:cubicBezTo>
                <a:cubicBezTo>
                  <a:pt x="940693" y="4719974"/>
                  <a:pt x="950119" y="4712896"/>
                  <a:pt x="959677" y="4707009"/>
                </a:cubicBezTo>
                <a:cubicBezTo>
                  <a:pt x="969268" y="4701023"/>
                  <a:pt x="979388" y="4695798"/>
                  <a:pt x="987756" y="4688687"/>
                </a:cubicBezTo>
                <a:cubicBezTo>
                  <a:pt x="996355" y="4681775"/>
                  <a:pt x="1002010" y="4672250"/>
                  <a:pt x="1003730" y="4661600"/>
                </a:cubicBezTo>
                <a:cubicBezTo>
                  <a:pt x="1005714" y="4650984"/>
                  <a:pt x="1004987" y="4639772"/>
                  <a:pt x="1005814" y="4628230"/>
                </a:cubicBezTo>
                <a:cubicBezTo>
                  <a:pt x="1006310" y="4622508"/>
                  <a:pt x="1006640" y="4616390"/>
                  <a:pt x="1009815" y="4610172"/>
                </a:cubicBezTo>
                <a:cubicBezTo>
                  <a:pt x="1013123" y="4603756"/>
                  <a:pt x="1019373" y="4600085"/>
                  <a:pt x="1024401" y="4597505"/>
                </a:cubicBezTo>
                <a:cubicBezTo>
                  <a:pt x="1033132" y="4593007"/>
                  <a:pt x="1042293" y="4589568"/>
                  <a:pt x="1051388" y="4586558"/>
                </a:cubicBezTo>
                <a:cubicBezTo>
                  <a:pt x="1042128" y="4584243"/>
                  <a:pt x="1033033" y="4581498"/>
                  <a:pt x="1024136" y="4578422"/>
                </a:cubicBezTo>
                <a:cubicBezTo>
                  <a:pt x="1013321" y="4574619"/>
                  <a:pt x="1002672" y="4570451"/>
                  <a:pt x="992154" y="4565887"/>
                </a:cubicBezTo>
                <a:cubicBezTo>
                  <a:pt x="981505" y="4561257"/>
                  <a:pt x="971682" y="4555767"/>
                  <a:pt x="961463" y="4551567"/>
                </a:cubicBezTo>
                <a:cubicBezTo>
                  <a:pt x="951309" y="4547367"/>
                  <a:pt x="940693" y="4544192"/>
                  <a:pt x="929977" y="4544655"/>
                </a:cubicBezTo>
                <a:cubicBezTo>
                  <a:pt x="919262" y="4544952"/>
                  <a:pt x="909175" y="4549946"/>
                  <a:pt x="900079" y="4556296"/>
                </a:cubicBezTo>
                <a:cubicBezTo>
                  <a:pt x="890918" y="4562679"/>
                  <a:pt x="882419" y="4570286"/>
                  <a:pt x="872960" y="4576669"/>
                </a:cubicBezTo>
                <a:cubicBezTo>
                  <a:pt x="868197" y="4579811"/>
                  <a:pt x="863203" y="4582688"/>
                  <a:pt x="857812" y="4584540"/>
                </a:cubicBezTo>
                <a:cubicBezTo>
                  <a:pt x="852355" y="4586359"/>
                  <a:pt x="846601" y="4586988"/>
                  <a:pt x="840978" y="4586393"/>
                </a:cubicBezTo>
                <a:cubicBezTo>
                  <a:pt x="846634" y="4586657"/>
                  <a:pt x="852256" y="4585698"/>
                  <a:pt x="857448" y="4583648"/>
                </a:cubicBezTo>
                <a:cubicBezTo>
                  <a:pt x="862641" y="4581531"/>
                  <a:pt x="867370" y="4578455"/>
                  <a:pt x="871868" y="4575115"/>
                </a:cubicBezTo>
                <a:cubicBezTo>
                  <a:pt x="880798" y="4568302"/>
                  <a:pt x="888769" y="4560298"/>
                  <a:pt x="897831" y="4553220"/>
                </a:cubicBezTo>
                <a:cubicBezTo>
                  <a:pt x="906694" y="4546209"/>
                  <a:pt x="917443" y="4539958"/>
                  <a:pt x="929547" y="4538900"/>
                </a:cubicBezTo>
                <a:cubicBezTo>
                  <a:pt x="941553" y="4537709"/>
                  <a:pt x="953327" y="4540620"/>
                  <a:pt x="964208" y="4544390"/>
                </a:cubicBezTo>
                <a:cubicBezTo>
                  <a:pt x="975188" y="4548193"/>
                  <a:pt x="985441" y="4553187"/>
                  <a:pt x="995792" y="4556958"/>
                </a:cubicBezTo>
                <a:cubicBezTo>
                  <a:pt x="1006277" y="4560827"/>
                  <a:pt x="1016926" y="4564333"/>
                  <a:pt x="1027642" y="4567409"/>
                </a:cubicBezTo>
                <a:cubicBezTo>
                  <a:pt x="1038357" y="4570484"/>
                  <a:pt x="1049172" y="4573163"/>
                  <a:pt x="1059954" y="4574916"/>
                </a:cubicBezTo>
                <a:cubicBezTo>
                  <a:pt x="1065312" y="4575875"/>
                  <a:pt x="1070670" y="4576371"/>
                  <a:pt x="1075829" y="4576504"/>
                </a:cubicBezTo>
                <a:cubicBezTo>
                  <a:pt x="1080691" y="4576537"/>
                  <a:pt x="1086148" y="4576041"/>
                  <a:pt x="1088430" y="4574552"/>
                </a:cubicBezTo>
                <a:lnTo>
                  <a:pt x="1088661" y="4574982"/>
                </a:lnTo>
                <a:cubicBezTo>
                  <a:pt x="1099245" y="4571510"/>
                  <a:pt x="1109398" y="4567541"/>
                  <a:pt x="1118592" y="4562249"/>
                </a:cubicBezTo>
                <a:cubicBezTo>
                  <a:pt x="1127820" y="4557024"/>
                  <a:pt x="1135327" y="4550608"/>
                  <a:pt x="1141776" y="4542339"/>
                </a:cubicBezTo>
                <a:cubicBezTo>
                  <a:pt x="1148358" y="4534137"/>
                  <a:pt x="1154146" y="4524546"/>
                  <a:pt x="1161356" y="4515021"/>
                </a:cubicBezTo>
                <a:cubicBezTo>
                  <a:pt x="1175941" y="4495574"/>
                  <a:pt x="1196744" y="4480692"/>
                  <a:pt x="1218935" y="4471365"/>
                </a:cubicBezTo>
                <a:cubicBezTo>
                  <a:pt x="1235770" y="4464353"/>
                  <a:pt x="1253232" y="4459955"/>
                  <a:pt x="1270794" y="4457144"/>
                </a:cubicBezTo>
                <a:lnTo>
                  <a:pt x="1271918" y="4455953"/>
                </a:lnTo>
                <a:lnTo>
                  <a:pt x="1272745" y="4456879"/>
                </a:lnTo>
                <a:cubicBezTo>
                  <a:pt x="1277838" y="4456118"/>
                  <a:pt x="1282932" y="4455424"/>
                  <a:pt x="1287992" y="4454862"/>
                </a:cubicBezTo>
                <a:cubicBezTo>
                  <a:pt x="1310878" y="4452315"/>
                  <a:pt x="1333599" y="4452017"/>
                  <a:pt x="1356023" y="4451984"/>
                </a:cubicBezTo>
                <a:cubicBezTo>
                  <a:pt x="1410362" y="4414380"/>
                  <a:pt x="1469860" y="4384185"/>
                  <a:pt x="1532368" y="4362654"/>
                </a:cubicBezTo>
                <a:cubicBezTo>
                  <a:pt x="1554361" y="4355081"/>
                  <a:pt x="1578107" y="4347672"/>
                  <a:pt x="1592825" y="4329614"/>
                </a:cubicBezTo>
                <a:cubicBezTo>
                  <a:pt x="1608964" y="4309837"/>
                  <a:pt x="1610287" y="4282254"/>
                  <a:pt x="1610916" y="4256722"/>
                </a:cubicBezTo>
                <a:cubicBezTo>
                  <a:pt x="1613099" y="4165374"/>
                  <a:pt x="1615248" y="4074027"/>
                  <a:pt x="1617431" y="3982679"/>
                </a:cubicBezTo>
                <a:cubicBezTo>
                  <a:pt x="1515137" y="4030834"/>
                  <a:pt x="1387376" y="4019655"/>
                  <a:pt x="1295003" y="3954468"/>
                </a:cubicBezTo>
                <a:cubicBezTo>
                  <a:pt x="1292424" y="3952649"/>
                  <a:pt x="1289844" y="3950764"/>
                  <a:pt x="1287330" y="3948879"/>
                </a:cubicBezTo>
                <a:cubicBezTo>
                  <a:pt x="1285445" y="3949937"/>
                  <a:pt x="1283560" y="3950996"/>
                  <a:pt x="1281675" y="3952087"/>
                </a:cubicBezTo>
                <a:cubicBezTo>
                  <a:pt x="1276317" y="3955262"/>
                  <a:pt x="1270926" y="3958668"/>
                  <a:pt x="1265502" y="3962075"/>
                </a:cubicBezTo>
                <a:cubicBezTo>
                  <a:pt x="1254753" y="3968954"/>
                  <a:pt x="1244038" y="3976131"/>
                  <a:pt x="1233355" y="3983407"/>
                </a:cubicBezTo>
                <a:lnTo>
                  <a:pt x="1201771" y="4005169"/>
                </a:lnTo>
                <a:cubicBezTo>
                  <a:pt x="1196942" y="4008642"/>
                  <a:pt x="1193370" y="4011850"/>
                  <a:pt x="1190228" y="4016414"/>
                </a:cubicBezTo>
                <a:cubicBezTo>
                  <a:pt x="1187119" y="4020846"/>
                  <a:pt x="1184374" y="4026402"/>
                  <a:pt x="1180968" y="4032190"/>
                </a:cubicBezTo>
                <a:cubicBezTo>
                  <a:pt x="1177131" y="4040855"/>
                  <a:pt x="1175544" y="4052166"/>
                  <a:pt x="1174452" y="4063080"/>
                </a:cubicBezTo>
                <a:cubicBezTo>
                  <a:pt x="1173196" y="4075945"/>
                  <a:pt x="1172633" y="4089174"/>
                  <a:pt x="1170748" y="4102370"/>
                </a:cubicBezTo>
                <a:cubicBezTo>
                  <a:pt x="1168863" y="4115302"/>
                  <a:pt x="1165754" y="4129523"/>
                  <a:pt x="1155865" y="4138949"/>
                </a:cubicBezTo>
                <a:cubicBezTo>
                  <a:pt x="1146936" y="4148441"/>
                  <a:pt x="1134500" y="4155221"/>
                  <a:pt x="1130366" y="4168152"/>
                </a:cubicBezTo>
                <a:cubicBezTo>
                  <a:pt x="1134037" y="4155089"/>
                  <a:pt x="1146473" y="4147647"/>
                  <a:pt x="1154840" y="4138056"/>
                </a:cubicBezTo>
                <a:cubicBezTo>
                  <a:pt x="1163803" y="4128299"/>
                  <a:pt x="1164531" y="4114541"/>
                  <a:pt x="1165027" y="4101907"/>
                </a:cubicBezTo>
                <a:cubicBezTo>
                  <a:pt x="1165258" y="4088976"/>
                  <a:pt x="1164233" y="4075978"/>
                  <a:pt x="1163869" y="4062716"/>
                </a:cubicBezTo>
                <a:cubicBezTo>
                  <a:pt x="1163869" y="4060302"/>
                  <a:pt x="1163836" y="4057854"/>
                  <a:pt x="1163836" y="4055407"/>
                </a:cubicBezTo>
                <a:cubicBezTo>
                  <a:pt x="1152095" y="4068570"/>
                  <a:pt x="1138634" y="4079748"/>
                  <a:pt x="1125240" y="4090233"/>
                </a:cubicBezTo>
                <a:lnTo>
                  <a:pt x="1117501" y="4096219"/>
                </a:lnTo>
                <a:cubicBezTo>
                  <a:pt x="1115053" y="4098203"/>
                  <a:pt x="1111878" y="4100386"/>
                  <a:pt x="1109067" y="4101775"/>
                </a:cubicBezTo>
                <a:cubicBezTo>
                  <a:pt x="1103246" y="4104917"/>
                  <a:pt x="1097293" y="4107596"/>
                  <a:pt x="1091307" y="4110176"/>
                </a:cubicBezTo>
                <a:cubicBezTo>
                  <a:pt x="1085288" y="4112689"/>
                  <a:pt x="1079202" y="4115037"/>
                  <a:pt x="1073018" y="4117088"/>
                </a:cubicBezTo>
                <a:cubicBezTo>
                  <a:pt x="1066833" y="4118940"/>
                  <a:pt x="1060516" y="4121321"/>
                  <a:pt x="1054001" y="4121023"/>
                </a:cubicBezTo>
                <a:cubicBezTo>
                  <a:pt x="1060483" y="4120957"/>
                  <a:pt x="1066569" y="4118179"/>
                  <a:pt x="1072588" y="4115963"/>
                </a:cubicBezTo>
                <a:cubicBezTo>
                  <a:pt x="1078607" y="4113549"/>
                  <a:pt x="1084494" y="4110837"/>
                  <a:pt x="1090315" y="4107993"/>
                </a:cubicBezTo>
                <a:cubicBezTo>
                  <a:pt x="1096103" y="4105115"/>
                  <a:pt x="1101824" y="4102073"/>
                  <a:pt x="1107248" y="4098699"/>
                </a:cubicBezTo>
                <a:cubicBezTo>
                  <a:pt x="1112838" y="4095690"/>
                  <a:pt x="1116707" y="4090563"/>
                  <a:pt x="1121470" y="4086032"/>
                </a:cubicBezTo>
                <a:cubicBezTo>
                  <a:pt x="1139594" y="4067611"/>
                  <a:pt x="1156891" y="4047998"/>
                  <a:pt x="1166449" y="4025476"/>
                </a:cubicBezTo>
                <a:cubicBezTo>
                  <a:pt x="1168863" y="4019953"/>
                  <a:pt x="1170914" y="4013636"/>
                  <a:pt x="1174287" y="4007021"/>
                </a:cubicBezTo>
                <a:cubicBezTo>
                  <a:pt x="1177594" y="4000241"/>
                  <a:pt x="1183018" y="3993792"/>
                  <a:pt x="1188178" y="3988996"/>
                </a:cubicBezTo>
                <a:cubicBezTo>
                  <a:pt x="1193502" y="3983969"/>
                  <a:pt x="1198430" y="3980232"/>
                  <a:pt x="1203490" y="3976032"/>
                </a:cubicBezTo>
                <a:lnTo>
                  <a:pt x="1218704" y="3963696"/>
                </a:lnTo>
                <a:cubicBezTo>
                  <a:pt x="1228890" y="3955493"/>
                  <a:pt x="1239143" y="3947358"/>
                  <a:pt x="1249693" y="3939387"/>
                </a:cubicBezTo>
                <a:lnTo>
                  <a:pt x="1250586" y="3938692"/>
                </a:lnTo>
                <a:cubicBezTo>
                  <a:pt x="1243839" y="3938196"/>
                  <a:pt x="1237126" y="3937899"/>
                  <a:pt x="1230445" y="3938130"/>
                </a:cubicBezTo>
                <a:cubicBezTo>
                  <a:pt x="1209543" y="3939056"/>
                  <a:pt x="1189236" y="3944513"/>
                  <a:pt x="1171608" y="3955725"/>
                </a:cubicBezTo>
                <a:cubicBezTo>
                  <a:pt x="1162645" y="3961380"/>
                  <a:pt x="1153683" y="3968491"/>
                  <a:pt x="1143364" y="3974709"/>
                </a:cubicBezTo>
                <a:cubicBezTo>
                  <a:pt x="1133078" y="3981059"/>
                  <a:pt x="1120808" y="3985557"/>
                  <a:pt x="1109001" y="3987343"/>
                </a:cubicBezTo>
                <a:cubicBezTo>
                  <a:pt x="1097889" y="3989129"/>
                  <a:pt x="1087041" y="3989393"/>
                  <a:pt x="1076358" y="3989096"/>
                </a:cubicBezTo>
                <a:lnTo>
                  <a:pt x="1076590" y="3990154"/>
                </a:lnTo>
                <a:cubicBezTo>
                  <a:pt x="1070074" y="3991014"/>
                  <a:pt x="1065179" y="3989823"/>
                  <a:pt x="1060615" y="3988335"/>
                </a:cubicBezTo>
                <a:cubicBezTo>
                  <a:pt x="1053670" y="3987872"/>
                  <a:pt x="1046758" y="3987376"/>
                  <a:pt x="1039945" y="3987045"/>
                </a:cubicBezTo>
                <a:cubicBezTo>
                  <a:pt x="1028832" y="3986450"/>
                  <a:pt x="1017852" y="3986251"/>
                  <a:pt x="1007070" y="3987574"/>
                </a:cubicBezTo>
                <a:cubicBezTo>
                  <a:pt x="1001646" y="3988203"/>
                  <a:pt x="997016" y="3989228"/>
                  <a:pt x="993907" y="3992105"/>
                </a:cubicBezTo>
                <a:cubicBezTo>
                  <a:pt x="990567" y="3995016"/>
                  <a:pt x="988153" y="3999910"/>
                  <a:pt x="985838" y="4004871"/>
                </a:cubicBezTo>
                <a:cubicBezTo>
                  <a:pt x="981273" y="4014793"/>
                  <a:pt x="977999" y="4025873"/>
                  <a:pt x="971914" y="4035993"/>
                </a:cubicBezTo>
                <a:cubicBezTo>
                  <a:pt x="966126" y="4046312"/>
                  <a:pt x="956006" y="4054348"/>
                  <a:pt x="945026" y="4057887"/>
                </a:cubicBezTo>
                <a:cubicBezTo>
                  <a:pt x="934111" y="4061823"/>
                  <a:pt x="922801" y="4063113"/>
                  <a:pt x="911853" y="4065395"/>
                </a:cubicBezTo>
                <a:cubicBezTo>
                  <a:pt x="900873" y="4067545"/>
                  <a:pt x="889860" y="4070753"/>
                  <a:pt x="880996" y="4077929"/>
                </a:cubicBezTo>
                <a:cubicBezTo>
                  <a:pt x="889430" y="4070256"/>
                  <a:pt x="900509" y="4066288"/>
                  <a:pt x="911390" y="4063510"/>
                </a:cubicBezTo>
                <a:cubicBezTo>
                  <a:pt x="922338" y="4060632"/>
                  <a:pt x="933516" y="4058648"/>
                  <a:pt x="943636" y="4054315"/>
                </a:cubicBezTo>
                <a:cubicBezTo>
                  <a:pt x="953889" y="4050247"/>
                  <a:pt x="962091" y="4042839"/>
                  <a:pt x="966887" y="4033182"/>
                </a:cubicBezTo>
                <a:cubicBezTo>
                  <a:pt x="971947" y="4023591"/>
                  <a:pt x="974560" y="4012677"/>
                  <a:pt x="978760" y="4001895"/>
                </a:cubicBezTo>
                <a:cubicBezTo>
                  <a:pt x="980910" y="3996603"/>
                  <a:pt x="983059" y="3990848"/>
                  <a:pt x="987921" y="3985854"/>
                </a:cubicBezTo>
                <a:cubicBezTo>
                  <a:pt x="992981" y="3980662"/>
                  <a:pt x="1000026" y="3979041"/>
                  <a:pt x="1005615" y="3978082"/>
                </a:cubicBezTo>
                <a:cubicBezTo>
                  <a:pt x="1015272" y="3976329"/>
                  <a:pt x="1025029" y="3975767"/>
                  <a:pt x="1034653" y="3975602"/>
                </a:cubicBezTo>
                <a:cubicBezTo>
                  <a:pt x="1026451" y="3970608"/>
                  <a:pt x="1018613" y="3965316"/>
                  <a:pt x="1011039" y="3959727"/>
                </a:cubicBezTo>
                <a:cubicBezTo>
                  <a:pt x="1001812" y="3952914"/>
                  <a:pt x="992882" y="3945770"/>
                  <a:pt x="984184" y="3938296"/>
                </a:cubicBezTo>
                <a:cubicBezTo>
                  <a:pt x="975386" y="3930722"/>
                  <a:pt x="967614" y="3922586"/>
                  <a:pt x="959115" y="3915574"/>
                </a:cubicBezTo>
                <a:cubicBezTo>
                  <a:pt x="950648" y="3908530"/>
                  <a:pt x="941421" y="3902378"/>
                  <a:pt x="931069" y="3899633"/>
                </a:cubicBezTo>
                <a:cubicBezTo>
                  <a:pt x="920750" y="3896756"/>
                  <a:pt x="909638" y="3898542"/>
                  <a:pt x="899054" y="3901948"/>
                </a:cubicBezTo>
                <a:cubicBezTo>
                  <a:pt x="888438" y="3905289"/>
                  <a:pt x="878053" y="3910051"/>
                  <a:pt x="867139" y="3913359"/>
                </a:cubicBezTo>
                <a:cubicBezTo>
                  <a:pt x="861649" y="3914946"/>
                  <a:pt x="856026" y="3916203"/>
                  <a:pt x="850305" y="3916401"/>
                </a:cubicBezTo>
                <a:cubicBezTo>
                  <a:pt x="844583" y="3916501"/>
                  <a:pt x="838895" y="3915409"/>
                  <a:pt x="833702" y="3913160"/>
                </a:cubicBezTo>
                <a:cubicBezTo>
                  <a:pt x="839027" y="3915111"/>
                  <a:pt x="844682" y="3915839"/>
                  <a:pt x="850272" y="3915442"/>
                </a:cubicBezTo>
                <a:cubicBezTo>
                  <a:pt x="855828" y="3914946"/>
                  <a:pt x="861252" y="3913359"/>
                  <a:pt x="866544" y="3911540"/>
                </a:cubicBezTo>
                <a:cubicBezTo>
                  <a:pt x="877061" y="3907670"/>
                  <a:pt x="887082" y="3902378"/>
                  <a:pt x="897797" y="3898310"/>
                </a:cubicBezTo>
                <a:cubicBezTo>
                  <a:pt x="908381" y="3894242"/>
                  <a:pt x="920485" y="3891464"/>
                  <a:pt x="932359" y="3894044"/>
                </a:cubicBezTo>
                <a:cubicBezTo>
                  <a:pt x="944166" y="3896425"/>
                  <a:pt x="954551" y="3902676"/>
                  <a:pt x="963844" y="3909522"/>
                </a:cubicBezTo>
                <a:cubicBezTo>
                  <a:pt x="973204" y="3916368"/>
                  <a:pt x="981505" y="3924206"/>
                  <a:pt x="990269" y="3930854"/>
                </a:cubicBezTo>
                <a:cubicBezTo>
                  <a:pt x="999166" y="3937667"/>
                  <a:pt x="1008294" y="3944149"/>
                  <a:pt x="1017621" y="3950268"/>
                </a:cubicBezTo>
                <a:cubicBezTo>
                  <a:pt x="1026947" y="3956353"/>
                  <a:pt x="1036472" y="3962141"/>
                  <a:pt x="1046262" y="3967003"/>
                </a:cubicBezTo>
                <a:cubicBezTo>
                  <a:pt x="1051090" y="3969483"/>
                  <a:pt x="1056051" y="3971534"/>
                  <a:pt x="1060946" y="3973221"/>
                </a:cubicBezTo>
                <a:cubicBezTo>
                  <a:pt x="1065609" y="3974676"/>
                  <a:pt x="1070967" y="3975800"/>
                  <a:pt x="1073580" y="3975073"/>
                </a:cubicBezTo>
                <a:lnTo>
                  <a:pt x="1073679" y="3975569"/>
                </a:lnTo>
                <a:cubicBezTo>
                  <a:pt x="1084792" y="3975370"/>
                  <a:pt x="1095673" y="3974577"/>
                  <a:pt x="1106025" y="3972261"/>
                </a:cubicBezTo>
                <a:cubicBezTo>
                  <a:pt x="1116376" y="3970012"/>
                  <a:pt x="1125471" y="3966077"/>
                  <a:pt x="1134070" y="3960091"/>
                </a:cubicBezTo>
                <a:cubicBezTo>
                  <a:pt x="1142769" y="3954204"/>
                  <a:pt x="1151136" y="3946762"/>
                  <a:pt x="1160826" y="3939784"/>
                </a:cubicBezTo>
                <a:cubicBezTo>
                  <a:pt x="1180538" y="3925496"/>
                  <a:pt x="1204780" y="3917460"/>
                  <a:pt x="1228758" y="3915111"/>
                </a:cubicBezTo>
                <a:cubicBezTo>
                  <a:pt x="1233752" y="3914648"/>
                  <a:pt x="1238713" y="3914516"/>
                  <a:pt x="1243674" y="3914417"/>
                </a:cubicBezTo>
                <a:cubicBezTo>
                  <a:pt x="1220424" y="3896293"/>
                  <a:pt x="1196314" y="3880021"/>
                  <a:pt x="1167970" y="3872977"/>
                </a:cubicBezTo>
                <a:cubicBezTo>
                  <a:pt x="1142471" y="3866660"/>
                  <a:pt x="1114921" y="3868280"/>
                  <a:pt x="1091009" y="3857432"/>
                </a:cubicBezTo>
                <a:cubicBezTo>
                  <a:pt x="1063625" y="3844997"/>
                  <a:pt x="1074605" y="3785829"/>
                  <a:pt x="1074605" y="3785829"/>
                </a:cubicBezTo>
                <a:cubicBezTo>
                  <a:pt x="1074605" y="3785829"/>
                  <a:pt x="1101163" y="3777660"/>
                  <a:pt x="1114359" y="3781993"/>
                </a:cubicBezTo>
                <a:cubicBezTo>
                  <a:pt x="1174089" y="3801539"/>
                  <a:pt x="1231867" y="3826939"/>
                  <a:pt x="1286669" y="3857763"/>
                </a:cubicBezTo>
                <a:cubicBezTo>
                  <a:pt x="1293383" y="3861566"/>
                  <a:pt x="1300163" y="3865436"/>
                  <a:pt x="1306943" y="3869339"/>
                </a:cubicBezTo>
                <a:cubicBezTo>
                  <a:pt x="1313226" y="3867784"/>
                  <a:pt x="1319874" y="3868016"/>
                  <a:pt x="1326456" y="3868214"/>
                </a:cubicBezTo>
                <a:cubicBezTo>
                  <a:pt x="1330391" y="3868346"/>
                  <a:pt x="1334294" y="3868479"/>
                  <a:pt x="1338097" y="3868247"/>
                </a:cubicBezTo>
                <a:cubicBezTo>
                  <a:pt x="1351326" y="3867718"/>
                  <a:pt x="1361579" y="3858491"/>
                  <a:pt x="1370872" y="3849925"/>
                </a:cubicBezTo>
                <a:cubicBezTo>
                  <a:pt x="1380199" y="3840962"/>
                  <a:pt x="1388666" y="3831073"/>
                  <a:pt x="1397827" y="3821449"/>
                </a:cubicBezTo>
                <a:cubicBezTo>
                  <a:pt x="1399547" y="3819729"/>
                  <a:pt x="1401266" y="3817976"/>
                  <a:pt x="1402986" y="3816223"/>
                </a:cubicBezTo>
                <a:cubicBezTo>
                  <a:pt x="1385358" y="3817249"/>
                  <a:pt x="1367962" y="3815595"/>
                  <a:pt x="1351062" y="3813511"/>
                </a:cubicBezTo>
                <a:lnTo>
                  <a:pt x="1341338" y="3812255"/>
                </a:lnTo>
                <a:cubicBezTo>
                  <a:pt x="1338196" y="3811957"/>
                  <a:pt x="1334426" y="3811196"/>
                  <a:pt x="1331450" y="3810204"/>
                </a:cubicBezTo>
                <a:cubicBezTo>
                  <a:pt x="1325133" y="3808319"/>
                  <a:pt x="1319047" y="3806004"/>
                  <a:pt x="1312995" y="3803556"/>
                </a:cubicBezTo>
                <a:cubicBezTo>
                  <a:pt x="1306943" y="3801076"/>
                  <a:pt x="1300989" y="3798430"/>
                  <a:pt x="1295169" y="3795487"/>
                </a:cubicBezTo>
                <a:cubicBezTo>
                  <a:pt x="1289480" y="3792444"/>
                  <a:pt x="1283328" y="3789666"/>
                  <a:pt x="1278930" y="3784804"/>
                </a:cubicBezTo>
                <a:cubicBezTo>
                  <a:pt x="1283593" y="3789368"/>
                  <a:pt x="1289844" y="3791716"/>
                  <a:pt x="1295665" y="3794428"/>
                </a:cubicBezTo>
                <a:cubicBezTo>
                  <a:pt x="1301618" y="3796975"/>
                  <a:pt x="1307703" y="3799224"/>
                  <a:pt x="1313822" y="3801308"/>
                </a:cubicBezTo>
                <a:cubicBezTo>
                  <a:pt x="1319940" y="3803358"/>
                  <a:pt x="1326125" y="3805309"/>
                  <a:pt x="1332343" y="3806765"/>
                </a:cubicBezTo>
                <a:cubicBezTo>
                  <a:pt x="1336741" y="3808054"/>
                  <a:pt x="1341305" y="3807988"/>
                  <a:pt x="1345969" y="3807889"/>
                </a:cubicBezTo>
                <a:cubicBezTo>
                  <a:pt x="1347754" y="3807856"/>
                  <a:pt x="1349540" y="3807823"/>
                  <a:pt x="1351393" y="3807856"/>
                </a:cubicBezTo>
                <a:cubicBezTo>
                  <a:pt x="1377222" y="3807691"/>
                  <a:pt x="1403317" y="3806136"/>
                  <a:pt x="1426005" y="3796975"/>
                </a:cubicBezTo>
                <a:cubicBezTo>
                  <a:pt x="1431627" y="3794792"/>
                  <a:pt x="1437547" y="3791783"/>
                  <a:pt x="1444625" y="3789501"/>
                </a:cubicBezTo>
                <a:cubicBezTo>
                  <a:pt x="1451769" y="3787053"/>
                  <a:pt x="1460169" y="3786359"/>
                  <a:pt x="1467214" y="3786623"/>
                </a:cubicBezTo>
                <a:cubicBezTo>
                  <a:pt x="1474523" y="3786855"/>
                  <a:pt x="1480675" y="3787681"/>
                  <a:pt x="1487190" y="3788310"/>
                </a:cubicBezTo>
                <a:lnTo>
                  <a:pt x="1506670" y="3790360"/>
                </a:lnTo>
                <a:cubicBezTo>
                  <a:pt x="1519701" y="3791783"/>
                  <a:pt x="1532698" y="3793304"/>
                  <a:pt x="1545762" y="3795123"/>
                </a:cubicBezTo>
                <a:lnTo>
                  <a:pt x="1546887" y="3795321"/>
                </a:lnTo>
                <a:cubicBezTo>
                  <a:pt x="1542521" y="3790162"/>
                  <a:pt x="1537957" y="3785201"/>
                  <a:pt x="1533062" y="3780637"/>
                </a:cubicBezTo>
                <a:cubicBezTo>
                  <a:pt x="1517683" y="3766482"/>
                  <a:pt x="1499460" y="3755931"/>
                  <a:pt x="1479087" y="3751401"/>
                </a:cubicBezTo>
                <a:cubicBezTo>
                  <a:pt x="1468768" y="3749052"/>
                  <a:pt x="1457391" y="3747696"/>
                  <a:pt x="1445683" y="3744786"/>
                </a:cubicBezTo>
                <a:cubicBezTo>
                  <a:pt x="1433943" y="3742008"/>
                  <a:pt x="1422102" y="3736485"/>
                  <a:pt x="1412478" y="3729374"/>
                </a:cubicBezTo>
                <a:cubicBezTo>
                  <a:pt x="1403383" y="3722759"/>
                  <a:pt x="1395545" y="3715252"/>
                  <a:pt x="1388236" y="3707447"/>
                </a:cubicBezTo>
                <a:lnTo>
                  <a:pt x="1387607" y="3708406"/>
                </a:lnTo>
                <a:cubicBezTo>
                  <a:pt x="1382349" y="3704371"/>
                  <a:pt x="1379736" y="3700038"/>
                  <a:pt x="1377586" y="3695706"/>
                </a:cubicBezTo>
                <a:cubicBezTo>
                  <a:pt x="1373022" y="3690513"/>
                  <a:pt x="1368491" y="3685288"/>
                  <a:pt x="1363960" y="3680261"/>
                </a:cubicBezTo>
                <a:cubicBezTo>
                  <a:pt x="1356519" y="3671992"/>
                  <a:pt x="1348879" y="3664088"/>
                  <a:pt x="1340346" y="3657374"/>
                </a:cubicBezTo>
                <a:cubicBezTo>
                  <a:pt x="1336080" y="3654001"/>
                  <a:pt x="1332111" y="3651421"/>
                  <a:pt x="1327845" y="3651256"/>
                </a:cubicBezTo>
                <a:cubicBezTo>
                  <a:pt x="1323446" y="3650958"/>
                  <a:pt x="1318253" y="3652678"/>
                  <a:pt x="1313127" y="3654563"/>
                </a:cubicBezTo>
                <a:cubicBezTo>
                  <a:pt x="1302875" y="3658333"/>
                  <a:pt x="1292721" y="3663823"/>
                  <a:pt x="1281245" y="3666668"/>
                </a:cubicBezTo>
                <a:cubicBezTo>
                  <a:pt x="1269868" y="3669843"/>
                  <a:pt x="1257002" y="3668354"/>
                  <a:pt x="1246750" y="3663063"/>
                </a:cubicBezTo>
                <a:cubicBezTo>
                  <a:pt x="1236266" y="3658135"/>
                  <a:pt x="1227336" y="3651057"/>
                  <a:pt x="1218009" y="3644873"/>
                </a:cubicBezTo>
                <a:cubicBezTo>
                  <a:pt x="1208749" y="3638655"/>
                  <a:pt x="1198695" y="3633099"/>
                  <a:pt x="1187351" y="3631875"/>
                </a:cubicBezTo>
                <a:cubicBezTo>
                  <a:pt x="1198728" y="3632437"/>
                  <a:pt x="1209344" y="3637497"/>
                  <a:pt x="1219035" y="3643219"/>
                </a:cubicBezTo>
                <a:cubicBezTo>
                  <a:pt x="1228758" y="3648941"/>
                  <a:pt x="1238085" y="3655456"/>
                  <a:pt x="1248304" y="3659557"/>
                </a:cubicBezTo>
                <a:cubicBezTo>
                  <a:pt x="1258425" y="3663956"/>
                  <a:pt x="1269471" y="3664551"/>
                  <a:pt x="1279690" y="3661111"/>
                </a:cubicBezTo>
                <a:cubicBezTo>
                  <a:pt x="1290042" y="3657936"/>
                  <a:pt x="1299600" y="3652083"/>
                  <a:pt x="1310250" y="3647419"/>
                </a:cubicBezTo>
                <a:cubicBezTo>
                  <a:pt x="1315508" y="3645236"/>
                  <a:pt x="1321098" y="3642690"/>
                  <a:pt x="1328043" y="3642591"/>
                </a:cubicBezTo>
                <a:cubicBezTo>
                  <a:pt x="1335319" y="3642524"/>
                  <a:pt x="1341438" y="3646394"/>
                  <a:pt x="1346068" y="3649635"/>
                </a:cubicBezTo>
                <a:cubicBezTo>
                  <a:pt x="1354171" y="3655291"/>
                  <a:pt x="1361414" y="3661872"/>
                  <a:pt x="1368359" y="3668586"/>
                </a:cubicBezTo>
                <a:cubicBezTo>
                  <a:pt x="1366077" y="3659259"/>
                  <a:pt x="1364258" y="3649867"/>
                  <a:pt x="1362869" y="3640507"/>
                </a:cubicBezTo>
                <a:cubicBezTo>
                  <a:pt x="1361182" y="3629163"/>
                  <a:pt x="1359958" y="3617819"/>
                  <a:pt x="1359099" y="3606409"/>
                </a:cubicBezTo>
                <a:cubicBezTo>
                  <a:pt x="1358272" y="3594800"/>
                  <a:pt x="1358569" y="3583555"/>
                  <a:pt x="1357511" y="3572575"/>
                </a:cubicBezTo>
                <a:cubicBezTo>
                  <a:pt x="1356519" y="3561628"/>
                  <a:pt x="1354369" y="3550714"/>
                  <a:pt x="1349011" y="3541487"/>
                </a:cubicBezTo>
                <a:cubicBezTo>
                  <a:pt x="1343753" y="3532127"/>
                  <a:pt x="1334658" y="3525546"/>
                  <a:pt x="1324802" y="3520419"/>
                </a:cubicBezTo>
                <a:cubicBezTo>
                  <a:pt x="1314913" y="3515260"/>
                  <a:pt x="1304231" y="3511291"/>
                  <a:pt x="1294143" y="3505900"/>
                </a:cubicBezTo>
                <a:cubicBezTo>
                  <a:pt x="1289182" y="3503122"/>
                  <a:pt x="1284288" y="3500046"/>
                  <a:pt x="1280120" y="3496144"/>
                </a:cubicBezTo>
                <a:cubicBezTo>
                  <a:pt x="1276019" y="3492142"/>
                  <a:pt x="1272745" y="3487346"/>
                  <a:pt x="1270695" y="3482088"/>
                </a:cubicBezTo>
                <a:cubicBezTo>
                  <a:pt x="1273076" y="3487214"/>
                  <a:pt x="1276549" y="3491745"/>
                  <a:pt x="1280749" y="3495416"/>
                </a:cubicBezTo>
                <a:cubicBezTo>
                  <a:pt x="1285048" y="3499021"/>
                  <a:pt x="1289976" y="3501733"/>
                  <a:pt x="1295036" y="3504180"/>
                </a:cubicBezTo>
                <a:cubicBezTo>
                  <a:pt x="1305223" y="3508910"/>
                  <a:pt x="1316004" y="3512283"/>
                  <a:pt x="1326489" y="3516980"/>
                </a:cubicBezTo>
                <a:cubicBezTo>
                  <a:pt x="1336807" y="3521610"/>
                  <a:pt x="1347325" y="3528224"/>
                  <a:pt x="1353906" y="3538444"/>
                </a:cubicBezTo>
                <a:cubicBezTo>
                  <a:pt x="1360521" y="3548498"/>
                  <a:pt x="1363464" y="3560239"/>
                  <a:pt x="1365151" y="3571649"/>
                </a:cubicBezTo>
                <a:cubicBezTo>
                  <a:pt x="1366871" y="3583126"/>
                  <a:pt x="1367234" y="3594536"/>
                  <a:pt x="1368690" y="3605450"/>
                </a:cubicBezTo>
                <a:cubicBezTo>
                  <a:pt x="1370145" y="3616529"/>
                  <a:pt x="1371964" y="3627576"/>
                  <a:pt x="1374246" y="3638523"/>
                </a:cubicBezTo>
                <a:cubicBezTo>
                  <a:pt x="1376495" y="3649404"/>
                  <a:pt x="1379141" y="3660252"/>
                  <a:pt x="1382613" y="3670570"/>
                </a:cubicBezTo>
                <a:cubicBezTo>
                  <a:pt x="1384267" y="3675763"/>
                  <a:pt x="1386318" y="3680757"/>
                  <a:pt x="1388566" y="3685387"/>
                </a:cubicBezTo>
                <a:cubicBezTo>
                  <a:pt x="1390815" y="3689720"/>
                  <a:pt x="1393792" y="3694284"/>
                  <a:pt x="1396173" y="3695640"/>
                </a:cubicBezTo>
                <a:lnTo>
                  <a:pt x="1395876" y="3696070"/>
                </a:lnTo>
                <a:cubicBezTo>
                  <a:pt x="1403912" y="3703776"/>
                  <a:pt x="1412114" y="3710919"/>
                  <a:pt x="1421077" y="3716641"/>
                </a:cubicBezTo>
                <a:cubicBezTo>
                  <a:pt x="1429974" y="3722362"/>
                  <a:pt x="1439168" y="3726001"/>
                  <a:pt x="1449487" y="3727886"/>
                </a:cubicBezTo>
                <a:cubicBezTo>
                  <a:pt x="1459806" y="3729903"/>
                  <a:pt x="1470984" y="3730565"/>
                  <a:pt x="1482758" y="3732516"/>
                </a:cubicBezTo>
                <a:cubicBezTo>
                  <a:pt x="1506802" y="3736385"/>
                  <a:pt x="1529622" y="3747862"/>
                  <a:pt x="1548209" y="3763208"/>
                </a:cubicBezTo>
                <a:cubicBezTo>
                  <a:pt x="1562232" y="3774849"/>
                  <a:pt x="1574271" y="3788310"/>
                  <a:pt x="1584920" y="3802531"/>
                </a:cubicBezTo>
                <a:lnTo>
                  <a:pt x="1586475" y="3802928"/>
                </a:lnTo>
                <a:lnTo>
                  <a:pt x="1586045" y="3804119"/>
                </a:lnTo>
                <a:cubicBezTo>
                  <a:pt x="1589088" y="3808253"/>
                  <a:pt x="1592064" y="3812420"/>
                  <a:pt x="1594908" y="3816653"/>
                </a:cubicBezTo>
                <a:cubicBezTo>
                  <a:pt x="1604169" y="3830346"/>
                  <a:pt x="1612338" y="3844534"/>
                  <a:pt x="1620077" y="3858755"/>
                </a:cubicBezTo>
                <a:cubicBezTo>
                  <a:pt x="1641707" y="3846651"/>
                  <a:pt x="1662013" y="3832561"/>
                  <a:pt x="1679377" y="3814934"/>
                </a:cubicBezTo>
                <a:cubicBezTo>
                  <a:pt x="1711656" y="3782092"/>
                  <a:pt x="1745423" y="3734070"/>
                  <a:pt x="1736328" y="3688959"/>
                </a:cubicBezTo>
                <a:cubicBezTo>
                  <a:pt x="1708778" y="3683965"/>
                  <a:pt x="1706199" y="3641102"/>
                  <a:pt x="1726506" y="3621887"/>
                </a:cubicBezTo>
                <a:cubicBezTo>
                  <a:pt x="1746812" y="3602672"/>
                  <a:pt x="1777140" y="3600158"/>
                  <a:pt x="1804822" y="3596189"/>
                </a:cubicBezTo>
                <a:cubicBezTo>
                  <a:pt x="1992412" y="3569334"/>
                  <a:pt x="2155924" y="3418389"/>
                  <a:pt x="2197596" y="3233578"/>
                </a:cubicBezTo>
                <a:cubicBezTo>
                  <a:pt x="2204707" y="3201960"/>
                  <a:pt x="2208312" y="3167730"/>
                  <a:pt x="2195248" y="3138096"/>
                </a:cubicBezTo>
                <a:cubicBezTo>
                  <a:pt x="2178712" y="3100757"/>
                  <a:pt x="2139090" y="3078135"/>
                  <a:pt x="2120404" y="3041788"/>
                </a:cubicBezTo>
                <a:cubicBezTo>
                  <a:pt x="2080485" y="2964232"/>
                  <a:pt x="2146565" y="2849370"/>
                  <a:pt x="2061402" y="2796916"/>
                </a:cubicBezTo>
                <a:cubicBezTo>
                  <a:pt x="2040797" y="2784249"/>
                  <a:pt x="2015993" y="2779884"/>
                  <a:pt x="1991916" y="2782397"/>
                </a:cubicBezTo>
                <a:cubicBezTo>
                  <a:pt x="1952592" y="2786498"/>
                  <a:pt x="1914988" y="2796222"/>
                  <a:pt x="1878575" y="2809517"/>
                </a:cubicBezTo>
                <a:lnTo>
                  <a:pt x="1881618" y="2811964"/>
                </a:lnTo>
                <a:cubicBezTo>
                  <a:pt x="1867231" y="2828964"/>
                  <a:pt x="1853142" y="2845996"/>
                  <a:pt x="1841004" y="2864021"/>
                </a:cubicBezTo>
                <a:lnTo>
                  <a:pt x="1840607" y="2864649"/>
                </a:lnTo>
                <a:cubicBezTo>
                  <a:pt x="1841103" y="2868684"/>
                  <a:pt x="1841765" y="2873050"/>
                  <a:pt x="1842591" y="2877416"/>
                </a:cubicBezTo>
                <a:cubicBezTo>
                  <a:pt x="1843749" y="2883534"/>
                  <a:pt x="1845138" y="2889752"/>
                  <a:pt x="1846494" y="2896003"/>
                </a:cubicBezTo>
                <a:cubicBezTo>
                  <a:pt x="1849371" y="2908471"/>
                  <a:pt x="1852480" y="2920973"/>
                  <a:pt x="1855688" y="2933474"/>
                </a:cubicBezTo>
                <a:lnTo>
                  <a:pt x="1865412" y="2970582"/>
                </a:lnTo>
                <a:cubicBezTo>
                  <a:pt x="1867065" y="2976271"/>
                  <a:pt x="1868851" y="2980735"/>
                  <a:pt x="1872059" y="2985233"/>
                </a:cubicBezTo>
                <a:cubicBezTo>
                  <a:pt x="1875201" y="2989665"/>
                  <a:pt x="1879501" y="2994130"/>
                  <a:pt x="1883800" y="2999289"/>
                </a:cubicBezTo>
                <a:cubicBezTo>
                  <a:pt x="1890646" y="3005838"/>
                  <a:pt x="1900734" y="3011162"/>
                  <a:pt x="1910656" y="3015892"/>
                </a:cubicBezTo>
                <a:cubicBezTo>
                  <a:pt x="1922363" y="3021448"/>
                  <a:pt x="1934600" y="3026475"/>
                  <a:pt x="1946374" y="3032726"/>
                </a:cubicBezTo>
                <a:cubicBezTo>
                  <a:pt x="1957884" y="3038845"/>
                  <a:pt x="1970220" y="3046650"/>
                  <a:pt x="1975710" y="3059118"/>
                </a:cubicBezTo>
                <a:cubicBezTo>
                  <a:pt x="1981630" y="3070760"/>
                  <a:pt x="1983813" y="3084750"/>
                  <a:pt x="1994562" y="3093018"/>
                </a:cubicBezTo>
                <a:cubicBezTo>
                  <a:pt x="1983482" y="3085147"/>
                  <a:pt x="1980704" y="3070925"/>
                  <a:pt x="1974519" y="3059780"/>
                </a:cubicBezTo>
                <a:cubicBezTo>
                  <a:pt x="1968401" y="3048039"/>
                  <a:pt x="1955701" y="3042681"/>
                  <a:pt x="1943960" y="3037952"/>
                </a:cubicBezTo>
                <a:cubicBezTo>
                  <a:pt x="1931921" y="3033321"/>
                  <a:pt x="1919321" y="3029915"/>
                  <a:pt x="1906720" y="3025715"/>
                </a:cubicBezTo>
                <a:cubicBezTo>
                  <a:pt x="1904438" y="3024921"/>
                  <a:pt x="1902123" y="3024094"/>
                  <a:pt x="1899808" y="3023267"/>
                </a:cubicBezTo>
                <a:cubicBezTo>
                  <a:pt x="1908241" y="3038778"/>
                  <a:pt x="1914128" y="3055249"/>
                  <a:pt x="1919486" y="3071388"/>
                </a:cubicBezTo>
                <a:lnTo>
                  <a:pt x="1922496" y="3080715"/>
                </a:lnTo>
                <a:cubicBezTo>
                  <a:pt x="1923554" y="3083691"/>
                  <a:pt x="1924513" y="3087429"/>
                  <a:pt x="1924877" y="3090537"/>
                </a:cubicBezTo>
                <a:cubicBezTo>
                  <a:pt x="1925869" y="3097053"/>
                  <a:pt x="1926365" y="3103568"/>
                  <a:pt x="1926729" y="3110084"/>
                </a:cubicBezTo>
                <a:cubicBezTo>
                  <a:pt x="1927060" y="3116599"/>
                  <a:pt x="1927192" y="3123114"/>
                  <a:pt x="1927027" y="3129630"/>
                </a:cubicBezTo>
                <a:cubicBezTo>
                  <a:pt x="1926696" y="3136079"/>
                  <a:pt x="1926795" y="3142826"/>
                  <a:pt x="1924282" y="3148878"/>
                </a:cubicBezTo>
                <a:cubicBezTo>
                  <a:pt x="1926398" y="3142693"/>
                  <a:pt x="1925869" y="3136046"/>
                  <a:pt x="1925836" y="3129630"/>
                </a:cubicBezTo>
                <a:cubicBezTo>
                  <a:pt x="1925604" y="3123147"/>
                  <a:pt x="1925075" y="3116698"/>
                  <a:pt x="1924348" y="3110282"/>
                </a:cubicBezTo>
                <a:cubicBezTo>
                  <a:pt x="1923587" y="3103866"/>
                  <a:pt x="1922694" y="3097450"/>
                  <a:pt x="1921338" y="3091199"/>
                </a:cubicBezTo>
                <a:cubicBezTo>
                  <a:pt x="1920379" y="3084915"/>
                  <a:pt x="1916939" y="3079557"/>
                  <a:pt x="1914260" y="3073505"/>
                </a:cubicBezTo>
                <a:cubicBezTo>
                  <a:pt x="1903082" y="3050222"/>
                  <a:pt x="1890514" y="3027302"/>
                  <a:pt x="1872556" y="3010666"/>
                </a:cubicBezTo>
                <a:cubicBezTo>
                  <a:pt x="1868157" y="3006532"/>
                  <a:pt x="1862898" y="3002464"/>
                  <a:pt x="1857838" y="2997040"/>
                </a:cubicBezTo>
                <a:cubicBezTo>
                  <a:pt x="1852613" y="2991616"/>
                  <a:pt x="1848346" y="2984340"/>
                  <a:pt x="1845634" y="2977858"/>
                </a:cubicBezTo>
                <a:cubicBezTo>
                  <a:pt x="1842691" y="2971144"/>
                  <a:pt x="1840839" y="2965257"/>
                  <a:pt x="1838590" y="2959040"/>
                </a:cubicBezTo>
                <a:lnTo>
                  <a:pt x="1832140" y="2940552"/>
                </a:lnTo>
                <a:cubicBezTo>
                  <a:pt x="1827907" y="2928216"/>
                  <a:pt x="1823740" y="2915780"/>
                  <a:pt x="1819771" y="2903179"/>
                </a:cubicBezTo>
                <a:lnTo>
                  <a:pt x="1819440" y="2902088"/>
                </a:lnTo>
                <a:cubicBezTo>
                  <a:pt x="1816662" y="2908240"/>
                  <a:pt x="1814116" y="2914490"/>
                  <a:pt x="1812098" y="2920840"/>
                </a:cubicBezTo>
                <a:cubicBezTo>
                  <a:pt x="1805847" y="2940816"/>
                  <a:pt x="1804095" y="2961752"/>
                  <a:pt x="1808659" y="2982158"/>
                </a:cubicBezTo>
                <a:cubicBezTo>
                  <a:pt x="1810941" y="2992509"/>
                  <a:pt x="1814579" y="3003324"/>
                  <a:pt x="1816927" y="3015164"/>
                </a:cubicBezTo>
                <a:cubicBezTo>
                  <a:pt x="1819440" y="3026971"/>
                  <a:pt x="1819507" y="3040035"/>
                  <a:pt x="1817191" y="3051776"/>
                </a:cubicBezTo>
                <a:cubicBezTo>
                  <a:pt x="1815075" y="3062789"/>
                  <a:pt x="1811668" y="3073108"/>
                  <a:pt x="1807733" y="3083030"/>
                </a:cubicBezTo>
                <a:lnTo>
                  <a:pt x="1808824" y="3083195"/>
                </a:lnTo>
                <a:cubicBezTo>
                  <a:pt x="1807435" y="3089611"/>
                  <a:pt x="1804624" y="3093812"/>
                  <a:pt x="1801680" y="3097582"/>
                </a:cubicBezTo>
                <a:cubicBezTo>
                  <a:pt x="1798902" y="3103965"/>
                  <a:pt x="1796058" y="3110315"/>
                  <a:pt x="1793445" y="3116599"/>
                </a:cubicBezTo>
                <a:cubicBezTo>
                  <a:pt x="1789146" y="3126852"/>
                  <a:pt x="1785210" y="3137137"/>
                  <a:pt x="1782796" y="3147687"/>
                </a:cubicBezTo>
                <a:cubicBezTo>
                  <a:pt x="1781539" y="3153012"/>
                  <a:pt x="1780944" y="3157709"/>
                  <a:pt x="1782597" y="3161611"/>
                </a:cubicBezTo>
                <a:cubicBezTo>
                  <a:pt x="1784185" y="3165745"/>
                  <a:pt x="1787988" y="3169681"/>
                  <a:pt x="1791891" y="3173517"/>
                </a:cubicBezTo>
                <a:cubicBezTo>
                  <a:pt x="1799663" y="3181190"/>
                  <a:pt x="1808956" y="3188036"/>
                  <a:pt x="1816464" y="3197165"/>
                </a:cubicBezTo>
                <a:cubicBezTo>
                  <a:pt x="1824170" y="3206094"/>
                  <a:pt x="1828304" y="3218364"/>
                  <a:pt x="1827907" y="3229874"/>
                </a:cubicBezTo>
                <a:cubicBezTo>
                  <a:pt x="1827907" y="3241482"/>
                  <a:pt x="1825294" y="3252562"/>
                  <a:pt x="1823707" y="3263674"/>
                </a:cubicBezTo>
                <a:cubicBezTo>
                  <a:pt x="1822020" y="3274687"/>
                  <a:pt x="1821326" y="3286164"/>
                  <a:pt x="1824997" y="3296912"/>
                </a:cubicBezTo>
                <a:cubicBezTo>
                  <a:pt x="1820697" y="3286395"/>
                  <a:pt x="1820730" y="3274621"/>
                  <a:pt x="1821789" y="3263443"/>
                </a:cubicBezTo>
                <a:cubicBezTo>
                  <a:pt x="1822748" y="3252165"/>
                  <a:pt x="1824699" y="3240986"/>
                  <a:pt x="1824071" y="3230006"/>
                </a:cubicBezTo>
                <a:cubicBezTo>
                  <a:pt x="1823707" y="3218960"/>
                  <a:pt x="1819540" y="3208740"/>
                  <a:pt x="1812098" y="3200935"/>
                </a:cubicBezTo>
                <a:cubicBezTo>
                  <a:pt x="1804789" y="3192964"/>
                  <a:pt x="1795396" y="3186780"/>
                  <a:pt x="1786665" y="3179173"/>
                </a:cubicBezTo>
                <a:cubicBezTo>
                  <a:pt x="1782432" y="3175336"/>
                  <a:pt x="1777735" y="3171368"/>
                  <a:pt x="1774693" y="3165117"/>
                </a:cubicBezTo>
                <a:cubicBezTo>
                  <a:pt x="1771551" y="3158568"/>
                  <a:pt x="1772411" y="3151425"/>
                  <a:pt x="1773370" y="3145835"/>
                </a:cubicBezTo>
                <a:cubicBezTo>
                  <a:pt x="1775024" y="3136145"/>
                  <a:pt x="1777802" y="3126785"/>
                  <a:pt x="1780877" y="3117690"/>
                </a:cubicBezTo>
                <a:cubicBezTo>
                  <a:pt x="1773436" y="3123677"/>
                  <a:pt x="1765796" y="3129299"/>
                  <a:pt x="1757958" y="3134524"/>
                </a:cubicBezTo>
                <a:cubicBezTo>
                  <a:pt x="1748400" y="3140874"/>
                  <a:pt x="1738676" y="3146861"/>
                  <a:pt x="1728688" y="3152483"/>
                </a:cubicBezTo>
                <a:cubicBezTo>
                  <a:pt x="1718568" y="3158205"/>
                  <a:pt x="1708249" y="3162736"/>
                  <a:pt x="1698757" y="3168358"/>
                </a:cubicBezTo>
                <a:cubicBezTo>
                  <a:pt x="1689299" y="3173914"/>
                  <a:pt x="1680336" y="3180529"/>
                  <a:pt x="1674283" y="3189326"/>
                </a:cubicBezTo>
                <a:cubicBezTo>
                  <a:pt x="1668066" y="3198058"/>
                  <a:pt x="1665982" y="3209104"/>
                  <a:pt x="1665552" y="3220216"/>
                </a:cubicBezTo>
                <a:cubicBezTo>
                  <a:pt x="1665122" y="3231329"/>
                  <a:pt x="1666048" y="3242706"/>
                  <a:pt x="1665486" y="3254116"/>
                </a:cubicBezTo>
                <a:cubicBezTo>
                  <a:pt x="1665089" y="3259772"/>
                  <a:pt x="1664428" y="3265526"/>
                  <a:pt x="1662642" y="3270950"/>
                </a:cubicBezTo>
                <a:cubicBezTo>
                  <a:pt x="1660790" y="3276374"/>
                  <a:pt x="1657846" y="3281368"/>
                  <a:pt x="1653944" y="3285502"/>
                </a:cubicBezTo>
                <a:cubicBezTo>
                  <a:pt x="1657582" y="3281137"/>
                  <a:pt x="1660194" y="3276077"/>
                  <a:pt x="1661716" y="3270686"/>
                </a:cubicBezTo>
                <a:cubicBezTo>
                  <a:pt x="1663138" y="3265262"/>
                  <a:pt x="1663502" y="3259639"/>
                  <a:pt x="1663568" y="3254050"/>
                </a:cubicBezTo>
                <a:cubicBezTo>
                  <a:pt x="1663502" y="3242838"/>
                  <a:pt x="1661947" y="3231627"/>
                  <a:pt x="1661716" y="3220150"/>
                </a:cubicBezTo>
                <a:cubicBezTo>
                  <a:pt x="1661517" y="3208839"/>
                  <a:pt x="1662972" y="3196503"/>
                  <a:pt x="1669422" y="3186184"/>
                </a:cubicBezTo>
                <a:cubicBezTo>
                  <a:pt x="1675672" y="3175899"/>
                  <a:pt x="1685098" y="3168259"/>
                  <a:pt x="1694656" y="3161843"/>
                </a:cubicBezTo>
                <a:cubicBezTo>
                  <a:pt x="1704314" y="3155393"/>
                  <a:pt x="1714500" y="3150201"/>
                  <a:pt x="1723727" y="3144215"/>
                </a:cubicBezTo>
                <a:cubicBezTo>
                  <a:pt x="1733153" y="3138196"/>
                  <a:pt x="1742347" y="3131812"/>
                  <a:pt x="1751277" y="3125132"/>
                </a:cubicBezTo>
                <a:cubicBezTo>
                  <a:pt x="1760207" y="3118418"/>
                  <a:pt x="1768872" y="3111373"/>
                  <a:pt x="1776743" y="3103866"/>
                </a:cubicBezTo>
                <a:cubicBezTo>
                  <a:pt x="1780712" y="3100129"/>
                  <a:pt x="1784350" y="3096160"/>
                  <a:pt x="1787558" y="3092158"/>
                </a:cubicBezTo>
                <a:cubicBezTo>
                  <a:pt x="1790502" y="3088255"/>
                  <a:pt x="1793379" y="3083625"/>
                  <a:pt x="1793610" y="3080913"/>
                </a:cubicBezTo>
                <a:lnTo>
                  <a:pt x="1794107" y="3080979"/>
                </a:lnTo>
                <a:cubicBezTo>
                  <a:pt x="1797678" y="3070429"/>
                  <a:pt x="1800622" y="3059978"/>
                  <a:pt x="1801978" y="3049428"/>
                </a:cubicBezTo>
                <a:cubicBezTo>
                  <a:pt x="1803334" y="3038944"/>
                  <a:pt x="1802739" y="3029055"/>
                  <a:pt x="1800027" y="3018935"/>
                </a:cubicBezTo>
                <a:cubicBezTo>
                  <a:pt x="1797447" y="3008748"/>
                  <a:pt x="1793280" y="2998363"/>
                  <a:pt x="1790006" y="2986854"/>
                </a:cubicBezTo>
                <a:cubicBezTo>
                  <a:pt x="1783259" y="2963471"/>
                  <a:pt x="1783920" y="2937939"/>
                  <a:pt x="1789873" y="2914623"/>
                </a:cubicBezTo>
                <a:cubicBezTo>
                  <a:pt x="1794404" y="2896995"/>
                  <a:pt x="1801416" y="2880359"/>
                  <a:pt x="1809750" y="2864683"/>
                </a:cubicBezTo>
                <a:lnTo>
                  <a:pt x="1809485" y="2863062"/>
                </a:lnTo>
                <a:lnTo>
                  <a:pt x="1810742" y="2862930"/>
                </a:lnTo>
                <a:cubicBezTo>
                  <a:pt x="1813157" y="2858432"/>
                  <a:pt x="1815670" y="2853934"/>
                  <a:pt x="1818283" y="2849601"/>
                </a:cubicBezTo>
                <a:cubicBezTo>
                  <a:pt x="1822516" y="2842491"/>
                  <a:pt x="1826981" y="2835611"/>
                  <a:pt x="1831578" y="2828831"/>
                </a:cubicBezTo>
                <a:cubicBezTo>
                  <a:pt x="1775387" y="2854430"/>
                  <a:pt x="1721809" y="2887040"/>
                  <a:pt x="1669091" y="2919385"/>
                </a:cubicBezTo>
                <a:cubicBezTo>
                  <a:pt x="1632380" y="2941908"/>
                  <a:pt x="1595206" y="2964794"/>
                  <a:pt x="1565606" y="2996048"/>
                </a:cubicBezTo>
                <a:cubicBezTo>
                  <a:pt x="1543282" y="3019596"/>
                  <a:pt x="1525654" y="3047477"/>
                  <a:pt x="1501643" y="3069305"/>
                </a:cubicBezTo>
                <a:cubicBezTo>
                  <a:pt x="1424814" y="3139254"/>
                  <a:pt x="1286305" y="3121328"/>
                  <a:pt x="1229783" y="3034115"/>
                </a:cubicBezTo>
                <a:cubicBezTo>
                  <a:pt x="1204383" y="2994924"/>
                  <a:pt x="1195288" y="2947729"/>
                  <a:pt x="1180406" y="2903411"/>
                </a:cubicBezTo>
                <a:cubicBezTo>
                  <a:pt x="1155502" y="2829195"/>
                  <a:pt x="1111449" y="2758783"/>
                  <a:pt x="1035546" y="2725743"/>
                </a:cubicBezTo>
                <a:cubicBezTo>
                  <a:pt x="1018944" y="2718533"/>
                  <a:pt x="1001150" y="2713804"/>
                  <a:pt x="983092" y="2712415"/>
                </a:cubicBezTo>
                <a:cubicBezTo>
                  <a:pt x="921875" y="2707652"/>
                  <a:pt x="866246" y="2735996"/>
                  <a:pt x="820903" y="2776709"/>
                </a:cubicBezTo>
                <a:lnTo>
                  <a:pt x="820275" y="2779288"/>
                </a:lnTo>
                <a:cubicBezTo>
                  <a:pt x="818786" y="2785308"/>
                  <a:pt x="817496" y="2791591"/>
                  <a:pt x="816207" y="2797842"/>
                </a:cubicBezTo>
                <a:cubicBezTo>
                  <a:pt x="813693" y="2810377"/>
                  <a:pt x="811411" y="2823044"/>
                  <a:pt x="809228" y="2835777"/>
                </a:cubicBezTo>
                <a:lnTo>
                  <a:pt x="802911" y="2873612"/>
                </a:lnTo>
                <a:cubicBezTo>
                  <a:pt x="802084" y="2879499"/>
                  <a:pt x="801886" y="2884295"/>
                  <a:pt x="802977" y="2889719"/>
                </a:cubicBezTo>
                <a:cubicBezTo>
                  <a:pt x="804036" y="2895010"/>
                  <a:pt x="806119" y="2900864"/>
                  <a:pt x="807905" y="2907314"/>
                </a:cubicBezTo>
                <a:cubicBezTo>
                  <a:pt x="811477" y="2916111"/>
                  <a:pt x="818489" y="2925107"/>
                  <a:pt x="825599" y="2933474"/>
                </a:cubicBezTo>
                <a:cubicBezTo>
                  <a:pt x="834000" y="2943330"/>
                  <a:pt x="843128" y="2952921"/>
                  <a:pt x="851297" y="2963438"/>
                </a:cubicBezTo>
                <a:cubicBezTo>
                  <a:pt x="859301" y="2973757"/>
                  <a:pt x="867370" y="2985928"/>
                  <a:pt x="867271" y="2999587"/>
                </a:cubicBezTo>
                <a:cubicBezTo>
                  <a:pt x="867900" y="3012585"/>
                  <a:pt x="864162" y="3026244"/>
                  <a:pt x="870545" y="3038216"/>
                </a:cubicBezTo>
                <a:cubicBezTo>
                  <a:pt x="863699" y="3026442"/>
                  <a:pt x="866973" y="3012353"/>
                  <a:pt x="865915" y="2999653"/>
                </a:cubicBezTo>
                <a:cubicBezTo>
                  <a:pt x="865121" y="2986457"/>
                  <a:pt x="855729" y="2976370"/>
                  <a:pt x="846964" y="2967242"/>
                </a:cubicBezTo>
                <a:cubicBezTo>
                  <a:pt x="837869" y="2958114"/>
                  <a:pt x="827815" y="2949812"/>
                  <a:pt x="818026" y="2940849"/>
                </a:cubicBezTo>
                <a:cubicBezTo>
                  <a:pt x="816273" y="2939163"/>
                  <a:pt x="814454" y="2937476"/>
                  <a:pt x="812701" y="2935789"/>
                </a:cubicBezTo>
                <a:cubicBezTo>
                  <a:pt x="814024" y="2953351"/>
                  <a:pt x="812701" y="2970814"/>
                  <a:pt x="810948" y="2987747"/>
                </a:cubicBezTo>
                <a:lnTo>
                  <a:pt x="809857" y="2997470"/>
                </a:lnTo>
                <a:cubicBezTo>
                  <a:pt x="809625" y="3000612"/>
                  <a:pt x="808964" y="3004383"/>
                  <a:pt x="808004" y="3007392"/>
                </a:cubicBezTo>
                <a:cubicBezTo>
                  <a:pt x="806252" y="3013742"/>
                  <a:pt x="804036" y="3019894"/>
                  <a:pt x="801688" y="3025979"/>
                </a:cubicBezTo>
                <a:cubicBezTo>
                  <a:pt x="799339" y="3032065"/>
                  <a:pt x="796793" y="3038084"/>
                  <a:pt x="793982" y="3043938"/>
                </a:cubicBezTo>
                <a:cubicBezTo>
                  <a:pt x="791005" y="3049692"/>
                  <a:pt x="788359" y="3055877"/>
                  <a:pt x="783564" y="3060375"/>
                </a:cubicBezTo>
                <a:cubicBezTo>
                  <a:pt x="788061" y="3055612"/>
                  <a:pt x="790310" y="3049329"/>
                  <a:pt x="792890" y="3043442"/>
                </a:cubicBezTo>
                <a:cubicBezTo>
                  <a:pt x="795304" y="3037455"/>
                  <a:pt x="797454" y="3031337"/>
                  <a:pt x="799439" y="3025185"/>
                </a:cubicBezTo>
                <a:cubicBezTo>
                  <a:pt x="801390" y="3019034"/>
                  <a:pt x="803176" y="3012816"/>
                  <a:pt x="804532" y="3006532"/>
                </a:cubicBezTo>
                <a:cubicBezTo>
                  <a:pt x="806252" y="3000447"/>
                  <a:pt x="805259" y="2994130"/>
                  <a:pt x="805292" y="2987515"/>
                </a:cubicBezTo>
                <a:cubicBezTo>
                  <a:pt x="804631" y="2961685"/>
                  <a:pt x="802581" y="2935624"/>
                  <a:pt x="792989" y="2913134"/>
                </a:cubicBezTo>
                <a:cubicBezTo>
                  <a:pt x="790674" y="2907545"/>
                  <a:pt x="787565" y="2901691"/>
                  <a:pt x="785151" y="2894680"/>
                </a:cubicBezTo>
                <a:cubicBezTo>
                  <a:pt x="782604" y="2887602"/>
                  <a:pt x="781711" y="2879202"/>
                  <a:pt x="781877" y="2872157"/>
                </a:cubicBezTo>
                <a:cubicBezTo>
                  <a:pt x="781943" y="2864815"/>
                  <a:pt x="782671" y="2858696"/>
                  <a:pt x="783134" y="2852115"/>
                </a:cubicBezTo>
                <a:lnTo>
                  <a:pt x="784853" y="2832602"/>
                </a:lnTo>
                <a:cubicBezTo>
                  <a:pt x="785482" y="2825557"/>
                  <a:pt x="786309" y="2818447"/>
                  <a:pt x="787036" y="2811402"/>
                </a:cubicBezTo>
                <a:cubicBezTo>
                  <a:pt x="766498" y="2835181"/>
                  <a:pt x="749102" y="2860813"/>
                  <a:pt x="735476" y="2885419"/>
                </a:cubicBezTo>
                <a:cubicBezTo>
                  <a:pt x="710506" y="2930597"/>
                  <a:pt x="726116" y="2942172"/>
                  <a:pt x="707463" y="2973658"/>
                </a:cubicBezTo>
                <a:cubicBezTo>
                  <a:pt x="687421" y="2941908"/>
                  <a:pt x="706702" y="2900203"/>
                  <a:pt x="729688" y="2870536"/>
                </a:cubicBezTo>
                <a:cubicBezTo>
                  <a:pt x="752707" y="2840870"/>
                  <a:pt x="781215" y="2810046"/>
                  <a:pt x="779959" y="2772541"/>
                </a:cubicBezTo>
                <a:cubicBezTo>
                  <a:pt x="677400" y="2813420"/>
                  <a:pt x="591575" y="2894448"/>
                  <a:pt x="544413" y="2994229"/>
                </a:cubicBezTo>
                <a:cubicBezTo>
                  <a:pt x="545902" y="3013610"/>
                  <a:pt x="547654" y="3032825"/>
                  <a:pt x="551094" y="3051478"/>
                </a:cubicBezTo>
                <a:lnTo>
                  <a:pt x="551292" y="3052371"/>
                </a:lnTo>
                <a:cubicBezTo>
                  <a:pt x="554401" y="3054885"/>
                  <a:pt x="558039" y="3057498"/>
                  <a:pt x="561578" y="3059978"/>
                </a:cubicBezTo>
                <a:cubicBezTo>
                  <a:pt x="566671" y="3063583"/>
                  <a:pt x="572029" y="3067056"/>
                  <a:pt x="577354" y="3070561"/>
                </a:cubicBezTo>
                <a:cubicBezTo>
                  <a:pt x="588103" y="3077507"/>
                  <a:pt x="599083" y="3084287"/>
                  <a:pt x="610129" y="3090967"/>
                </a:cubicBezTo>
                <a:lnTo>
                  <a:pt x="643004" y="3110745"/>
                </a:lnTo>
                <a:cubicBezTo>
                  <a:pt x="648163" y="3113655"/>
                  <a:pt x="652562" y="3115607"/>
                  <a:pt x="657986" y="3116566"/>
                </a:cubicBezTo>
                <a:cubicBezTo>
                  <a:pt x="663310" y="3117558"/>
                  <a:pt x="669528" y="3117756"/>
                  <a:pt x="676209" y="3118451"/>
                </a:cubicBezTo>
                <a:cubicBezTo>
                  <a:pt x="685701" y="3118385"/>
                  <a:pt x="696648" y="3115144"/>
                  <a:pt x="707033" y="3111605"/>
                </a:cubicBezTo>
                <a:cubicBezTo>
                  <a:pt x="719303" y="3107405"/>
                  <a:pt x="731540" y="3102444"/>
                  <a:pt x="744339" y="3098706"/>
                </a:cubicBezTo>
                <a:cubicBezTo>
                  <a:pt x="756874" y="3095068"/>
                  <a:pt x="771128" y="3091993"/>
                  <a:pt x="783828" y="3097119"/>
                </a:cubicBezTo>
                <a:cubicBezTo>
                  <a:pt x="796164" y="3101286"/>
                  <a:pt x="807475" y="3109786"/>
                  <a:pt x="820969" y="3108231"/>
                </a:cubicBezTo>
                <a:cubicBezTo>
                  <a:pt x="807508" y="3110282"/>
                  <a:pt x="795602" y="3102047"/>
                  <a:pt x="783398" y="3098409"/>
                </a:cubicBezTo>
                <a:cubicBezTo>
                  <a:pt x="770831" y="3094275"/>
                  <a:pt x="757998" y="3099302"/>
                  <a:pt x="746290" y="3104130"/>
                </a:cubicBezTo>
                <a:cubicBezTo>
                  <a:pt x="734450" y="3109224"/>
                  <a:pt x="723040" y="3115541"/>
                  <a:pt x="711068" y="3121361"/>
                </a:cubicBezTo>
                <a:cubicBezTo>
                  <a:pt x="708885" y="3122387"/>
                  <a:pt x="706636" y="3123412"/>
                  <a:pt x="704420" y="3124437"/>
                </a:cubicBezTo>
                <a:cubicBezTo>
                  <a:pt x="721287" y="3129696"/>
                  <a:pt x="737030" y="3137303"/>
                  <a:pt x="752111" y="3145174"/>
                </a:cubicBezTo>
                <a:lnTo>
                  <a:pt x="760776" y="3149705"/>
                </a:lnTo>
                <a:cubicBezTo>
                  <a:pt x="763621" y="3151094"/>
                  <a:pt x="766895" y="3153111"/>
                  <a:pt x="769342" y="3155096"/>
                </a:cubicBezTo>
                <a:cubicBezTo>
                  <a:pt x="774634" y="3159065"/>
                  <a:pt x="779529" y="3163364"/>
                  <a:pt x="784324" y="3167796"/>
                </a:cubicBezTo>
                <a:cubicBezTo>
                  <a:pt x="789120" y="3172195"/>
                  <a:pt x="793783" y="3176759"/>
                  <a:pt x="798215" y="3181554"/>
                </a:cubicBezTo>
                <a:cubicBezTo>
                  <a:pt x="802448" y="3186416"/>
                  <a:pt x="807244" y="3191145"/>
                  <a:pt x="809691" y="3197231"/>
                </a:cubicBezTo>
                <a:cubicBezTo>
                  <a:pt x="806880" y="3191344"/>
                  <a:pt x="801853" y="3186945"/>
                  <a:pt x="797355" y="3182414"/>
                </a:cubicBezTo>
                <a:cubicBezTo>
                  <a:pt x="792659" y="3177949"/>
                  <a:pt x="787764" y="3173683"/>
                  <a:pt x="782770" y="3169582"/>
                </a:cubicBezTo>
                <a:cubicBezTo>
                  <a:pt x="777743" y="3165514"/>
                  <a:pt x="772616" y="3161545"/>
                  <a:pt x="767292" y="3158006"/>
                </a:cubicBezTo>
                <a:cubicBezTo>
                  <a:pt x="762232" y="3154203"/>
                  <a:pt x="755981" y="3152781"/>
                  <a:pt x="749862" y="3150333"/>
                </a:cubicBezTo>
                <a:cubicBezTo>
                  <a:pt x="725587" y="3141437"/>
                  <a:pt x="700584" y="3133797"/>
                  <a:pt x="676143" y="3134458"/>
                </a:cubicBezTo>
                <a:cubicBezTo>
                  <a:pt x="670057" y="3134558"/>
                  <a:pt x="663476" y="3135318"/>
                  <a:pt x="656034" y="3134987"/>
                </a:cubicBezTo>
                <a:cubicBezTo>
                  <a:pt x="648527" y="3134756"/>
                  <a:pt x="640424" y="3132507"/>
                  <a:pt x="633909" y="3129762"/>
                </a:cubicBezTo>
                <a:cubicBezTo>
                  <a:pt x="627129" y="3127017"/>
                  <a:pt x="621672" y="3124073"/>
                  <a:pt x="615752" y="3121229"/>
                </a:cubicBezTo>
                <a:lnTo>
                  <a:pt x="598223" y="3112498"/>
                </a:lnTo>
                <a:cubicBezTo>
                  <a:pt x="586515" y="3106611"/>
                  <a:pt x="574873" y="3100625"/>
                  <a:pt x="563265" y="3094374"/>
                </a:cubicBezTo>
                <a:lnTo>
                  <a:pt x="562240" y="3093812"/>
                </a:lnTo>
                <a:cubicBezTo>
                  <a:pt x="564555" y="3100162"/>
                  <a:pt x="567101" y="3106379"/>
                  <a:pt x="570111" y="3112399"/>
                </a:cubicBezTo>
                <a:cubicBezTo>
                  <a:pt x="579570" y="3131019"/>
                  <a:pt x="592931" y="3147258"/>
                  <a:pt x="610460" y="3158635"/>
                </a:cubicBezTo>
                <a:cubicBezTo>
                  <a:pt x="619323" y="3164455"/>
                  <a:pt x="629477" y="3169648"/>
                  <a:pt x="639432" y="3176494"/>
                </a:cubicBezTo>
                <a:cubicBezTo>
                  <a:pt x="649486" y="3183208"/>
                  <a:pt x="658647" y="3192534"/>
                  <a:pt x="665196" y="3202522"/>
                </a:cubicBezTo>
                <a:cubicBezTo>
                  <a:pt x="671413" y="3211882"/>
                  <a:pt x="676143" y="3221639"/>
                  <a:pt x="680277" y="3231494"/>
                </a:cubicBezTo>
                <a:lnTo>
                  <a:pt x="681170" y="3230866"/>
                </a:lnTo>
                <a:cubicBezTo>
                  <a:pt x="684642" y="3236422"/>
                  <a:pt x="685569" y="3241383"/>
                  <a:pt x="686098" y="3246112"/>
                </a:cubicBezTo>
                <a:cubicBezTo>
                  <a:pt x="688578" y="3252661"/>
                  <a:pt x="690959" y="3259143"/>
                  <a:pt x="693506" y="3265493"/>
                </a:cubicBezTo>
                <a:cubicBezTo>
                  <a:pt x="697574" y="3275845"/>
                  <a:pt x="701940" y="3285932"/>
                  <a:pt x="707595" y="3295193"/>
                </a:cubicBezTo>
                <a:cubicBezTo>
                  <a:pt x="710406" y="3299856"/>
                  <a:pt x="713251" y="3303626"/>
                  <a:pt x="717153" y="3305313"/>
                </a:cubicBezTo>
                <a:cubicBezTo>
                  <a:pt x="721188" y="3307099"/>
                  <a:pt x="726678" y="3307297"/>
                  <a:pt x="732135" y="3307330"/>
                </a:cubicBezTo>
                <a:cubicBezTo>
                  <a:pt x="736104" y="3307330"/>
                  <a:pt x="740106" y="3307132"/>
                  <a:pt x="744207" y="3306967"/>
                </a:cubicBezTo>
                <a:cubicBezTo>
                  <a:pt x="751384" y="3306603"/>
                  <a:pt x="758759" y="3306272"/>
                  <a:pt x="766233" y="3307099"/>
                </a:cubicBezTo>
                <a:cubicBezTo>
                  <a:pt x="778007" y="3308124"/>
                  <a:pt x="789517" y="3314011"/>
                  <a:pt x="797289" y="3322544"/>
                </a:cubicBezTo>
                <a:cubicBezTo>
                  <a:pt x="805392" y="3330845"/>
                  <a:pt x="811279" y="3340602"/>
                  <a:pt x="817860" y="3349631"/>
                </a:cubicBezTo>
                <a:cubicBezTo>
                  <a:pt x="824376" y="3358693"/>
                  <a:pt x="831850" y="3367391"/>
                  <a:pt x="842036" y="3372517"/>
                </a:cubicBezTo>
                <a:cubicBezTo>
                  <a:pt x="831585" y="3368019"/>
                  <a:pt x="823383" y="3359553"/>
                  <a:pt x="816339" y="3350821"/>
                </a:cubicBezTo>
                <a:cubicBezTo>
                  <a:pt x="809195" y="3342057"/>
                  <a:pt x="802746" y="3332697"/>
                  <a:pt x="794610" y="3325289"/>
                </a:cubicBezTo>
                <a:cubicBezTo>
                  <a:pt x="786672" y="3317649"/>
                  <a:pt x="776519" y="3313251"/>
                  <a:pt x="765737" y="3312854"/>
                </a:cubicBezTo>
                <a:cubicBezTo>
                  <a:pt x="754922" y="3312225"/>
                  <a:pt x="743909" y="3314375"/>
                  <a:pt x="732334" y="3315003"/>
                </a:cubicBezTo>
                <a:cubicBezTo>
                  <a:pt x="726645" y="3315235"/>
                  <a:pt x="720494" y="3315665"/>
                  <a:pt x="713945" y="3313350"/>
                </a:cubicBezTo>
                <a:cubicBezTo>
                  <a:pt x="707132" y="3310836"/>
                  <a:pt x="702766" y="3305115"/>
                  <a:pt x="699525" y="3300451"/>
                </a:cubicBezTo>
                <a:cubicBezTo>
                  <a:pt x="693903" y="3292315"/>
                  <a:pt x="689438" y="3283617"/>
                  <a:pt x="685271" y="3274919"/>
                </a:cubicBezTo>
                <a:cubicBezTo>
                  <a:pt x="684146" y="3284444"/>
                  <a:pt x="682559" y="3293870"/>
                  <a:pt x="680608" y="3303130"/>
                </a:cubicBezTo>
                <a:cubicBezTo>
                  <a:pt x="678226" y="3314342"/>
                  <a:pt x="675382" y="3325421"/>
                  <a:pt x="672207" y="3336402"/>
                </a:cubicBezTo>
                <a:cubicBezTo>
                  <a:pt x="668966" y="3347580"/>
                  <a:pt x="664733" y="3357998"/>
                  <a:pt x="661888" y="3368648"/>
                </a:cubicBezTo>
                <a:cubicBezTo>
                  <a:pt x="658978" y="3379264"/>
                  <a:pt x="657192" y="3390211"/>
                  <a:pt x="659011" y="3400761"/>
                </a:cubicBezTo>
                <a:cubicBezTo>
                  <a:pt x="660632" y="3411345"/>
                  <a:pt x="666882" y="3420704"/>
                  <a:pt x="674324" y="3428940"/>
                </a:cubicBezTo>
                <a:cubicBezTo>
                  <a:pt x="681798" y="3437208"/>
                  <a:pt x="690397" y="3444682"/>
                  <a:pt x="697971" y="3453248"/>
                </a:cubicBezTo>
                <a:cubicBezTo>
                  <a:pt x="701642" y="3457581"/>
                  <a:pt x="705148" y="3462145"/>
                  <a:pt x="707694" y="3467304"/>
                </a:cubicBezTo>
                <a:cubicBezTo>
                  <a:pt x="710142" y="3472464"/>
                  <a:pt x="711498" y="3478119"/>
                  <a:pt x="711630" y="3483774"/>
                </a:cubicBezTo>
                <a:cubicBezTo>
                  <a:pt x="711167" y="3478119"/>
                  <a:pt x="709513" y="3472662"/>
                  <a:pt x="706834" y="3467734"/>
                </a:cubicBezTo>
                <a:cubicBezTo>
                  <a:pt x="704056" y="3462872"/>
                  <a:pt x="700418" y="3458606"/>
                  <a:pt x="696549" y="3454538"/>
                </a:cubicBezTo>
                <a:cubicBezTo>
                  <a:pt x="688644" y="3446567"/>
                  <a:pt x="679715" y="3439655"/>
                  <a:pt x="671546" y="3431585"/>
                </a:cubicBezTo>
                <a:cubicBezTo>
                  <a:pt x="663443" y="3423648"/>
                  <a:pt x="655902" y="3413792"/>
                  <a:pt x="653322" y="3401919"/>
                </a:cubicBezTo>
                <a:cubicBezTo>
                  <a:pt x="650644" y="3390178"/>
                  <a:pt x="652000" y="3378106"/>
                  <a:pt x="654414" y="3366829"/>
                </a:cubicBezTo>
                <a:cubicBezTo>
                  <a:pt x="656795" y="3355518"/>
                  <a:pt x="660466" y="3344670"/>
                  <a:pt x="662914" y="3333954"/>
                </a:cubicBezTo>
                <a:cubicBezTo>
                  <a:pt x="665427" y="3323073"/>
                  <a:pt x="667544" y="3312060"/>
                  <a:pt x="669264" y="3301014"/>
                </a:cubicBezTo>
                <a:cubicBezTo>
                  <a:pt x="670917" y="3290033"/>
                  <a:pt x="672240" y="3278921"/>
                  <a:pt x="672604" y="3268040"/>
                </a:cubicBezTo>
                <a:cubicBezTo>
                  <a:pt x="672869" y="3262616"/>
                  <a:pt x="672703" y="3257225"/>
                  <a:pt x="672207" y="3252099"/>
                </a:cubicBezTo>
                <a:cubicBezTo>
                  <a:pt x="671612" y="3247237"/>
                  <a:pt x="670421" y="3241912"/>
                  <a:pt x="668668" y="3239829"/>
                </a:cubicBezTo>
                <a:lnTo>
                  <a:pt x="669065" y="3239531"/>
                </a:lnTo>
                <a:cubicBezTo>
                  <a:pt x="664270" y="3229477"/>
                  <a:pt x="659077" y="3219952"/>
                  <a:pt x="652661" y="3211452"/>
                </a:cubicBezTo>
                <a:cubicBezTo>
                  <a:pt x="646311" y="3202985"/>
                  <a:pt x="638969" y="3196338"/>
                  <a:pt x="629973" y="3190980"/>
                </a:cubicBezTo>
                <a:cubicBezTo>
                  <a:pt x="621010" y="3185523"/>
                  <a:pt x="610791" y="3180992"/>
                  <a:pt x="600406" y="3175039"/>
                </a:cubicBezTo>
                <a:cubicBezTo>
                  <a:pt x="579239" y="3163000"/>
                  <a:pt x="561876" y="3144281"/>
                  <a:pt x="549837" y="3123412"/>
                </a:cubicBezTo>
                <a:cubicBezTo>
                  <a:pt x="540742" y="3107636"/>
                  <a:pt x="534194" y="3090835"/>
                  <a:pt x="529167" y="3073803"/>
                </a:cubicBezTo>
                <a:lnTo>
                  <a:pt x="527844" y="3072843"/>
                </a:lnTo>
                <a:lnTo>
                  <a:pt x="528671" y="3071851"/>
                </a:lnTo>
                <a:cubicBezTo>
                  <a:pt x="527248" y="3066923"/>
                  <a:pt x="525926" y="3061996"/>
                  <a:pt x="524768" y="3057035"/>
                </a:cubicBezTo>
                <a:cubicBezTo>
                  <a:pt x="524107" y="3054389"/>
                  <a:pt x="523610" y="3051743"/>
                  <a:pt x="523015" y="3049130"/>
                </a:cubicBezTo>
                <a:cubicBezTo>
                  <a:pt x="494440" y="3140345"/>
                  <a:pt x="495796" y="3240953"/>
                  <a:pt x="528075" y="3331011"/>
                </a:cubicBezTo>
                <a:cubicBezTo>
                  <a:pt x="558205" y="3415049"/>
                  <a:pt x="626434" y="3579058"/>
                  <a:pt x="626434" y="3579058"/>
                </a:cubicBezTo>
                <a:cubicBezTo>
                  <a:pt x="626434" y="3579058"/>
                  <a:pt x="502708" y="3393188"/>
                  <a:pt x="459879" y="3286329"/>
                </a:cubicBezTo>
                <a:cubicBezTo>
                  <a:pt x="450155" y="3295060"/>
                  <a:pt x="440697" y="3303990"/>
                  <a:pt x="431932" y="3313350"/>
                </a:cubicBezTo>
                <a:lnTo>
                  <a:pt x="431337" y="3314011"/>
                </a:lnTo>
                <a:cubicBezTo>
                  <a:pt x="431172" y="3318013"/>
                  <a:pt x="431238" y="3322478"/>
                  <a:pt x="431337" y="3326810"/>
                </a:cubicBezTo>
                <a:cubicBezTo>
                  <a:pt x="431502" y="3333061"/>
                  <a:pt x="431866" y="3339444"/>
                  <a:pt x="432230" y="3345794"/>
                </a:cubicBezTo>
                <a:cubicBezTo>
                  <a:pt x="433057" y="3358560"/>
                  <a:pt x="434115" y="3371426"/>
                  <a:pt x="435306" y="3384291"/>
                </a:cubicBezTo>
                <a:lnTo>
                  <a:pt x="438977" y="3422457"/>
                </a:lnTo>
                <a:cubicBezTo>
                  <a:pt x="439704" y="3428344"/>
                  <a:pt x="440763" y="3433008"/>
                  <a:pt x="443243" y="3437968"/>
                </a:cubicBezTo>
                <a:cubicBezTo>
                  <a:pt x="445591" y="3442863"/>
                  <a:pt x="449130" y="3447956"/>
                  <a:pt x="452537" y="3453744"/>
                </a:cubicBezTo>
                <a:cubicBezTo>
                  <a:pt x="458258" y="3461318"/>
                  <a:pt x="467386" y="3468164"/>
                  <a:pt x="476415" y="3474415"/>
                </a:cubicBezTo>
                <a:cubicBezTo>
                  <a:pt x="487065" y="3481757"/>
                  <a:pt x="498343" y="3488669"/>
                  <a:pt x="508959" y="3496706"/>
                </a:cubicBezTo>
                <a:cubicBezTo>
                  <a:pt x="519377" y="3504610"/>
                  <a:pt x="530291" y="3514268"/>
                  <a:pt x="533731" y="3527497"/>
                </a:cubicBezTo>
                <a:cubicBezTo>
                  <a:pt x="537700" y="3539866"/>
                  <a:pt x="537633" y="3554054"/>
                  <a:pt x="546894" y="3563943"/>
                </a:cubicBezTo>
                <a:cubicBezTo>
                  <a:pt x="537236" y="3554385"/>
                  <a:pt x="536773" y="3539899"/>
                  <a:pt x="532441" y="3527894"/>
                </a:cubicBezTo>
                <a:cubicBezTo>
                  <a:pt x="528274" y="3515359"/>
                  <a:pt x="516599" y="3508050"/>
                  <a:pt x="505784" y="3501502"/>
                </a:cubicBezTo>
                <a:cubicBezTo>
                  <a:pt x="494605" y="3495019"/>
                  <a:pt x="482732" y="3489628"/>
                  <a:pt x="470958" y="3483477"/>
                </a:cubicBezTo>
                <a:cubicBezTo>
                  <a:pt x="468842" y="3482319"/>
                  <a:pt x="466692" y="3481162"/>
                  <a:pt x="464542" y="3479971"/>
                </a:cubicBezTo>
                <a:cubicBezTo>
                  <a:pt x="470363" y="3496607"/>
                  <a:pt x="473571" y="3513805"/>
                  <a:pt x="476250" y="3530606"/>
                </a:cubicBezTo>
                <a:lnTo>
                  <a:pt x="477738" y="3540263"/>
                </a:lnTo>
                <a:cubicBezTo>
                  <a:pt x="478334" y="3543405"/>
                  <a:pt x="478664" y="3547208"/>
                  <a:pt x="478532" y="3550350"/>
                </a:cubicBezTo>
                <a:cubicBezTo>
                  <a:pt x="478466" y="3556965"/>
                  <a:pt x="477904" y="3563447"/>
                  <a:pt x="477209" y="3569962"/>
                </a:cubicBezTo>
                <a:cubicBezTo>
                  <a:pt x="476515" y="3576445"/>
                  <a:pt x="475622" y="3582894"/>
                  <a:pt x="474431" y="3589310"/>
                </a:cubicBezTo>
                <a:cubicBezTo>
                  <a:pt x="473042" y="3595627"/>
                  <a:pt x="472083" y="3602275"/>
                  <a:pt x="468643" y="3607864"/>
                </a:cubicBezTo>
                <a:cubicBezTo>
                  <a:pt x="471719" y="3602109"/>
                  <a:pt x="472248" y="3595462"/>
                  <a:pt x="473240" y="3589112"/>
                </a:cubicBezTo>
                <a:cubicBezTo>
                  <a:pt x="474034" y="3582696"/>
                  <a:pt x="474530" y="3576213"/>
                  <a:pt x="474828" y="3569764"/>
                </a:cubicBezTo>
                <a:cubicBezTo>
                  <a:pt x="475126" y="3563315"/>
                  <a:pt x="475258" y="3556799"/>
                  <a:pt x="474927" y="3550449"/>
                </a:cubicBezTo>
                <a:cubicBezTo>
                  <a:pt x="474993" y="3544099"/>
                  <a:pt x="472414" y="3538246"/>
                  <a:pt x="470760" y="3531862"/>
                </a:cubicBezTo>
                <a:cubicBezTo>
                  <a:pt x="463451" y="3507091"/>
                  <a:pt x="454686" y="3482452"/>
                  <a:pt x="439638" y="3463203"/>
                </a:cubicBezTo>
                <a:cubicBezTo>
                  <a:pt x="435934" y="3458374"/>
                  <a:pt x="431436" y="3453546"/>
                  <a:pt x="427269" y="3447361"/>
                </a:cubicBezTo>
                <a:cubicBezTo>
                  <a:pt x="422970" y="3441210"/>
                  <a:pt x="419960" y="3433338"/>
                  <a:pt x="418273" y="3426459"/>
                </a:cubicBezTo>
                <a:cubicBezTo>
                  <a:pt x="416454" y="3419381"/>
                  <a:pt x="415561" y="3413263"/>
                  <a:pt x="414338" y="3406781"/>
                </a:cubicBezTo>
                <a:lnTo>
                  <a:pt x="410931" y="3387499"/>
                </a:lnTo>
                <a:cubicBezTo>
                  <a:pt x="408715" y="3374634"/>
                  <a:pt x="406598" y="3361702"/>
                  <a:pt x="404713" y="3348639"/>
                </a:cubicBezTo>
                <a:lnTo>
                  <a:pt x="404548" y="3347514"/>
                </a:lnTo>
                <a:cubicBezTo>
                  <a:pt x="400844" y="3353136"/>
                  <a:pt x="397305" y="3358891"/>
                  <a:pt x="394295" y="3364844"/>
                </a:cubicBezTo>
                <a:cubicBezTo>
                  <a:pt x="384936" y="3383564"/>
                  <a:pt x="379842" y="3403970"/>
                  <a:pt x="381099" y="3424805"/>
                </a:cubicBezTo>
                <a:cubicBezTo>
                  <a:pt x="381695" y="3435422"/>
                  <a:pt x="383580" y="3446667"/>
                  <a:pt x="384010" y="3458705"/>
                </a:cubicBezTo>
                <a:cubicBezTo>
                  <a:pt x="384605" y="3470777"/>
                  <a:pt x="382554" y="3483708"/>
                  <a:pt x="378387" y="3494920"/>
                </a:cubicBezTo>
                <a:cubicBezTo>
                  <a:pt x="374551" y="3505470"/>
                  <a:pt x="369491" y="3515061"/>
                  <a:pt x="364034" y="3524256"/>
                </a:cubicBezTo>
                <a:lnTo>
                  <a:pt x="365125" y="3524586"/>
                </a:lnTo>
                <a:cubicBezTo>
                  <a:pt x="362711" y="3530771"/>
                  <a:pt x="359238" y="3534475"/>
                  <a:pt x="355699" y="3537716"/>
                </a:cubicBezTo>
                <a:cubicBezTo>
                  <a:pt x="351962" y="3543570"/>
                  <a:pt x="348192" y="3549358"/>
                  <a:pt x="344620" y="3555113"/>
                </a:cubicBezTo>
                <a:cubicBezTo>
                  <a:pt x="338733" y="3564539"/>
                  <a:pt x="333210" y="3574064"/>
                  <a:pt x="329142" y="3584118"/>
                </a:cubicBezTo>
                <a:cubicBezTo>
                  <a:pt x="327058" y="3589145"/>
                  <a:pt x="325735" y="3593676"/>
                  <a:pt x="326727" y="3597810"/>
                </a:cubicBezTo>
                <a:cubicBezTo>
                  <a:pt x="327653" y="3602142"/>
                  <a:pt x="330762" y="3606640"/>
                  <a:pt x="334003" y="3611039"/>
                </a:cubicBezTo>
                <a:cubicBezTo>
                  <a:pt x="340453" y="3619870"/>
                  <a:pt x="348522" y="3628105"/>
                  <a:pt x="354442" y="3638324"/>
                </a:cubicBezTo>
                <a:cubicBezTo>
                  <a:pt x="360660" y="3648378"/>
                  <a:pt x="362777" y="3661145"/>
                  <a:pt x="360561" y="3672455"/>
                </a:cubicBezTo>
                <a:cubicBezTo>
                  <a:pt x="358676" y="3683899"/>
                  <a:pt x="354343" y="3694416"/>
                  <a:pt x="351003" y="3705098"/>
                </a:cubicBezTo>
                <a:cubicBezTo>
                  <a:pt x="347563" y="3715715"/>
                  <a:pt x="345050" y="3726960"/>
                  <a:pt x="347001" y="3738171"/>
                </a:cubicBezTo>
                <a:cubicBezTo>
                  <a:pt x="344388" y="3727092"/>
                  <a:pt x="346307" y="3715450"/>
                  <a:pt x="349151" y="3704569"/>
                </a:cubicBezTo>
                <a:cubicBezTo>
                  <a:pt x="351929" y="3693655"/>
                  <a:pt x="355633" y="3682873"/>
                  <a:pt x="356724" y="3671959"/>
                </a:cubicBezTo>
                <a:cubicBezTo>
                  <a:pt x="358147" y="3661012"/>
                  <a:pt x="355666" y="3650230"/>
                  <a:pt x="349548" y="3641334"/>
                </a:cubicBezTo>
                <a:cubicBezTo>
                  <a:pt x="343628" y="3632272"/>
                  <a:pt x="335326" y="3624698"/>
                  <a:pt x="327951" y="3615802"/>
                </a:cubicBezTo>
                <a:cubicBezTo>
                  <a:pt x="324346" y="3611337"/>
                  <a:pt x="320344" y="3606673"/>
                  <a:pt x="318327" y="3599993"/>
                </a:cubicBezTo>
                <a:cubicBezTo>
                  <a:pt x="316276" y="3593047"/>
                  <a:pt x="318261" y="3586135"/>
                  <a:pt x="320146" y="3580777"/>
                </a:cubicBezTo>
                <a:cubicBezTo>
                  <a:pt x="323321" y="3571418"/>
                  <a:pt x="327653" y="3562653"/>
                  <a:pt x="332184" y="3554121"/>
                </a:cubicBezTo>
                <a:cubicBezTo>
                  <a:pt x="323817" y="3558883"/>
                  <a:pt x="315317" y="3563216"/>
                  <a:pt x="306718" y="3567151"/>
                </a:cubicBezTo>
                <a:cubicBezTo>
                  <a:pt x="296267" y="3571881"/>
                  <a:pt x="285717" y="3576246"/>
                  <a:pt x="274935" y="3580182"/>
                </a:cubicBezTo>
                <a:cubicBezTo>
                  <a:pt x="264054" y="3584250"/>
                  <a:pt x="253173" y="3587061"/>
                  <a:pt x="242888" y="3591096"/>
                </a:cubicBezTo>
                <a:cubicBezTo>
                  <a:pt x="232635" y="3595098"/>
                  <a:pt x="222779" y="3600158"/>
                  <a:pt x="215338" y="3607864"/>
                </a:cubicBezTo>
                <a:cubicBezTo>
                  <a:pt x="207830" y="3615504"/>
                  <a:pt x="204027" y="3626087"/>
                  <a:pt x="201844" y="3636968"/>
                </a:cubicBezTo>
                <a:cubicBezTo>
                  <a:pt x="199628" y="3647882"/>
                  <a:pt x="198735" y="3659259"/>
                  <a:pt x="196354" y="3670405"/>
                </a:cubicBezTo>
                <a:cubicBezTo>
                  <a:pt x="195064" y="3675994"/>
                  <a:pt x="193443" y="3681517"/>
                  <a:pt x="190831" y="3686611"/>
                </a:cubicBezTo>
                <a:cubicBezTo>
                  <a:pt x="188152" y="3691671"/>
                  <a:pt x="184448" y="3696136"/>
                  <a:pt x="179950" y="3699575"/>
                </a:cubicBezTo>
                <a:cubicBezTo>
                  <a:pt x="184216" y="3695871"/>
                  <a:pt x="187623" y="3691274"/>
                  <a:pt x="189971" y="3686214"/>
                </a:cubicBezTo>
                <a:cubicBezTo>
                  <a:pt x="192253" y="3681087"/>
                  <a:pt x="193510" y="3675564"/>
                  <a:pt x="194469" y="3670074"/>
                </a:cubicBezTo>
                <a:cubicBezTo>
                  <a:pt x="196189" y="3658995"/>
                  <a:pt x="196420" y="3647651"/>
                  <a:pt x="198041" y="3636307"/>
                </a:cubicBezTo>
                <a:cubicBezTo>
                  <a:pt x="199628" y="3625095"/>
                  <a:pt x="203068" y="3613156"/>
                  <a:pt x="211071" y="3604028"/>
                </a:cubicBezTo>
                <a:cubicBezTo>
                  <a:pt x="218910" y="3594866"/>
                  <a:pt x="229394" y="3588814"/>
                  <a:pt x="239911" y="3584018"/>
                </a:cubicBezTo>
                <a:cubicBezTo>
                  <a:pt x="250428" y="3579190"/>
                  <a:pt x="261309" y="3575684"/>
                  <a:pt x="271396" y="3571285"/>
                </a:cubicBezTo>
                <a:cubicBezTo>
                  <a:pt x="281649" y="3566821"/>
                  <a:pt x="291769" y="3561959"/>
                  <a:pt x="301625" y="3556799"/>
                </a:cubicBezTo>
                <a:cubicBezTo>
                  <a:pt x="311481" y="3551607"/>
                  <a:pt x="321171" y="3546051"/>
                  <a:pt x="330167" y="3539866"/>
                </a:cubicBezTo>
                <a:cubicBezTo>
                  <a:pt x="334698" y="3536823"/>
                  <a:pt x="338898" y="3533483"/>
                  <a:pt x="342702" y="3530043"/>
                </a:cubicBezTo>
                <a:cubicBezTo>
                  <a:pt x="346273" y="3526670"/>
                  <a:pt x="349845" y="3522536"/>
                  <a:pt x="350474" y="3519890"/>
                </a:cubicBezTo>
                <a:lnTo>
                  <a:pt x="350970" y="3520055"/>
                </a:lnTo>
                <a:cubicBezTo>
                  <a:pt x="356162" y="3510233"/>
                  <a:pt x="360759" y="3500344"/>
                  <a:pt x="363769" y="3490158"/>
                </a:cubicBezTo>
                <a:cubicBezTo>
                  <a:pt x="366812" y="3480004"/>
                  <a:pt x="367771" y="3470148"/>
                  <a:pt x="366713" y="3459730"/>
                </a:cubicBezTo>
                <a:cubicBezTo>
                  <a:pt x="365786" y="3449279"/>
                  <a:pt x="363339" y="3438365"/>
                  <a:pt x="361950" y="3426492"/>
                </a:cubicBezTo>
                <a:cubicBezTo>
                  <a:pt x="359007" y="3402316"/>
                  <a:pt x="363736" y="3377214"/>
                  <a:pt x="373327" y="3355154"/>
                </a:cubicBezTo>
                <a:cubicBezTo>
                  <a:pt x="380669" y="3338452"/>
                  <a:pt x="390227" y="3323172"/>
                  <a:pt x="400943" y="3309017"/>
                </a:cubicBezTo>
                <a:lnTo>
                  <a:pt x="400943" y="3307397"/>
                </a:lnTo>
                <a:lnTo>
                  <a:pt x="402200" y="3307463"/>
                </a:lnTo>
                <a:cubicBezTo>
                  <a:pt x="405309" y="3303395"/>
                  <a:pt x="408517" y="3299360"/>
                  <a:pt x="411791" y="3295490"/>
                </a:cubicBezTo>
                <a:cubicBezTo>
                  <a:pt x="423366" y="3281633"/>
                  <a:pt x="435802" y="3268900"/>
                  <a:pt x="448403" y="3256564"/>
                </a:cubicBezTo>
                <a:cubicBezTo>
                  <a:pt x="429749" y="3206260"/>
                  <a:pt x="414966" y="3153409"/>
                  <a:pt x="427203" y="3101948"/>
                </a:cubicBezTo>
                <a:cubicBezTo>
                  <a:pt x="442284" y="3038778"/>
                  <a:pt x="496921" y="2983282"/>
                  <a:pt x="486238" y="2919253"/>
                </a:cubicBezTo>
                <a:cubicBezTo>
                  <a:pt x="404680" y="2938171"/>
                  <a:pt x="329803" y="3107305"/>
                  <a:pt x="329803" y="3107305"/>
                </a:cubicBezTo>
                <a:cubicBezTo>
                  <a:pt x="329803" y="3107305"/>
                  <a:pt x="310852" y="3073703"/>
                  <a:pt x="318360" y="3054951"/>
                </a:cubicBezTo>
                <a:cubicBezTo>
                  <a:pt x="328216" y="3030279"/>
                  <a:pt x="342536" y="3008550"/>
                  <a:pt x="359503" y="2988640"/>
                </a:cubicBezTo>
                <a:cubicBezTo>
                  <a:pt x="358147" y="2988904"/>
                  <a:pt x="356824" y="2989169"/>
                  <a:pt x="355468" y="2989434"/>
                </a:cubicBezTo>
                <a:cubicBezTo>
                  <a:pt x="342966" y="2992112"/>
                  <a:pt x="330398" y="2995056"/>
                  <a:pt x="317831" y="2998132"/>
                </a:cubicBezTo>
                <a:lnTo>
                  <a:pt x="280591" y="3007359"/>
                </a:lnTo>
                <a:cubicBezTo>
                  <a:pt x="274869" y="3008914"/>
                  <a:pt x="270404" y="3010633"/>
                  <a:pt x="265873" y="3013808"/>
                </a:cubicBezTo>
                <a:cubicBezTo>
                  <a:pt x="261408" y="3016851"/>
                  <a:pt x="256844" y="3021117"/>
                  <a:pt x="251652" y="3025318"/>
                </a:cubicBezTo>
                <a:cubicBezTo>
                  <a:pt x="245004" y="3032098"/>
                  <a:pt x="239547" y="3042119"/>
                  <a:pt x="234685" y="3051974"/>
                </a:cubicBezTo>
                <a:cubicBezTo>
                  <a:pt x="228964" y="3063583"/>
                  <a:pt x="223771" y="3075754"/>
                  <a:pt x="217388" y="3087462"/>
                </a:cubicBezTo>
                <a:cubicBezTo>
                  <a:pt x="211104" y="3098872"/>
                  <a:pt x="203134" y="3111076"/>
                  <a:pt x="190566" y="3116434"/>
                </a:cubicBezTo>
                <a:cubicBezTo>
                  <a:pt x="178858" y="3122188"/>
                  <a:pt x="164835" y="3124140"/>
                  <a:pt x="156435" y="3134822"/>
                </a:cubicBezTo>
                <a:cubicBezTo>
                  <a:pt x="164472" y="3123842"/>
                  <a:pt x="178726" y="3121262"/>
                  <a:pt x="189938" y="3115243"/>
                </a:cubicBezTo>
                <a:cubicBezTo>
                  <a:pt x="201778" y="3109257"/>
                  <a:pt x="207301" y="3096623"/>
                  <a:pt x="212163" y="3084981"/>
                </a:cubicBezTo>
                <a:cubicBezTo>
                  <a:pt x="216958" y="3072976"/>
                  <a:pt x="220563" y="3060441"/>
                  <a:pt x="224896" y="3047906"/>
                </a:cubicBezTo>
                <a:cubicBezTo>
                  <a:pt x="225756" y="3045624"/>
                  <a:pt x="226583" y="3043342"/>
                  <a:pt x="227442" y="3041027"/>
                </a:cubicBezTo>
                <a:cubicBezTo>
                  <a:pt x="211832" y="3049229"/>
                  <a:pt x="195296" y="3054951"/>
                  <a:pt x="179024" y="3060044"/>
                </a:cubicBezTo>
                <a:lnTo>
                  <a:pt x="169697" y="3062955"/>
                </a:lnTo>
                <a:cubicBezTo>
                  <a:pt x="166721" y="3063947"/>
                  <a:pt x="162983" y="3064840"/>
                  <a:pt x="159841" y="3065204"/>
                </a:cubicBezTo>
                <a:cubicBezTo>
                  <a:pt x="153293" y="3066064"/>
                  <a:pt x="146811" y="3066493"/>
                  <a:pt x="140262" y="3066758"/>
                </a:cubicBezTo>
                <a:cubicBezTo>
                  <a:pt x="133780" y="3067023"/>
                  <a:pt x="127232" y="3067089"/>
                  <a:pt x="120716" y="3066824"/>
                </a:cubicBezTo>
                <a:cubicBezTo>
                  <a:pt x="114267" y="3066394"/>
                  <a:pt x="107520" y="3066427"/>
                  <a:pt x="101501" y="3063815"/>
                </a:cubicBezTo>
                <a:cubicBezTo>
                  <a:pt x="106693" y="3065700"/>
                  <a:pt x="112283" y="3065667"/>
                  <a:pt x="117773" y="3065634"/>
                </a:cubicBezTo>
                <a:cubicBezTo>
                  <a:pt x="118732" y="3065634"/>
                  <a:pt x="119757" y="3065634"/>
                  <a:pt x="120716" y="3065634"/>
                </a:cubicBezTo>
                <a:cubicBezTo>
                  <a:pt x="127198" y="3065468"/>
                  <a:pt x="133681" y="3065038"/>
                  <a:pt x="140097" y="3064377"/>
                </a:cubicBezTo>
                <a:cubicBezTo>
                  <a:pt x="146546" y="3063715"/>
                  <a:pt x="152995" y="3062922"/>
                  <a:pt x="159246" y="3061632"/>
                </a:cubicBezTo>
                <a:cubicBezTo>
                  <a:pt x="165530" y="3060805"/>
                  <a:pt x="170921" y="3057398"/>
                  <a:pt x="177006" y="3054786"/>
                </a:cubicBezTo>
                <a:cubicBezTo>
                  <a:pt x="200455" y="3043938"/>
                  <a:pt x="223573" y="3031668"/>
                  <a:pt x="240407" y="3013941"/>
                </a:cubicBezTo>
                <a:cubicBezTo>
                  <a:pt x="244607" y="3009608"/>
                  <a:pt x="248741" y="3004416"/>
                  <a:pt x="254265" y="2999422"/>
                </a:cubicBezTo>
                <a:cubicBezTo>
                  <a:pt x="259722" y="2994229"/>
                  <a:pt x="267064" y="2990128"/>
                  <a:pt x="273612" y="2987449"/>
                </a:cubicBezTo>
                <a:cubicBezTo>
                  <a:pt x="280359" y="2984605"/>
                  <a:pt x="286279" y="2982819"/>
                  <a:pt x="292497" y="2980669"/>
                </a:cubicBezTo>
                <a:lnTo>
                  <a:pt x="311084" y="2974485"/>
                </a:lnTo>
                <a:cubicBezTo>
                  <a:pt x="323486" y="2970384"/>
                  <a:pt x="335955" y="2966382"/>
                  <a:pt x="348622" y="2962645"/>
                </a:cubicBezTo>
                <a:cubicBezTo>
                  <a:pt x="354972" y="2960759"/>
                  <a:pt x="361322" y="2958907"/>
                  <a:pt x="367870" y="2957254"/>
                </a:cubicBezTo>
                <a:cubicBezTo>
                  <a:pt x="374518" y="2955567"/>
                  <a:pt x="380835" y="2953880"/>
                  <a:pt x="388904" y="2952855"/>
                </a:cubicBezTo>
                <a:lnTo>
                  <a:pt x="389301" y="2957551"/>
                </a:lnTo>
                <a:cubicBezTo>
                  <a:pt x="423697" y="2925074"/>
                  <a:pt x="463451" y="2896366"/>
                  <a:pt x="499037" y="2865278"/>
                </a:cubicBezTo>
                <a:cubicBezTo>
                  <a:pt x="514350" y="2851850"/>
                  <a:pt x="530126" y="2836108"/>
                  <a:pt x="517988" y="2808591"/>
                </a:cubicBezTo>
                <a:cubicBezTo>
                  <a:pt x="510977" y="2792650"/>
                  <a:pt x="497119" y="2780909"/>
                  <a:pt x="481277" y="2773666"/>
                </a:cubicBezTo>
                <a:cubicBezTo>
                  <a:pt x="401241" y="2737054"/>
                  <a:pt x="338336" y="2698921"/>
                  <a:pt x="270305" y="2618025"/>
                </a:cubicBezTo>
                <a:cubicBezTo>
                  <a:pt x="269081" y="2616570"/>
                  <a:pt x="267791" y="2614751"/>
                  <a:pt x="266502" y="2612766"/>
                </a:cubicBezTo>
                <a:lnTo>
                  <a:pt x="265344" y="2613858"/>
                </a:lnTo>
                <a:cubicBezTo>
                  <a:pt x="262136" y="2610153"/>
                  <a:pt x="257307" y="2605788"/>
                  <a:pt x="252677" y="2601753"/>
                </a:cubicBezTo>
                <a:cubicBezTo>
                  <a:pt x="248014" y="2597652"/>
                  <a:pt x="243086" y="2593584"/>
                  <a:pt x="238158" y="2589549"/>
                </a:cubicBezTo>
                <a:cubicBezTo>
                  <a:pt x="228203" y="2581479"/>
                  <a:pt x="218017" y="2573542"/>
                  <a:pt x="207764" y="2565703"/>
                </a:cubicBezTo>
                <a:lnTo>
                  <a:pt x="177205" y="2542519"/>
                </a:lnTo>
                <a:cubicBezTo>
                  <a:pt x="172409" y="2539047"/>
                  <a:pt x="168242" y="2536665"/>
                  <a:pt x="162950" y="2535111"/>
                </a:cubicBezTo>
                <a:cubicBezTo>
                  <a:pt x="157758" y="2533556"/>
                  <a:pt x="151573" y="2532664"/>
                  <a:pt x="145025" y="2531274"/>
                </a:cubicBezTo>
                <a:cubicBezTo>
                  <a:pt x="135566" y="2530315"/>
                  <a:pt x="124354" y="2532399"/>
                  <a:pt x="113639" y="2534780"/>
                </a:cubicBezTo>
                <a:cubicBezTo>
                  <a:pt x="101005" y="2537624"/>
                  <a:pt x="88272" y="2541229"/>
                  <a:pt x="75142" y="2543578"/>
                </a:cubicBezTo>
                <a:cubicBezTo>
                  <a:pt x="62309" y="2545860"/>
                  <a:pt x="47790" y="2547348"/>
                  <a:pt x="35719" y="2540899"/>
                </a:cubicBezTo>
                <a:cubicBezTo>
                  <a:pt x="23945" y="2535409"/>
                  <a:pt x="13593" y="2525751"/>
                  <a:pt x="0" y="2525851"/>
                </a:cubicBezTo>
                <a:cubicBezTo>
                  <a:pt x="13593" y="2525255"/>
                  <a:pt x="24573" y="2534714"/>
                  <a:pt x="36281" y="2539675"/>
                </a:cubicBezTo>
                <a:cubicBezTo>
                  <a:pt x="48353" y="2545099"/>
                  <a:pt x="61681" y="2541494"/>
                  <a:pt x="73819" y="2537955"/>
                </a:cubicBezTo>
                <a:cubicBezTo>
                  <a:pt x="86155" y="2534185"/>
                  <a:pt x="98160" y="2529125"/>
                  <a:pt x="110662" y="2524627"/>
                </a:cubicBezTo>
                <a:cubicBezTo>
                  <a:pt x="112977" y="2523866"/>
                  <a:pt x="115292" y="2523039"/>
                  <a:pt x="117607" y="2522279"/>
                </a:cubicBezTo>
                <a:cubicBezTo>
                  <a:pt x="101435" y="2515267"/>
                  <a:pt x="86585" y="2506007"/>
                  <a:pt x="72430" y="2496548"/>
                </a:cubicBezTo>
                <a:lnTo>
                  <a:pt x="64327" y="2491091"/>
                </a:lnTo>
                <a:cubicBezTo>
                  <a:pt x="61648" y="2489404"/>
                  <a:pt x="58572" y="2487056"/>
                  <a:pt x="56356" y="2484840"/>
                </a:cubicBezTo>
                <a:cubicBezTo>
                  <a:pt x="51561" y="2480276"/>
                  <a:pt x="47162" y="2475480"/>
                  <a:pt x="42863" y="2470586"/>
                </a:cubicBezTo>
                <a:cubicBezTo>
                  <a:pt x="38563" y="2465658"/>
                  <a:pt x="34429" y="2460631"/>
                  <a:pt x="30559" y="2455405"/>
                </a:cubicBezTo>
                <a:cubicBezTo>
                  <a:pt x="26822" y="2450114"/>
                  <a:pt x="22589" y="2444888"/>
                  <a:pt x="20836" y="2438571"/>
                </a:cubicBezTo>
                <a:cubicBezTo>
                  <a:pt x="22953" y="2444723"/>
                  <a:pt x="27484" y="2449651"/>
                  <a:pt x="31485" y="2454678"/>
                </a:cubicBezTo>
                <a:cubicBezTo>
                  <a:pt x="35653" y="2459605"/>
                  <a:pt x="40084" y="2464368"/>
                  <a:pt x="44615" y="2468965"/>
                </a:cubicBezTo>
                <a:cubicBezTo>
                  <a:pt x="49146" y="2473562"/>
                  <a:pt x="53843" y="2478060"/>
                  <a:pt x="58738" y="2482128"/>
                </a:cubicBezTo>
                <a:cubicBezTo>
                  <a:pt x="63368" y="2486494"/>
                  <a:pt x="69420" y="2488577"/>
                  <a:pt x="75241" y="2491653"/>
                </a:cubicBezTo>
                <a:cubicBezTo>
                  <a:pt x="98425" y="2503096"/>
                  <a:pt x="122469" y="2513382"/>
                  <a:pt x="146844" y="2515399"/>
                </a:cubicBezTo>
                <a:cubicBezTo>
                  <a:pt x="152863" y="2515929"/>
                  <a:pt x="159478" y="2515896"/>
                  <a:pt x="166820" y="2517020"/>
                </a:cubicBezTo>
                <a:cubicBezTo>
                  <a:pt x="174294" y="2518045"/>
                  <a:pt x="182133" y="2521187"/>
                  <a:pt x="188284" y="2524594"/>
                </a:cubicBezTo>
                <a:cubicBezTo>
                  <a:pt x="194766" y="2528066"/>
                  <a:pt x="199860" y="2531539"/>
                  <a:pt x="205416" y="2535045"/>
                </a:cubicBezTo>
                <a:lnTo>
                  <a:pt x="221919" y="2545595"/>
                </a:lnTo>
                <a:cubicBezTo>
                  <a:pt x="228534" y="2549861"/>
                  <a:pt x="235082" y="2554326"/>
                  <a:pt x="241631" y="2558725"/>
                </a:cubicBezTo>
                <a:cubicBezTo>
                  <a:pt x="213883" y="2485369"/>
                  <a:pt x="184481" y="2375865"/>
                  <a:pt x="184481" y="2375865"/>
                </a:cubicBezTo>
                <a:cubicBezTo>
                  <a:pt x="184481" y="2375865"/>
                  <a:pt x="344388" y="2620869"/>
                  <a:pt x="419927" y="2668097"/>
                </a:cubicBezTo>
                <a:cubicBezTo>
                  <a:pt x="457200" y="2691414"/>
                  <a:pt x="502378" y="2698855"/>
                  <a:pt x="546298" y="2699020"/>
                </a:cubicBezTo>
                <a:cubicBezTo>
                  <a:pt x="613933" y="2699252"/>
                  <a:pt x="681534" y="2683245"/>
                  <a:pt x="741859" y="2652685"/>
                </a:cubicBezTo>
                <a:cubicBezTo>
                  <a:pt x="785581" y="2630526"/>
                  <a:pt x="825632" y="2600860"/>
                  <a:pt x="871405" y="2583232"/>
                </a:cubicBezTo>
                <a:cubicBezTo>
                  <a:pt x="970492" y="2545066"/>
                  <a:pt x="1091340" y="2572384"/>
                  <a:pt x="1164365" y="2649444"/>
                </a:cubicBezTo>
                <a:cubicBezTo>
                  <a:pt x="1191816" y="2678383"/>
                  <a:pt x="1212420" y="2712944"/>
                  <a:pt x="1236365" y="2744826"/>
                </a:cubicBezTo>
                <a:cubicBezTo>
                  <a:pt x="1278268" y="2800620"/>
                  <a:pt x="1330755" y="2848477"/>
                  <a:pt x="1390187" y="2885055"/>
                </a:cubicBezTo>
                <a:cubicBezTo>
                  <a:pt x="1408344" y="2896201"/>
                  <a:pt x="1427593" y="2905825"/>
                  <a:pt x="1448164" y="2911547"/>
                </a:cubicBezTo>
                <a:cubicBezTo>
                  <a:pt x="1531045" y="2934698"/>
                  <a:pt x="1559355" y="2883567"/>
                  <a:pt x="1606947" y="2843152"/>
                </a:cubicBezTo>
                <a:cubicBezTo>
                  <a:pt x="1637639" y="2817091"/>
                  <a:pt x="1672068" y="2797809"/>
                  <a:pt x="1708613" y="2782232"/>
                </a:cubicBezTo>
                <a:cubicBezTo>
                  <a:pt x="1702329" y="2776212"/>
                  <a:pt x="1695946" y="2770359"/>
                  <a:pt x="1689365" y="2764835"/>
                </a:cubicBezTo>
                <a:lnTo>
                  <a:pt x="1688670" y="2764273"/>
                </a:lnTo>
                <a:cubicBezTo>
                  <a:pt x="1684668" y="2764339"/>
                  <a:pt x="1680203" y="2764637"/>
                  <a:pt x="1675871" y="2764968"/>
                </a:cubicBezTo>
                <a:cubicBezTo>
                  <a:pt x="1669686" y="2765464"/>
                  <a:pt x="1663303" y="2766158"/>
                  <a:pt x="1656986" y="2766886"/>
                </a:cubicBezTo>
                <a:cubicBezTo>
                  <a:pt x="1644253" y="2768374"/>
                  <a:pt x="1631487" y="2770160"/>
                  <a:pt x="1618721" y="2772045"/>
                </a:cubicBezTo>
                <a:lnTo>
                  <a:pt x="1580786" y="2777800"/>
                </a:lnTo>
                <a:cubicBezTo>
                  <a:pt x="1574932" y="2778792"/>
                  <a:pt x="1570335" y="2780115"/>
                  <a:pt x="1565540" y="2782860"/>
                </a:cubicBezTo>
                <a:cubicBezTo>
                  <a:pt x="1560777" y="2785473"/>
                  <a:pt x="1555849" y="2789276"/>
                  <a:pt x="1550260" y="2792980"/>
                </a:cubicBezTo>
                <a:cubicBezTo>
                  <a:pt x="1543017" y="2799132"/>
                  <a:pt x="1536667" y="2808591"/>
                  <a:pt x="1530912" y="2817951"/>
                </a:cubicBezTo>
                <a:cubicBezTo>
                  <a:pt x="1524132" y="2828997"/>
                  <a:pt x="1517882" y="2840639"/>
                  <a:pt x="1510407" y="2851685"/>
                </a:cubicBezTo>
                <a:cubicBezTo>
                  <a:pt x="1503065" y="2862467"/>
                  <a:pt x="1494036" y="2873877"/>
                  <a:pt x="1481005" y="2878077"/>
                </a:cubicBezTo>
                <a:cubicBezTo>
                  <a:pt x="1468834" y="2882707"/>
                  <a:pt x="1454712" y="2883369"/>
                  <a:pt x="1445320" y="2893191"/>
                </a:cubicBezTo>
                <a:cubicBezTo>
                  <a:pt x="1454349" y="2883038"/>
                  <a:pt x="1468768" y="2881781"/>
                  <a:pt x="1480509" y="2876820"/>
                </a:cubicBezTo>
                <a:cubicBezTo>
                  <a:pt x="1492812" y="2871959"/>
                  <a:pt x="1499493" y="2859887"/>
                  <a:pt x="1505446" y="2848741"/>
                </a:cubicBezTo>
                <a:cubicBezTo>
                  <a:pt x="1511333" y="2837232"/>
                  <a:pt x="1516063" y="2825094"/>
                  <a:pt x="1521553" y="2812990"/>
                </a:cubicBezTo>
                <a:cubicBezTo>
                  <a:pt x="1522611" y="2810807"/>
                  <a:pt x="1523669" y="2808591"/>
                  <a:pt x="1524728" y="2806375"/>
                </a:cubicBezTo>
                <a:cubicBezTo>
                  <a:pt x="1508390" y="2813089"/>
                  <a:pt x="1491423" y="2817256"/>
                  <a:pt x="1474788" y="2820861"/>
                </a:cubicBezTo>
                <a:lnTo>
                  <a:pt x="1465196" y="2822845"/>
                </a:lnTo>
                <a:cubicBezTo>
                  <a:pt x="1462154" y="2823606"/>
                  <a:pt x="1458317" y="2824135"/>
                  <a:pt x="1455175" y="2824168"/>
                </a:cubicBezTo>
                <a:cubicBezTo>
                  <a:pt x="1448561" y="2824466"/>
                  <a:pt x="1442045" y="2824267"/>
                  <a:pt x="1435530" y="2823937"/>
                </a:cubicBezTo>
                <a:cubicBezTo>
                  <a:pt x="1429015" y="2823573"/>
                  <a:pt x="1422532" y="2823044"/>
                  <a:pt x="1416083" y="2822184"/>
                </a:cubicBezTo>
                <a:cubicBezTo>
                  <a:pt x="1409700" y="2821159"/>
                  <a:pt x="1402986" y="2820563"/>
                  <a:pt x="1397232" y="2817421"/>
                </a:cubicBezTo>
                <a:cubicBezTo>
                  <a:pt x="1403119" y="2820166"/>
                  <a:pt x="1409799" y="2820365"/>
                  <a:pt x="1416182" y="2820993"/>
                </a:cubicBezTo>
                <a:cubicBezTo>
                  <a:pt x="1422632" y="2821423"/>
                  <a:pt x="1429114" y="2821589"/>
                  <a:pt x="1435596" y="2821555"/>
                </a:cubicBezTo>
                <a:cubicBezTo>
                  <a:pt x="1442045" y="2821489"/>
                  <a:pt x="1448561" y="2821258"/>
                  <a:pt x="1454911" y="2820596"/>
                </a:cubicBezTo>
                <a:cubicBezTo>
                  <a:pt x="1461228" y="2820332"/>
                  <a:pt x="1466949" y="2817421"/>
                  <a:pt x="1473233" y="2815437"/>
                </a:cubicBezTo>
                <a:cubicBezTo>
                  <a:pt x="1497575" y="2806772"/>
                  <a:pt x="1521718" y="2796718"/>
                  <a:pt x="1540140" y="2780644"/>
                </a:cubicBezTo>
                <a:cubicBezTo>
                  <a:pt x="1544737" y="2776709"/>
                  <a:pt x="1549334" y="2771913"/>
                  <a:pt x="1555254" y="2767448"/>
                </a:cubicBezTo>
                <a:cubicBezTo>
                  <a:pt x="1561207" y="2762785"/>
                  <a:pt x="1568913" y="2759378"/>
                  <a:pt x="1575660" y="2757328"/>
                </a:cubicBezTo>
                <a:cubicBezTo>
                  <a:pt x="1582638" y="2755112"/>
                  <a:pt x="1588691" y="2753888"/>
                  <a:pt x="1595074" y="2752334"/>
                </a:cubicBezTo>
                <a:lnTo>
                  <a:pt x="1614157" y="2747869"/>
                </a:lnTo>
                <a:cubicBezTo>
                  <a:pt x="1626923" y="2744959"/>
                  <a:pt x="1639689" y="2742147"/>
                  <a:pt x="1652654" y="2739535"/>
                </a:cubicBezTo>
                <a:lnTo>
                  <a:pt x="1653778" y="2739369"/>
                </a:lnTo>
                <a:cubicBezTo>
                  <a:pt x="1647957" y="2735930"/>
                  <a:pt x="1642004" y="2732722"/>
                  <a:pt x="1635886" y="2730043"/>
                </a:cubicBezTo>
                <a:cubicBezTo>
                  <a:pt x="1616703" y="2721708"/>
                  <a:pt x="1596033" y="2717740"/>
                  <a:pt x="1575296" y="2720154"/>
                </a:cubicBezTo>
                <a:cubicBezTo>
                  <a:pt x="1564746" y="2721311"/>
                  <a:pt x="1553600" y="2723792"/>
                  <a:pt x="1541595" y="2724883"/>
                </a:cubicBezTo>
                <a:cubicBezTo>
                  <a:pt x="1529556" y="2726074"/>
                  <a:pt x="1516559" y="2724784"/>
                  <a:pt x="1505149" y="2721212"/>
                </a:cubicBezTo>
                <a:cubicBezTo>
                  <a:pt x="1494400" y="2717971"/>
                  <a:pt x="1484544" y="2713440"/>
                  <a:pt x="1475052" y="2708479"/>
                </a:cubicBezTo>
                <a:lnTo>
                  <a:pt x="1474788" y="2709571"/>
                </a:lnTo>
                <a:cubicBezTo>
                  <a:pt x="1468471" y="2707487"/>
                  <a:pt x="1464601" y="2704246"/>
                  <a:pt x="1461128" y="2700872"/>
                </a:cubicBezTo>
                <a:cubicBezTo>
                  <a:pt x="1455109" y="2697466"/>
                  <a:pt x="1449123" y="2694026"/>
                  <a:pt x="1443170" y="2690752"/>
                </a:cubicBezTo>
                <a:cubicBezTo>
                  <a:pt x="1433446" y="2685394"/>
                  <a:pt x="1423624" y="2680400"/>
                  <a:pt x="1413371" y="2676895"/>
                </a:cubicBezTo>
                <a:cubicBezTo>
                  <a:pt x="1408212" y="2675076"/>
                  <a:pt x="1403615" y="2673984"/>
                  <a:pt x="1399547" y="2675208"/>
                </a:cubicBezTo>
                <a:cubicBezTo>
                  <a:pt x="1395280" y="2676398"/>
                  <a:pt x="1390948" y="2679739"/>
                  <a:pt x="1386714" y="2683178"/>
                </a:cubicBezTo>
                <a:cubicBezTo>
                  <a:pt x="1378281" y="2690124"/>
                  <a:pt x="1370476" y="2698623"/>
                  <a:pt x="1360620" y="2705073"/>
                </a:cubicBezTo>
                <a:cubicBezTo>
                  <a:pt x="1350896" y="2711820"/>
                  <a:pt x="1338263" y="2714631"/>
                  <a:pt x="1326852" y="2713010"/>
                </a:cubicBezTo>
                <a:cubicBezTo>
                  <a:pt x="1315310" y="2711786"/>
                  <a:pt x="1304561" y="2708016"/>
                  <a:pt x="1293713" y="2705271"/>
                </a:cubicBezTo>
                <a:cubicBezTo>
                  <a:pt x="1282899" y="2702427"/>
                  <a:pt x="1271588" y="2700476"/>
                  <a:pt x="1260475" y="2703055"/>
                </a:cubicBezTo>
                <a:cubicBezTo>
                  <a:pt x="1271422" y="2699847"/>
                  <a:pt x="1283097" y="2701137"/>
                  <a:pt x="1294143" y="2703386"/>
                </a:cubicBezTo>
                <a:cubicBezTo>
                  <a:pt x="1305223" y="2705536"/>
                  <a:pt x="1316137" y="2708645"/>
                  <a:pt x="1327150" y="2709207"/>
                </a:cubicBezTo>
                <a:cubicBezTo>
                  <a:pt x="1338130" y="2710001"/>
                  <a:pt x="1348780" y="2706925"/>
                  <a:pt x="1357313" y="2700343"/>
                </a:cubicBezTo>
                <a:cubicBezTo>
                  <a:pt x="1366044" y="2693960"/>
                  <a:pt x="1373154" y="2685262"/>
                  <a:pt x="1381654" y="2677391"/>
                </a:cubicBezTo>
                <a:cubicBezTo>
                  <a:pt x="1385921" y="2673554"/>
                  <a:pt x="1390352" y="2669354"/>
                  <a:pt x="1396901" y="2666973"/>
                </a:cubicBezTo>
                <a:cubicBezTo>
                  <a:pt x="1403747" y="2664525"/>
                  <a:pt x="1410791" y="2666146"/>
                  <a:pt x="1416249" y="2667700"/>
                </a:cubicBezTo>
                <a:cubicBezTo>
                  <a:pt x="1425707" y="2670379"/>
                  <a:pt x="1434670" y="2674116"/>
                  <a:pt x="1443434" y="2678151"/>
                </a:cubicBezTo>
                <a:cubicBezTo>
                  <a:pt x="1438242" y="2670115"/>
                  <a:pt x="1433479" y="2661912"/>
                  <a:pt x="1429114" y="2653578"/>
                </a:cubicBezTo>
                <a:cubicBezTo>
                  <a:pt x="1423789" y="2643392"/>
                  <a:pt x="1418894" y="2633073"/>
                  <a:pt x="1414330" y="2622589"/>
                </a:cubicBezTo>
                <a:cubicBezTo>
                  <a:pt x="1409733" y="2611939"/>
                  <a:pt x="1406327" y="2601191"/>
                  <a:pt x="1401729" y="2591170"/>
                </a:cubicBezTo>
                <a:cubicBezTo>
                  <a:pt x="1397199" y="2581148"/>
                  <a:pt x="1391576" y="2571557"/>
                  <a:pt x="1383473" y="2564579"/>
                </a:cubicBezTo>
                <a:cubicBezTo>
                  <a:pt x="1375437" y="2557468"/>
                  <a:pt x="1364655" y="2554260"/>
                  <a:pt x="1353675" y="2552673"/>
                </a:cubicBezTo>
                <a:cubicBezTo>
                  <a:pt x="1342661" y="2551052"/>
                  <a:pt x="1331251" y="2550754"/>
                  <a:pt x="1319973" y="2549002"/>
                </a:cubicBezTo>
                <a:cubicBezTo>
                  <a:pt x="1314351" y="2548009"/>
                  <a:pt x="1308728" y="2546720"/>
                  <a:pt x="1303503" y="2544371"/>
                </a:cubicBezTo>
                <a:cubicBezTo>
                  <a:pt x="1298310" y="2541957"/>
                  <a:pt x="1293680" y="2538484"/>
                  <a:pt x="1289976" y="2534218"/>
                </a:cubicBezTo>
                <a:cubicBezTo>
                  <a:pt x="1293912" y="2538286"/>
                  <a:pt x="1298674" y="2541428"/>
                  <a:pt x="1303867" y="2543478"/>
                </a:cubicBezTo>
                <a:cubicBezTo>
                  <a:pt x="1309125" y="2545496"/>
                  <a:pt x="1314682" y="2546455"/>
                  <a:pt x="1320238" y="2547116"/>
                </a:cubicBezTo>
                <a:cubicBezTo>
                  <a:pt x="1331383" y="2548208"/>
                  <a:pt x="1342694" y="2547811"/>
                  <a:pt x="1354138" y="2548836"/>
                </a:cubicBezTo>
                <a:cubicBezTo>
                  <a:pt x="1365449" y="2549795"/>
                  <a:pt x="1377553" y="2552573"/>
                  <a:pt x="1387078" y="2560081"/>
                </a:cubicBezTo>
                <a:cubicBezTo>
                  <a:pt x="1396669" y="2567423"/>
                  <a:pt x="1403284" y="2577577"/>
                  <a:pt x="1408642" y="2587763"/>
                </a:cubicBezTo>
                <a:cubicBezTo>
                  <a:pt x="1414033" y="2598049"/>
                  <a:pt x="1418101" y="2608731"/>
                  <a:pt x="1423095" y="2618554"/>
                </a:cubicBezTo>
                <a:cubicBezTo>
                  <a:pt x="1428089" y="2628509"/>
                  <a:pt x="1433479" y="2638365"/>
                  <a:pt x="1439168" y="2647956"/>
                </a:cubicBezTo>
                <a:cubicBezTo>
                  <a:pt x="1444923" y="2657514"/>
                  <a:pt x="1450975" y="2666873"/>
                  <a:pt x="1457623" y="2675505"/>
                </a:cubicBezTo>
                <a:cubicBezTo>
                  <a:pt x="1460897" y="2679871"/>
                  <a:pt x="1464469" y="2683906"/>
                  <a:pt x="1468107" y="2687511"/>
                </a:cubicBezTo>
                <a:cubicBezTo>
                  <a:pt x="1471679" y="2690851"/>
                  <a:pt x="1475978" y="2694225"/>
                  <a:pt x="1478657" y="2694688"/>
                </a:cubicBezTo>
                <a:lnTo>
                  <a:pt x="1478525" y="2695184"/>
                </a:lnTo>
                <a:cubicBezTo>
                  <a:pt x="1488645" y="2699880"/>
                  <a:pt x="1498765" y="2703915"/>
                  <a:pt x="1509084" y="2706362"/>
                </a:cubicBezTo>
                <a:cubicBezTo>
                  <a:pt x="1519370" y="2708843"/>
                  <a:pt x="1529292" y="2709273"/>
                  <a:pt x="1539610" y="2707685"/>
                </a:cubicBezTo>
                <a:cubicBezTo>
                  <a:pt x="1550028" y="2706164"/>
                  <a:pt x="1560810" y="2703121"/>
                  <a:pt x="1572584" y="2701104"/>
                </a:cubicBezTo>
                <a:cubicBezTo>
                  <a:pt x="1596529" y="2696871"/>
                  <a:pt x="1621863" y="2700211"/>
                  <a:pt x="1644452" y="2708578"/>
                </a:cubicBezTo>
                <a:cubicBezTo>
                  <a:pt x="1661517" y="2714995"/>
                  <a:pt x="1677293" y="2723726"/>
                  <a:pt x="1692010" y="2733648"/>
                </a:cubicBezTo>
                <a:lnTo>
                  <a:pt x="1693664" y="2733548"/>
                </a:lnTo>
                <a:lnTo>
                  <a:pt x="1693631" y="2734838"/>
                </a:lnTo>
                <a:cubicBezTo>
                  <a:pt x="1697897" y="2737716"/>
                  <a:pt x="1702065" y="2740692"/>
                  <a:pt x="1706133" y="2743735"/>
                </a:cubicBezTo>
                <a:cubicBezTo>
                  <a:pt x="1717444" y="2752202"/>
                  <a:pt x="1728060" y="2761230"/>
                  <a:pt x="1738379" y="2770458"/>
                </a:cubicBezTo>
                <a:lnTo>
                  <a:pt x="1739007" y="2770259"/>
                </a:lnTo>
                <a:cubicBezTo>
                  <a:pt x="1836010" y="2734971"/>
                  <a:pt x="1939991" y="2722072"/>
                  <a:pt x="2035175" y="2681227"/>
                </a:cubicBezTo>
                <a:cubicBezTo>
                  <a:pt x="2096691" y="2654835"/>
                  <a:pt x="2152286" y="2616966"/>
                  <a:pt x="2206857" y="2578006"/>
                </a:cubicBezTo>
                <a:cubicBezTo>
                  <a:pt x="2205302" y="2577477"/>
                  <a:pt x="2203748" y="2576948"/>
                  <a:pt x="2202226" y="2576452"/>
                </a:cubicBezTo>
                <a:cubicBezTo>
                  <a:pt x="2175967" y="2567787"/>
                  <a:pt x="2149211" y="2559750"/>
                  <a:pt x="2122289" y="2551945"/>
                </a:cubicBezTo>
                <a:lnTo>
                  <a:pt x="2042980" y="2529588"/>
                </a:lnTo>
                <a:cubicBezTo>
                  <a:pt x="2037292" y="2528232"/>
                  <a:pt x="2032033" y="2527405"/>
                  <a:pt x="2027105" y="2527206"/>
                </a:cubicBezTo>
                <a:cubicBezTo>
                  <a:pt x="2022310" y="2527008"/>
                  <a:pt x="2017316" y="2527537"/>
                  <a:pt x="2011495" y="2528794"/>
                </a:cubicBezTo>
                <a:cubicBezTo>
                  <a:pt x="2000581" y="2531109"/>
                  <a:pt x="1988178" y="2536037"/>
                  <a:pt x="1974156" y="2540072"/>
                </a:cubicBezTo>
                <a:cubicBezTo>
                  <a:pt x="1966483" y="2543842"/>
                  <a:pt x="1958413" y="2549200"/>
                  <a:pt x="1950740" y="2555219"/>
                </a:cubicBezTo>
                <a:cubicBezTo>
                  <a:pt x="1939462" y="2564116"/>
                  <a:pt x="1928449" y="2574203"/>
                  <a:pt x="1917667" y="2584687"/>
                </a:cubicBezTo>
                <a:cubicBezTo>
                  <a:pt x="1896004" y="2605689"/>
                  <a:pt x="1875003" y="2628178"/>
                  <a:pt x="1852216" y="2649179"/>
                </a:cubicBezTo>
                <a:cubicBezTo>
                  <a:pt x="1840806" y="2659630"/>
                  <a:pt x="1828899" y="2669751"/>
                  <a:pt x="1815802" y="2678449"/>
                </a:cubicBezTo>
                <a:cubicBezTo>
                  <a:pt x="1802838" y="2686982"/>
                  <a:pt x="1787955" y="2694423"/>
                  <a:pt x="1771981" y="2694886"/>
                </a:cubicBezTo>
                <a:cubicBezTo>
                  <a:pt x="1756370" y="2695911"/>
                  <a:pt x="1741256" y="2692637"/>
                  <a:pt x="1726175" y="2691215"/>
                </a:cubicBezTo>
                <a:cubicBezTo>
                  <a:pt x="1711226" y="2689595"/>
                  <a:pt x="1695252" y="2690587"/>
                  <a:pt x="1682188" y="2698987"/>
                </a:cubicBezTo>
                <a:cubicBezTo>
                  <a:pt x="1694888" y="2690058"/>
                  <a:pt x="1711160" y="2688371"/>
                  <a:pt x="1726307" y="2689429"/>
                </a:cubicBezTo>
                <a:cubicBezTo>
                  <a:pt x="1741587" y="2690289"/>
                  <a:pt x="1756800" y="2692902"/>
                  <a:pt x="1771683" y="2691347"/>
                </a:cubicBezTo>
                <a:cubicBezTo>
                  <a:pt x="1786500" y="2689528"/>
                  <a:pt x="1799134" y="2680698"/>
                  <a:pt x="1810378" y="2671239"/>
                </a:cubicBezTo>
                <a:cubicBezTo>
                  <a:pt x="1821656" y="2661483"/>
                  <a:pt x="1831843" y="2650436"/>
                  <a:pt x="1841599" y="2638927"/>
                </a:cubicBezTo>
                <a:cubicBezTo>
                  <a:pt x="1861079" y="2615908"/>
                  <a:pt x="1878939" y="2591269"/>
                  <a:pt x="1898286" y="2567092"/>
                </a:cubicBezTo>
                <a:cubicBezTo>
                  <a:pt x="1902883" y="2561371"/>
                  <a:pt x="1907613" y="2555682"/>
                  <a:pt x="1912475" y="2550027"/>
                </a:cubicBezTo>
                <a:cubicBezTo>
                  <a:pt x="1902354" y="2550457"/>
                  <a:pt x="1892300" y="2550424"/>
                  <a:pt x="1882378" y="2549961"/>
                </a:cubicBezTo>
                <a:cubicBezTo>
                  <a:pt x="1853076" y="2548539"/>
                  <a:pt x="1824732" y="2543545"/>
                  <a:pt x="1796819" y="2538121"/>
                </a:cubicBezTo>
                <a:lnTo>
                  <a:pt x="1775950" y="2533887"/>
                </a:lnTo>
                <a:cubicBezTo>
                  <a:pt x="1767847" y="2532366"/>
                  <a:pt x="1761431" y="2529290"/>
                  <a:pt x="1754816" y="2526380"/>
                </a:cubicBezTo>
                <a:cubicBezTo>
                  <a:pt x="1741818" y="2520261"/>
                  <a:pt x="1729383" y="2513349"/>
                  <a:pt x="1717179" y="2506073"/>
                </a:cubicBezTo>
                <a:cubicBezTo>
                  <a:pt x="1705008" y="2498764"/>
                  <a:pt x="1693102" y="2491025"/>
                  <a:pt x="1681659" y="2482624"/>
                </a:cubicBezTo>
                <a:cubicBezTo>
                  <a:pt x="1675937" y="2478391"/>
                  <a:pt x="1670381" y="2474025"/>
                  <a:pt x="1665056" y="2469296"/>
                </a:cubicBezTo>
                <a:cubicBezTo>
                  <a:pt x="1659897" y="2464500"/>
                  <a:pt x="1654539" y="2459572"/>
                  <a:pt x="1651232" y="2453255"/>
                </a:cubicBezTo>
                <a:cubicBezTo>
                  <a:pt x="1654936" y="2459308"/>
                  <a:pt x="1660525" y="2463806"/>
                  <a:pt x="1665949" y="2468204"/>
                </a:cubicBezTo>
                <a:cubicBezTo>
                  <a:pt x="1671538" y="2472537"/>
                  <a:pt x="1677359" y="2476506"/>
                  <a:pt x="1683246" y="2480276"/>
                </a:cubicBezTo>
                <a:cubicBezTo>
                  <a:pt x="1695119" y="2487850"/>
                  <a:pt x="1707422" y="2494729"/>
                  <a:pt x="1719924" y="2501145"/>
                </a:cubicBezTo>
                <a:cubicBezTo>
                  <a:pt x="1732426" y="2507528"/>
                  <a:pt x="1745192" y="2513514"/>
                  <a:pt x="1758156" y="2518541"/>
                </a:cubicBezTo>
                <a:cubicBezTo>
                  <a:pt x="1764539" y="2520923"/>
                  <a:pt x="1771286" y="2523502"/>
                  <a:pt x="1777206" y="2523998"/>
                </a:cubicBezTo>
                <a:lnTo>
                  <a:pt x="1798406" y="2525057"/>
                </a:lnTo>
                <a:cubicBezTo>
                  <a:pt x="1826551" y="2526314"/>
                  <a:pt x="1854630" y="2526942"/>
                  <a:pt x="1881816" y="2524164"/>
                </a:cubicBezTo>
                <a:cubicBezTo>
                  <a:pt x="1908936" y="2521353"/>
                  <a:pt x="1935229" y="2515466"/>
                  <a:pt x="1958744" y="2504552"/>
                </a:cubicBezTo>
                <a:cubicBezTo>
                  <a:pt x="1970418" y="2499458"/>
                  <a:pt x="1982589" y="2492050"/>
                  <a:pt x="1998001" y="2486031"/>
                </a:cubicBezTo>
                <a:cubicBezTo>
                  <a:pt x="2005641" y="2483054"/>
                  <a:pt x="2014538" y="2480441"/>
                  <a:pt x="2023864" y="2479317"/>
                </a:cubicBezTo>
                <a:cubicBezTo>
                  <a:pt x="2033025" y="2478159"/>
                  <a:pt x="2041922" y="2478292"/>
                  <a:pt x="2050223" y="2478953"/>
                </a:cubicBezTo>
                <a:cubicBezTo>
                  <a:pt x="2067289" y="2480342"/>
                  <a:pt x="2080253" y="2483319"/>
                  <a:pt x="2094309" y="2485766"/>
                </a:cubicBezTo>
                <a:lnTo>
                  <a:pt x="2136279" y="2493704"/>
                </a:lnTo>
                <a:cubicBezTo>
                  <a:pt x="2164259" y="2499128"/>
                  <a:pt x="2192271" y="2504849"/>
                  <a:pt x="2220450" y="2511431"/>
                </a:cubicBezTo>
                <a:cubicBezTo>
                  <a:pt x="2234572" y="2514771"/>
                  <a:pt x="2248694" y="2518178"/>
                  <a:pt x="2263081" y="2522312"/>
                </a:cubicBezTo>
                <a:cubicBezTo>
                  <a:pt x="2268207" y="2523800"/>
                  <a:pt x="2273267" y="2525321"/>
                  <a:pt x="2278393" y="2526909"/>
                </a:cubicBezTo>
                <a:cubicBezTo>
                  <a:pt x="2330417" y="2489999"/>
                  <a:pt x="2381449" y="2451767"/>
                  <a:pt x="2430826" y="2411385"/>
                </a:cubicBezTo>
                <a:cubicBezTo>
                  <a:pt x="2473424" y="2376526"/>
                  <a:pt x="2520355" y="2338526"/>
                  <a:pt x="2553494" y="2292587"/>
                </a:cubicBezTo>
                <a:cubicBezTo>
                  <a:pt x="2551146" y="2279292"/>
                  <a:pt x="2557000" y="2265930"/>
                  <a:pt x="2558719" y="2252966"/>
                </a:cubicBezTo>
                <a:cubicBezTo>
                  <a:pt x="2561068" y="2238116"/>
                  <a:pt x="2553064" y="2224622"/>
                  <a:pt x="2545589" y="2212418"/>
                </a:cubicBezTo>
                <a:cubicBezTo>
                  <a:pt x="2537718" y="2200049"/>
                  <a:pt x="2528557" y="2188408"/>
                  <a:pt x="2519892" y="2176071"/>
                </a:cubicBezTo>
                <a:cubicBezTo>
                  <a:pt x="2518370" y="2173789"/>
                  <a:pt x="2516783" y="2171474"/>
                  <a:pt x="2515229" y="2169159"/>
                </a:cubicBezTo>
                <a:cubicBezTo>
                  <a:pt x="2512417" y="2189003"/>
                  <a:pt x="2506696" y="2208020"/>
                  <a:pt x="2500643" y="2226375"/>
                </a:cubicBezTo>
                <a:lnTo>
                  <a:pt x="2497071" y="2236859"/>
                </a:lnTo>
                <a:cubicBezTo>
                  <a:pt x="2496046" y="2240299"/>
                  <a:pt x="2494360" y="2244334"/>
                  <a:pt x="2492607" y="2247443"/>
                </a:cubicBezTo>
                <a:cubicBezTo>
                  <a:pt x="2489101" y="2254057"/>
                  <a:pt x="2485132" y="2260341"/>
                  <a:pt x="2481064" y="2266526"/>
                </a:cubicBezTo>
                <a:cubicBezTo>
                  <a:pt x="2476963" y="2272677"/>
                  <a:pt x="2472697" y="2278763"/>
                  <a:pt x="2468133" y="2284584"/>
                </a:cubicBezTo>
                <a:cubicBezTo>
                  <a:pt x="2463436" y="2290206"/>
                  <a:pt x="2459005" y="2296424"/>
                  <a:pt x="2452621" y="2300260"/>
                </a:cubicBezTo>
                <a:cubicBezTo>
                  <a:pt x="2458707" y="2296093"/>
                  <a:pt x="2462742" y="2289644"/>
                  <a:pt x="2467041" y="2283790"/>
                </a:cubicBezTo>
                <a:cubicBezTo>
                  <a:pt x="2471208" y="2277704"/>
                  <a:pt x="2475078" y="2271454"/>
                  <a:pt x="2478782" y="2265104"/>
                </a:cubicBezTo>
                <a:cubicBezTo>
                  <a:pt x="2482420" y="2258754"/>
                  <a:pt x="2485926" y="2252271"/>
                  <a:pt x="2488936" y="2245657"/>
                </a:cubicBezTo>
                <a:cubicBezTo>
                  <a:pt x="2490490" y="2242184"/>
                  <a:pt x="2491780" y="2239406"/>
                  <a:pt x="2492309" y="2235603"/>
                </a:cubicBezTo>
                <a:lnTo>
                  <a:pt x="2494426" y="2224755"/>
                </a:lnTo>
                <a:cubicBezTo>
                  <a:pt x="2499982" y="2195948"/>
                  <a:pt x="2504050" y="2166546"/>
                  <a:pt x="2498924" y="2139261"/>
                </a:cubicBezTo>
                <a:cubicBezTo>
                  <a:pt x="2497700" y="2132481"/>
                  <a:pt x="2495682" y="2125238"/>
                  <a:pt x="2494690" y="2116871"/>
                </a:cubicBezTo>
                <a:cubicBezTo>
                  <a:pt x="2493566" y="2108371"/>
                  <a:pt x="2494657" y="2098846"/>
                  <a:pt x="2496542" y="2091074"/>
                </a:cubicBezTo>
                <a:cubicBezTo>
                  <a:pt x="2498427" y="2082971"/>
                  <a:pt x="2500676" y="2076356"/>
                  <a:pt x="2502859" y="2069180"/>
                </a:cubicBezTo>
                <a:lnTo>
                  <a:pt x="2509441" y="2047980"/>
                </a:lnTo>
                <a:cubicBezTo>
                  <a:pt x="2513939" y="2033825"/>
                  <a:pt x="2518536" y="2019669"/>
                  <a:pt x="2523464" y="2005514"/>
                </a:cubicBezTo>
                <a:lnTo>
                  <a:pt x="2523927" y="2004291"/>
                </a:lnTo>
                <a:cubicBezTo>
                  <a:pt x="2517213" y="2008061"/>
                  <a:pt x="2510698" y="2011997"/>
                  <a:pt x="2504513" y="2016428"/>
                </a:cubicBezTo>
                <a:cubicBezTo>
                  <a:pt x="2485298" y="2030418"/>
                  <a:pt x="2469522" y="2048344"/>
                  <a:pt x="2459931" y="2070040"/>
                </a:cubicBezTo>
                <a:cubicBezTo>
                  <a:pt x="2455003" y="2081020"/>
                  <a:pt x="2451001" y="2093356"/>
                  <a:pt x="2445147" y="2105725"/>
                </a:cubicBezTo>
                <a:cubicBezTo>
                  <a:pt x="2439425" y="2118194"/>
                  <a:pt x="2430661" y="2130166"/>
                  <a:pt x="2420574" y="2139294"/>
                </a:cubicBezTo>
                <a:cubicBezTo>
                  <a:pt x="2411214" y="2147926"/>
                  <a:pt x="2401127" y="2155004"/>
                  <a:pt x="2390841" y="2161420"/>
                </a:cubicBezTo>
                <a:lnTo>
                  <a:pt x="2391701" y="2162280"/>
                </a:lnTo>
                <a:cubicBezTo>
                  <a:pt x="2386079" y="2167208"/>
                  <a:pt x="2380721" y="2169159"/>
                  <a:pt x="2375495" y="2170581"/>
                </a:cubicBezTo>
                <a:cubicBezTo>
                  <a:pt x="2368616" y="2174550"/>
                  <a:pt x="2361737" y="2178386"/>
                  <a:pt x="2355089" y="2182355"/>
                </a:cubicBezTo>
                <a:cubicBezTo>
                  <a:pt x="2344208" y="2188804"/>
                  <a:pt x="2333691" y="2195551"/>
                  <a:pt x="2324332" y="2203555"/>
                </a:cubicBezTo>
                <a:cubicBezTo>
                  <a:pt x="2319635" y="2207524"/>
                  <a:pt x="2315898" y="2211393"/>
                  <a:pt x="2314740" y="2216090"/>
                </a:cubicBezTo>
                <a:cubicBezTo>
                  <a:pt x="2313451" y="2220951"/>
                  <a:pt x="2314211" y="2227103"/>
                  <a:pt x="2315170" y="2233221"/>
                </a:cubicBezTo>
                <a:cubicBezTo>
                  <a:pt x="2317056" y="2245491"/>
                  <a:pt x="2320925" y="2258026"/>
                  <a:pt x="2321554" y="2271421"/>
                </a:cubicBezTo>
                <a:cubicBezTo>
                  <a:pt x="2322579" y="2284782"/>
                  <a:pt x="2318048" y="2298772"/>
                  <a:pt x="2309879" y="2308991"/>
                </a:cubicBezTo>
                <a:cubicBezTo>
                  <a:pt x="2302040" y="2319608"/>
                  <a:pt x="2292185" y="2327909"/>
                  <a:pt x="2283189" y="2336971"/>
                </a:cubicBezTo>
                <a:cubicBezTo>
                  <a:pt x="2274226" y="2345901"/>
                  <a:pt x="2265793" y="2355889"/>
                  <a:pt x="2261923" y="2368192"/>
                </a:cubicBezTo>
                <a:cubicBezTo>
                  <a:pt x="2265065" y="2355657"/>
                  <a:pt x="2273069" y="2344942"/>
                  <a:pt x="2281601" y="2335450"/>
                </a:cubicBezTo>
                <a:cubicBezTo>
                  <a:pt x="2290134" y="2325859"/>
                  <a:pt x="2299461" y="2316962"/>
                  <a:pt x="2306307" y="2306511"/>
                </a:cubicBezTo>
                <a:cubicBezTo>
                  <a:pt x="2313451" y="2296225"/>
                  <a:pt x="2316560" y="2284054"/>
                  <a:pt x="2315038" y="2271884"/>
                </a:cubicBezTo>
                <a:cubicBezTo>
                  <a:pt x="2313781" y="2259680"/>
                  <a:pt x="2309383" y="2247707"/>
                  <a:pt x="2306605" y="2234842"/>
                </a:cubicBezTo>
                <a:cubicBezTo>
                  <a:pt x="2305315" y="2228492"/>
                  <a:pt x="2303694" y="2221712"/>
                  <a:pt x="2305149" y="2213940"/>
                </a:cubicBezTo>
                <a:cubicBezTo>
                  <a:pt x="2306704" y="2205870"/>
                  <a:pt x="2312326" y="2199884"/>
                  <a:pt x="2316989" y="2195452"/>
                </a:cubicBezTo>
                <a:cubicBezTo>
                  <a:pt x="2325092" y="2187680"/>
                  <a:pt x="2334022" y="2181098"/>
                  <a:pt x="2343051" y="2174881"/>
                </a:cubicBezTo>
                <a:cubicBezTo>
                  <a:pt x="2332137" y="2175311"/>
                  <a:pt x="2321322" y="2175245"/>
                  <a:pt x="2310606" y="2174715"/>
                </a:cubicBezTo>
                <a:cubicBezTo>
                  <a:pt x="2297576" y="2174054"/>
                  <a:pt x="2284644" y="2172929"/>
                  <a:pt x="2271746" y="2171309"/>
                </a:cubicBezTo>
                <a:cubicBezTo>
                  <a:pt x="2258649" y="2169688"/>
                  <a:pt x="2246180" y="2166844"/>
                  <a:pt x="2233712" y="2165554"/>
                </a:cubicBezTo>
                <a:cubicBezTo>
                  <a:pt x="2221310" y="2164231"/>
                  <a:pt x="2208709" y="2164198"/>
                  <a:pt x="2197199" y="2168134"/>
                </a:cubicBezTo>
                <a:cubicBezTo>
                  <a:pt x="2185624" y="2171904"/>
                  <a:pt x="2176264" y="2180569"/>
                  <a:pt x="2168360" y="2190425"/>
                </a:cubicBezTo>
                <a:cubicBezTo>
                  <a:pt x="2160422" y="2200281"/>
                  <a:pt x="2153609" y="2211261"/>
                  <a:pt x="2145374" y="2221282"/>
                </a:cubicBezTo>
                <a:cubicBezTo>
                  <a:pt x="2141174" y="2226210"/>
                  <a:pt x="2136676" y="2230939"/>
                  <a:pt x="2131351" y="2234710"/>
                </a:cubicBezTo>
                <a:cubicBezTo>
                  <a:pt x="2125993" y="2238414"/>
                  <a:pt x="2119941" y="2240960"/>
                  <a:pt x="2113624" y="2242118"/>
                </a:cubicBezTo>
                <a:cubicBezTo>
                  <a:pt x="2119875" y="2240597"/>
                  <a:pt x="2125696" y="2237752"/>
                  <a:pt x="2130690" y="2233850"/>
                </a:cubicBezTo>
                <a:cubicBezTo>
                  <a:pt x="2135684" y="2229848"/>
                  <a:pt x="2139818" y="2224986"/>
                  <a:pt x="2143654" y="2219926"/>
                </a:cubicBezTo>
                <a:cubicBezTo>
                  <a:pt x="2151195" y="2209640"/>
                  <a:pt x="2157313" y="2198362"/>
                  <a:pt x="2164887" y="2187779"/>
                </a:cubicBezTo>
                <a:cubicBezTo>
                  <a:pt x="2172329" y="2177262"/>
                  <a:pt x="2182019" y="2167042"/>
                  <a:pt x="2194884" y="2161982"/>
                </a:cubicBezTo>
                <a:cubicBezTo>
                  <a:pt x="2207551" y="2156856"/>
                  <a:pt x="2221343" y="2156228"/>
                  <a:pt x="2234373" y="2156856"/>
                </a:cubicBezTo>
                <a:cubicBezTo>
                  <a:pt x="2247536" y="2157484"/>
                  <a:pt x="2260336" y="2159634"/>
                  <a:pt x="2272837" y="2160461"/>
                </a:cubicBezTo>
                <a:cubicBezTo>
                  <a:pt x="2285471" y="2161321"/>
                  <a:pt x="2298204" y="2161718"/>
                  <a:pt x="2310871" y="2161618"/>
                </a:cubicBezTo>
                <a:cubicBezTo>
                  <a:pt x="2323538" y="2161519"/>
                  <a:pt x="2336172" y="2160990"/>
                  <a:pt x="2348475" y="2159436"/>
                </a:cubicBezTo>
                <a:cubicBezTo>
                  <a:pt x="2354626" y="2158741"/>
                  <a:pt x="2360613" y="2157584"/>
                  <a:pt x="2366268" y="2156095"/>
                </a:cubicBezTo>
                <a:cubicBezTo>
                  <a:pt x="2371593" y="2154541"/>
                  <a:pt x="2377348" y="2152259"/>
                  <a:pt x="2379398" y="2149911"/>
                </a:cubicBezTo>
                <a:lnTo>
                  <a:pt x="2379795" y="2150308"/>
                </a:lnTo>
                <a:cubicBezTo>
                  <a:pt x="2390180" y="2143131"/>
                  <a:pt x="2399969" y="2135557"/>
                  <a:pt x="2408304" y="2126859"/>
                </a:cubicBezTo>
                <a:cubicBezTo>
                  <a:pt x="2416671" y="2118227"/>
                  <a:pt x="2422790" y="2108801"/>
                  <a:pt x="2427188" y="2097755"/>
                </a:cubicBezTo>
                <a:cubicBezTo>
                  <a:pt x="2431686" y="2086708"/>
                  <a:pt x="2434927" y="2074405"/>
                  <a:pt x="2439723" y="2061705"/>
                </a:cubicBezTo>
                <a:cubicBezTo>
                  <a:pt x="2449380" y="2035809"/>
                  <a:pt x="2467273" y="2012956"/>
                  <a:pt x="2488473" y="1995725"/>
                </a:cubicBezTo>
                <a:cubicBezTo>
                  <a:pt x="2504546" y="1982694"/>
                  <a:pt x="2522207" y="1972276"/>
                  <a:pt x="2540364" y="1963611"/>
                </a:cubicBezTo>
                <a:lnTo>
                  <a:pt x="2541224" y="1961924"/>
                </a:lnTo>
                <a:lnTo>
                  <a:pt x="2542448" y="1962685"/>
                </a:lnTo>
                <a:cubicBezTo>
                  <a:pt x="2547739" y="1960204"/>
                  <a:pt x="2553031" y="1957823"/>
                  <a:pt x="2558389" y="1955640"/>
                </a:cubicBezTo>
                <a:cubicBezTo>
                  <a:pt x="2573569" y="1949224"/>
                  <a:pt x="2588948" y="1943932"/>
                  <a:pt x="2604393" y="1939005"/>
                </a:cubicBezTo>
                <a:cubicBezTo>
                  <a:pt x="2621260" y="1768249"/>
                  <a:pt x="2671994" y="1600801"/>
                  <a:pt x="2753750" y="1449889"/>
                </a:cubicBezTo>
                <a:cubicBezTo>
                  <a:pt x="2773263" y="1413873"/>
                  <a:pt x="2795058" y="1376963"/>
                  <a:pt x="2796877" y="1336019"/>
                </a:cubicBezTo>
                <a:cubicBezTo>
                  <a:pt x="2798696" y="1295108"/>
                  <a:pt x="2772106" y="1249467"/>
                  <a:pt x="2731228" y="1246590"/>
                </a:cubicBezTo>
                <a:cubicBezTo>
                  <a:pt x="2717073" y="1245598"/>
                  <a:pt x="2703149" y="1249732"/>
                  <a:pt x="2689556" y="1253800"/>
                </a:cubicBezTo>
                <a:cubicBezTo>
                  <a:pt x="2596819" y="1281680"/>
                  <a:pt x="2493963" y="1317796"/>
                  <a:pt x="2451695" y="1404943"/>
                </a:cubicBezTo>
                <a:cubicBezTo>
                  <a:pt x="2424377" y="1461299"/>
                  <a:pt x="2428875" y="1528041"/>
                  <a:pt x="2408072" y="1587142"/>
                </a:cubicBezTo>
                <a:cubicBezTo>
                  <a:pt x="2372453" y="1688345"/>
                  <a:pt x="2271448" y="1749001"/>
                  <a:pt x="2177686" y="1801289"/>
                </a:cubicBezTo>
                <a:cubicBezTo>
                  <a:pt x="2129995" y="1827913"/>
                  <a:pt x="2081179" y="1854933"/>
                  <a:pt x="2027403" y="1864723"/>
                </a:cubicBezTo>
                <a:cubicBezTo>
                  <a:pt x="1992643" y="1871073"/>
                  <a:pt x="1955006" y="1868857"/>
                  <a:pt x="1922529" y="1855925"/>
                </a:cubicBezTo>
                <a:cubicBezTo>
                  <a:pt x="1915947" y="1860886"/>
                  <a:pt x="1909432" y="1865980"/>
                  <a:pt x="1903247" y="1871304"/>
                </a:cubicBezTo>
                <a:lnTo>
                  <a:pt x="1902586" y="1871867"/>
                </a:lnTo>
                <a:cubicBezTo>
                  <a:pt x="1901990" y="1875835"/>
                  <a:pt x="1901560" y="1880300"/>
                  <a:pt x="1901197" y="1884600"/>
                </a:cubicBezTo>
                <a:cubicBezTo>
                  <a:pt x="1900668" y="1890817"/>
                  <a:pt x="1900337" y="1897200"/>
                  <a:pt x="1900006" y="1903550"/>
                </a:cubicBezTo>
                <a:cubicBezTo>
                  <a:pt x="1899444" y="1916350"/>
                  <a:pt x="1899113" y="1929248"/>
                  <a:pt x="1898882" y="1942147"/>
                </a:cubicBezTo>
                <a:lnTo>
                  <a:pt x="1898385" y="1980511"/>
                </a:lnTo>
                <a:cubicBezTo>
                  <a:pt x="1898452" y="1986431"/>
                  <a:pt x="1898981" y="1991194"/>
                  <a:pt x="1900899" y="1996386"/>
                </a:cubicBezTo>
                <a:cubicBezTo>
                  <a:pt x="1902718" y="2001479"/>
                  <a:pt x="1905662" y="2006969"/>
                  <a:pt x="1908407" y="2013055"/>
                </a:cubicBezTo>
                <a:cubicBezTo>
                  <a:pt x="1913301" y="2021224"/>
                  <a:pt x="1921570" y="2029029"/>
                  <a:pt x="1929904" y="2036239"/>
                </a:cubicBezTo>
                <a:cubicBezTo>
                  <a:pt x="1939694" y="2044673"/>
                  <a:pt x="1950145" y="2052809"/>
                  <a:pt x="1959835" y="2061937"/>
                </a:cubicBezTo>
                <a:cubicBezTo>
                  <a:pt x="1969294" y="2070932"/>
                  <a:pt x="1979116" y="2081714"/>
                  <a:pt x="1981101" y="2095241"/>
                </a:cubicBezTo>
                <a:cubicBezTo>
                  <a:pt x="1983681" y="2108007"/>
                  <a:pt x="1982027" y="2122063"/>
                  <a:pt x="1990229" y="2132911"/>
                </a:cubicBezTo>
                <a:cubicBezTo>
                  <a:pt x="1981630" y="2122328"/>
                  <a:pt x="1982754" y="2107908"/>
                  <a:pt x="1979778" y="2095539"/>
                </a:cubicBezTo>
                <a:cubicBezTo>
                  <a:pt x="1977000" y="2082607"/>
                  <a:pt x="1966185" y="2074041"/>
                  <a:pt x="1956131" y="2066368"/>
                </a:cubicBezTo>
                <a:cubicBezTo>
                  <a:pt x="1945713" y="2058695"/>
                  <a:pt x="1934534" y="2052048"/>
                  <a:pt x="1923488" y="2044640"/>
                </a:cubicBezTo>
                <a:cubicBezTo>
                  <a:pt x="1921503" y="2043250"/>
                  <a:pt x="1919486" y="2041861"/>
                  <a:pt x="1917469" y="2040472"/>
                </a:cubicBezTo>
                <a:cubicBezTo>
                  <a:pt x="1921437" y="2057637"/>
                  <a:pt x="1922793" y="2075100"/>
                  <a:pt x="1923620" y="2092066"/>
                </a:cubicBezTo>
                <a:lnTo>
                  <a:pt x="1924017" y="2101856"/>
                </a:lnTo>
                <a:cubicBezTo>
                  <a:pt x="1924249" y="2104998"/>
                  <a:pt x="1924182" y="2108834"/>
                  <a:pt x="1923719" y="2111943"/>
                </a:cubicBezTo>
                <a:cubicBezTo>
                  <a:pt x="1922926" y="2118524"/>
                  <a:pt x="1921669" y="2124908"/>
                  <a:pt x="1920280" y="2131291"/>
                </a:cubicBezTo>
                <a:cubicBezTo>
                  <a:pt x="1918858" y="2137674"/>
                  <a:pt x="1917270" y="2143991"/>
                  <a:pt x="1915385" y="2150208"/>
                </a:cubicBezTo>
                <a:cubicBezTo>
                  <a:pt x="1913334" y="2156327"/>
                  <a:pt x="1911648" y="2162875"/>
                  <a:pt x="1907613" y="2168035"/>
                </a:cubicBezTo>
                <a:cubicBezTo>
                  <a:pt x="1911284" y="2162644"/>
                  <a:pt x="1912574" y="2156095"/>
                  <a:pt x="1914227" y="2149878"/>
                </a:cubicBezTo>
                <a:cubicBezTo>
                  <a:pt x="1915749" y="2143594"/>
                  <a:pt x="1916939" y="2137211"/>
                  <a:pt x="1917932" y="2130828"/>
                </a:cubicBezTo>
                <a:cubicBezTo>
                  <a:pt x="1918924" y="2124445"/>
                  <a:pt x="1919784" y="2118028"/>
                  <a:pt x="1920147" y="2111645"/>
                </a:cubicBezTo>
                <a:cubicBezTo>
                  <a:pt x="1920908" y="2105361"/>
                  <a:pt x="1918990" y="2099243"/>
                  <a:pt x="1917998" y="2092728"/>
                </a:cubicBezTo>
                <a:cubicBezTo>
                  <a:pt x="1913434" y="2067294"/>
                  <a:pt x="1907447" y="2041861"/>
                  <a:pt x="1894582" y="2021059"/>
                </a:cubicBezTo>
                <a:cubicBezTo>
                  <a:pt x="1891440" y="2015866"/>
                  <a:pt x="1887471" y="2010574"/>
                  <a:pt x="1883999" y="2003993"/>
                </a:cubicBezTo>
                <a:cubicBezTo>
                  <a:pt x="1880394" y="1997378"/>
                  <a:pt x="1878244" y="1989209"/>
                  <a:pt x="1877351" y="1982231"/>
                </a:cubicBezTo>
                <a:cubicBezTo>
                  <a:pt x="1876326" y="1974988"/>
                  <a:pt x="1876061" y="1968803"/>
                  <a:pt x="1875565" y="1962222"/>
                </a:cubicBezTo>
                <a:lnTo>
                  <a:pt x="1874308" y="1942709"/>
                </a:lnTo>
                <a:cubicBezTo>
                  <a:pt x="1873482" y="1929645"/>
                  <a:pt x="1872787" y="1916581"/>
                  <a:pt x="1872357" y="1903385"/>
                </a:cubicBezTo>
                <a:lnTo>
                  <a:pt x="1872324" y="1902228"/>
                </a:lnTo>
                <a:cubicBezTo>
                  <a:pt x="1867991" y="1907453"/>
                  <a:pt x="1863857" y="1912778"/>
                  <a:pt x="1860219" y="1918367"/>
                </a:cubicBezTo>
                <a:cubicBezTo>
                  <a:pt x="1848875" y="1935962"/>
                  <a:pt x="1841599" y="1955673"/>
                  <a:pt x="1840574" y="1976542"/>
                </a:cubicBezTo>
                <a:cubicBezTo>
                  <a:pt x="1840045" y="1987126"/>
                  <a:pt x="1840640" y="1998536"/>
                  <a:pt x="1839747" y="2010541"/>
                </a:cubicBezTo>
                <a:cubicBezTo>
                  <a:pt x="1839020" y="2022613"/>
                  <a:pt x="1835613" y="2035214"/>
                  <a:pt x="1830222" y="2045929"/>
                </a:cubicBezTo>
                <a:cubicBezTo>
                  <a:pt x="1825261" y="2055984"/>
                  <a:pt x="1819176" y="2064946"/>
                  <a:pt x="1812760" y="2073512"/>
                </a:cubicBezTo>
                <a:lnTo>
                  <a:pt x="1813818" y="2073975"/>
                </a:lnTo>
                <a:cubicBezTo>
                  <a:pt x="1810709" y="2079829"/>
                  <a:pt x="1806873" y="2083136"/>
                  <a:pt x="1803003" y="2086014"/>
                </a:cubicBezTo>
                <a:cubicBezTo>
                  <a:pt x="1798638" y="2091405"/>
                  <a:pt x="1794272" y="2096729"/>
                  <a:pt x="1790105" y="2102087"/>
                </a:cubicBezTo>
                <a:cubicBezTo>
                  <a:pt x="1783193" y="2110818"/>
                  <a:pt x="1776677" y="2119682"/>
                  <a:pt x="1771551" y="2129207"/>
                </a:cubicBezTo>
                <a:cubicBezTo>
                  <a:pt x="1768938" y="2134003"/>
                  <a:pt x="1767086" y="2138368"/>
                  <a:pt x="1767615" y="2142568"/>
                </a:cubicBezTo>
                <a:cubicBezTo>
                  <a:pt x="1768111" y="2146967"/>
                  <a:pt x="1770691" y="2151796"/>
                  <a:pt x="1773403" y="2156525"/>
                </a:cubicBezTo>
                <a:cubicBezTo>
                  <a:pt x="1778893" y="2165984"/>
                  <a:pt x="1786004" y="2175046"/>
                  <a:pt x="1790799" y="2185861"/>
                </a:cubicBezTo>
                <a:cubicBezTo>
                  <a:pt x="1795859" y="2196543"/>
                  <a:pt x="1796554" y="2209442"/>
                  <a:pt x="1793114" y="2220455"/>
                </a:cubicBezTo>
                <a:cubicBezTo>
                  <a:pt x="1790039" y="2231634"/>
                  <a:pt x="1784582" y="2241622"/>
                  <a:pt x="1780084" y="2251874"/>
                </a:cubicBezTo>
                <a:cubicBezTo>
                  <a:pt x="1775520" y="2262061"/>
                  <a:pt x="1771749" y="2272942"/>
                  <a:pt x="1772477" y="2284286"/>
                </a:cubicBezTo>
                <a:cubicBezTo>
                  <a:pt x="1771088" y="2273008"/>
                  <a:pt x="1774263" y="2261664"/>
                  <a:pt x="1778265" y="2251147"/>
                </a:cubicBezTo>
                <a:cubicBezTo>
                  <a:pt x="1782233" y="2240564"/>
                  <a:pt x="1787095" y="2230278"/>
                  <a:pt x="1789377" y="2219529"/>
                </a:cubicBezTo>
                <a:cubicBezTo>
                  <a:pt x="1791990" y="2208814"/>
                  <a:pt x="1790700" y="2197833"/>
                  <a:pt x="1785574" y="2188341"/>
                </a:cubicBezTo>
                <a:cubicBezTo>
                  <a:pt x="1780679" y="2178684"/>
                  <a:pt x="1773271" y="2170251"/>
                  <a:pt x="1766888" y="2160593"/>
                </a:cubicBezTo>
                <a:cubicBezTo>
                  <a:pt x="1763812" y="2155765"/>
                  <a:pt x="1760339" y="2150704"/>
                  <a:pt x="1759082" y="2143825"/>
                </a:cubicBezTo>
                <a:cubicBezTo>
                  <a:pt x="1757793" y="2136681"/>
                  <a:pt x="1760538" y="2130034"/>
                  <a:pt x="1762952" y="2124908"/>
                </a:cubicBezTo>
                <a:cubicBezTo>
                  <a:pt x="1767152" y="2115945"/>
                  <a:pt x="1772378" y="2107710"/>
                  <a:pt x="1777835" y="2099739"/>
                </a:cubicBezTo>
                <a:cubicBezTo>
                  <a:pt x="1769004" y="2103542"/>
                  <a:pt x="1760075" y="2106916"/>
                  <a:pt x="1751112" y="2109892"/>
                </a:cubicBezTo>
                <a:cubicBezTo>
                  <a:pt x="1740198" y="2113497"/>
                  <a:pt x="1729218" y="2116639"/>
                  <a:pt x="1718105" y="2119417"/>
                </a:cubicBezTo>
                <a:cubicBezTo>
                  <a:pt x="1706827" y="2122229"/>
                  <a:pt x="1695715" y="2123849"/>
                  <a:pt x="1685032" y="2126760"/>
                </a:cubicBezTo>
                <a:cubicBezTo>
                  <a:pt x="1674416" y="2129604"/>
                  <a:pt x="1664031" y="2133573"/>
                  <a:pt x="1655829" y="2140452"/>
                </a:cubicBezTo>
                <a:cubicBezTo>
                  <a:pt x="1647560" y="2147199"/>
                  <a:pt x="1642600" y="2157286"/>
                  <a:pt x="1639226" y="2167869"/>
                </a:cubicBezTo>
                <a:cubicBezTo>
                  <a:pt x="1635820" y="2178486"/>
                  <a:pt x="1633703" y="2189697"/>
                  <a:pt x="1630131" y="2200545"/>
                </a:cubicBezTo>
                <a:cubicBezTo>
                  <a:pt x="1628246" y="2205903"/>
                  <a:pt x="1626063" y="2211228"/>
                  <a:pt x="1622855" y="2216023"/>
                </a:cubicBezTo>
                <a:cubicBezTo>
                  <a:pt x="1619647" y="2220753"/>
                  <a:pt x="1615480" y="2224755"/>
                  <a:pt x="1610651" y="2227698"/>
                </a:cubicBezTo>
                <a:cubicBezTo>
                  <a:pt x="1615314" y="2224490"/>
                  <a:pt x="1619184" y="2220323"/>
                  <a:pt x="1622061" y="2215527"/>
                </a:cubicBezTo>
                <a:cubicBezTo>
                  <a:pt x="1624872" y="2210666"/>
                  <a:pt x="1626725" y="2205341"/>
                  <a:pt x="1628279" y="2199983"/>
                </a:cubicBezTo>
                <a:cubicBezTo>
                  <a:pt x="1631222" y="2189135"/>
                  <a:pt x="1632678" y="2177923"/>
                  <a:pt x="1635522" y="2166811"/>
                </a:cubicBezTo>
                <a:cubicBezTo>
                  <a:pt x="1638333" y="2155831"/>
                  <a:pt x="1643029" y="2144354"/>
                  <a:pt x="1652025" y="2136152"/>
                </a:cubicBezTo>
                <a:cubicBezTo>
                  <a:pt x="1660790" y="2127884"/>
                  <a:pt x="1671902" y="2123022"/>
                  <a:pt x="1682816" y="2119384"/>
                </a:cubicBezTo>
                <a:cubicBezTo>
                  <a:pt x="1693829" y="2115713"/>
                  <a:pt x="1705041" y="2113431"/>
                  <a:pt x="1715558" y="2110157"/>
                </a:cubicBezTo>
                <a:cubicBezTo>
                  <a:pt x="1726208" y="2106850"/>
                  <a:pt x="1736791" y="2103146"/>
                  <a:pt x="1747176" y="2099045"/>
                </a:cubicBezTo>
                <a:cubicBezTo>
                  <a:pt x="1757561" y="2094943"/>
                  <a:pt x="1767781" y="2090512"/>
                  <a:pt x="1777372" y="2085352"/>
                </a:cubicBezTo>
                <a:cubicBezTo>
                  <a:pt x="1782233" y="2082806"/>
                  <a:pt x="1786764" y="2079961"/>
                  <a:pt x="1790932" y="2076952"/>
                </a:cubicBezTo>
                <a:cubicBezTo>
                  <a:pt x="1794834" y="2073975"/>
                  <a:pt x="1798836" y="2070271"/>
                  <a:pt x="1799762" y="2067724"/>
                </a:cubicBezTo>
                <a:lnTo>
                  <a:pt x="1800225" y="2067923"/>
                </a:lnTo>
                <a:cubicBezTo>
                  <a:pt x="1806476" y="2058729"/>
                  <a:pt x="1812098" y="2049402"/>
                  <a:pt x="1816199" y="2039612"/>
                </a:cubicBezTo>
                <a:cubicBezTo>
                  <a:pt x="1819606" y="2031576"/>
                  <a:pt x="1821491" y="2023638"/>
                  <a:pt x="1822152" y="2015238"/>
                </a:cubicBezTo>
                <a:cubicBezTo>
                  <a:pt x="1821855" y="2016164"/>
                  <a:pt x="1821756" y="2017123"/>
                  <a:pt x="1821359" y="2018049"/>
                </a:cubicBezTo>
                <a:cubicBezTo>
                  <a:pt x="1818051" y="2026780"/>
                  <a:pt x="1811701" y="2034718"/>
                  <a:pt x="1812528" y="2044441"/>
                </a:cubicBezTo>
                <a:cubicBezTo>
                  <a:pt x="1811338" y="2034751"/>
                  <a:pt x="1817522" y="2026383"/>
                  <a:pt x="1820433" y="2017718"/>
                </a:cubicBezTo>
                <a:cubicBezTo>
                  <a:pt x="1823707" y="2008788"/>
                  <a:pt x="1820366" y="1999429"/>
                  <a:pt x="1817191" y="1990929"/>
                </a:cubicBezTo>
                <a:cubicBezTo>
                  <a:pt x="1813818" y="1982297"/>
                  <a:pt x="1809519" y="1973963"/>
                  <a:pt x="1805616" y="1965265"/>
                </a:cubicBezTo>
                <a:cubicBezTo>
                  <a:pt x="1804954" y="1963644"/>
                  <a:pt x="1804260" y="1962023"/>
                  <a:pt x="1803565" y="1960403"/>
                </a:cubicBezTo>
                <a:cubicBezTo>
                  <a:pt x="1799431" y="1972375"/>
                  <a:pt x="1793577" y="1983521"/>
                  <a:pt x="1787591" y="1994170"/>
                </a:cubicBezTo>
                <a:cubicBezTo>
                  <a:pt x="1785210" y="1998106"/>
                  <a:pt x="1783226" y="2002604"/>
                  <a:pt x="1780051" y="2006308"/>
                </a:cubicBezTo>
                <a:cubicBezTo>
                  <a:pt x="1777074" y="2009979"/>
                  <a:pt x="1773866" y="2013419"/>
                  <a:pt x="1770592" y="2016759"/>
                </a:cubicBezTo>
                <a:cubicBezTo>
                  <a:pt x="1767284" y="2020099"/>
                  <a:pt x="1763911" y="2023341"/>
                  <a:pt x="1760372" y="2026383"/>
                </a:cubicBezTo>
                <a:cubicBezTo>
                  <a:pt x="1756767" y="2029360"/>
                  <a:pt x="1753262" y="2032667"/>
                  <a:pt x="1748830" y="2034288"/>
                </a:cubicBezTo>
                <a:cubicBezTo>
                  <a:pt x="1753129" y="2032403"/>
                  <a:pt x="1756403" y="2028897"/>
                  <a:pt x="1759777" y="2025788"/>
                </a:cubicBezTo>
                <a:cubicBezTo>
                  <a:pt x="1763117" y="2022514"/>
                  <a:pt x="1766259" y="2019074"/>
                  <a:pt x="1769302" y="2015601"/>
                </a:cubicBezTo>
                <a:cubicBezTo>
                  <a:pt x="1772378" y="2012063"/>
                  <a:pt x="1775354" y="2008491"/>
                  <a:pt x="1778000" y="2004754"/>
                </a:cubicBezTo>
                <a:cubicBezTo>
                  <a:pt x="1780844" y="2001215"/>
                  <a:pt x="1782035" y="1996750"/>
                  <a:pt x="1783920" y="1992417"/>
                </a:cubicBezTo>
                <a:cubicBezTo>
                  <a:pt x="1790865" y="1975219"/>
                  <a:pt x="1796951" y="1957426"/>
                  <a:pt x="1797050" y="1939865"/>
                </a:cubicBezTo>
                <a:cubicBezTo>
                  <a:pt x="1797116" y="1935499"/>
                  <a:pt x="1796719" y="1930736"/>
                  <a:pt x="1797149" y="1925445"/>
                </a:cubicBezTo>
                <a:cubicBezTo>
                  <a:pt x="1797480" y="1920054"/>
                  <a:pt x="1799266" y="1914266"/>
                  <a:pt x="1801383" y="1909636"/>
                </a:cubicBezTo>
                <a:cubicBezTo>
                  <a:pt x="1805715" y="1900475"/>
                  <a:pt x="1810147" y="1892901"/>
                  <a:pt x="1814645" y="1884401"/>
                </a:cubicBezTo>
                <a:cubicBezTo>
                  <a:pt x="1819143" y="1876166"/>
                  <a:pt x="1823707" y="1867964"/>
                  <a:pt x="1828469" y="1859762"/>
                </a:cubicBezTo>
                <a:lnTo>
                  <a:pt x="1828899" y="1859034"/>
                </a:lnTo>
                <a:cubicBezTo>
                  <a:pt x="1824269" y="1860556"/>
                  <a:pt x="1819738" y="1862242"/>
                  <a:pt x="1815372" y="1864227"/>
                </a:cubicBezTo>
                <a:cubicBezTo>
                  <a:pt x="1801746" y="1870610"/>
                  <a:pt x="1789807" y="1879837"/>
                  <a:pt x="1781208" y="1892140"/>
                </a:cubicBezTo>
                <a:cubicBezTo>
                  <a:pt x="1776809" y="1898391"/>
                  <a:pt x="1772841" y="1905568"/>
                  <a:pt x="1767714" y="1912546"/>
                </a:cubicBezTo>
                <a:cubicBezTo>
                  <a:pt x="1762621" y="1919558"/>
                  <a:pt x="1755775" y="1925974"/>
                  <a:pt x="1748400" y="1930406"/>
                </a:cubicBezTo>
                <a:cubicBezTo>
                  <a:pt x="1741521" y="1934639"/>
                  <a:pt x="1734377" y="1937814"/>
                  <a:pt x="1727233" y="1940526"/>
                </a:cubicBezTo>
                <a:lnTo>
                  <a:pt x="1727663" y="1941220"/>
                </a:lnTo>
                <a:cubicBezTo>
                  <a:pt x="1723562" y="1943602"/>
                  <a:pt x="1719957" y="1944131"/>
                  <a:pt x="1716484" y="1944429"/>
                </a:cubicBezTo>
                <a:cubicBezTo>
                  <a:pt x="1711788" y="1946049"/>
                  <a:pt x="1707092" y="1947604"/>
                  <a:pt x="1702495" y="1949257"/>
                </a:cubicBezTo>
                <a:cubicBezTo>
                  <a:pt x="1694954" y="1951969"/>
                  <a:pt x="1687612" y="1954880"/>
                  <a:pt x="1680832" y="1958683"/>
                </a:cubicBezTo>
                <a:cubicBezTo>
                  <a:pt x="1677425" y="1960601"/>
                  <a:pt x="1674647" y="1962586"/>
                  <a:pt x="1673357" y="1965331"/>
                </a:cubicBezTo>
                <a:cubicBezTo>
                  <a:pt x="1671968" y="1968208"/>
                  <a:pt x="1671704" y="1972111"/>
                  <a:pt x="1671571" y="1976046"/>
                </a:cubicBezTo>
                <a:cubicBezTo>
                  <a:pt x="1671241" y="1983885"/>
                  <a:pt x="1672134" y="1992120"/>
                  <a:pt x="1670910" y="2000520"/>
                </a:cubicBezTo>
                <a:cubicBezTo>
                  <a:pt x="1669918" y="2008954"/>
                  <a:pt x="1665420" y="2017090"/>
                  <a:pt x="1659103" y="2022481"/>
                </a:cubicBezTo>
                <a:cubicBezTo>
                  <a:pt x="1646965" y="2033560"/>
                  <a:pt x="1630296" y="2038753"/>
                  <a:pt x="1622160" y="2053437"/>
                </a:cubicBezTo>
                <a:cubicBezTo>
                  <a:pt x="1629403" y="2038290"/>
                  <a:pt x="1646304" y="2031708"/>
                  <a:pt x="1657218" y="2020463"/>
                </a:cubicBezTo>
                <a:cubicBezTo>
                  <a:pt x="1662873" y="2014973"/>
                  <a:pt x="1666280" y="2007763"/>
                  <a:pt x="1666809" y="2000057"/>
                </a:cubicBezTo>
                <a:cubicBezTo>
                  <a:pt x="1667503" y="1992285"/>
                  <a:pt x="1666214" y="1984315"/>
                  <a:pt x="1666015" y="1976013"/>
                </a:cubicBezTo>
                <a:cubicBezTo>
                  <a:pt x="1665982" y="1971879"/>
                  <a:pt x="1665817" y="1967513"/>
                  <a:pt x="1667669" y="1962850"/>
                </a:cubicBezTo>
                <a:cubicBezTo>
                  <a:pt x="1669620" y="1958022"/>
                  <a:pt x="1673853" y="1955012"/>
                  <a:pt x="1677260" y="1952796"/>
                </a:cubicBezTo>
                <a:cubicBezTo>
                  <a:pt x="1683213" y="1948960"/>
                  <a:pt x="1689596" y="1945950"/>
                  <a:pt x="1695946" y="1943172"/>
                </a:cubicBezTo>
                <a:cubicBezTo>
                  <a:pt x="1689100" y="1942113"/>
                  <a:pt x="1682386" y="1940757"/>
                  <a:pt x="1675772" y="1939137"/>
                </a:cubicBezTo>
                <a:cubicBezTo>
                  <a:pt x="1667768" y="1937153"/>
                  <a:pt x="1659897" y="1934904"/>
                  <a:pt x="1652091" y="1932357"/>
                </a:cubicBezTo>
                <a:cubicBezTo>
                  <a:pt x="1644121" y="1929744"/>
                  <a:pt x="1636713" y="1926470"/>
                  <a:pt x="1629139" y="1924155"/>
                </a:cubicBezTo>
                <a:cubicBezTo>
                  <a:pt x="1621598" y="1921840"/>
                  <a:pt x="1613793" y="1920285"/>
                  <a:pt x="1606120" y="1921344"/>
                </a:cubicBezTo>
                <a:cubicBezTo>
                  <a:pt x="1598480" y="1922303"/>
                  <a:pt x="1591634" y="1926536"/>
                  <a:pt x="1585549" y="1931695"/>
                </a:cubicBezTo>
                <a:cubicBezTo>
                  <a:pt x="1579430" y="1936855"/>
                  <a:pt x="1573874" y="1942874"/>
                  <a:pt x="1567524" y="1948100"/>
                </a:cubicBezTo>
                <a:cubicBezTo>
                  <a:pt x="1561306" y="1953325"/>
                  <a:pt x="1553567" y="1957525"/>
                  <a:pt x="1545299" y="1957195"/>
                </a:cubicBezTo>
                <a:cubicBezTo>
                  <a:pt x="1553567" y="1956996"/>
                  <a:pt x="1560810" y="1952531"/>
                  <a:pt x="1566631" y="1947041"/>
                </a:cubicBezTo>
                <a:cubicBezTo>
                  <a:pt x="1572551" y="1941584"/>
                  <a:pt x="1577710" y="1935334"/>
                  <a:pt x="1583697" y="1929645"/>
                </a:cubicBezTo>
                <a:cubicBezTo>
                  <a:pt x="1589617" y="1924023"/>
                  <a:pt x="1596860" y="1918830"/>
                  <a:pt x="1605459" y="1917276"/>
                </a:cubicBezTo>
                <a:cubicBezTo>
                  <a:pt x="1613958" y="1915589"/>
                  <a:pt x="1622557" y="1916879"/>
                  <a:pt x="1630627" y="1918863"/>
                </a:cubicBezTo>
                <a:cubicBezTo>
                  <a:pt x="1638697" y="1920815"/>
                  <a:pt x="1646403" y="1923692"/>
                  <a:pt x="1654043" y="1925709"/>
                </a:cubicBezTo>
                <a:cubicBezTo>
                  <a:pt x="1661815" y="1927793"/>
                  <a:pt x="1669686" y="1929546"/>
                  <a:pt x="1677558" y="1931034"/>
                </a:cubicBezTo>
                <a:cubicBezTo>
                  <a:pt x="1685429" y="1932522"/>
                  <a:pt x="1693366" y="1933713"/>
                  <a:pt x="1701172" y="1934242"/>
                </a:cubicBezTo>
                <a:cubicBezTo>
                  <a:pt x="1705074" y="1934540"/>
                  <a:pt x="1708944" y="1934540"/>
                  <a:pt x="1712615" y="1934275"/>
                </a:cubicBezTo>
                <a:cubicBezTo>
                  <a:pt x="1716121" y="1933978"/>
                  <a:pt x="1719957" y="1933250"/>
                  <a:pt x="1721512" y="1932026"/>
                </a:cubicBezTo>
                <a:lnTo>
                  <a:pt x="1721710" y="1932357"/>
                </a:lnTo>
                <a:cubicBezTo>
                  <a:pt x="1729019" y="1929116"/>
                  <a:pt x="1736031" y="1925610"/>
                  <a:pt x="1742248" y="1921211"/>
                </a:cubicBezTo>
                <a:cubicBezTo>
                  <a:pt x="1748499" y="1916846"/>
                  <a:pt x="1753460" y="1911753"/>
                  <a:pt x="1757495" y="1905403"/>
                </a:cubicBezTo>
                <a:cubicBezTo>
                  <a:pt x="1761662" y="1899086"/>
                  <a:pt x="1765135" y="1891843"/>
                  <a:pt x="1769633" y="1884534"/>
                </a:cubicBezTo>
                <a:cubicBezTo>
                  <a:pt x="1778794" y="1869618"/>
                  <a:pt x="1792651" y="1857579"/>
                  <a:pt x="1807898" y="1849410"/>
                </a:cubicBezTo>
                <a:cubicBezTo>
                  <a:pt x="1819606" y="1843292"/>
                  <a:pt x="1831744" y="1838959"/>
                  <a:pt x="1844080" y="1835718"/>
                </a:cubicBezTo>
                <a:lnTo>
                  <a:pt x="1844741" y="1834825"/>
                </a:lnTo>
                <a:lnTo>
                  <a:pt x="1845436" y="1835420"/>
                </a:lnTo>
                <a:cubicBezTo>
                  <a:pt x="1856780" y="1832543"/>
                  <a:pt x="1868322" y="1830592"/>
                  <a:pt x="1879799" y="1829103"/>
                </a:cubicBezTo>
                <a:cubicBezTo>
                  <a:pt x="1878277" y="1827648"/>
                  <a:pt x="1876723" y="1826259"/>
                  <a:pt x="1875268" y="1824771"/>
                </a:cubicBezTo>
                <a:cubicBezTo>
                  <a:pt x="1854795" y="1803472"/>
                  <a:pt x="1838821" y="1772979"/>
                  <a:pt x="1809684" y="1768018"/>
                </a:cubicBezTo>
                <a:cubicBezTo>
                  <a:pt x="1796422" y="1765736"/>
                  <a:pt x="1783358" y="1769506"/>
                  <a:pt x="1770195" y="1773243"/>
                </a:cubicBezTo>
                <a:cubicBezTo>
                  <a:pt x="1759545" y="1776319"/>
                  <a:pt x="1748830" y="1779362"/>
                  <a:pt x="1737883" y="1779196"/>
                </a:cubicBezTo>
                <a:cubicBezTo>
                  <a:pt x="1660492" y="1777973"/>
                  <a:pt x="1645212" y="1631294"/>
                  <a:pt x="1553898" y="1659704"/>
                </a:cubicBezTo>
                <a:cubicBezTo>
                  <a:pt x="1535113" y="1665525"/>
                  <a:pt x="1519535" y="1678555"/>
                  <a:pt x="1508092" y="1694530"/>
                </a:cubicBezTo>
                <a:cubicBezTo>
                  <a:pt x="1446841" y="1780222"/>
                  <a:pt x="1365415" y="1856620"/>
                  <a:pt x="1267487" y="1895977"/>
                </a:cubicBezTo>
                <a:cubicBezTo>
                  <a:pt x="1256969" y="1937682"/>
                  <a:pt x="1245791" y="1980346"/>
                  <a:pt x="1231437" y="2018512"/>
                </a:cubicBezTo>
                <a:cubicBezTo>
                  <a:pt x="1223797" y="2038852"/>
                  <a:pt x="1213412" y="2058133"/>
                  <a:pt x="1204416" y="2077911"/>
                </a:cubicBezTo>
                <a:cubicBezTo>
                  <a:pt x="1204350" y="2080788"/>
                  <a:pt x="1204549" y="2083732"/>
                  <a:pt x="1205144" y="2086675"/>
                </a:cubicBezTo>
                <a:cubicBezTo>
                  <a:pt x="1207128" y="2096465"/>
                  <a:pt x="1212056" y="2106023"/>
                  <a:pt x="1218902" y="2113762"/>
                </a:cubicBezTo>
                <a:cubicBezTo>
                  <a:pt x="1233058" y="2129472"/>
                  <a:pt x="1254224" y="2138732"/>
                  <a:pt x="1274300" y="2149315"/>
                </a:cubicBezTo>
                <a:cubicBezTo>
                  <a:pt x="1294706" y="2159932"/>
                  <a:pt x="1313623" y="2173426"/>
                  <a:pt x="1330226" y="2189135"/>
                </a:cubicBezTo>
                <a:cubicBezTo>
                  <a:pt x="1338362" y="2197006"/>
                  <a:pt x="1346795" y="2205142"/>
                  <a:pt x="1352285" y="2215428"/>
                </a:cubicBezTo>
                <a:cubicBezTo>
                  <a:pt x="1355031" y="2220455"/>
                  <a:pt x="1357213" y="2225945"/>
                  <a:pt x="1357776" y="2231667"/>
                </a:cubicBezTo>
                <a:cubicBezTo>
                  <a:pt x="1358536" y="2237389"/>
                  <a:pt x="1356982" y="2243375"/>
                  <a:pt x="1353641" y="2247972"/>
                </a:cubicBezTo>
                <a:cubicBezTo>
                  <a:pt x="1360256" y="2238050"/>
                  <a:pt x="1356552" y="2225482"/>
                  <a:pt x="1350632" y="2216387"/>
                </a:cubicBezTo>
                <a:cubicBezTo>
                  <a:pt x="1344778" y="2206796"/>
                  <a:pt x="1336179" y="2199355"/>
                  <a:pt x="1327679" y="2192012"/>
                </a:cubicBezTo>
                <a:cubicBezTo>
                  <a:pt x="1310448" y="2177460"/>
                  <a:pt x="1291332" y="2165422"/>
                  <a:pt x="1270893" y="2156228"/>
                </a:cubicBezTo>
                <a:cubicBezTo>
                  <a:pt x="1250619" y="2146802"/>
                  <a:pt x="1228229" y="2138997"/>
                  <a:pt x="1210502" y="2121699"/>
                </a:cubicBezTo>
                <a:cubicBezTo>
                  <a:pt x="1204218" y="2115316"/>
                  <a:pt x="1199092" y="2107809"/>
                  <a:pt x="1195454" y="2099474"/>
                </a:cubicBezTo>
                <a:cubicBezTo>
                  <a:pt x="1193899" y="2103708"/>
                  <a:pt x="1192477" y="2108007"/>
                  <a:pt x="1191187" y="2112340"/>
                </a:cubicBezTo>
                <a:cubicBezTo>
                  <a:pt x="1169161" y="2188507"/>
                  <a:pt x="1200349" y="2268808"/>
                  <a:pt x="1231007" y="2341899"/>
                </a:cubicBezTo>
                <a:cubicBezTo>
                  <a:pt x="1166085" y="2283393"/>
                  <a:pt x="1144389" y="2188341"/>
                  <a:pt x="1154013" y="2101492"/>
                </a:cubicBezTo>
                <a:cubicBezTo>
                  <a:pt x="1155965" y="2084029"/>
                  <a:pt x="1158941" y="2064417"/>
                  <a:pt x="1163108" y="2043846"/>
                </a:cubicBezTo>
                <a:cubicBezTo>
                  <a:pt x="1154113" y="2048840"/>
                  <a:pt x="1145282" y="2053999"/>
                  <a:pt x="1136782" y="2059588"/>
                </a:cubicBezTo>
                <a:lnTo>
                  <a:pt x="1136055" y="2060085"/>
                </a:lnTo>
                <a:cubicBezTo>
                  <a:pt x="1134963" y="2063921"/>
                  <a:pt x="1133971" y="2068320"/>
                  <a:pt x="1133045" y="2072553"/>
                </a:cubicBezTo>
                <a:cubicBezTo>
                  <a:pt x="1131722" y="2078638"/>
                  <a:pt x="1130565" y="2084889"/>
                  <a:pt x="1129440" y="2091173"/>
                </a:cubicBezTo>
                <a:cubicBezTo>
                  <a:pt x="1127191" y="2103774"/>
                  <a:pt x="1125207" y="2116507"/>
                  <a:pt x="1123322" y="2129306"/>
                </a:cubicBezTo>
                <a:lnTo>
                  <a:pt x="1117898" y="2167274"/>
                </a:lnTo>
                <a:cubicBezTo>
                  <a:pt x="1117236" y="2173161"/>
                  <a:pt x="1117137" y="2177956"/>
                  <a:pt x="1118361" y="2183347"/>
                </a:cubicBezTo>
                <a:cubicBezTo>
                  <a:pt x="1119518" y="2188639"/>
                  <a:pt x="1121734" y="2194427"/>
                  <a:pt x="1123685" y="2200843"/>
                </a:cubicBezTo>
                <a:cubicBezTo>
                  <a:pt x="1127489" y="2209574"/>
                  <a:pt x="1134699" y="2218372"/>
                  <a:pt x="1142008" y="2226574"/>
                </a:cubicBezTo>
                <a:cubicBezTo>
                  <a:pt x="1150640" y="2236231"/>
                  <a:pt x="1159966" y="2245624"/>
                  <a:pt x="1168400" y="2255942"/>
                </a:cubicBezTo>
                <a:cubicBezTo>
                  <a:pt x="1176635" y="2266063"/>
                  <a:pt x="1185003" y="2278035"/>
                  <a:pt x="1185234" y="2291661"/>
                </a:cubicBezTo>
                <a:cubicBezTo>
                  <a:pt x="1186160" y="2304659"/>
                  <a:pt x="1182721" y="2318417"/>
                  <a:pt x="1189434" y="2330191"/>
                </a:cubicBezTo>
                <a:cubicBezTo>
                  <a:pt x="1182291" y="2318649"/>
                  <a:pt x="1185234" y="2304460"/>
                  <a:pt x="1183845" y="2291793"/>
                </a:cubicBezTo>
                <a:cubicBezTo>
                  <a:pt x="1182754" y="2278597"/>
                  <a:pt x="1173129" y="2268742"/>
                  <a:pt x="1164167" y="2259845"/>
                </a:cubicBezTo>
                <a:cubicBezTo>
                  <a:pt x="1154840" y="2250915"/>
                  <a:pt x="1144588" y="2242879"/>
                  <a:pt x="1134600" y="2234114"/>
                </a:cubicBezTo>
                <a:cubicBezTo>
                  <a:pt x="1132781" y="2232461"/>
                  <a:pt x="1130962" y="2230840"/>
                  <a:pt x="1129143" y="2229186"/>
                </a:cubicBezTo>
                <a:cubicBezTo>
                  <a:pt x="1130895" y="2246748"/>
                  <a:pt x="1129969" y="2264178"/>
                  <a:pt x="1128613" y="2281177"/>
                </a:cubicBezTo>
                <a:lnTo>
                  <a:pt x="1127787" y="2290901"/>
                </a:lnTo>
                <a:cubicBezTo>
                  <a:pt x="1127588" y="2294076"/>
                  <a:pt x="1127026" y="2297879"/>
                  <a:pt x="1126166" y="2300889"/>
                </a:cubicBezTo>
                <a:cubicBezTo>
                  <a:pt x="1124545" y="2307272"/>
                  <a:pt x="1122495" y="2313489"/>
                  <a:pt x="1120279" y="2319608"/>
                </a:cubicBezTo>
                <a:cubicBezTo>
                  <a:pt x="1118063" y="2325759"/>
                  <a:pt x="1115649" y="2331812"/>
                  <a:pt x="1112970" y="2337765"/>
                </a:cubicBezTo>
                <a:cubicBezTo>
                  <a:pt x="1110159" y="2343586"/>
                  <a:pt x="1107645" y="2349803"/>
                  <a:pt x="1102982" y="2354434"/>
                </a:cubicBezTo>
                <a:cubicBezTo>
                  <a:pt x="1107314" y="2349572"/>
                  <a:pt x="1109431" y="2343255"/>
                  <a:pt x="1111878" y="2337302"/>
                </a:cubicBezTo>
                <a:cubicBezTo>
                  <a:pt x="1114160" y="2331249"/>
                  <a:pt x="1116178" y="2325065"/>
                  <a:pt x="1117997" y="2318880"/>
                </a:cubicBezTo>
                <a:cubicBezTo>
                  <a:pt x="1119816" y="2312662"/>
                  <a:pt x="1121470" y="2306412"/>
                  <a:pt x="1122660" y="2300128"/>
                </a:cubicBezTo>
                <a:cubicBezTo>
                  <a:pt x="1124215" y="2293976"/>
                  <a:pt x="1123090" y="2287659"/>
                  <a:pt x="1122958" y="2281078"/>
                </a:cubicBezTo>
                <a:cubicBezTo>
                  <a:pt x="1121701" y="2255281"/>
                  <a:pt x="1119022" y="2229286"/>
                  <a:pt x="1108935" y="2206995"/>
                </a:cubicBezTo>
                <a:cubicBezTo>
                  <a:pt x="1106488" y="2201471"/>
                  <a:pt x="1103246" y="2195684"/>
                  <a:pt x="1100667" y="2188705"/>
                </a:cubicBezTo>
                <a:cubicBezTo>
                  <a:pt x="1097922" y="2181694"/>
                  <a:pt x="1096830" y="2173359"/>
                  <a:pt x="1096830" y="2166282"/>
                </a:cubicBezTo>
                <a:cubicBezTo>
                  <a:pt x="1096731" y="2158940"/>
                  <a:pt x="1097293" y="2152821"/>
                  <a:pt x="1097657" y="2146240"/>
                </a:cubicBezTo>
                <a:lnTo>
                  <a:pt x="1098881" y="2126693"/>
                </a:lnTo>
                <a:cubicBezTo>
                  <a:pt x="1099741" y="2113663"/>
                  <a:pt x="1100733" y="2100599"/>
                  <a:pt x="1101990" y="2087469"/>
                </a:cubicBezTo>
                <a:lnTo>
                  <a:pt x="1102122" y="2086311"/>
                </a:lnTo>
                <a:cubicBezTo>
                  <a:pt x="1097161" y="2090909"/>
                  <a:pt x="1092399" y="2095671"/>
                  <a:pt x="1088033" y="2100764"/>
                </a:cubicBezTo>
                <a:cubicBezTo>
                  <a:pt x="1074539" y="2116739"/>
                  <a:pt x="1064783" y="2135359"/>
                  <a:pt x="1061112" y="2155930"/>
                </a:cubicBezTo>
                <a:cubicBezTo>
                  <a:pt x="1059193" y="2166348"/>
                  <a:pt x="1058333" y="2177758"/>
                  <a:pt x="1055919" y="2189532"/>
                </a:cubicBezTo>
                <a:cubicBezTo>
                  <a:pt x="1053637" y="2201405"/>
                  <a:pt x="1048643" y="2213477"/>
                  <a:pt x="1041929" y="2223399"/>
                </a:cubicBezTo>
                <a:cubicBezTo>
                  <a:pt x="1035745" y="2232758"/>
                  <a:pt x="1028535" y="2240894"/>
                  <a:pt x="1021060" y="2248534"/>
                </a:cubicBezTo>
                <a:lnTo>
                  <a:pt x="1022019" y="2249129"/>
                </a:lnTo>
                <a:cubicBezTo>
                  <a:pt x="1018249" y="2254520"/>
                  <a:pt x="1013983" y="2257331"/>
                  <a:pt x="1009782" y="2259647"/>
                </a:cubicBezTo>
                <a:cubicBezTo>
                  <a:pt x="1004755" y="2264442"/>
                  <a:pt x="999761" y="2269172"/>
                  <a:pt x="994933" y="2273934"/>
                </a:cubicBezTo>
                <a:cubicBezTo>
                  <a:pt x="986962" y="2281706"/>
                  <a:pt x="979355" y="2289677"/>
                  <a:pt x="973038" y="2298474"/>
                </a:cubicBezTo>
                <a:cubicBezTo>
                  <a:pt x="969830" y="2302873"/>
                  <a:pt x="967449" y="2306974"/>
                  <a:pt x="967416" y="2311207"/>
                </a:cubicBezTo>
                <a:cubicBezTo>
                  <a:pt x="967317" y="2315639"/>
                  <a:pt x="969268" y="2320765"/>
                  <a:pt x="971385" y="2325792"/>
                </a:cubicBezTo>
                <a:cubicBezTo>
                  <a:pt x="975585" y="2335880"/>
                  <a:pt x="981505" y="2345802"/>
                  <a:pt x="984845" y="2357112"/>
                </a:cubicBezTo>
                <a:cubicBezTo>
                  <a:pt x="988483" y="2368357"/>
                  <a:pt x="987557" y="2381256"/>
                  <a:pt x="982696" y="2391707"/>
                </a:cubicBezTo>
                <a:cubicBezTo>
                  <a:pt x="978198" y="2402422"/>
                  <a:pt x="971484" y="2411617"/>
                  <a:pt x="965729" y="2421208"/>
                </a:cubicBezTo>
                <a:cubicBezTo>
                  <a:pt x="959875" y="2430733"/>
                  <a:pt x="954782" y="2441018"/>
                  <a:pt x="954021" y="2452396"/>
                </a:cubicBezTo>
                <a:cubicBezTo>
                  <a:pt x="954121" y="2441018"/>
                  <a:pt x="958718" y="2430137"/>
                  <a:pt x="964042" y="2420249"/>
                </a:cubicBezTo>
                <a:cubicBezTo>
                  <a:pt x="969334" y="2410261"/>
                  <a:pt x="975453" y="2400703"/>
                  <a:pt x="979124" y="2390318"/>
                </a:cubicBezTo>
                <a:cubicBezTo>
                  <a:pt x="983092" y="2380032"/>
                  <a:pt x="983192" y="2368986"/>
                  <a:pt x="979355" y="2358898"/>
                </a:cubicBezTo>
                <a:cubicBezTo>
                  <a:pt x="975717" y="2348712"/>
                  <a:pt x="969466" y="2339385"/>
                  <a:pt x="964373" y="2328967"/>
                </a:cubicBezTo>
                <a:cubicBezTo>
                  <a:pt x="961959" y="2323808"/>
                  <a:pt x="959181" y="2318351"/>
                  <a:pt x="958784" y="2311373"/>
                </a:cubicBezTo>
                <a:cubicBezTo>
                  <a:pt x="958420" y="2304130"/>
                  <a:pt x="961992" y="2297879"/>
                  <a:pt x="965068" y="2293083"/>
                </a:cubicBezTo>
                <a:cubicBezTo>
                  <a:pt x="970392" y="2284749"/>
                  <a:pt x="976643" y="2277241"/>
                  <a:pt x="983059" y="2270031"/>
                </a:cubicBezTo>
                <a:cubicBezTo>
                  <a:pt x="973799" y="2272677"/>
                  <a:pt x="964539" y="2274893"/>
                  <a:pt x="955245" y="2276712"/>
                </a:cubicBezTo>
                <a:cubicBezTo>
                  <a:pt x="943967" y="2278862"/>
                  <a:pt x="932656" y="2280582"/>
                  <a:pt x="921279" y="2281905"/>
                </a:cubicBezTo>
                <a:cubicBezTo>
                  <a:pt x="909770" y="2283261"/>
                  <a:pt x="898492" y="2283426"/>
                  <a:pt x="887545" y="2284914"/>
                </a:cubicBezTo>
                <a:cubicBezTo>
                  <a:pt x="876664" y="2286370"/>
                  <a:pt x="865882" y="2288982"/>
                  <a:pt x="856853" y="2294737"/>
                </a:cubicBezTo>
                <a:cubicBezTo>
                  <a:pt x="847758" y="2300392"/>
                  <a:pt x="841540" y="2309785"/>
                  <a:pt x="836844" y="2319806"/>
                </a:cubicBezTo>
                <a:cubicBezTo>
                  <a:pt x="832115" y="2329927"/>
                  <a:pt x="828576" y="2340774"/>
                  <a:pt x="823615" y="2351027"/>
                </a:cubicBezTo>
                <a:cubicBezTo>
                  <a:pt x="821068" y="2356153"/>
                  <a:pt x="818224" y="2361147"/>
                  <a:pt x="814454" y="2365480"/>
                </a:cubicBezTo>
                <a:cubicBezTo>
                  <a:pt x="810650" y="2369746"/>
                  <a:pt x="805987" y="2373219"/>
                  <a:pt x="800795" y="2375501"/>
                </a:cubicBezTo>
                <a:cubicBezTo>
                  <a:pt x="805855" y="2372888"/>
                  <a:pt x="810220" y="2369250"/>
                  <a:pt x="813726" y="2364852"/>
                </a:cubicBezTo>
                <a:cubicBezTo>
                  <a:pt x="817133" y="2360420"/>
                  <a:pt x="819646" y="2355360"/>
                  <a:pt x="821862" y="2350233"/>
                </a:cubicBezTo>
                <a:cubicBezTo>
                  <a:pt x="826161" y="2339881"/>
                  <a:pt x="829072" y="2328934"/>
                  <a:pt x="833305" y="2318285"/>
                </a:cubicBezTo>
                <a:cubicBezTo>
                  <a:pt x="837506" y="2307768"/>
                  <a:pt x="843657" y="2296953"/>
                  <a:pt x="853579" y="2290008"/>
                </a:cubicBezTo>
                <a:cubicBezTo>
                  <a:pt x="863369" y="2282963"/>
                  <a:pt x="875010" y="2279523"/>
                  <a:pt x="886321" y="2277341"/>
                </a:cubicBezTo>
                <a:cubicBezTo>
                  <a:pt x="897731" y="2275125"/>
                  <a:pt x="909108" y="2274298"/>
                  <a:pt x="919956" y="2272380"/>
                </a:cubicBezTo>
                <a:cubicBezTo>
                  <a:pt x="930936" y="2270461"/>
                  <a:pt x="941917" y="2268146"/>
                  <a:pt x="952732" y="2265434"/>
                </a:cubicBezTo>
                <a:cubicBezTo>
                  <a:pt x="963546" y="2262689"/>
                  <a:pt x="974262" y="2259580"/>
                  <a:pt x="984448" y="2255711"/>
                </a:cubicBezTo>
                <a:cubicBezTo>
                  <a:pt x="989575" y="2253826"/>
                  <a:pt x="994470" y="2251577"/>
                  <a:pt x="999001" y="2249129"/>
                </a:cubicBezTo>
                <a:cubicBezTo>
                  <a:pt x="1003201" y="2246682"/>
                  <a:pt x="1007666" y="2243540"/>
                  <a:pt x="1008922" y="2241093"/>
                </a:cubicBezTo>
                <a:lnTo>
                  <a:pt x="1009352" y="2241357"/>
                </a:lnTo>
                <a:cubicBezTo>
                  <a:pt x="1016728" y="2233056"/>
                  <a:pt x="1023508" y="2224523"/>
                  <a:pt x="1028832" y="2215362"/>
                </a:cubicBezTo>
                <a:cubicBezTo>
                  <a:pt x="1034190" y="2206201"/>
                  <a:pt x="1037464" y="2196841"/>
                  <a:pt x="1038886" y="2186489"/>
                </a:cubicBezTo>
                <a:cubicBezTo>
                  <a:pt x="1040441" y="2176071"/>
                  <a:pt x="1040639" y="2164893"/>
                  <a:pt x="1042095" y="2153053"/>
                </a:cubicBezTo>
                <a:cubicBezTo>
                  <a:pt x="1044939" y="2128843"/>
                  <a:pt x="1055456" y="2105593"/>
                  <a:pt x="1069975" y="2086378"/>
                </a:cubicBezTo>
                <a:cubicBezTo>
                  <a:pt x="1081054" y="2071859"/>
                  <a:pt x="1093953" y="2059258"/>
                  <a:pt x="1107744" y="2048046"/>
                </a:cubicBezTo>
                <a:lnTo>
                  <a:pt x="1108075" y="2046459"/>
                </a:lnTo>
                <a:lnTo>
                  <a:pt x="1109266" y="2046822"/>
                </a:lnTo>
                <a:cubicBezTo>
                  <a:pt x="1113301" y="2043614"/>
                  <a:pt x="1117335" y="2040472"/>
                  <a:pt x="1121437" y="2037496"/>
                </a:cubicBezTo>
                <a:cubicBezTo>
                  <a:pt x="1137841" y="2025325"/>
                  <a:pt x="1155072" y="2014808"/>
                  <a:pt x="1172303" y="2004687"/>
                </a:cubicBezTo>
                <a:cubicBezTo>
                  <a:pt x="1180472" y="1974227"/>
                  <a:pt x="1191320" y="1943238"/>
                  <a:pt x="1205376" y="1915060"/>
                </a:cubicBezTo>
                <a:cubicBezTo>
                  <a:pt x="1111978" y="1934837"/>
                  <a:pt x="1009352" y="1917673"/>
                  <a:pt x="936956" y="1856190"/>
                </a:cubicBezTo>
                <a:cubicBezTo>
                  <a:pt x="1013916" y="1892405"/>
                  <a:pt x="1108108" y="1889428"/>
                  <a:pt x="1182688" y="1848484"/>
                </a:cubicBezTo>
                <a:cubicBezTo>
                  <a:pt x="1206831" y="1835222"/>
                  <a:pt x="1228659" y="1818057"/>
                  <a:pt x="1247577" y="1798081"/>
                </a:cubicBezTo>
                <a:cubicBezTo>
                  <a:pt x="1238349" y="1799205"/>
                  <a:pt x="1226807" y="1797849"/>
                  <a:pt x="1213644" y="1792723"/>
                </a:cubicBezTo>
                <a:cubicBezTo>
                  <a:pt x="1191551" y="1784091"/>
                  <a:pt x="1170120" y="1773872"/>
                  <a:pt x="1149549" y="1762131"/>
                </a:cubicBezTo>
                <a:cubicBezTo>
                  <a:pt x="1105595" y="1737061"/>
                  <a:pt x="1064220" y="1701872"/>
                  <a:pt x="1038423" y="1659208"/>
                </a:cubicBezTo>
                <a:lnTo>
                  <a:pt x="993643" y="1644556"/>
                </a:lnTo>
                <a:cubicBezTo>
                  <a:pt x="975552" y="1638504"/>
                  <a:pt x="957692" y="1633047"/>
                  <a:pt x="939403" y="1626532"/>
                </a:cubicBezTo>
                <a:cubicBezTo>
                  <a:pt x="930341" y="1623026"/>
                  <a:pt x="921081" y="1618164"/>
                  <a:pt x="914367" y="1610425"/>
                </a:cubicBezTo>
                <a:cubicBezTo>
                  <a:pt x="907719" y="1602785"/>
                  <a:pt x="903784" y="1593558"/>
                  <a:pt x="900939" y="1584430"/>
                </a:cubicBezTo>
                <a:cubicBezTo>
                  <a:pt x="895218" y="1566008"/>
                  <a:pt x="893498" y="1546561"/>
                  <a:pt x="895846" y="1527710"/>
                </a:cubicBezTo>
                <a:cubicBezTo>
                  <a:pt x="894788" y="1546694"/>
                  <a:pt x="897831" y="1565711"/>
                  <a:pt x="904544" y="1583140"/>
                </a:cubicBezTo>
                <a:cubicBezTo>
                  <a:pt x="907918" y="1591838"/>
                  <a:pt x="912283" y="1600173"/>
                  <a:pt x="918600" y="1606523"/>
                </a:cubicBezTo>
                <a:cubicBezTo>
                  <a:pt x="924884" y="1612806"/>
                  <a:pt x="933185" y="1616544"/>
                  <a:pt x="941950" y="1619289"/>
                </a:cubicBezTo>
                <a:cubicBezTo>
                  <a:pt x="959809" y="1624283"/>
                  <a:pt x="978595" y="1628715"/>
                  <a:pt x="996884" y="1633444"/>
                </a:cubicBezTo>
                <a:lnTo>
                  <a:pt x="1028998" y="1641646"/>
                </a:lnTo>
                <a:cubicBezTo>
                  <a:pt x="1019407" y="1621670"/>
                  <a:pt x="1013189" y="1600305"/>
                  <a:pt x="1011767" y="1577716"/>
                </a:cubicBezTo>
                <a:cubicBezTo>
                  <a:pt x="1051983" y="1644490"/>
                  <a:pt x="1104503" y="1711794"/>
                  <a:pt x="1179976" y="1731307"/>
                </a:cubicBezTo>
                <a:cubicBezTo>
                  <a:pt x="1199522" y="1736367"/>
                  <a:pt x="1220060" y="1738020"/>
                  <a:pt x="1238515" y="1746190"/>
                </a:cubicBezTo>
                <a:cubicBezTo>
                  <a:pt x="1256374" y="1754061"/>
                  <a:pt x="1265965" y="1763586"/>
                  <a:pt x="1269173" y="1772317"/>
                </a:cubicBezTo>
                <a:cubicBezTo>
                  <a:pt x="1296723" y="1735143"/>
                  <a:pt x="1315178" y="1691222"/>
                  <a:pt x="1321032" y="1645317"/>
                </a:cubicBezTo>
                <a:cubicBezTo>
                  <a:pt x="1323049" y="1629541"/>
                  <a:pt x="1323876" y="1612906"/>
                  <a:pt x="1332309" y="1599445"/>
                </a:cubicBezTo>
                <a:cubicBezTo>
                  <a:pt x="1342760" y="1582677"/>
                  <a:pt x="1362538" y="1574541"/>
                  <a:pt x="1381390" y="1568720"/>
                </a:cubicBezTo>
                <a:cubicBezTo>
                  <a:pt x="1504652" y="1530719"/>
                  <a:pt x="1644716" y="1551555"/>
                  <a:pt x="1751575" y="1623754"/>
                </a:cubicBezTo>
                <a:cubicBezTo>
                  <a:pt x="1785408" y="1646640"/>
                  <a:pt x="1818911" y="1675083"/>
                  <a:pt x="1853803" y="1697605"/>
                </a:cubicBezTo>
                <a:cubicBezTo>
                  <a:pt x="1856085" y="1696911"/>
                  <a:pt x="1858367" y="1696183"/>
                  <a:pt x="1860583" y="1695390"/>
                </a:cubicBezTo>
                <a:cubicBezTo>
                  <a:pt x="1871563" y="1692049"/>
                  <a:pt x="1880063" y="1684409"/>
                  <a:pt x="1887405" y="1676108"/>
                </a:cubicBezTo>
                <a:cubicBezTo>
                  <a:pt x="1894648" y="1667608"/>
                  <a:pt x="1900734" y="1658149"/>
                  <a:pt x="1906257" y="1648360"/>
                </a:cubicBezTo>
                <a:cubicBezTo>
                  <a:pt x="1917435" y="1628748"/>
                  <a:pt x="1926630" y="1607945"/>
                  <a:pt x="1937180" y="1587274"/>
                </a:cubicBezTo>
                <a:cubicBezTo>
                  <a:pt x="1939098" y="1583504"/>
                  <a:pt x="1941116" y="1579767"/>
                  <a:pt x="1943166" y="1575996"/>
                </a:cubicBezTo>
                <a:cubicBezTo>
                  <a:pt x="1914161" y="1586447"/>
                  <a:pt x="1884230" y="1592367"/>
                  <a:pt x="1854928" y="1597328"/>
                </a:cubicBezTo>
                <a:lnTo>
                  <a:pt x="1838060" y="1600073"/>
                </a:lnTo>
                <a:lnTo>
                  <a:pt x="1833860" y="1600735"/>
                </a:lnTo>
                <a:cubicBezTo>
                  <a:pt x="1832240" y="1601032"/>
                  <a:pt x="1830751" y="1601198"/>
                  <a:pt x="1829230" y="1601330"/>
                </a:cubicBezTo>
                <a:cubicBezTo>
                  <a:pt x="1826287" y="1601595"/>
                  <a:pt x="1823376" y="1601595"/>
                  <a:pt x="1820466" y="1601628"/>
                </a:cubicBezTo>
                <a:cubicBezTo>
                  <a:pt x="1808956" y="1601595"/>
                  <a:pt x="1797579" y="1600735"/>
                  <a:pt x="1786235" y="1599676"/>
                </a:cubicBezTo>
                <a:cubicBezTo>
                  <a:pt x="1774924" y="1598519"/>
                  <a:pt x="1763613" y="1597064"/>
                  <a:pt x="1752402" y="1595079"/>
                </a:cubicBezTo>
                <a:cubicBezTo>
                  <a:pt x="1746812" y="1594087"/>
                  <a:pt x="1741223" y="1592930"/>
                  <a:pt x="1735700" y="1591507"/>
                </a:cubicBezTo>
                <a:cubicBezTo>
                  <a:pt x="1730276" y="1589986"/>
                  <a:pt x="1724620" y="1588531"/>
                  <a:pt x="1719924" y="1585290"/>
                </a:cubicBezTo>
                <a:cubicBezTo>
                  <a:pt x="1724786" y="1588233"/>
                  <a:pt x="1730441" y="1589325"/>
                  <a:pt x="1735931" y="1590482"/>
                </a:cubicBezTo>
                <a:cubicBezTo>
                  <a:pt x="1741488" y="1591607"/>
                  <a:pt x="1747110" y="1592367"/>
                  <a:pt x="1752699" y="1593029"/>
                </a:cubicBezTo>
                <a:cubicBezTo>
                  <a:pt x="1763944" y="1594319"/>
                  <a:pt x="1775255" y="1595079"/>
                  <a:pt x="1786533" y="1595509"/>
                </a:cubicBezTo>
                <a:cubicBezTo>
                  <a:pt x="1797811" y="1595873"/>
                  <a:pt x="1809155" y="1596005"/>
                  <a:pt x="1820300" y="1595377"/>
                </a:cubicBezTo>
                <a:cubicBezTo>
                  <a:pt x="1823078" y="1595179"/>
                  <a:pt x="1825857" y="1594980"/>
                  <a:pt x="1828502" y="1594616"/>
                </a:cubicBezTo>
                <a:cubicBezTo>
                  <a:pt x="1829825" y="1594418"/>
                  <a:pt x="1831115" y="1594153"/>
                  <a:pt x="1832273" y="1593889"/>
                </a:cubicBezTo>
                <a:lnTo>
                  <a:pt x="1836374" y="1592665"/>
                </a:lnTo>
                <a:lnTo>
                  <a:pt x="1852679" y="1587737"/>
                </a:lnTo>
                <a:cubicBezTo>
                  <a:pt x="1895806" y="1574574"/>
                  <a:pt x="1938701" y="1558898"/>
                  <a:pt x="1972105" y="1532274"/>
                </a:cubicBezTo>
                <a:cubicBezTo>
                  <a:pt x="1980439" y="1525759"/>
                  <a:pt x="1988840" y="1517788"/>
                  <a:pt x="1999522" y="1510413"/>
                </a:cubicBezTo>
                <a:cubicBezTo>
                  <a:pt x="2004814" y="1506775"/>
                  <a:pt x="2010966" y="1503269"/>
                  <a:pt x="2017283" y="1500623"/>
                </a:cubicBezTo>
                <a:cubicBezTo>
                  <a:pt x="2023533" y="1497977"/>
                  <a:pt x="2029784" y="1495993"/>
                  <a:pt x="2035903" y="1494372"/>
                </a:cubicBezTo>
                <a:cubicBezTo>
                  <a:pt x="2048239" y="1491065"/>
                  <a:pt x="2058888" y="1489411"/>
                  <a:pt x="2070166" y="1487195"/>
                </a:cubicBezTo>
                <a:lnTo>
                  <a:pt x="2103801" y="1480879"/>
                </a:lnTo>
                <a:cubicBezTo>
                  <a:pt x="2126258" y="1476811"/>
                  <a:pt x="2148814" y="1472875"/>
                  <a:pt x="2171601" y="1469369"/>
                </a:cubicBezTo>
                <a:lnTo>
                  <a:pt x="2173817" y="1469072"/>
                </a:lnTo>
                <a:cubicBezTo>
                  <a:pt x="2163829" y="1462622"/>
                  <a:pt x="2153642" y="1456702"/>
                  <a:pt x="2143092" y="1451477"/>
                </a:cubicBezTo>
                <a:cubicBezTo>
                  <a:pt x="2114782" y="1437652"/>
                  <a:pt x="2084321" y="1429450"/>
                  <a:pt x="2053134" y="1429086"/>
                </a:cubicBezTo>
                <a:cubicBezTo>
                  <a:pt x="2043013" y="1433386"/>
                  <a:pt x="2032132" y="1436296"/>
                  <a:pt x="2021185" y="1434312"/>
                </a:cubicBezTo>
                <a:cubicBezTo>
                  <a:pt x="2017580" y="1433849"/>
                  <a:pt x="2013975" y="1433088"/>
                  <a:pt x="2010337" y="1432294"/>
                </a:cubicBezTo>
                <a:cubicBezTo>
                  <a:pt x="2000250" y="1433452"/>
                  <a:pt x="1989799" y="1434610"/>
                  <a:pt x="1978984" y="1435073"/>
                </a:cubicBezTo>
                <a:cubicBezTo>
                  <a:pt x="1957917" y="1436296"/>
                  <a:pt x="1935361" y="1432956"/>
                  <a:pt x="1915683" y="1425911"/>
                </a:cubicBezTo>
                <a:cubicBezTo>
                  <a:pt x="1897195" y="1419396"/>
                  <a:pt x="1880295" y="1410764"/>
                  <a:pt x="1864188" y="1401404"/>
                </a:cubicBezTo>
                <a:lnTo>
                  <a:pt x="1863593" y="1403223"/>
                </a:lnTo>
                <a:cubicBezTo>
                  <a:pt x="1860385" y="1401801"/>
                  <a:pt x="1857177" y="1400214"/>
                  <a:pt x="1854068" y="1398593"/>
                </a:cubicBezTo>
                <a:cubicBezTo>
                  <a:pt x="1851422" y="1396807"/>
                  <a:pt x="1849173" y="1394889"/>
                  <a:pt x="1846759" y="1393004"/>
                </a:cubicBezTo>
                <a:cubicBezTo>
                  <a:pt x="1844410" y="1391019"/>
                  <a:pt x="1842327" y="1389002"/>
                  <a:pt x="1840376" y="1386918"/>
                </a:cubicBezTo>
                <a:cubicBezTo>
                  <a:pt x="1830123" y="1380502"/>
                  <a:pt x="1820069" y="1374053"/>
                  <a:pt x="1809982" y="1367935"/>
                </a:cubicBezTo>
                <a:cubicBezTo>
                  <a:pt x="1793379" y="1357781"/>
                  <a:pt x="1776677" y="1348355"/>
                  <a:pt x="1759049" y="1341410"/>
                </a:cubicBezTo>
                <a:cubicBezTo>
                  <a:pt x="1750252" y="1337838"/>
                  <a:pt x="1742281" y="1335556"/>
                  <a:pt x="1735104" y="1337375"/>
                </a:cubicBezTo>
                <a:cubicBezTo>
                  <a:pt x="1727564" y="1339095"/>
                  <a:pt x="1719759" y="1344585"/>
                  <a:pt x="1712086" y="1350274"/>
                </a:cubicBezTo>
                <a:cubicBezTo>
                  <a:pt x="1696806" y="1361717"/>
                  <a:pt x="1682552" y="1375971"/>
                  <a:pt x="1664791" y="1386455"/>
                </a:cubicBezTo>
                <a:cubicBezTo>
                  <a:pt x="1647362" y="1397469"/>
                  <a:pt x="1625071" y="1401371"/>
                  <a:pt x="1605293" y="1397667"/>
                </a:cubicBezTo>
                <a:cubicBezTo>
                  <a:pt x="1585251" y="1394624"/>
                  <a:pt x="1566796" y="1387216"/>
                  <a:pt x="1548077" y="1381528"/>
                </a:cubicBezTo>
                <a:cubicBezTo>
                  <a:pt x="1529490" y="1375740"/>
                  <a:pt x="1509878" y="1371506"/>
                  <a:pt x="1490299" y="1375111"/>
                </a:cubicBezTo>
                <a:cubicBezTo>
                  <a:pt x="1509613" y="1370349"/>
                  <a:pt x="1529920" y="1373524"/>
                  <a:pt x="1548970" y="1378286"/>
                </a:cubicBezTo>
                <a:cubicBezTo>
                  <a:pt x="1568152" y="1382950"/>
                  <a:pt x="1586971" y="1389234"/>
                  <a:pt x="1606087" y="1390986"/>
                </a:cubicBezTo>
                <a:cubicBezTo>
                  <a:pt x="1625236" y="1393301"/>
                  <a:pt x="1644022" y="1388770"/>
                  <a:pt x="1659434" y="1377923"/>
                </a:cubicBezTo>
                <a:cubicBezTo>
                  <a:pt x="1675143" y="1367438"/>
                  <a:pt x="1688273" y="1352853"/>
                  <a:pt x="1703718" y="1339823"/>
                </a:cubicBezTo>
                <a:cubicBezTo>
                  <a:pt x="1711424" y="1333473"/>
                  <a:pt x="1719527" y="1326428"/>
                  <a:pt x="1731103" y="1322790"/>
                </a:cubicBezTo>
                <a:cubicBezTo>
                  <a:pt x="1743240" y="1319086"/>
                  <a:pt x="1755378" y="1322459"/>
                  <a:pt x="1764771" y="1325601"/>
                </a:cubicBezTo>
                <a:cubicBezTo>
                  <a:pt x="1780944" y="1330959"/>
                  <a:pt x="1796256" y="1338103"/>
                  <a:pt x="1811073" y="1345776"/>
                </a:cubicBezTo>
                <a:cubicBezTo>
                  <a:pt x="1802706" y="1331422"/>
                  <a:pt x="1795264" y="1316771"/>
                  <a:pt x="1788319" y="1301954"/>
                </a:cubicBezTo>
                <a:cubicBezTo>
                  <a:pt x="1779852" y="1283797"/>
                  <a:pt x="1772080" y="1265409"/>
                  <a:pt x="1765002" y="1246722"/>
                </a:cubicBezTo>
                <a:cubicBezTo>
                  <a:pt x="1757759" y="1227772"/>
                  <a:pt x="1752666" y="1208788"/>
                  <a:pt x="1745423" y="1190928"/>
                </a:cubicBezTo>
                <a:cubicBezTo>
                  <a:pt x="1738279" y="1173102"/>
                  <a:pt x="1729284" y="1155970"/>
                  <a:pt x="1715658" y="1143138"/>
                </a:cubicBezTo>
                <a:cubicBezTo>
                  <a:pt x="1702197" y="1130140"/>
                  <a:pt x="1683676" y="1123658"/>
                  <a:pt x="1664659" y="1120020"/>
                </a:cubicBezTo>
                <a:cubicBezTo>
                  <a:pt x="1645510" y="1116349"/>
                  <a:pt x="1625666" y="1114960"/>
                  <a:pt x="1606087" y="1110991"/>
                </a:cubicBezTo>
                <a:cubicBezTo>
                  <a:pt x="1596364" y="1108841"/>
                  <a:pt x="1586706" y="1106129"/>
                  <a:pt x="1577744" y="1101631"/>
                </a:cubicBezTo>
                <a:cubicBezTo>
                  <a:pt x="1568880" y="1097034"/>
                  <a:pt x="1561042" y="1090618"/>
                  <a:pt x="1554923" y="1082813"/>
                </a:cubicBezTo>
                <a:cubicBezTo>
                  <a:pt x="1561505" y="1090254"/>
                  <a:pt x="1569541" y="1096108"/>
                  <a:pt x="1578471" y="1100110"/>
                </a:cubicBezTo>
                <a:cubicBezTo>
                  <a:pt x="1587467" y="1104013"/>
                  <a:pt x="1597058" y="1106096"/>
                  <a:pt x="1606715" y="1107684"/>
                </a:cubicBezTo>
                <a:cubicBezTo>
                  <a:pt x="1626096" y="1110528"/>
                  <a:pt x="1645841" y="1110726"/>
                  <a:pt x="1665718" y="1113405"/>
                </a:cubicBezTo>
                <a:cubicBezTo>
                  <a:pt x="1685330" y="1115985"/>
                  <a:pt x="1706232" y="1121740"/>
                  <a:pt x="1722338" y="1135597"/>
                </a:cubicBezTo>
                <a:cubicBezTo>
                  <a:pt x="1738445" y="1149124"/>
                  <a:pt x="1749227" y="1167347"/>
                  <a:pt x="1757759" y="1185570"/>
                </a:cubicBezTo>
                <a:cubicBezTo>
                  <a:pt x="1766391" y="1203893"/>
                  <a:pt x="1772675" y="1222811"/>
                  <a:pt x="1780547" y="1240372"/>
                </a:cubicBezTo>
                <a:cubicBezTo>
                  <a:pt x="1788484" y="1258166"/>
                  <a:pt x="1797116" y="1275760"/>
                  <a:pt x="1806344" y="1292892"/>
                </a:cubicBezTo>
                <a:cubicBezTo>
                  <a:pt x="1815571" y="1310024"/>
                  <a:pt x="1825427" y="1326825"/>
                  <a:pt x="1836374" y="1342402"/>
                </a:cubicBezTo>
                <a:cubicBezTo>
                  <a:pt x="1841732" y="1350274"/>
                  <a:pt x="1847652" y="1357583"/>
                  <a:pt x="1853704" y="1364197"/>
                </a:cubicBezTo>
                <a:cubicBezTo>
                  <a:pt x="1859690" y="1370283"/>
                  <a:pt x="1866933" y="1376500"/>
                  <a:pt x="1871596" y="1377559"/>
                </a:cubicBezTo>
                <a:lnTo>
                  <a:pt x="1871332" y="1378419"/>
                </a:lnTo>
                <a:cubicBezTo>
                  <a:pt x="1888596" y="1387348"/>
                  <a:pt x="1905893" y="1395187"/>
                  <a:pt x="1923719" y="1400280"/>
                </a:cubicBezTo>
                <a:cubicBezTo>
                  <a:pt x="1941513" y="1405406"/>
                  <a:pt x="1958710" y="1406928"/>
                  <a:pt x="1976901" y="1404943"/>
                </a:cubicBezTo>
                <a:cubicBezTo>
                  <a:pt x="1995157" y="1403124"/>
                  <a:pt x="2014207" y="1398692"/>
                  <a:pt x="2034877" y="1396080"/>
                </a:cubicBezTo>
                <a:cubicBezTo>
                  <a:pt x="2053001" y="1393698"/>
                  <a:pt x="2071456" y="1393897"/>
                  <a:pt x="2089679" y="1396080"/>
                </a:cubicBezTo>
                <a:cubicBezTo>
                  <a:pt x="2091961" y="1394261"/>
                  <a:pt x="2094177" y="1392442"/>
                  <a:pt x="2096525" y="1390656"/>
                </a:cubicBezTo>
                <a:cubicBezTo>
                  <a:pt x="2098741" y="1389002"/>
                  <a:pt x="2100990" y="1387348"/>
                  <a:pt x="2103239" y="1385695"/>
                </a:cubicBezTo>
                <a:cubicBezTo>
                  <a:pt x="2083263" y="1383743"/>
                  <a:pt x="2064015" y="1378882"/>
                  <a:pt x="2045428" y="1373623"/>
                </a:cubicBezTo>
                <a:lnTo>
                  <a:pt x="2034745" y="1370514"/>
                </a:lnTo>
                <a:cubicBezTo>
                  <a:pt x="2031272" y="1369621"/>
                  <a:pt x="2027171" y="1368133"/>
                  <a:pt x="2023996" y="1366512"/>
                </a:cubicBezTo>
                <a:cubicBezTo>
                  <a:pt x="2017216" y="1363304"/>
                  <a:pt x="2010767" y="1359633"/>
                  <a:pt x="2004417" y="1355830"/>
                </a:cubicBezTo>
                <a:cubicBezTo>
                  <a:pt x="1998067" y="1351993"/>
                  <a:pt x="1991850" y="1347992"/>
                  <a:pt x="1985830" y="1343692"/>
                </a:cubicBezTo>
                <a:cubicBezTo>
                  <a:pt x="1979976" y="1339293"/>
                  <a:pt x="1973560" y="1335093"/>
                  <a:pt x="1969459" y="1328875"/>
                </a:cubicBezTo>
                <a:cubicBezTo>
                  <a:pt x="1973924" y="1334795"/>
                  <a:pt x="1980506" y="1338566"/>
                  <a:pt x="1986591" y="1342568"/>
                </a:cubicBezTo>
                <a:cubicBezTo>
                  <a:pt x="1992809" y="1346470"/>
                  <a:pt x="1999258" y="1350075"/>
                  <a:pt x="2005740" y="1353482"/>
                </a:cubicBezTo>
                <a:cubicBezTo>
                  <a:pt x="2012256" y="1356855"/>
                  <a:pt x="2018903" y="1360063"/>
                  <a:pt x="2025617" y="1362775"/>
                </a:cubicBezTo>
                <a:cubicBezTo>
                  <a:pt x="2029156" y="1364197"/>
                  <a:pt x="2032000" y="1365355"/>
                  <a:pt x="2035837" y="1365686"/>
                </a:cubicBezTo>
                <a:lnTo>
                  <a:pt x="2046751" y="1367339"/>
                </a:lnTo>
                <a:cubicBezTo>
                  <a:pt x="2075789" y="1371639"/>
                  <a:pt x="2105356" y="1374417"/>
                  <a:pt x="2132410" y="1368067"/>
                </a:cubicBezTo>
                <a:cubicBezTo>
                  <a:pt x="2139090" y="1366579"/>
                  <a:pt x="2146267" y="1364230"/>
                  <a:pt x="2154601" y="1362874"/>
                </a:cubicBezTo>
                <a:cubicBezTo>
                  <a:pt x="2163002" y="1361419"/>
                  <a:pt x="2172560" y="1362048"/>
                  <a:pt x="2180431" y="1363635"/>
                </a:cubicBezTo>
                <a:cubicBezTo>
                  <a:pt x="2188600" y="1365123"/>
                  <a:pt x="2195314" y="1367108"/>
                  <a:pt x="2202557" y="1368960"/>
                </a:cubicBezTo>
                <a:lnTo>
                  <a:pt x="2224088" y="1374615"/>
                </a:lnTo>
                <a:cubicBezTo>
                  <a:pt x="2238408" y="1378518"/>
                  <a:pt x="2252762" y="1382454"/>
                  <a:pt x="2267115" y="1386753"/>
                </a:cubicBezTo>
                <a:lnTo>
                  <a:pt x="2268339" y="1387183"/>
                </a:lnTo>
                <a:cubicBezTo>
                  <a:pt x="2264337" y="1380635"/>
                  <a:pt x="2260071" y="1374285"/>
                  <a:pt x="2255375" y="1368298"/>
                </a:cubicBezTo>
                <a:cubicBezTo>
                  <a:pt x="2240558" y="1349744"/>
                  <a:pt x="2221971" y="1334762"/>
                  <a:pt x="2199878" y="1326130"/>
                </a:cubicBezTo>
                <a:cubicBezTo>
                  <a:pt x="2188667" y="1321666"/>
                  <a:pt x="2176165" y="1318226"/>
                  <a:pt x="2163564" y="1312901"/>
                </a:cubicBezTo>
                <a:cubicBezTo>
                  <a:pt x="2150831" y="1307742"/>
                  <a:pt x="2138495" y="1299507"/>
                  <a:pt x="2128937" y="1289849"/>
                </a:cubicBezTo>
                <a:cubicBezTo>
                  <a:pt x="2119875" y="1280887"/>
                  <a:pt x="2112400" y="1271097"/>
                  <a:pt x="2105521" y="1261109"/>
                </a:cubicBezTo>
                <a:lnTo>
                  <a:pt x="2104661" y="1262002"/>
                </a:lnTo>
                <a:cubicBezTo>
                  <a:pt x="2099535" y="1256644"/>
                  <a:pt x="2097352" y="1251319"/>
                  <a:pt x="2095665" y="1246160"/>
                </a:cubicBezTo>
                <a:cubicBezTo>
                  <a:pt x="2091432" y="1239479"/>
                  <a:pt x="2087298" y="1232799"/>
                  <a:pt x="2082999" y="1226349"/>
                </a:cubicBezTo>
                <a:cubicBezTo>
                  <a:pt x="2076119" y="1215766"/>
                  <a:pt x="2068943" y="1205547"/>
                  <a:pt x="2060509" y="1196551"/>
                </a:cubicBezTo>
                <a:cubicBezTo>
                  <a:pt x="2056309" y="1192020"/>
                  <a:pt x="2052274" y="1188448"/>
                  <a:pt x="2047544" y="1187489"/>
                </a:cubicBezTo>
                <a:cubicBezTo>
                  <a:pt x="2042650" y="1186397"/>
                  <a:pt x="2036531" y="1187456"/>
                  <a:pt x="2030446" y="1188679"/>
                </a:cubicBezTo>
                <a:cubicBezTo>
                  <a:pt x="2018275" y="1191127"/>
                  <a:pt x="2005906" y="1195492"/>
                  <a:pt x="1992577" y="1196749"/>
                </a:cubicBezTo>
                <a:cubicBezTo>
                  <a:pt x="1979249" y="1198337"/>
                  <a:pt x="1965094" y="1194401"/>
                  <a:pt x="1954477" y="1186728"/>
                </a:cubicBezTo>
                <a:cubicBezTo>
                  <a:pt x="1943563" y="1179353"/>
                  <a:pt x="1934799" y="1169861"/>
                  <a:pt x="1925406" y="1161295"/>
                </a:cubicBezTo>
                <a:cubicBezTo>
                  <a:pt x="1916079" y="1152696"/>
                  <a:pt x="1905728" y="1144725"/>
                  <a:pt x="1893259" y="1141385"/>
                </a:cubicBezTo>
                <a:cubicBezTo>
                  <a:pt x="1905926" y="1143998"/>
                  <a:pt x="1916972" y="1151505"/>
                  <a:pt x="1926828" y="1159641"/>
                </a:cubicBezTo>
                <a:cubicBezTo>
                  <a:pt x="1936783" y="1167711"/>
                  <a:pt x="1946110" y="1176641"/>
                  <a:pt x="1956825" y="1183024"/>
                </a:cubicBezTo>
                <a:cubicBezTo>
                  <a:pt x="1967409" y="1189738"/>
                  <a:pt x="1979745" y="1192284"/>
                  <a:pt x="1991816" y="1190234"/>
                </a:cubicBezTo>
                <a:cubicBezTo>
                  <a:pt x="2003954" y="1188448"/>
                  <a:pt x="2015728" y="1183553"/>
                  <a:pt x="2028461" y="1180180"/>
                </a:cubicBezTo>
                <a:cubicBezTo>
                  <a:pt x="2034745" y="1178625"/>
                  <a:pt x="2041459" y="1176707"/>
                  <a:pt x="2049297" y="1177831"/>
                </a:cubicBezTo>
                <a:cubicBezTo>
                  <a:pt x="2057433" y="1179022"/>
                  <a:pt x="2063618" y="1184380"/>
                  <a:pt x="2068281" y="1188878"/>
                </a:cubicBezTo>
                <a:cubicBezTo>
                  <a:pt x="2076384" y="1196617"/>
                  <a:pt x="2083362" y="1205249"/>
                  <a:pt x="2089977" y="1213980"/>
                </a:cubicBezTo>
                <a:cubicBezTo>
                  <a:pt x="2089084" y="1203099"/>
                  <a:pt x="2088654" y="1192284"/>
                  <a:pt x="2088720" y="1181536"/>
                </a:cubicBezTo>
                <a:cubicBezTo>
                  <a:pt x="2088786" y="1168538"/>
                  <a:pt x="2089382" y="1155573"/>
                  <a:pt x="2090407" y="1142609"/>
                </a:cubicBezTo>
                <a:cubicBezTo>
                  <a:pt x="2091465" y="1129446"/>
                  <a:pt x="2093747" y="1116878"/>
                  <a:pt x="2094508" y="1104376"/>
                </a:cubicBezTo>
                <a:cubicBezTo>
                  <a:pt x="2095269" y="1091908"/>
                  <a:pt x="2094772" y="1079307"/>
                  <a:pt x="2090308" y="1067996"/>
                </a:cubicBezTo>
                <a:cubicBezTo>
                  <a:pt x="2086074" y="1056619"/>
                  <a:pt x="2076979" y="1047623"/>
                  <a:pt x="2066826" y="1040182"/>
                </a:cubicBezTo>
                <a:cubicBezTo>
                  <a:pt x="2056606" y="1032674"/>
                  <a:pt x="2045328" y="1026357"/>
                  <a:pt x="2034944" y="1018585"/>
                </a:cubicBezTo>
                <a:cubicBezTo>
                  <a:pt x="2029850" y="1014583"/>
                  <a:pt x="2024922" y="1010317"/>
                  <a:pt x="2020921" y="1005158"/>
                </a:cubicBezTo>
                <a:cubicBezTo>
                  <a:pt x="2016985" y="999965"/>
                  <a:pt x="2014174" y="994045"/>
                  <a:pt x="2012752" y="987761"/>
                </a:cubicBezTo>
                <a:cubicBezTo>
                  <a:pt x="2014538" y="993946"/>
                  <a:pt x="2017646" y="999635"/>
                  <a:pt x="2021747" y="1004463"/>
                </a:cubicBezTo>
                <a:cubicBezTo>
                  <a:pt x="2025948" y="1009259"/>
                  <a:pt x="2031008" y="1013194"/>
                  <a:pt x="2036233" y="1016799"/>
                </a:cubicBezTo>
                <a:cubicBezTo>
                  <a:pt x="2046817" y="1023844"/>
                  <a:pt x="2058359" y="1029499"/>
                  <a:pt x="2069306" y="1036577"/>
                </a:cubicBezTo>
                <a:cubicBezTo>
                  <a:pt x="2080121" y="1043588"/>
                  <a:pt x="2090771" y="1052816"/>
                  <a:pt x="2096360" y="1065417"/>
                </a:cubicBezTo>
                <a:cubicBezTo>
                  <a:pt x="2102049" y="1077852"/>
                  <a:pt x="2103305" y="1091577"/>
                  <a:pt x="2103206" y="1104641"/>
                </a:cubicBezTo>
                <a:cubicBezTo>
                  <a:pt x="2103173" y="1117837"/>
                  <a:pt x="2101586" y="1130703"/>
                  <a:pt x="2101321" y="1143204"/>
                </a:cubicBezTo>
                <a:cubicBezTo>
                  <a:pt x="2101023" y="1155871"/>
                  <a:pt x="2101189" y="1168604"/>
                  <a:pt x="2101817" y="1181271"/>
                </a:cubicBezTo>
                <a:cubicBezTo>
                  <a:pt x="2102445" y="1193905"/>
                  <a:pt x="2103570" y="1206506"/>
                  <a:pt x="2105620" y="1218710"/>
                </a:cubicBezTo>
                <a:cubicBezTo>
                  <a:pt x="2106613" y="1224828"/>
                  <a:pt x="2108035" y="1230781"/>
                  <a:pt x="2109755" y="1236337"/>
                </a:cubicBezTo>
                <a:cubicBezTo>
                  <a:pt x="2111540" y="1241596"/>
                  <a:pt x="2114087" y="1247251"/>
                  <a:pt x="2116501" y="1249170"/>
                </a:cubicBezTo>
                <a:lnTo>
                  <a:pt x="2116105" y="1249600"/>
                </a:lnTo>
                <a:cubicBezTo>
                  <a:pt x="2123777" y="1259654"/>
                  <a:pt x="2131748" y="1269113"/>
                  <a:pt x="2140810" y="1277050"/>
                </a:cubicBezTo>
                <a:cubicBezTo>
                  <a:pt x="2149806" y="1285021"/>
                  <a:pt x="2159496" y="1290742"/>
                  <a:pt x="2170741" y="1294612"/>
                </a:cubicBezTo>
                <a:cubicBezTo>
                  <a:pt x="2181953" y="1298647"/>
                  <a:pt x="2194388" y="1301359"/>
                  <a:pt x="2207287" y="1305559"/>
                </a:cubicBezTo>
                <a:cubicBezTo>
                  <a:pt x="2233580" y="1314092"/>
                  <a:pt x="2257194" y="1330959"/>
                  <a:pt x="2275351" y="1351365"/>
                </a:cubicBezTo>
                <a:cubicBezTo>
                  <a:pt x="2289109" y="1366876"/>
                  <a:pt x="2300288" y="1384041"/>
                  <a:pt x="2309713" y="1401801"/>
                </a:cubicBezTo>
                <a:lnTo>
                  <a:pt x="2311433" y="1402595"/>
                </a:lnTo>
                <a:lnTo>
                  <a:pt x="2310739" y="1403852"/>
                </a:lnTo>
                <a:cubicBezTo>
                  <a:pt x="2313451" y="1409044"/>
                  <a:pt x="2316063" y="1414204"/>
                  <a:pt x="2318511" y="1419429"/>
                </a:cubicBezTo>
                <a:cubicBezTo>
                  <a:pt x="2326018" y="1435403"/>
                  <a:pt x="2332401" y="1451675"/>
                  <a:pt x="2338288" y="1467980"/>
                </a:cubicBezTo>
                <a:cubicBezTo>
                  <a:pt x="2340438" y="1464541"/>
                  <a:pt x="2342621" y="1461101"/>
                  <a:pt x="2344539" y="1457529"/>
                </a:cubicBezTo>
                <a:cubicBezTo>
                  <a:pt x="2366301" y="1417213"/>
                  <a:pt x="2372023" y="1365289"/>
                  <a:pt x="2347681" y="1326461"/>
                </a:cubicBezTo>
                <a:cubicBezTo>
                  <a:pt x="2328168" y="1295240"/>
                  <a:pt x="2291556" y="1275397"/>
                  <a:pt x="2319404" y="1213484"/>
                </a:cubicBezTo>
                <a:cubicBezTo>
                  <a:pt x="2329656" y="1190763"/>
                  <a:pt x="2349864" y="1173267"/>
                  <a:pt x="2374503" y="1169497"/>
                </a:cubicBezTo>
                <a:cubicBezTo>
                  <a:pt x="2394413" y="1166487"/>
                  <a:pt x="2414753" y="1170853"/>
                  <a:pt x="2434663" y="1174226"/>
                </a:cubicBezTo>
                <a:cubicBezTo>
                  <a:pt x="2511888" y="1187290"/>
                  <a:pt x="2591561" y="1185637"/>
                  <a:pt x="2668158" y="1169332"/>
                </a:cubicBezTo>
                <a:cubicBezTo>
                  <a:pt x="2708937" y="1160634"/>
                  <a:pt x="2749550" y="1147504"/>
                  <a:pt x="2783648" y="1123526"/>
                </a:cubicBezTo>
                <a:cubicBezTo>
                  <a:pt x="2827404" y="1092669"/>
                  <a:pt x="2857302" y="1046367"/>
                  <a:pt x="2886075" y="1001222"/>
                </a:cubicBezTo>
                <a:cubicBezTo>
                  <a:pt x="2931021" y="930711"/>
                  <a:pt x="2977224" y="856726"/>
                  <a:pt x="2985426" y="773515"/>
                </a:cubicBezTo>
                <a:cubicBezTo>
                  <a:pt x="2991512" y="711768"/>
                  <a:pt x="2976000" y="649988"/>
                  <a:pt x="2956620" y="591052"/>
                </a:cubicBezTo>
                <a:cubicBezTo>
                  <a:pt x="2919148" y="476983"/>
                  <a:pt x="2867025" y="368306"/>
                  <a:pt x="2829752" y="254171"/>
                </a:cubicBezTo>
                <a:cubicBezTo>
                  <a:pt x="2811396" y="197914"/>
                  <a:pt x="2799391" y="142616"/>
                  <a:pt x="2791586" y="84342"/>
                </a:cubicBezTo>
                <a:cubicBezTo>
                  <a:pt x="2784773" y="33112"/>
                  <a:pt x="2787452" y="9828"/>
                  <a:pt x="2851944" y="7579"/>
                </a:cubicBezTo>
                <a:cubicBezTo>
                  <a:pt x="2879130" y="6653"/>
                  <a:pt x="2906084" y="12110"/>
                  <a:pt x="2933204" y="13698"/>
                </a:cubicBezTo>
                <a:cubicBezTo>
                  <a:pt x="2968195" y="15781"/>
                  <a:pt x="3003186" y="11449"/>
                  <a:pt x="3038144" y="7116"/>
                </a:cubicBezTo>
                <a:cubicBezTo>
                  <a:pt x="3079783" y="1957"/>
                  <a:pt x="3121389" y="-3202"/>
                  <a:pt x="3162763" y="2486"/>
                </a:cubicBezTo>
                <a:cubicBezTo>
                  <a:pt x="3185683" y="5628"/>
                  <a:pt x="3211910" y="15748"/>
                  <a:pt x="3217267" y="38271"/>
                </a:cubicBezTo>
                <a:cubicBezTo>
                  <a:pt x="3219483" y="47531"/>
                  <a:pt x="3217598" y="57255"/>
                  <a:pt x="3215812" y="66614"/>
                </a:cubicBezTo>
                <a:cubicBezTo>
                  <a:pt x="3191470" y="195070"/>
                  <a:pt x="3185815" y="337482"/>
                  <a:pt x="3218359" y="464779"/>
                </a:cubicBezTo>
                <a:cubicBezTo>
                  <a:pt x="3251432" y="594161"/>
                  <a:pt x="3229637" y="710842"/>
                  <a:pt x="3214985" y="842538"/>
                </a:cubicBezTo>
                <a:cubicBezTo>
                  <a:pt x="3191801" y="1050302"/>
                  <a:pt x="3219417" y="1260051"/>
                  <a:pt x="3219748" y="1469105"/>
                </a:cubicBezTo>
                <a:cubicBezTo>
                  <a:pt x="3219814" y="1516961"/>
                  <a:pt x="3205989" y="1579237"/>
                  <a:pt x="3158364" y="1583934"/>
                </a:cubicBezTo>
                <a:cubicBezTo>
                  <a:pt x="3151915" y="1584595"/>
                  <a:pt x="3145433" y="1583967"/>
                  <a:pt x="3138984" y="1583305"/>
                </a:cubicBezTo>
                <a:cubicBezTo>
                  <a:pt x="3132369" y="1582677"/>
                  <a:pt x="3125755" y="1582049"/>
                  <a:pt x="3119173" y="1582743"/>
                </a:cubicBezTo>
                <a:cubicBezTo>
                  <a:pt x="3084248" y="1586480"/>
                  <a:pt x="3065000" y="1624084"/>
                  <a:pt x="3051936" y="1656661"/>
                </a:cubicBezTo>
                <a:cubicBezTo>
                  <a:pt x="3005601" y="1772482"/>
                  <a:pt x="2958505" y="1898424"/>
                  <a:pt x="2990586" y="2019008"/>
                </a:cubicBezTo>
                <a:cubicBezTo>
                  <a:pt x="3023162" y="2141543"/>
                  <a:pt x="3129227" y="2227930"/>
                  <a:pt x="3201624" y="2332010"/>
                </a:cubicBezTo>
                <a:cubicBezTo>
                  <a:pt x="3216407" y="2353309"/>
                  <a:pt x="3230265" y="2376692"/>
                  <a:pt x="3231720" y="2402522"/>
                </a:cubicBezTo>
                <a:cubicBezTo>
                  <a:pt x="3234168" y="2446509"/>
                  <a:pt x="3200599" y="2483947"/>
                  <a:pt x="3165740" y="2510902"/>
                </a:cubicBezTo>
                <a:cubicBezTo>
                  <a:pt x="3148013" y="2524594"/>
                  <a:pt x="3128004" y="2537525"/>
                  <a:pt x="3105613" y="2538451"/>
                </a:cubicBezTo>
                <a:cubicBezTo>
                  <a:pt x="3067579" y="2540006"/>
                  <a:pt x="3037979" y="2507859"/>
                  <a:pt x="3011256" y="2480739"/>
                </a:cubicBezTo>
                <a:cubicBezTo>
                  <a:pt x="2984566" y="2453619"/>
                  <a:pt x="2945871" y="2427392"/>
                  <a:pt x="2911177" y="2443003"/>
                </a:cubicBezTo>
                <a:cubicBezTo>
                  <a:pt x="2862560" y="2464831"/>
                  <a:pt x="2875558" y="2538683"/>
                  <a:pt x="2847611" y="2584026"/>
                </a:cubicBezTo>
                <a:cubicBezTo>
                  <a:pt x="2836664" y="2601786"/>
                  <a:pt x="2821252" y="2612898"/>
                  <a:pt x="2803327" y="2620009"/>
                </a:cubicBezTo>
                <a:cubicBezTo>
                  <a:pt x="2800615" y="2638133"/>
                  <a:pt x="2798366" y="2656257"/>
                  <a:pt x="2797010" y="2674282"/>
                </a:cubicBezTo>
                <a:lnTo>
                  <a:pt x="2796911" y="2675803"/>
                </a:lnTo>
                <a:cubicBezTo>
                  <a:pt x="2801078" y="2681426"/>
                  <a:pt x="2806072" y="2687445"/>
                  <a:pt x="2810967" y="2693233"/>
                </a:cubicBezTo>
                <a:cubicBezTo>
                  <a:pt x="2818011" y="2701567"/>
                  <a:pt x="2825486" y="2709835"/>
                  <a:pt x="2832993" y="2718070"/>
                </a:cubicBezTo>
                <a:cubicBezTo>
                  <a:pt x="2848074" y="2734541"/>
                  <a:pt x="2863619" y="2750846"/>
                  <a:pt x="2879328" y="2767051"/>
                </a:cubicBezTo>
                <a:lnTo>
                  <a:pt x="2926126" y="2814941"/>
                </a:lnTo>
                <a:cubicBezTo>
                  <a:pt x="2933568" y="2822151"/>
                  <a:pt x="2940116" y="2827376"/>
                  <a:pt x="2948914" y="2831378"/>
                </a:cubicBezTo>
                <a:cubicBezTo>
                  <a:pt x="2957744" y="2835545"/>
                  <a:pt x="2968559" y="2838687"/>
                  <a:pt x="2979903" y="2843020"/>
                </a:cubicBezTo>
                <a:lnTo>
                  <a:pt x="2980796" y="2843384"/>
                </a:lnTo>
                <a:cubicBezTo>
                  <a:pt x="2987014" y="2844740"/>
                  <a:pt x="2993794" y="2845500"/>
                  <a:pt x="3000739" y="2845699"/>
                </a:cubicBezTo>
                <a:cubicBezTo>
                  <a:pt x="3011521" y="2846029"/>
                  <a:pt x="3022699" y="2845500"/>
                  <a:pt x="3033944" y="2844640"/>
                </a:cubicBezTo>
                <a:cubicBezTo>
                  <a:pt x="3056500" y="2842954"/>
                  <a:pt x="3079419" y="2839977"/>
                  <a:pt x="3102670" y="2839283"/>
                </a:cubicBezTo>
                <a:cubicBezTo>
                  <a:pt x="3114278" y="2838952"/>
                  <a:pt x="3126052" y="2839249"/>
                  <a:pt x="3137661" y="2841068"/>
                </a:cubicBezTo>
                <a:cubicBezTo>
                  <a:pt x="3143449" y="2842094"/>
                  <a:pt x="3149236" y="2843516"/>
                  <a:pt x="3154726" y="2845666"/>
                </a:cubicBezTo>
                <a:cubicBezTo>
                  <a:pt x="3160217" y="2847782"/>
                  <a:pt x="3165244" y="2850924"/>
                  <a:pt x="3170072" y="2854033"/>
                </a:cubicBezTo>
                <a:cubicBezTo>
                  <a:pt x="3179696" y="2860449"/>
                  <a:pt x="3188130" y="2868221"/>
                  <a:pt x="3197291" y="2875001"/>
                </a:cubicBezTo>
                <a:cubicBezTo>
                  <a:pt x="3206320" y="2881781"/>
                  <a:pt x="3216474" y="2887767"/>
                  <a:pt x="3227917" y="2889190"/>
                </a:cubicBezTo>
                <a:cubicBezTo>
                  <a:pt x="3216440" y="2888164"/>
                  <a:pt x="3205923" y="2882509"/>
                  <a:pt x="3196564" y="2875960"/>
                </a:cubicBezTo>
                <a:cubicBezTo>
                  <a:pt x="3187171" y="2869445"/>
                  <a:pt x="3178440" y="2861971"/>
                  <a:pt x="3168815" y="2855984"/>
                </a:cubicBezTo>
                <a:cubicBezTo>
                  <a:pt x="3159357" y="2849469"/>
                  <a:pt x="3148112" y="2847518"/>
                  <a:pt x="3137065" y="2846922"/>
                </a:cubicBezTo>
                <a:cubicBezTo>
                  <a:pt x="3125887" y="2846526"/>
                  <a:pt x="3114708" y="2847584"/>
                  <a:pt x="3103563" y="2849337"/>
                </a:cubicBezTo>
                <a:cubicBezTo>
                  <a:pt x="3081271" y="2852743"/>
                  <a:pt x="3059212" y="2858366"/>
                  <a:pt x="3036491" y="2862930"/>
                </a:cubicBezTo>
                <a:cubicBezTo>
                  <a:pt x="3032324" y="2863756"/>
                  <a:pt x="3028123" y="2864484"/>
                  <a:pt x="3023923" y="2865212"/>
                </a:cubicBezTo>
                <a:cubicBezTo>
                  <a:pt x="3050084" y="2881484"/>
                  <a:pt x="3073268" y="2901294"/>
                  <a:pt x="3095327" y="2921204"/>
                </a:cubicBezTo>
                <a:lnTo>
                  <a:pt x="3107961" y="2932747"/>
                </a:lnTo>
                <a:lnTo>
                  <a:pt x="3111103" y="2935624"/>
                </a:lnTo>
                <a:cubicBezTo>
                  <a:pt x="3112294" y="2936715"/>
                  <a:pt x="3113385" y="2937807"/>
                  <a:pt x="3114411" y="2938898"/>
                </a:cubicBezTo>
                <a:cubicBezTo>
                  <a:pt x="3116428" y="2941081"/>
                  <a:pt x="3118280" y="2943330"/>
                  <a:pt x="3120066" y="2945579"/>
                </a:cubicBezTo>
                <a:cubicBezTo>
                  <a:pt x="3127177" y="2954674"/>
                  <a:pt x="3133560" y="2964067"/>
                  <a:pt x="3139744" y="2973658"/>
                </a:cubicBezTo>
                <a:cubicBezTo>
                  <a:pt x="3145863" y="2983249"/>
                  <a:pt x="3151750" y="2993005"/>
                  <a:pt x="3157141" y="3003060"/>
                </a:cubicBezTo>
                <a:cubicBezTo>
                  <a:pt x="3159820" y="3008054"/>
                  <a:pt x="3162366" y="3013147"/>
                  <a:pt x="3164681" y="3018372"/>
                </a:cubicBezTo>
                <a:cubicBezTo>
                  <a:pt x="3166864" y="3023565"/>
                  <a:pt x="3169212" y="3028923"/>
                  <a:pt x="3169576" y="3034644"/>
                </a:cubicBezTo>
                <a:cubicBezTo>
                  <a:pt x="3168882" y="3028956"/>
                  <a:pt x="3166203" y="3023829"/>
                  <a:pt x="3163722" y="3018802"/>
                </a:cubicBezTo>
                <a:cubicBezTo>
                  <a:pt x="3161143" y="3013775"/>
                  <a:pt x="3158298" y="3008880"/>
                  <a:pt x="3155322" y="3004085"/>
                </a:cubicBezTo>
                <a:cubicBezTo>
                  <a:pt x="3149369" y="2994461"/>
                  <a:pt x="3142952" y="2985134"/>
                  <a:pt x="3136305" y="2976006"/>
                </a:cubicBezTo>
                <a:cubicBezTo>
                  <a:pt x="3129624" y="2966911"/>
                  <a:pt x="3122679" y="2957948"/>
                  <a:pt x="3115270" y="2949614"/>
                </a:cubicBezTo>
                <a:cubicBezTo>
                  <a:pt x="3113418" y="2947530"/>
                  <a:pt x="3111533" y="2945480"/>
                  <a:pt x="3109582" y="2943628"/>
                </a:cubicBezTo>
                <a:cubicBezTo>
                  <a:pt x="3108623" y="2942735"/>
                  <a:pt x="3107631" y="2941875"/>
                  <a:pt x="3106671" y="2941114"/>
                </a:cubicBezTo>
                <a:lnTo>
                  <a:pt x="3103199" y="2938667"/>
                </a:lnTo>
                <a:lnTo>
                  <a:pt x="3089209" y="2928943"/>
                </a:lnTo>
                <a:cubicBezTo>
                  <a:pt x="3052134" y="2903246"/>
                  <a:pt x="3013240" y="2879334"/>
                  <a:pt x="2971635" y="2869610"/>
                </a:cubicBezTo>
                <a:cubicBezTo>
                  <a:pt x="2961382" y="2867130"/>
                  <a:pt x="2949906" y="2865476"/>
                  <a:pt x="2937504" y="2861640"/>
                </a:cubicBezTo>
                <a:cubicBezTo>
                  <a:pt x="2931352" y="2859755"/>
                  <a:pt x="2924804" y="2857076"/>
                  <a:pt x="2918817" y="2853768"/>
                </a:cubicBezTo>
                <a:cubicBezTo>
                  <a:pt x="2912864" y="2850527"/>
                  <a:pt x="2907407" y="2846823"/>
                  <a:pt x="2902380" y="2843053"/>
                </a:cubicBezTo>
                <a:cubicBezTo>
                  <a:pt x="2892127" y="2835413"/>
                  <a:pt x="2884223" y="2828071"/>
                  <a:pt x="2875459" y="2820629"/>
                </a:cubicBezTo>
                <a:lnTo>
                  <a:pt x="2849695" y="2798140"/>
                </a:lnTo>
                <a:cubicBezTo>
                  <a:pt x="2832563" y="2783026"/>
                  <a:pt x="2815498" y="2767779"/>
                  <a:pt x="2798630" y="2752102"/>
                </a:cubicBezTo>
                <a:lnTo>
                  <a:pt x="2797043" y="2750581"/>
                </a:lnTo>
                <a:cubicBezTo>
                  <a:pt x="2798134" y="2762388"/>
                  <a:pt x="2799821" y="2774063"/>
                  <a:pt x="2802235" y="2785539"/>
                </a:cubicBezTo>
                <a:cubicBezTo>
                  <a:pt x="2810007" y="2821225"/>
                  <a:pt x="2825452" y="2854529"/>
                  <a:pt x="2850026" y="2881517"/>
                </a:cubicBezTo>
                <a:cubicBezTo>
                  <a:pt x="2862428" y="2895242"/>
                  <a:pt x="2877311" y="2908537"/>
                  <a:pt x="2891102" y="2924445"/>
                </a:cubicBezTo>
                <a:cubicBezTo>
                  <a:pt x="2905092" y="2940221"/>
                  <a:pt x="2916502" y="2959999"/>
                  <a:pt x="2923117" y="2979809"/>
                </a:cubicBezTo>
                <a:cubicBezTo>
                  <a:pt x="2929467" y="2998363"/>
                  <a:pt x="2933171" y="3016950"/>
                  <a:pt x="2935817" y="3035405"/>
                </a:cubicBezTo>
                <a:lnTo>
                  <a:pt x="2937603" y="3034710"/>
                </a:lnTo>
                <a:cubicBezTo>
                  <a:pt x="2938463" y="3038150"/>
                  <a:pt x="2939223" y="3041623"/>
                  <a:pt x="2939852" y="3045062"/>
                </a:cubicBezTo>
                <a:cubicBezTo>
                  <a:pt x="2940116" y="3048270"/>
                  <a:pt x="2939984" y="3051214"/>
                  <a:pt x="2940017" y="3054290"/>
                </a:cubicBezTo>
                <a:cubicBezTo>
                  <a:pt x="2939918" y="3057332"/>
                  <a:pt x="2939620" y="3060243"/>
                  <a:pt x="2939223" y="3063054"/>
                </a:cubicBezTo>
                <a:cubicBezTo>
                  <a:pt x="2940513" y="3075059"/>
                  <a:pt x="2941704" y="3086966"/>
                  <a:pt x="2943126" y="3098673"/>
                </a:cubicBezTo>
                <a:cubicBezTo>
                  <a:pt x="2945441" y="3117955"/>
                  <a:pt x="2948385" y="3136939"/>
                  <a:pt x="2953875" y="3155063"/>
                </a:cubicBezTo>
                <a:cubicBezTo>
                  <a:pt x="2956554" y="3164191"/>
                  <a:pt x="2959695" y="3171831"/>
                  <a:pt x="2965582" y="3176362"/>
                </a:cubicBezTo>
                <a:cubicBezTo>
                  <a:pt x="2971569" y="3181223"/>
                  <a:pt x="2980730" y="3183935"/>
                  <a:pt x="2989957" y="3186383"/>
                </a:cubicBezTo>
                <a:cubicBezTo>
                  <a:pt x="3008379" y="3191311"/>
                  <a:pt x="3028421" y="3193659"/>
                  <a:pt x="3047669" y="3201067"/>
                </a:cubicBezTo>
                <a:cubicBezTo>
                  <a:pt x="3067116" y="3207979"/>
                  <a:pt x="3083983" y="3222995"/>
                  <a:pt x="3093343" y="3240821"/>
                </a:cubicBezTo>
                <a:cubicBezTo>
                  <a:pt x="3103364" y="3258449"/>
                  <a:pt x="3108987" y="3277499"/>
                  <a:pt x="3116130" y="3295722"/>
                </a:cubicBezTo>
                <a:cubicBezTo>
                  <a:pt x="3123109" y="3313879"/>
                  <a:pt x="3131972" y="3331904"/>
                  <a:pt x="3146888" y="3345034"/>
                </a:cubicBezTo>
                <a:cubicBezTo>
                  <a:pt x="3131212" y="3332830"/>
                  <a:pt x="3121091" y="3314937"/>
                  <a:pt x="3113055" y="3297012"/>
                </a:cubicBezTo>
                <a:cubicBezTo>
                  <a:pt x="3104819" y="3279086"/>
                  <a:pt x="3098073" y="3260433"/>
                  <a:pt x="3087588" y="3244327"/>
                </a:cubicBezTo>
                <a:cubicBezTo>
                  <a:pt x="3077534" y="3227889"/>
                  <a:pt x="3062354" y="3215950"/>
                  <a:pt x="3044296" y="3210559"/>
                </a:cubicBezTo>
                <a:cubicBezTo>
                  <a:pt x="3026337" y="3204738"/>
                  <a:pt x="3006758" y="3203515"/>
                  <a:pt x="2986914" y="3199480"/>
                </a:cubicBezTo>
                <a:cubicBezTo>
                  <a:pt x="2977158" y="3197363"/>
                  <a:pt x="2966641" y="3195379"/>
                  <a:pt x="2956587" y="3188533"/>
                </a:cubicBezTo>
                <a:cubicBezTo>
                  <a:pt x="2946169" y="3181290"/>
                  <a:pt x="2941274" y="3169714"/>
                  <a:pt x="2937933" y="3160387"/>
                </a:cubicBezTo>
                <a:cubicBezTo>
                  <a:pt x="2932046" y="3144248"/>
                  <a:pt x="2928177" y="3127678"/>
                  <a:pt x="2925002" y="3111208"/>
                </a:cubicBezTo>
                <a:cubicBezTo>
                  <a:pt x="2918883" y="3126752"/>
                  <a:pt x="2912104" y="3141867"/>
                  <a:pt x="2904761" y="3156551"/>
                </a:cubicBezTo>
                <a:cubicBezTo>
                  <a:pt x="2895765" y="3174443"/>
                  <a:pt x="2886141" y="3191939"/>
                  <a:pt x="2875856" y="3209071"/>
                </a:cubicBezTo>
                <a:cubicBezTo>
                  <a:pt x="2865471" y="3226500"/>
                  <a:pt x="2853730" y="3242276"/>
                  <a:pt x="2844172" y="3259011"/>
                </a:cubicBezTo>
                <a:cubicBezTo>
                  <a:pt x="2834614" y="3275680"/>
                  <a:pt x="2826742" y="3293374"/>
                  <a:pt x="2825155" y="3311994"/>
                </a:cubicBezTo>
                <a:cubicBezTo>
                  <a:pt x="2823270" y="3330614"/>
                  <a:pt x="2829653" y="3349168"/>
                  <a:pt x="2838615" y="3366366"/>
                </a:cubicBezTo>
                <a:cubicBezTo>
                  <a:pt x="2847578" y="3383663"/>
                  <a:pt x="2858823" y="3400100"/>
                  <a:pt x="2867819" y="3417893"/>
                </a:cubicBezTo>
                <a:cubicBezTo>
                  <a:pt x="2872151" y="3426823"/>
                  <a:pt x="2876021" y="3436116"/>
                  <a:pt x="2878038" y="3445906"/>
                </a:cubicBezTo>
                <a:cubicBezTo>
                  <a:pt x="2879924" y="3455762"/>
                  <a:pt x="2879725" y="3465849"/>
                  <a:pt x="2877443" y="3475473"/>
                </a:cubicBezTo>
                <a:cubicBezTo>
                  <a:pt x="2879196" y="3465717"/>
                  <a:pt x="2878799" y="3455795"/>
                  <a:pt x="2876418" y="3446303"/>
                </a:cubicBezTo>
                <a:cubicBezTo>
                  <a:pt x="2873904" y="3436811"/>
                  <a:pt x="2869572" y="3427980"/>
                  <a:pt x="2864842" y="3419448"/>
                </a:cubicBezTo>
                <a:cubicBezTo>
                  <a:pt x="2855053" y="3402481"/>
                  <a:pt x="2842981" y="3386838"/>
                  <a:pt x="2832729" y="3369607"/>
                </a:cubicBezTo>
                <a:cubicBezTo>
                  <a:pt x="2822608" y="3352640"/>
                  <a:pt x="2814208" y="3332664"/>
                  <a:pt x="2815101" y="3311431"/>
                </a:cubicBezTo>
                <a:cubicBezTo>
                  <a:pt x="2815696" y="3290430"/>
                  <a:pt x="2823369" y="3270653"/>
                  <a:pt x="2832365" y="3252661"/>
                </a:cubicBezTo>
                <a:cubicBezTo>
                  <a:pt x="2841394" y="3234537"/>
                  <a:pt x="2852374" y="3217868"/>
                  <a:pt x="2861237" y="3200836"/>
                </a:cubicBezTo>
                <a:cubicBezTo>
                  <a:pt x="2870299" y="3183539"/>
                  <a:pt x="2878766" y="3165878"/>
                  <a:pt x="2886505" y="3148018"/>
                </a:cubicBezTo>
                <a:cubicBezTo>
                  <a:pt x="2894211" y="3130159"/>
                  <a:pt x="2901322" y="3112035"/>
                  <a:pt x="2906746" y="3093779"/>
                </a:cubicBezTo>
                <a:cubicBezTo>
                  <a:pt x="2909590" y="3084684"/>
                  <a:pt x="2911674" y="3075522"/>
                  <a:pt x="2913096" y="3066692"/>
                </a:cubicBezTo>
                <a:cubicBezTo>
                  <a:pt x="2914187" y="3058192"/>
                  <a:pt x="2914551" y="3048667"/>
                  <a:pt x="2912533" y="3044401"/>
                </a:cubicBezTo>
                <a:lnTo>
                  <a:pt x="2913360" y="3044070"/>
                </a:lnTo>
                <a:cubicBezTo>
                  <a:pt x="2909656" y="3024987"/>
                  <a:pt x="2905092" y="3006532"/>
                  <a:pt x="2898014" y="2989401"/>
                </a:cubicBezTo>
                <a:cubicBezTo>
                  <a:pt x="2891036" y="2972269"/>
                  <a:pt x="2881577" y="2957816"/>
                  <a:pt x="2868712" y="2944785"/>
                </a:cubicBezTo>
                <a:cubicBezTo>
                  <a:pt x="2855979" y="2931556"/>
                  <a:pt x="2840699" y="2919385"/>
                  <a:pt x="2825816" y="2904800"/>
                </a:cubicBezTo>
                <a:cubicBezTo>
                  <a:pt x="2795323" y="2875134"/>
                  <a:pt x="2774256" y="2835810"/>
                  <a:pt x="2763110" y="2795262"/>
                </a:cubicBezTo>
                <a:cubicBezTo>
                  <a:pt x="2754776" y="2764571"/>
                  <a:pt x="2751071" y="2733284"/>
                  <a:pt x="2750112" y="2702328"/>
                </a:cubicBezTo>
                <a:lnTo>
                  <a:pt x="2748293" y="2700079"/>
                </a:lnTo>
                <a:lnTo>
                  <a:pt x="2750079" y="2698855"/>
                </a:lnTo>
                <a:cubicBezTo>
                  <a:pt x="2749881" y="2689859"/>
                  <a:pt x="2749848" y="2680929"/>
                  <a:pt x="2750046" y="2672033"/>
                </a:cubicBezTo>
                <a:cubicBezTo>
                  <a:pt x="2750278" y="2658175"/>
                  <a:pt x="2751138" y="2644483"/>
                  <a:pt x="2752130" y="2630824"/>
                </a:cubicBezTo>
                <a:cubicBezTo>
                  <a:pt x="2730831" y="2632577"/>
                  <a:pt x="2708573" y="2632246"/>
                  <a:pt x="2687307" y="2632246"/>
                </a:cubicBezTo>
                <a:cubicBezTo>
                  <a:pt x="2685587" y="2632246"/>
                  <a:pt x="2691011" y="2643392"/>
                  <a:pt x="2689291" y="2643392"/>
                </a:cubicBezTo>
                <a:cubicBezTo>
                  <a:pt x="2676492" y="2622820"/>
                  <a:pt x="2642162" y="2629005"/>
                  <a:pt x="2628040" y="2648650"/>
                </a:cubicBezTo>
                <a:cubicBezTo>
                  <a:pt x="2613885" y="2668296"/>
                  <a:pt x="2613819" y="2694390"/>
                  <a:pt x="2613753" y="2718599"/>
                </a:cubicBezTo>
                <a:cubicBezTo>
                  <a:pt x="2613687" y="2742776"/>
                  <a:pt x="2612198" y="2769201"/>
                  <a:pt x="2596191" y="2787391"/>
                </a:cubicBezTo>
                <a:cubicBezTo>
                  <a:pt x="2575686" y="2810708"/>
                  <a:pt x="2540397" y="2811171"/>
                  <a:pt x="2510301" y="2818843"/>
                </a:cubicBezTo>
                <a:cubicBezTo>
                  <a:pt x="2419648" y="2841829"/>
                  <a:pt x="2364780" y="2955170"/>
                  <a:pt x="2402979" y="3040465"/>
                </a:cubicBezTo>
                <a:cubicBezTo>
                  <a:pt x="2443130" y="3130126"/>
                  <a:pt x="2563283" y="3183704"/>
                  <a:pt x="2559943" y="3281864"/>
                </a:cubicBezTo>
                <a:cubicBezTo>
                  <a:pt x="2558356" y="3329126"/>
                  <a:pt x="2526672" y="3369078"/>
                  <a:pt x="2501106" y="3408864"/>
                </a:cubicBezTo>
                <a:cubicBezTo>
                  <a:pt x="2475508" y="3448651"/>
                  <a:pt x="2454672" y="3499517"/>
                  <a:pt x="2475574" y="3541950"/>
                </a:cubicBezTo>
                <a:cubicBezTo>
                  <a:pt x="2495385" y="3582067"/>
                  <a:pt x="2543638" y="3597248"/>
                  <a:pt x="2586335" y="3610741"/>
                </a:cubicBezTo>
                <a:cubicBezTo>
                  <a:pt x="2696799" y="3645567"/>
                  <a:pt x="2802698" y="3694912"/>
                  <a:pt x="2900429" y="3757122"/>
                </a:cubicBezTo>
                <a:cubicBezTo>
                  <a:pt x="2926226" y="3773559"/>
                  <a:pt x="2952023" y="3791452"/>
                  <a:pt x="2969783" y="3816356"/>
                </a:cubicBezTo>
                <a:cubicBezTo>
                  <a:pt x="2998027" y="3856109"/>
                  <a:pt x="3003319" y="3910184"/>
                  <a:pt x="3037119" y="3945307"/>
                </a:cubicBezTo>
                <a:cubicBezTo>
                  <a:pt x="3079882" y="3989724"/>
                  <a:pt x="3156744" y="3991510"/>
                  <a:pt x="3192595" y="4041648"/>
                </a:cubicBezTo>
                <a:cubicBezTo>
                  <a:pt x="3208668" y="4064171"/>
                  <a:pt x="3213365" y="4092647"/>
                  <a:pt x="3216771" y="4120097"/>
                </a:cubicBezTo>
                <a:cubicBezTo>
                  <a:pt x="3227421" y="4206881"/>
                  <a:pt x="3228975" y="4294723"/>
                  <a:pt x="3221732" y="4381870"/>
                </a:cubicBezTo>
                <a:cubicBezTo>
                  <a:pt x="3224742" y="4381671"/>
                  <a:pt x="3227718" y="4381539"/>
                  <a:pt x="3230761" y="4381307"/>
                </a:cubicBezTo>
                <a:cubicBezTo>
                  <a:pt x="3253284" y="4379654"/>
                  <a:pt x="3276203" y="4376677"/>
                  <a:pt x="3299487" y="4375983"/>
                </a:cubicBezTo>
                <a:cubicBezTo>
                  <a:pt x="3311095" y="4375619"/>
                  <a:pt x="3322836" y="4375917"/>
                  <a:pt x="3334478" y="4377769"/>
                </a:cubicBezTo>
                <a:cubicBezTo>
                  <a:pt x="3340265" y="4378794"/>
                  <a:pt x="3345987" y="4380216"/>
                  <a:pt x="3351510" y="4382366"/>
                </a:cubicBezTo>
                <a:cubicBezTo>
                  <a:pt x="3357033" y="4384482"/>
                  <a:pt x="3362027" y="4387624"/>
                  <a:pt x="3366889" y="4390733"/>
                </a:cubicBezTo>
                <a:cubicBezTo>
                  <a:pt x="3376480" y="4397149"/>
                  <a:pt x="3384947" y="4404921"/>
                  <a:pt x="3394075" y="4411701"/>
                </a:cubicBezTo>
                <a:cubicBezTo>
                  <a:pt x="3403104" y="4418481"/>
                  <a:pt x="3413257" y="4424468"/>
                  <a:pt x="3424734" y="4425857"/>
                </a:cubicBezTo>
                <a:cubicBezTo>
                  <a:pt x="3413224" y="4424864"/>
                  <a:pt x="3402707" y="4419176"/>
                  <a:pt x="3393381" y="4412661"/>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28" name="Google Shape;1328;p42"/>
          <p:cNvSpPr txBox="1"/>
          <p:nvPr/>
        </p:nvSpPr>
        <p:spPr>
          <a:xfrm>
            <a:off x="3279536" y="1219508"/>
            <a:ext cx="5632929" cy="44451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200"/>
              <a:buFont typeface="Arial"/>
              <a:buNone/>
            </a:pPr>
            <a:r>
              <a:rPr lang="en-US" sz="1200">
                <a:solidFill>
                  <a:schemeClr val="lt1"/>
                </a:solidFill>
                <a:latin typeface="Montserrat"/>
                <a:ea typeface="Montserrat"/>
                <a:cs typeface="Montserrat"/>
                <a:sym typeface="Montserrat"/>
              </a:rPr>
              <a:t>HALLOWEEN PRESENTATION TEMPLATE</a:t>
            </a:r>
            <a:endParaRPr/>
          </a:p>
        </p:txBody>
      </p:sp>
      <p:sp>
        <p:nvSpPr>
          <p:cNvPr id="1329" name="Google Shape;1329;p42"/>
          <p:cNvSpPr txBox="1"/>
          <p:nvPr/>
        </p:nvSpPr>
        <p:spPr>
          <a:xfrm>
            <a:off x="1508567" y="1619853"/>
            <a:ext cx="9174866" cy="85616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6600"/>
              <a:buFont typeface="Flavors"/>
              <a:buNone/>
            </a:pPr>
            <a:r>
              <a:rPr b="1" lang="en-US" sz="6600">
                <a:solidFill>
                  <a:srgbClr val="F2F2F2"/>
                </a:solidFill>
                <a:latin typeface="Flavors"/>
                <a:ea typeface="Flavors"/>
                <a:cs typeface="Flavors"/>
                <a:sym typeface="Flavors"/>
              </a:rPr>
              <a:t>Pocong</a:t>
            </a:r>
            <a:endParaRPr/>
          </a:p>
        </p:txBody>
      </p:sp>
      <p:sp>
        <p:nvSpPr>
          <p:cNvPr id="1330" name="Google Shape;1330;p42"/>
          <p:cNvSpPr/>
          <p:nvPr/>
        </p:nvSpPr>
        <p:spPr>
          <a:xfrm>
            <a:off x="9157184" y="-1"/>
            <a:ext cx="3034815" cy="1360461"/>
          </a:xfrm>
          <a:custGeom>
            <a:rect b="b" l="l" r="r" t="t"/>
            <a:pathLst>
              <a:path extrusionOk="0" h="1203300" w="2684232">
                <a:moveTo>
                  <a:pt x="2349606" y="622839"/>
                </a:moveTo>
                <a:cubicBezTo>
                  <a:pt x="2329775" y="621341"/>
                  <a:pt x="2308299" y="624426"/>
                  <a:pt x="2289421" y="629484"/>
                </a:cubicBezTo>
                <a:cubicBezTo>
                  <a:pt x="2222157" y="648244"/>
                  <a:pt x="2209324" y="695777"/>
                  <a:pt x="2265132" y="734491"/>
                </a:cubicBezTo>
                <a:cubicBezTo>
                  <a:pt x="2318494" y="771282"/>
                  <a:pt x="2414181" y="778966"/>
                  <a:pt x="2415867" y="693272"/>
                </a:cubicBezTo>
                <a:cubicBezTo>
                  <a:pt x="2417362" y="675282"/>
                  <a:pt x="2411620" y="657437"/>
                  <a:pt x="2399916" y="643695"/>
                </a:cubicBezTo>
                <a:cubicBezTo>
                  <a:pt x="2387621" y="630420"/>
                  <a:pt x="2369437" y="624338"/>
                  <a:pt x="2349606" y="622839"/>
                </a:cubicBezTo>
                <a:close/>
                <a:moveTo>
                  <a:pt x="632961" y="528501"/>
                </a:moveTo>
                <a:cubicBezTo>
                  <a:pt x="621806" y="530139"/>
                  <a:pt x="611063" y="534616"/>
                  <a:pt x="601003" y="542639"/>
                </a:cubicBezTo>
                <a:cubicBezTo>
                  <a:pt x="581590" y="558059"/>
                  <a:pt x="579577" y="579034"/>
                  <a:pt x="580205" y="598198"/>
                </a:cubicBezTo>
                <a:cubicBezTo>
                  <a:pt x="584684" y="722007"/>
                  <a:pt x="663370" y="839925"/>
                  <a:pt x="795478" y="921067"/>
                </a:cubicBezTo>
                <a:cubicBezTo>
                  <a:pt x="824524" y="940326"/>
                  <a:pt x="857260" y="953313"/>
                  <a:pt x="891598" y="959198"/>
                </a:cubicBezTo>
                <a:cubicBezTo>
                  <a:pt x="929119" y="964333"/>
                  <a:pt x="974841" y="957513"/>
                  <a:pt x="999928" y="936155"/>
                </a:cubicBezTo>
                <a:cubicBezTo>
                  <a:pt x="1038717" y="903115"/>
                  <a:pt x="1011688" y="858532"/>
                  <a:pt x="982327" y="825159"/>
                </a:cubicBezTo>
                <a:cubicBezTo>
                  <a:pt x="954431" y="793357"/>
                  <a:pt x="925572" y="761966"/>
                  <a:pt x="895749" y="730988"/>
                </a:cubicBezTo>
                <a:cubicBezTo>
                  <a:pt x="875594" y="710000"/>
                  <a:pt x="854947" y="689235"/>
                  <a:pt x="833808" y="668695"/>
                </a:cubicBezTo>
                <a:cubicBezTo>
                  <a:pt x="809261" y="644664"/>
                  <a:pt x="711044" y="517034"/>
                  <a:pt x="632961" y="528501"/>
                </a:cubicBezTo>
                <a:close/>
                <a:moveTo>
                  <a:pt x="11993" y="0"/>
                </a:moveTo>
                <a:lnTo>
                  <a:pt x="2684232" y="0"/>
                </a:lnTo>
                <a:lnTo>
                  <a:pt x="2684232" y="947620"/>
                </a:lnTo>
                <a:lnTo>
                  <a:pt x="2601614" y="907210"/>
                </a:lnTo>
                <a:cubicBezTo>
                  <a:pt x="2200319" y="735132"/>
                  <a:pt x="1961941" y="1001013"/>
                  <a:pt x="1252661" y="1181840"/>
                </a:cubicBezTo>
                <a:cubicBezTo>
                  <a:pt x="496097" y="1374721"/>
                  <a:pt x="0" y="204003"/>
                  <a:pt x="0" y="204003"/>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1" name="Google Shape;1331;p42"/>
          <p:cNvSpPr/>
          <p:nvPr/>
        </p:nvSpPr>
        <p:spPr>
          <a:xfrm rot="5400000">
            <a:off x="10228266" y="68109"/>
            <a:ext cx="2033436" cy="1894030"/>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2" name="Google Shape;1332;p42"/>
          <p:cNvSpPr/>
          <p:nvPr/>
        </p:nvSpPr>
        <p:spPr>
          <a:xfrm>
            <a:off x="10741624" y="490158"/>
            <a:ext cx="28644" cy="3894147"/>
          </a:xfrm>
          <a:custGeom>
            <a:rect b="b" l="l" r="r" t="t"/>
            <a:pathLst>
              <a:path extrusionOk="0" h="699611" w="4758">
                <a:moveTo>
                  <a:pt x="2094" y="3619"/>
                </a:moveTo>
                <a:cubicBezTo>
                  <a:pt x="1448" y="4252"/>
                  <a:pt x="748" y="4826"/>
                  <a:pt x="0" y="5334"/>
                </a:cubicBezTo>
                <a:lnTo>
                  <a:pt x="0" y="699611"/>
                </a:lnTo>
                <a:lnTo>
                  <a:pt x="4758" y="699611"/>
                </a:lnTo>
                <a:lnTo>
                  <a:pt x="4758"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3" name="Google Shape;1333;p42"/>
          <p:cNvSpPr/>
          <p:nvPr/>
        </p:nvSpPr>
        <p:spPr>
          <a:xfrm>
            <a:off x="10648968" y="0"/>
            <a:ext cx="1543032" cy="2356495"/>
          </a:xfrm>
          <a:custGeom>
            <a:rect b="b" l="l" r="r" t="t"/>
            <a:pathLst>
              <a:path extrusionOk="0" h="865346" w="566628">
                <a:moveTo>
                  <a:pt x="565378" y="259080"/>
                </a:moveTo>
                <a:cubicBezTo>
                  <a:pt x="563950" y="252603"/>
                  <a:pt x="558621" y="250793"/>
                  <a:pt x="553482" y="248984"/>
                </a:cubicBezTo>
                <a:cubicBezTo>
                  <a:pt x="528072" y="240220"/>
                  <a:pt x="502568" y="232029"/>
                  <a:pt x="477350" y="222695"/>
                </a:cubicBezTo>
                <a:cubicBezTo>
                  <a:pt x="442709" y="209741"/>
                  <a:pt x="408260" y="196024"/>
                  <a:pt x="373810" y="182499"/>
                </a:cubicBezTo>
                <a:cubicBezTo>
                  <a:pt x="332603" y="166307"/>
                  <a:pt x="291491" y="150209"/>
                  <a:pt x="250095" y="133541"/>
                </a:cubicBezTo>
                <a:cubicBezTo>
                  <a:pt x="207726" y="117684"/>
                  <a:pt x="168368" y="94718"/>
                  <a:pt x="133707" y="65627"/>
                </a:cubicBezTo>
                <a:cubicBezTo>
                  <a:pt x="113166" y="48109"/>
                  <a:pt x="95419" y="27551"/>
                  <a:pt x="81081" y="4667"/>
                </a:cubicBezTo>
                <a:cubicBezTo>
                  <a:pt x="80034" y="2953"/>
                  <a:pt x="77750" y="2096"/>
                  <a:pt x="74895" y="0"/>
                </a:cubicBezTo>
                <a:cubicBezTo>
                  <a:pt x="73597" y="7318"/>
                  <a:pt x="75859" y="14817"/>
                  <a:pt x="80986" y="20193"/>
                </a:cubicBezTo>
                <a:cubicBezTo>
                  <a:pt x="92185" y="35588"/>
                  <a:pt x="104427" y="50196"/>
                  <a:pt x="117625" y="63913"/>
                </a:cubicBezTo>
                <a:cubicBezTo>
                  <a:pt x="140175" y="85840"/>
                  <a:pt x="165827" y="104326"/>
                  <a:pt x="193756" y="118777"/>
                </a:cubicBezTo>
                <a:cubicBezTo>
                  <a:pt x="201788" y="122230"/>
                  <a:pt x="209389" y="126609"/>
                  <a:pt x="216406" y="131826"/>
                </a:cubicBezTo>
                <a:cubicBezTo>
                  <a:pt x="219241" y="147193"/>
                  <a:pt x="214204" y="162961"/>
                  <a:pt x="202988" y="173831"/>
                </a:cubicBezTo>
                <a:lnTo>
                  <a:pt x="193471" y="170402"/>
                </a:lnTo>
                <a:cubicBezTo>
                  <a:pt x="168452" y="160192"/>
                  <a:pt x="144215" y="148158"/>
                  <a:pt x="120955" y="134398"/>
                </a:cubicBezTo>
                <a:cubicBezTo>
                  <a:pt x="108125" y="127817"/>
                  <a:pt x="95757" y="120370"/>
                  <a:pt x="83936" y="112109"/>
                </a:cubicBezTo>
                <a:cubicBezTo>
                  <a:pt x="60086" y="94784"/>
                  <a:pt x="35237" y="78882"/>
                  <a:pt x="9517" y="64484"/>
                </a:cubicBezTo>
                <a:cubicBezTo>
                  <a:pt x="6281" y="62674"/>
                  <a:pt x="2950" y="60960"/>
                  <a:pt x="0" y="59246"/>
                </a:cubicBezTo>
                <a:cubicBezTo>
                  <a:pt x="26456" y="87820"/>
                  <a:pt x="58051" y="109347"/>
                  <a:pt x="88504" y="132112"/>
                </a:cubicBezTo>
                <a:cubicBezTo>
                  <a:pt x="91009" y="133792"/>
                  <a:pt x="93651" y="135258"/>
                  <a:pt x="96403" y="136493"/>
                </a:cubicBezTo>
                <a:cubicBezTo>
                  <a:pt x="120670" y="149638"/>
                  <a:pt x="144937" y="162878"/>
                  <a:pt x="169394" y="175546"/>
                </a:cubicBezTo>
                <a:cubicBezTo>
                  <a:pt x="178697" y="180172"/>
                  <a:pt x="186955" y="186655"/>
                  <a:pt x="193661" y="194596"/>
                </a:cubicBezTo>
                <a:cubicBezTo>
                  <a:pt x="199772" y="201184"/>
                  <a:pt x="201616" y="210674"/>
                  <a:pt x="198419" y="219075"/>
                </a:cubicBezTo>
                <a:cubicBezTo>
                  <a:pt x="197194" y="225390"/>
                  <a:pt x="193624" y="231006"/>
                  <a:pt x="188427" y="234791"/>
                </a:cubicBezTo>
                <a:cubicBezTo>
                  <a:pt x="163668" y="233081"/>
                  <a:pt x="139164" y="228706"/>
                  <a:pt x="115340" y="221742"/>
                </a:cubicBezTo>
                <a:cubicBezTo>
                  <a:pt x="105063" y="218789"/>
                  <a:pt x="94785" y="215646"/>
                  <a:pt x="84412" y="212884"/>
                </a:cubicBezTo>
                <a:cubicBezTo>
                  <a:pt x="79974" y="212183"/>
                  <a:pt x="75485" y="211864"/>
                  <a:pt x="70993" y="211931"/>
                </a:cubicBezTo>
                <a:cubicBezTo>
                  <a:pt x="73542" y="214141"/>
                  <a:pt x="76211" y="216208"/>
                  <a:pt x="78987" y="218123"/>
                </a:cubicBezTo>
                <a:cubicBezTo>
                  <a:pt x="97140" y="228599"/>
                  <a:pt x="116826" y="236152"/>
                  <a:pt x="137324" y="240506"/>
                </a:cubicBezTo>
                <a:cubicBezTo>
                  <a:pt x="147792" y="242888"/>
                  <a:pt x="158165" y="245364"/>
                  <a:pt x="168443" y="248031"/>
                </a:cubicBezTo>
                <a:cubicBezTo>
                  <a:pt x="172809" y="249937"/>
                  <a:pt x="177330" y="251466"/>
                  <a:pt x="181956" y="252603"/>
                </a:cubicBezTo>
                <a:cubicBezTo>
                  <a:pt x="204476" y="254801"/>
                  <a:pt x="226372" y="261266"/>
                  <a:pt x="246478" y="271653"/>
                </a:cubicBezTo>
                <a:cubicBezTo>
                  <a:pt x="258755" y="277844"/>
                  <a:pt x="271412" y="283369"/>
                  <a:pt x="283688" y="289751"/>
                </a:cubicBezTo>
                <a:cubicBezTo>
                  <a:pt x="315477" y="306814"/>
                  <a:pt x="341852" y="332454"/>
                  <a:pt x="359820" y="363760"/>
                </a:cubicBezTo>
                <a:cubicBezTo>
                  <a:pt x="372068" y="385363"/>
                  <a:pt x="383124" y="407621"/>
                  <a:pt x="392937" y="430435"/>
                </a:cubicBezTo>
                <a:cubicBezTo>
                  <a:pt x="402248" y="451641"/>
                  <a:pt x="408373" y="474109"/>
                  <a:pt x="411114" y="497110"/>
                </a:cubicBezTo>
                <a:cubicBezTo>
                  <a:pt x="414540" y="522637"/>
                  <a:pt x="416158" y="548354"/>
                  <a:pt x="419109" y="573977"/>
                </a:cubicBezTo>
                <a:cubicBezTo>
                  <a:pt x="420246" y="582670"/>
                  <a:pt x="419499" y="591506"/>
                  <a:pt x="416920" y="599885"/>
                </a:cubicBezTo>
                <a:cubicBezTo>
                  <a:pt x="413917" y="608823"/>
                  <a:pt x="411844" y="618047"/>
                  <a:pt x="410734" y="627412"/>
                </a:cubicBezTo>
                <a:cubicBezTo>
                  <a:pt x="409433" y="638613"/>
                  <a:pt x="406781" y="649615"/>
                  <a:pt x="402835" y="660178"/>
                </a:cubicBezTo>
                <a:cubicBezTo>
                  <a:pt x="392652" y="689800"/>
                  <a:pt x="381994" y="719233"/>
                  <a:pt x="372097" y="748856"/>
                </a:cubicBezTo>
                <a:cubicBezTo>
                  <a:pt x="364198" y="772668"/>
                  <a:pt x="357061" y="796481"/>
                  <a:pt x="349637" y="820579"/>
                </a:cubicBezTo>
                <a:cubicBezTo>
                  <a:pt x="347911" y="825303"/>
                  <a:pt x="346511" y="830140"/>
                  <a:pt x="345450" y="835057"/>
                </a:cubicBezTo>
                <a:cubicBezTo>
                  <a:pt x="343793" y="840225"/>
                  <a:pt x="346242" y="845820"/>
                  <a:pt x="351160" y="848106"/>
                </a:cubicBezTo>
                <a:cubicBezTo>
                  <a:pt x="356870" y="838581"/>
                  <a:pt x="363246" y="829532"/>
                  <a:pt x="368385" y="819531"/>
                </a:cubicBezTo>
                <a:cubicBezTo>
                  <a:pt x="374741" y="807585"/>
                  <a:pt x="384342" y="797679"/>
                  <a:pt x="396078" y="790956"/>
                </a:cubicBezTo>
                <a:cubicBezTo>
                  <a:pt x="412371" y="781962"/>
                  <a:pt x="431339" y="779090"/>
                  <a:pt x="449561" y="782860"/>
                </a:cubicBezTo>
                <a:cubicBezTo>
                  <a:pt x="461662" y="783775"/>
                  <a:pt x="473084" y="788818"/>
                  <a:pt x="481917" y="797147"/>
                </a:cubicBezTo>
                <a:cubicBezTo>
                  <a:pt x="499618" y="816197"/>
                  <a:pt x="517795" y="834200"/>
                  <a:pt x="519984" y="862870"/>
                </a:cubicBezTo>
                <a:cubicBezTo>
                  <a:pt x="519984" y="863441"/>
                  <a:pt x="520650" y="863917"/>
                  <a:pt x="521601" y="865346"/>
                </a:cubicBezTo>
                <a:cubicBezTo>
                  <a:pt x="527882" y="863727"/>
                  <a:pt x="527882" y="858965"/>
                  <a:pt x="528263" y="854678"/>
                </a:cubicBezTo>
                <a:cubicBezTo>
                  <a:pt x="529595" y="835628"/>
                  <a:pt x="530737" y="817245"/>
                  <a:pt x="531974" y="798576"/>
                </a:cubicBezTo>
                <a:cubicBezTo>
                  <a:pt x="531974" y="790385"/>
                  <a:pt x="533116" y="782193"/>
                  <a:pt x="533497" y="774097"/>
                </a:cubicBezTo>
                <a:cubicBezTo>
                  <a:pt x="535400" y="738283"/>
                  <a:pt x="538446" y="702469"/>
                  <a:pt x="538921" y="666560"/>
                </a:cubicBezTo>
                <a:cubicBezTo>
                  <a:pt x="539397" y="630650"/>
                  <a:pt x="539873" y="594932"/>
                  <a:pt x="542442" y="559213"/>
                </a:cubicBezTo>
                <a:cubicBezTo>
                  <a:pt x="548438" y="474440"/>
                  <a:pt x="554053" y="389668"/>
                  <a:pt x="560048" y="304895"/>
                </a:cubicBezTo>
                <a:cubicBezTo>
                  <a:pt x="560342" y="292928"/>
                  <a:pt x="562459" y="281075"/>
                  <a:pt x="566329" y="269748"/>
                </a:cubicBezTo>
                <a:cubicBezTo>
                  <a:pt x="566941" y="266169"/>
                  <a:pt x="566612" y="262493"/>
                  <a:pt x="565378" y="259080"/>
                </a:cubicBezTo>
                <a:close/>
                <a:moveTo>
                  <a:pt x="546345" y="270415"/>
                </a:moveTo>
                <a:cubicBezTo>
                  <a:pt x="544520" y="286682"/>
                  <a:pt x="538265" y="302135"/>
                  <a:pt x="528263" y="315087"/>
                </a:cubicBezTo>
                <a:cubicBezTo>
                  <a:pt x="519021" y="297472"/>
                  <a:pt x="505046" y="282791"/>
                  <a:pt x="487913" y="272701"/>
                </a:cubicBezTo>
                <a:cubicBezTo>
                  <a:pt x="509706" y="270891"/>
                  <a:pt x="528263" y="265747"/>
                  <a:pt x="546534" y="270415"/>
                </a:cubicBezTo>
                <a:close/>
                <a:moveTo>
                  <a:pt x="446801" y="271653"/>
                </a:moveTo>
                <a:cubicBezTo>
                  <a:pt x="466467" y="274323"/>
                  <a:pt x="485028" y="282327"/>
                  <a:pt x="500475" y="294799"/>
                </a:cubicBezTo>
                <a:cubicBezTo>
                  <a:pt x="520461" y="310231"/>
                  <a:pt x="526655" y="337709"/>
                  <a:pt x="515225" y="360236"/>
                </a:cubicBezTo>
                <a:cubicBezTo>
                  <a:pt x="510467" y="371761"/>
                  <a:pt x="505709" y="383286"/>
                  <a:pt x="500855" y="394716"/>
                </a:cubicBezTo>
                <a:cubicBezTo>
                  <a:pt x="498816" y="398311"/>
                  <a:pt x="496560" y="401779"/>
                  <a:pt x="494098" y="405098"/>
                </a:cubicBezTo>
                <a:cubicBezTo>
                  <a:pt x="492290" y="400526"/>
                  <a:pt x="490863" y="397955"/>
                  <a:pt x="490101" y="395573"/>
                </a:cubicBezTo>
                <a:cubicBezTo>
                  <a:pt x="482053" y="359727"/>
                  <a:pt x="461883" y="327763"/>
                  <a:pt x="433002" y="305086"/>
                </a:cubicBezTo>
                <a:cubicBezTo>
                  <a:pt x="421011" y="295561"/>
                  <a:pt x="409497" y="286036"/>
                  <a:pt x="397791" y="276511"/>
                </a:cubicBezTo>
                <a:cubicBezTo>
                  <a:pt x="396078" y="274987"/>
                  <a:pt x="394651" y="273082"/>
                  <a:pt x="391606" y="269653"/>
                </a:cubicBezTo>
                <a:cubicBezTo>
                  <a:pt x="410028" y="269206"/>
                  <a:pt x="428460" y="269874"/>
                  <a:pt x="446801" y="271653"/>
                </a:cubicBezTo>
                <a:close/>
                <a:moveTo>
                  <a:pt x="378663" y="254508"/>
                </a:moveTo>
                <a:cubicBezTo>
                  <a:pt x="377711" y="254508"/>
                  <a:pt x="376855" y="253174"/>
                  <a:pt x="375237" y="251936"/>
                </a:cubicBezTo>
                <a:cubicBezTo>
                  <a:pt x="376284" y="248888"/>
                  <a:pt x="377236" y="245555"/>
                  <a:pt x="378568" y="241268"/>
                </a:cubicBezTo>
                <a:cubicBezTo>
                  <a:pt x="403786" y="244888"/>
                  <a:pt x="428053" y="251555"/>
                  <a:pt x="452797" y="255937"/>
                </a:cubicBezTo>
                <a:lnTo>
                  <a:pt x="452797" y="255937"/>
                </a:lnTo>
                <a:lnTo>
                  <a:pt x="452797" y="255937"/>
                </a:lnTo>
                <a:lnTo>
                  <a:pt x="458031" y="257270"/>
                </a:lnTo>
                <a:cubicBezTo>
                  <a:pt x="458031" y="257270"/>
                  <a:pt x="458031" y="257937"/>
                  <a:pt x="458031" y="258318"/>
                </a:cubicBezTo>
                <a:lnTo>
                  <a:pt x="453177" y="255937"/>
                </a:lnTo>
                <a:lnTo>
                  <a:pt x="453177" y="255937"/>
                </a:lnTo>
                <a:cubicBezTo>
                  <a:pt x="451845" y="256985"/>
                  <a:pt x="450513" y="259080"/>
                  <a:pt x="449371" y="258985"/>
                </a:cubicBezTo>
                <a:cubicBezTo>
                  <a:pt x="425580" y="257461"/>
                  <a:pt x="402074" y="255937"/>
                  <a:pt x="378663" y="254318"/>
                </a:cubicBezTo>
                <a:close/>
                <a:moveTo>
                  <a:pt x="429672" y="225933"/>
                </a:moveTo>
                <a:cubicBezTo>
                  <a:pt x="430427" y="223814"/>
                  <a:pt x="431317" y="221746"/>
                  <a:pt x="432337" y="219742"/>
                </a:cubicBezTo>
                <a:cubicBezTo>
                  <a:pt x="466144" y="226808"/>
                  <a:pt x="498854" y="238372"/>
                  <a:pt x="529595" y="254127"/>
                </a:cubicBezTo>
                <a:cubicBezTo>
                  <a:pt x="494925" y="251689"/>
                  <a:pt x="460605" y="245623"/>
                  <a:pt x="427197" y="236029"/>
                </a:cubicBezTo>
                <a:cubicBezTo>
                  <a:pt x="428149" y="231267"/>
                  <a:pt x="428720" y="228314"/>
                  <a:pt x="429672" y="225362"/>
                </a:cubicBezTo>
                <a:close/>
                <a:moveTo>
                  <a:pt x="373714" y="194501"/>
                </a:moveTo>
                <a:cubicBezTo>
                  <a:pt x="385895" y="199168"/>
                  <a:pt x="398172" y="204026"/>
                  <a:pt x="410163" y="208978"/>
                </a:cubicBezTo>
                <a:cubicBezTo>
                  <a:pt x="420250" y="213360"/>
                  <a:pt x="421297" y="216789"/>
                  <a:pt x="417015" y="228028"/>
                </a:cubicBezTo>
                <a:cubicBezTo>
                  <a:pt x="416010" y="229929"/>
                  <a:pt x="414762" y="231690"/>
                  <a:pt x="413303" y="233267"/>
                </a:cubicBezTo>
                <a:cubicBezTo>
                  <a:pt x="398138" y="231083"/>
                  <a:pt x="383132" y="227901"/>
                  <a:pt x="368385" y="223742"/>
                </a:cubicBezTo>
                <a:cubicBezTo>
                  <a:pt x="368751" y="218097"/>
                  <a:pt x="368751" y="212433"/>
                  <a:pt x="368385" y="206788"/>
                </a:cubicBezTo>
                <a:cubicBezTo>
                  <a:pt x="367648" y="202713"/>
                  <a:pt x="366500" y="198724"/>
                  <a:pt x="364959" y="194882"/>
                </a:cubicBezTo>
                <a:cubicBezTo>
                  <a:pt x="368575" y="190405"/>
                  <a:pt x="371335" y="192976"/>
                  <a:pt x="373714" y="193929"/>
                </a:cubicBezTo>
                <a:close/>
                <a:moveTo>
                  <a:pt x="368385" y="241364"/>
                </a:moveTo>
                <a:cubicBezTo>
                  <a:pt x="368174" y="247409"/>
                  <a:pt x="363107" y="252140"/>
                  <a:pt x="357066" y="251929"/>
                </a:cubicBezTo>
                <a:cubicBezTo>
                  <a:pt x="356714" y="251916"/>
                  <a:pt x="356363" y="251887"/>
                  <a:pt x="356014" y="251841"/>
                </a:cubicBezTo>
                <a:cubicBezTo>
                  <a:pt x="345355" y="251841"/>
                  <a:pt x="334792" y="251270"/>
                  <a:pt x="324038" y="250889"/>
                </a:cubicBezTo>
                <a:cubicBezTo>
                  <a:pt x="320803" y="242697"/>
                  <a:pt x="317852" y="235363"/>
                  <a:pt x="314521" y="228028"/>
                </a:cubicBezTo>
                <a:cubicBezTo>
                  <a:pt x="333200" y="228228"/>
                  <a:pt x="351599" y="232588"/>
                  <a:pt x="368385" y="240792"/>
                </a:cubicBezTo>
                <a:close/>
                <a:moveTo>
                  <a:pt x="309383" y="168212"/>
                </a:moveTo>
                <a:cubicBezTo>
                  <a:pt x="318899" y="172117"/>
                  <a:pt x="329177" y="176593"/>
                  <a:pt x="339169" y="180499"/>
                </a:cubicBezTo>
                <a:cubicBezTo>
                  <a:pt x="347268" y="183511"/>
                  <a:pt x="353497" y="190134"/>
                  <a:pt x="356014" y="198406"/>
                </a:cubicBezTo>
                <a:cubicBezTo>
                  <a:pt x="360296" y="210503"/>
                  <a:pt x="358298" y="216599"/>
                  <a:pt x="343071" y="216789"/>
                </a:cubicBezTo>
                <a:cubicBezTo>
                  <a:pt x="342504" y="216883"/>
                  <a:pt x="341925" y="216883"/>
                  <a:pt x="341358" y="216789"/>
                </a:cubicBezTo>
                <a:lnTo>
                  <a:pt x="332698" y="214693"/>
                </a:lnTo>
                <a:lnTo>
                  <a:pt x="279691" y="200882"/>
                </a:lnTo>
                <a:lnTo>
                  <a:pt x="300532" y="166307"/>
                </a:lnTo>
                <a:cubicBezTo>
                  <a:pt x="303537" y="166654"/>
                  <a:pt x="306501" y="167292"/>
                  <a:pt x="309383" y="168212"/>
                </a:cubicBezTo>
                <a:close/>
                <a:moveTo>
                  <a:pt x="229443" y="138303"/>
                </a:moveTo>
                <a:cubicBezTo>
                  <a:pt x="229443" y="138303"/>
                  <a:pt x="231157" y="137255"/>
                  <a:pt x="231918" y="137541"/>
                </a:cubicBezTo>
                <a:cubicBezTo>
                  <a:pt x="247525" y="143732"/>
                  <a:pt x="263037" y="149924"/>
                  <a:pt x="278454" y="156591"/>
                </a:cubicBezTo>
                <a:cubicBezTo>
                  <a:pt x="285782" y="159639"/>
                  <a:pt x="287114" y="163640"/>
                  <a:pt x="283878" y="171355"/>
                </a:cubicBezTo>
                <a:cubicBezTo>
                  <a:pt x="281104" y="178245"/>
                  <a:pt x="276414" y="184195"/>
                  <a:pt x="270365" y="188500"/>
                </a:cubicBezTo>
                <a:cubicBezTo>
                  <a:pt x="264733" y="193117"/>
                  <a:pt x="257031" y="194286"/>
                  <a:pt x="250285" y="191548"/>
                </a:cubicBezTo>
                <a:cubicBezTo>
                  <a:pt x="239912" y="187262"/>
                  <a:pt x="228873" y="184595"/>
                  <a:pt x="218880" y="179546"/>
                </a:cubicBezTo>
                <a:cubicBezTo>
                  <a:pt x="222592" y="164592"/>
                  <a:pt x="225922" y="151447"/>
                  <a:pt x="229443" y="138303"/>
                </a:cubicBezTo>
                <a:close/>
                <a:moveTo>
                  <a:pt x="237438" y="227838"/>
                </a:moveTo>
                <a:cubicBezTo>
                  <a:pt x="228370" y="234026"/>
                  <a:pt x="217443" y="236886"/>
                  <a:pt x="206509" y="235934"/>
                </a:cubicBezTo>
                <a:cubicBezTo>
                  <a:pt x="208545" y="228566"/>
                  <a:pt x="210009" y="221050"/>
                  <a:pt x="210887" y="213455"/>
                </a:cubicBezTo>
                <a:cubicBezTo>
                  <a:pt x="210643" y="206387"/>
                  <a:pt x="209848" y="199349"/>
                  <a:pt x="208508" y="192405"/>
                </a:cubicBezTo>
                <a:lnTo>
                  <a:pt x="241720" y="204121"/>
                </a:lnTo>
                <a:cubicBezTo>
                  <a:pt x="242291" y="208407"/>
                  <a:pt x="243053" y="212598"/>
                  <a:pt x="243243" y="216884"/>
                </a:cubicBezTo>
                <a:cubicBezTo>
                  <a:pt x="243475" y="221227"/>
                  <a:pt x="241225" y="225325"/>
                  <a:pt x="237438" y="227457"/>
                </a:cubicBezTo>
                <a:close/>
                <a:moveTo>
                  <a:pt x="241815" y="242126"/>
                </a:moveTo>
                <a:cubicBezTo>
                  <a:pt x="245870" y="237047"/>
                  <a:pt x="249379" y="231556"/>
                  <a:pt x="252283" y="225743"/>
                </a:cubicBezTo>
                <a:cubicBezTo>
                  <a:pt x="253773" y="220211"/>
                  <a:pt x="254573" y="214516"/>
                  <a:pt x="254663" y="208788"/>
                </a:cubicBezTo>
                <a:cubicBezTo>
                  <a:pt x="257517" y="208788"/>
                  <a:pt x="259707" y="209550"/>
                  <a:pt x="261895" y="210122"/>
                </a:cubicBezTo>
                <a:cubicBezTo>
                  <a:pt x="272744" y="213170"/>
                  <a:pt x="283688" y="215741"/>
                  <a:pt x="294251" y="219647"/>
                </a:cubicBezTo>
                <a:cubicBezTo>
                  <a:pt x="304815" y="223552"/>
                  <a:pt x="306433" y="232410"/>
                  <a:pt x="309573" y="241078"/>
                </a:cubicBezTo>
                <a:cubicBezTo>
                  <a:pt x="309573" y="242411"/>
                  <a:pt x="307860" y="245364"/>
                  <a:pt x="306242" y="246697"/>
                </a:cubicBezTo>
                <a:cubicBezTo>
                  <a:pt x="304695" y="247612"/>
                  <a:pt x="302863" y="247918"/>
                  <a:pt x="301103" y="247555"/>
                </a:cubicBezTo>
                <a:close/>
                <a:moveTo>
                  <a:pt x="261800" y="260033"/>
                </a:moveTo>
                <a:cubicBezTo>
                  <a:pt x="268176" y="260033"/>
                  <a:pt x="271316" y="259175"/>
                  <a:pt x="273886" y="259366"/>
                </a:cubicBezTo>
                <a:cubicBezTo>
                  <a:pt x="300437" y="261652"/>
                  <a:pt x="326988" y="264224"/>
                  <a:pt x="353444" y="266319"/>
                </a:cubicBezTo>
                <a:cubicBezTo>
                  <a:pt x="361212" y="266564"/>
                  <a:pt x="368745" y="269044"/>
                  <a:pt x="375142" y="273463"/>
                </a:cubicBezTo>
                <a:cubicBezTo>
                  <a:pt x="384658" y="280607"/>
                  <a:pt x="394936" y="287179"/>
                  <a:pt x="404548" y="294513"/>
                </a:cubicBezTo>
                <a:cubicBezTo>
                  <a:pt x="414160" y="301847"/>
                  <a:pt x="421202" y="308610"/>
                  <a:pt x="429672" y="315373"/>
                </a:cubicBezTo>
                <a:cubicBezTo>
                  <a:pt x="444304" y="327582"/>
                  <a:pt x="456204" y="342738"/>
                  <a:pt x="464597" y="359854"/>
                </a:cubicBezTo>
                <a:cubicBezTo>
                  <a:pt x="474087" y="380259"/>
                  <a:pt x="480777" y="401854"/>
                  <a:pt x="484487" y="424053"/>
                </a:cubicBezTo>
                <a:cubicBezTo>
                  <a:pt x="485239" y="428976"/>
                  <a:pt x="484647" y="434012"/>
                  <a:pt x="482774" y="438626"/>
                </a:cubicBezTo>
                <a:cubicBezTo>
                  <a:pt x="478301" y="450914"/>
                  <a:pt x="473257" y="462820"/>
                  <a:pt x="468023" y="474726"/>
                </a:cubicBezTo>
                <a:cubicBezTo>
                  <a:pt x="463646" y="475583"/>
                  <a:pt x="462694" y="472345"/>
                  <a:pt x="462218" y="469297"/>
                </a:cubicBezTo>
                <a:cubicBezTo>
                  <a:pt x="457314" y="448747"/>
                  <a:pt x="449899" y="428881"/>
                  <a:pt x="440140" y="410147"/>
                </a:cubicBezTo>
                <a:cubicBezTo>
                  <a:pt x="424913" y="375857"/>
                  <a:pt x="400932" y="348996"/>
                  <a:pt x="376474" y="322612"/>
                </a:cubicBezTo>
                <a:cubicBezTo>
                  <a:pt x="361997" y="308003"/>
                  <a:pt x="344839" y="296328"/>
                  <a:pt x="325941" y="288226"/>
                </a:cubicBezTo>
                <a:cubicBezTo>
                  <a:pt x="305957" y="278416"/>
                  <a:pt x="285591" y="270034"/>
                  <a:pt x="261800" y="259651"/>
                </a:cubicBezTo>
                <a:close/>
                <a:moveTo>
                  <a:pt x="408926" y="442532"/>
                </a:moveTo>
                <a:cubicBezTo>
                  <a:pt x="396420" y="409974"/>
                  <a:pt x="380837" y="378685"/>
                  <a:pt x="362390" y="349091"/>
                </a:cubicBezTo>
                <a:cubicBezTo>
                  <a:pt x="353492" y="335860"/>
                  <a:pt x="342866" y="323879"/>
                  <a:pt x="330795" y="313468"/>
                </a:cubicBezTo>
                <a:cubicBezTo>
                  <a:pt x="324762" y="309359"/>
                  <a:pt x="319828" y="303831"/>
                  <a:pt x="316425" y="297371"/>
                </a:cubicBezTo>
                <a:cubicBezTo>
                  <a:pt x="321504" y="298763"/>
                  <a:pt x="326467" y="300546"/>
                  <a:pt x="331271" y="302705"/>
                </a:cubicBezTo>
                <a:cubicBezTo>
                  <a:pt x="356853" y="317034"/>
                  <a:pt x="378901" y="336921"/>
                  <a:pt x="395793" y="360902"/>
                </a:cubicBezTo>
                <a:cubicBezTo>
                  <a:pt x="398933" y="365474"/>
                  <a:pt x="402455" y="369761"/>
                  <a:pt x="405976" y="373951"/>
                </a:cubicBezTo>
                <a:cubicBezTo>
                  <a:pt x="420397" y="393319"/>
                  <a:pt x="432175" y="414524"/>
                  <a:pt x="440996" y="437007"/>
                </a:cubicBezTo>
                <a:cubicBezTo>
                  <a:pt x="448610" y="453104"/>
                  <a:pt x="450513" y="470630"/>
                  <a:pt x="456794" y="486918"/>
                </a:cubicBezTo>
                <a:cubicBezTo>
                  <a:pt x="458743" y="492270"/>
                  <a:pt x="458743" y="498139"/>
                  <a:pt x="456794" y="503491"/>
                </a:cubicBezTo>
                <a:cubicBezTo>
                  <a:pt x="449751" y="523589"/>
                  <a:pt x="442805" y="543687"/>
                  <a:pt x="435667" y="563785"/>
                </a:cubicBezTo>
                <a:cubicBezTo>
                  <a:pt x="435667" y="565309"/>
                  <a:pt x="433383" y="566261"/>
                  <a:pt x="431385" y="568262"/>
                </a:cubicBezTo>
                <a:cubicBezTo>
                  <a:pt x="428123" y="557974"/>
                  <a:pt x="426486" y="547241"/>
                  <a:pt x="426531" y="536448"/>
                </a:cubicBezTo>
                <a:cubicBezTo>
                  <a:pt x="423581" y="504254"/>
                  <a:pt x="420821" y="471678"/>
                  <a:pt x="408926" y="442151"/>
                </a:cubicBezTo>
                <a:close/>
                <a:moveTo>
                  <a:pt x="523124" y="802767"/>
                </a:moveTo>
                <a:cubicBezTo>
                  <a:pt x="523124" y="808196"/>
                  <a:pt x="521221" y="812292"/>
                  <a:pt x="515510" y="813625"/>
                </a:cubicBezTo>
                <a:cubicBezTo>
                  <a:pt x="479348" y="761524"/>
                  <a:pt x="421773" y="760000"/>
                  <a:pt x="377236" y="790385"/>
                </a:cubicBezTo>
                <a:cubicBezTo>
                  <a:pt x="376905" y="788047"/>
                  <a:pt x="376905" y="785674"/>
                  <a:pt x="377236" y="783336"/>
                </a:cubicBezTo>
                <a:cubicBezTo>
                  <a:pt x="386752" y="754285"/>
                  <a:pt x="397030" y="725424"/>
                  <a:pt x="406832" y="696373"/>
                </a:cubicBezTo>
                <a:cubicBezTo>
                  <a:pt x="410328" y="686498"/>
                  <a:pt x="417029" y="678081"/>
                  <a:pt x="425865" y="672465"/>
                </a:cubicBezTo>
                <a:cubicBezTo>
                  <a:pt x="436927" y="663157"/>
                  <a:pt x="449936" y="656451"/>
                  <a:pt x="463931" y="652844"/>
                </a:cubicBezTo>
                <a:cubicBezTo>
                  <a:pt x="478856" y="651104"/>
                  <a:pt x="493850" y="655465"/>
                  <a:pt x="505518" y="664940"/>
                </a:cubicBezTo>
                <a:cubicBezTo>
                  <a:pt x="508342" y="667417"/>
                  <a:pt x="510252" y="670772"/>
                  <a:pt x="510943" y="674465"/>
                </a:cubicBezTo>
                <a:cubicBezTo>
                  <a:pt x="517097" y="696239"/>
                  <a:pt x="521051" y="718576"/>
                  <a:pt x="522743" y="741140"/>
                </a:cubicBezTo>
                <a:cubicBezTo>
                  <a:pt x="524038" y="761535"/>
                  <a:pt x="524038" y="781992"/>
                  <a:pt x="522743" y="802386"/>
                </a:cubicBezTo>
                <a:close/>
                <a:moveTo>
                  <a:pt x="529595" y="685895"/>
                </a:moveTo>
                <a:cubicBezTo>
                  <a:pt x="529283" y="688710"/>
                  <a:pt x="528579" y="691468"/>
                  <a:pt x="527502" y="694087"/>
                </a:cubicBezTo>
                <a:cubicBezTo>
                  <a:pt x="525251" y="687435"/>
                  <a:pt x="523377" y="680662"/>
                  <a:pt x="521887" y="673799"/>
                </a:cubicBezTo>
                <a:cubicBezTo>
                  <a:pt x="519971" y="662683"/>
                  <a:pt x="512447" y="653351"/>
                  <a:pt x="501997" y="649129"/>
                </a:cubicBezTo>
                <a:cubicBezTo>
                  <a:pt x="478853" y="636399"/>
                  <a:pt x="450288" y="639118"/>
                  <a:pt x="429957" y="655987"/>
                </a:cubicBezTo>
                <a:cubicBezTo>
                  <a:pt x="427828" y="657385"/>
                  <a:pt x="425565" y="658565"/>
                  <a:pt x="423200" y="659511"/>
                </a:cubicBezTo>
                <a:cubicBezTo>
                  <a:pt x="420970" y="657476"/>
                  <a:pt x="420565" y="654113"/>
                  <a:pt x="422249" y="651605"/>
                </a:cubicBezTo>
                <a:cubicBezTo>
                  <a:pt x="430433" y="627317"/>
                  <a:pt x="438902" y="603123"/>
                  <a:pt x="447087" y="578834"/>
                </a:cubicBezTo>
                <a:cubicBezTo>
                  <a:pt x="448985" y="572957"/>
                  <a:pt x="452639" y="567804"/>
                  <a:pt x="457555" y="564071"/>
                </a:cubicBezTo>
                <a:cubicBezTo>
                  <a:pt x="462885" y="560096"/>
                  <a:pt x="467970" y="555802"/>
                  <a:pt x="472781" y="551212"/>
                </a:cubicBezTo>
                <a:cubicBezTo>
                  <a:pt x="480343" y="543895"/>
                  <a:pt x="491313" y="541333"/>
                  <a:pt x="501330" y="544544"/>
                </a:cubicBezTo>
                <a:cubicBezTo>
                  <a:pt x="515841" y="547672"/>
                  <a:pt x="526703" y="559774"/>
                  <a:pt x="528262" y="574548"/>
                </a:cubicBezTo>
                <a:cubicBezTo>
                  <a:pt x="529462" y="580824"/>
                  <a:pt x="529972" y="587212"/>
                  <a:pt x="529785" y="593598"/>
                </a:cubicBezTo>
                <a:cubicBezTo>
                  <a:pt x="527424" y="624185"/>
                  <a:pt x="527233" y="654901"/>
                  <a:pt x="529214" y="685514"/>
                </a:cubicBezTo>
                <a:close/>
                <a:moveTo>
                  <a:pt x="533592" y="544735"/>
                </a:moveTo>
                <a:cubicBezTo>
                  <a:pt x="533592" y="545878"/>
                  <a:pt x="532450" y="546830"/>
                  <a:pt x="530928" y="549497"/>
                </a:cubicBezTo>
                <a:cubicBezTo>
                  <a:pt x="522235" y="538926"/>
                  <a:pt x="509204" y="532895"/>
                  <a:pt x="495527" y="533114"/>
                </a:cubicBezTo>
                <a:cubicBezTo>
                  <a:pt x="480897" y="531380"/>
                  <a:pt x="466748" y="538994"/>
                  <a:pt x="460125" y="552164"/>
                </a:cubicBezTo>
                <a:cubicBezTo>
                  <a:pt x="459788" y="548998"/>
                  <a:pt x="459788" y="545805"/>
                  <a:pt x="460125" y="542639"/>
                </a:cubicBezTo>
                <a:cubicBezTo>
                  <a:pt x="467357" y="522827"/>
                  <a:pt x="474685" y="502920"/>
                  <a:pt x="482298" y="483203"/>
                </a:cubicBezTo>
                <a:cubicBezTo>
                  <a:pt x="483652" y="479818"/>
                  <a:pt x="485846" y="476835"/>
                  <a:pt x="488674" y="474535"/>
                </a:cubicBezTo>
                <a:cubicBezTo>
                  <a:pt x="495239" y="469266"/>
                  <a:pt x="502207" y="464521"/>
                  <a:pt x="509515" y="460343"/>
                </a:cubicBezTo>
                <a:cubicBezTo>
                  <a:pt x="513674" y="458174"/>
                  <a:pt x="518348" y="457186"/>
                  <a:pt x="523028" y="457486"/>
                </a:cubicBezTo>
                <a:cubicBezTo>
                  <a:pt x="530088" y="457267"/>
                  <a:pt x="536037" y="462715"/>
                  <a:pt x="536446" y="469773"/>
                </a:cubicBezTo>
                <a:cubicBezTo>
                  <a:pt x="537534" y="475264"/>
                  <a:pt x="538108" y="480844"/>
                  <a:pt x="538159" y="486442"/>
                </a:cubicBezTo>
                <a:cubicBezTo>
                  <a:pt x="536257" y="505587"/>
                  <a:pt x="534639" y="525018"/>
                  <a:pt x="533212" y="544354"/>
                </a:cubicBezTo>
                <a:close/>
                <a:moveTo>
                  <a:pt x="539588" y="449485"/>
                </a:moveTo>
                <a:cubicBezTo>
                  <a:pt x="532393" y="447671"/>
                  <a:pt x="525021" y="446649"/>
                  <a:pt x="517604" y="446437"/>
                </a:cubicBezTo>
                <a:cubicBezTo>
                  <a:pt x="510667" y="447637"/>
                  <a:pt x="503895" y="449651"/>
                  <a:pt x="497429" y="452437"/>
                </a:cubicBezTo>
                <a:cubicBezTo>
                  <a:pt x="494860" y="450818"/>
                  <a:pt x="496287" y="448151"/>
                  <a:pt x="497429" y="446151"/>
                </a:cubicBezTo>
                <a:cubicBezTo>
                  <a:pt x="501236" y="435578"/>
                  <a:pt x="504947" y="425006"/>
                  <a:pt x="509420" y="414814"/>
                </a:cubicBezTo>
                <a:cubicBezTo>
                  <a:pt x="515891" y="400050"/>
                  <a:pt x="518937" y="398431"/>
                  <a:pt x="537304" y="399955"/>
                </a:cubicBezTo>
                <a:cubicBezTo>
                  <a:pt x="542725" y="415701"/>
                  <a:pt x="543387" y="432697"/>
                  <a:pt x="539207" y="448818"/>
                </a:cubicBezTo>
                <a:close/>
                <a:moveTo>
                  <a:pt x="543775" y="388525"/>
                </a:moveTo>
                <a:cubicBezTo>
                  <a:pt x="539968" y="388525"/>
                  <a:pt x="535971" y="389191"/>
                  <a:pt x="531974" y="389191"/>
                </a:cubicBezTo>
                <a:cubicBezTo>
                  <a:pt x="527977" y="389191"/>
                  <a:pt x="525027" y="388525"/>
                  <a:pt x="521601" y="388144"/>
                </a:cubicBezTo>
                <a:cubicBezTo>
                  <a:pt x="521407" y="386722"/>
                  <a:pt x="521407" y="385280"/>
                  <a:pt x="521601" y="383858"/>
                </a:cubicBezTo>
                <a:lnTo>
                  <a:pt x="546534" y="316135"/>
                </a:lnTo>
                <a:cubicBezTo>
                  <a:pt x="547676" y="317373"/>
                  <a:pt x="549009" y="318135"/>
                  <a:pt x="549009" y="318992"/>
                </a:cubicBezTo>
                <a:cubicBezTo>
                  <a:pt x="548891" y="342057"/>
                  <a:pt x="547014" y="365079"/>
                  <a:pt x="543394" y="387858"/>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4" name="Google Shape;1334;p42"/>
          <p:cNvSpPr/>
          <p:nvPr/>
        </p:nvSpPr>
        <p:spPr>
          <a:xfrm>
            <a:off x="10544839" y="4249566"/>
            <a:ext cx="422213" cy="377995"/>
          </a:xfrm>
          <a:custGeom>
            <a:rect b="b" l="l" r="r" t="t"/>
            <a:pathLst>
              <a:path extrusionOk="0" h="364581" w="407230">
                <a:moveTo>
                  <a:pt x="319632" y="0"/>
                </a:moveTo>
                <a:lnTo>
                  <a:pt x="324588" y="14556"/>
                </a:lnTo>
                <a:cubicBezTo>
                  <a:pt x="321615" y="13893"/>
                  <a:pt x="253193" y="38707"/>
                  <a:pt x="239973" y="156154"/>
                </a:cubicBezTo>
                <a:lnTo>
                  <a:pt x="236516" y="156154"/>
                </a:lnTo>
                <a:lnTo>
                  <a:pt x="240023" y="161042"/>
                </a:lnTo>
                <a:lnTo>
                  <a:pt x="287241" y="88336"/>
                </a:lnTo>
                <a:cubicBezTo>
                  <a:pt x="314677" y="60876"/>
                  <a:pt x="384750" y="114142"/>
                  <a:pt x="398303" y="125058"/>
                </a:cubicBezTo>
                <a:lnTo>
                  <a:pt x="388716" y="136968"/>
                </a:lnTo>
                <a:cubicBezTo>
                  <a:pt x="358968" y="113149"/>
                  <a:pt x="311370" y="86019"/>
                  <a:pt x="297821" y="99252"/>
                </a:cubicBezTo>
                <a:lnTo>
                  <a:pt x="249569" y="174346"/>
                </a:lnTo>
                <a:lnTo>
                  <a:pt x="252831" y="178892"/>
                </a:lnTo>
                <a:lnTo>
                  <a:pt x="254706" y="183748"/>
                </a:lnTo>
                <a:lnTo>
                  <a:pt x="295506" y="155163"/>
                </a:lnTo>
                <a:cubicBezTo>
                  <a:pt x="331865" y="138290"/>
                  <a:pt x="399627" y="194864"/>
                  <a:pt x="407230" y="201151"/>
                </a:cubicBezTo>
                <a:lnTo>
                  <a:pt x="396320" y="213392"/>
                </a:lnTo>
                <a:cubicBezTo>
                  <a:pt x="370537" y="191554"/>
                  <a:pt x="321618" y="160123"/>
                  <a:pt x="300796" y="169720"/>
                </a:cubicBezTo>
                <a:lnTo>
                  <a:pt x="260451" y="198625"/>
                </a:lnTo>
                <a:lnTo>
                  <a:pt x="264223" y="208393"/>
                </a:lnTo>
                <a:lnTo>
                  <a:pt x="264988" y="217917"/>
                </a:lnTo>
                <a:lnTo>
                  <a:pt x="272251" y="214814"/>
                </a:lnTo>
                <a:cubicBezTo>
                  <a:pt x="336163" y="197947"/>
                  <a:pt x="393463" y="250198"/>
                  <a:pt x="394333" y="250776"/>
                </a:cubicBezTo>
                <a:lnTo>
                  <a:pt x="384417" y="262026"/>
                </a:lnTo>
                <a:cubicBezTo>
                  <a:pt x="382104" y="259710"/>
                  <a:pt x="333225" y="214842"/>
                  <a:pt x="276756" y="229590"/>
                </a:cubicBezTo>
                <a:lnTo>
                  <a:pt x="266278" y="233973"/>
                </a:lnTo>
                <a:lnTo>
                  <a:pt x="266310" y="234366"/>
                </a:lnTo>
                <a:cubicBezTo>
                  <a:pt x="263556" y="274509"/>
                  <a:pt x="233445" y="298417"/>
                  <a:pt x="233030" y="298417"/>
                </a:cubicBezTo>
                <a:cubicBezTo>
                  <a:pt x="201875" y="292148"/>
                  <a:pt x="181730" y="280449"/>
                  <a:pt x="169063" y="266373"/>
                </a:cubicBezTo>
                <a:lnTo>
                  <a:pt x="168097" y="264800"/>
                </a:lnTo>
                <a:lnTo>
                  <a:pt x="125935" y="276583"/>
                </a:lnTo>
                <a:cubicBezTo>
                  <a:pt x="81643" y="288493"/>
                  <a:pt x="89242" y="362268"/>
                  <a:pt x="89242" y="362928"/>
                </a:cubicBezTo>
                <a:lnTo>
                  <a:pt x="74039" y="364581"/>
                </a:lnTo>
                <a:cubicBezTo>
                  <a:pt x="74039" y="360945"/>
                  <a:pt x="65113" y="277243"/>
                  <a:pt x="121969" y="261697"/>
                </a:cubicBezTo>
                <a:lnTo>
                  <a:pt x="159839" y="251358"/>
                </a:lnTo>
                <a:lnTo>
                  <a:pt x="155230" y="243857"/>
                </a:lnTo>
                <a:cubicBezTo>
                  <a:pt x="152194" y="236011"/>
                  <a:pt x="150586" y="227953"/>
                  <a:pt x="149964" y="220063"/>
                </a:cubicBezTo>
                <a:lnTo>
                  <a:pt x="150051" y="218576"/>
                </a:lnTo>
                <a:lnTo>
                  <a:pt x="146763" y="219015"/>
                </a:lnTo>
                <a:cubicBezTo>
                  <a:pt x="146568" y="219772"/>
                  <a:pt x="146568" y="220571"/>
                  <a:pt x="146763" y="221328"/>
                </a:cubicBezTo>
                <a:cubicBezTo>
                  <a:pt x="146763" y="221328"/>
                  <a:pt x="140813" y="215045"/>
                  <a:pt x="107426" y="214052"/>
                </a:cubicBezTo>
                <a:cubicBezTo>
                  <a:pt x="74044" y="213058"/>
                  <a:pt x="45947" y="281872"/>
                  <a:pt x="31071" y="325212"/>
                </a:cubicBezTo>
                <a:lnTo>
                  <a:pt x="16528" y="320248"/>
                </a:lnTo>
                <a:cubicBezTo>
                  <a:pt x="20824" y="307678"/>
                  <a:pt x="58507" y="197178"/>
                  <a:pt x="108420" y="198831"/>
                </a:cubicBezTo>
                <a:cubicBezTo>
                  <a:pt x="129575" y="198831"/>
                  <a:pt x="142714" y="201478"/>
                  <a:pt x="150647" y="205076"/>
                </a:cubicBezTo>
                <a:lnTo>
                  <a:pt x="150823" y="205268"/>
                </a:lnTo>
                <a:lnTo>
                  <a:pt x="151692" y="190307"/>
                </a:lnTo>
                <a:lnTo>
                  <a:pt x="151910" y="189543"/>
                </a:lnTo>
                <a:lnTo>
                  <a:pt x="110740" y="173675"/>
                </a:lnTo>
                <a:cubicBezTo>
                  <a:pt x="95966" y="169522"/>
                  <a:pt x="80804" y="166753"/>
                  <a:pt x="65449" y="165422"/>
                </a:cubicBezTo>
                <a:cubicBezTo>
                  <a:pt x="39337" y="166412"/>
                  <a:pt x="21158" y="211741"/>
                  <a:pt x="16198" y="228945"/>
                </a:cubicBezTo>
                <a:lnTo>
                  <a:pt x="1656" y="224641"/>
                </a:lnTo>
                <a:cubicBezTo>
                  <a:pt x="1656" y="221664"/>
                  <a:pt x="22811" y="151525"/>
                  <a:pt x="64789" y="150202"/>
                </a:cubicBezTo>
                <a:cubicBezTo>
                  <a:pt x="81389" y="151508"/>
                  <a:pt x="97791" y="154378"/>
                  <a:pt x="113783" y="158753"/>
                </a:cubicBezTo>
                <a:lnTo>
                  <a:pt x="156114" y="174752"/>
                </a:lnTo>
                <a:lnTo>
                  <a:pt x="159510" y="162809"/>
                </a:lnTo>
                <a:lnTo>
                  <a:pt x="160645" y="160139"/>
                </a:lnTo>
                <a:lnTo>
                  <a:pt x="157335" y="163763"/>
                </a:lnTo>
                <a:cubicBezTo>
                  <a:pt x="126829" y="138894"/>
                  <a:pt x="94202" y="116756"/>
                  <a:pt x="59827" y="97597"/>
                </a:cubicBezTo>
                <a:cubicBezTo>
                  <a:pt x="41724" y="94329"/>
                  <a:pt x="23052" y="97736"/>
                  <a:pt x="7273" y="107190"/>
                </a:cubicBezTo>
                <a:lnTo>
                  <a:pt x="0" y="93957"/>
                </a:lnTo>
                <a:cubicBezTo>
                  <a:pt x="9966" y="88115"/>
                  <a:pt x="20837" y="84223"/>
                  <a:pt x="32044" y="82372"/>
                </a:cubicBezTo>
                <a:cubicBezTo>
                  <a:pt x="43251" y="80522"/>
                  <a:pt x="54794" y="80714"/>
                  <a:pt x="66106" y="83041"/>
                </a:cubicBezTo>
                <a:lnTo>
                  <a:pt x="156653" y="144536"/>
                </a:lnTo>
                <a:lnTo>
                  <a:pt x="152998" y="129276"/>
                </a:lnTo>
                <a:cubicBezTo>
                  <a:pt x="151717" y="113892"/>
                  <a:pt x="156510" y="96275"/>
                  <a:pt x="180804" y="87341"/>
                </a:cubicBezTo>
                <a:cubicBezTo>
                  <a:pt x="186878" y="85108"/>
                  <a:pt x="192193" y="84354"/>
                  <a:pt x="196844" y="84743"/>
                </a:cubicBezTo>
                <a:cubicBezTo>
                  <a:pt x="213120" y="86105"/>
                  <a:pt x="221259" y="101477"/>
                  <a:pt x="225328" y="116509"/>
                </a:cubicBezTo>
                <a:lnTo>
                  <a:pt x="228631" y="135527"/>
                </a:lnTo>
                <a:lnTo>
                  <a:pt x="232884" y="112821"/>
                </a:lnTo>
                <a:cubicBezTo>
                  <a:pt x="257413" y="22002"/>
                  <a:pt x="316739" y="869"/>
                  <a:pt x="319632"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5" name="Google Shape;1335;p42"/>
          <p:cNvSpPr/>
          <p:nvPr/>
        </p:nvSpPr>
        <p:spPr>
          <a:xfrm>
            <a:off x="10539332" y="5758618"/>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6" name="Google Shape;1336;p42"/>
          <p:cNvSpPr/>
          <p:nvPr/>
        </p:nvSpPr>
        <p:spPr>
          <a:xfrm>
            <a:off x="0" y="5311588"/>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7" name="Google Shape;1337;p42"/>
          <p:cNvSpPr/>
          <p:nvPr/>
        </p:nvSpPr>
        <p:spPr>
          <a:xfrm>
            <a:off x="7342726" y="6522605"/>
            <a:ext cx="1487148" cy="356429"/>
          </a:xfrm>
          <a:custGeom>
            <a:rect b="b" l="l" r="r" t="t"/>
            <a:pathLst>
              <a:path extrusionOk="0" h="356429" w="1487148">
                <a:moveTo>
                  <a:pt x="0" y="324902"/>
                </a:moveTo>
                <a:cubicBezTo>
                  <a:pt x="0" y="324902"/>
                  <a:pt x="414350" y="-48669"/>
                  <a:pt x="864292" y="5338"/>
                </a:cubicBezTo>
                <a:cubicBezTo>
                  <a:pt x="1314233" y="59345"/>
                  <a:pt x="1487149" y="356430"/>
                  <a:pt x="1487149" y="356430"/>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338" name="Google Shape;1338;p42"/>
          <p:cNvGrpSpPr/>
          <p:nvPr/>
        </p:nvGrpSpPr>
        <p:grpSpPr>
          <a:xfrm>
            <a:off x="9791388" y="4854244"/>
            <a:ext cx="1815254" cy="1695076"/>
            <a:chOff x="7666832" y="2402124"/>
            <a:chExt cx="2670539" cy="2493737"/>
          </a:xfrm>
        </p:grpSpPr>
        <p:sp>
          <p:nvSpPr>
            <p:cNvPr id="1339" name="Google Shape;1339;p42"/>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0" name="Google Shape;1340;p42"/>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1" name="Google Shape;1341;p42"/>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2" name="Google Shape;1342;p42"/>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343" name="Google Shape;1343;p42"/>
            <p:cNvGrpSpPr/>
            <p:nvPr/>
          </p:nvGrpSpPr>
          <p:grpSpPr>
            <a:xfrm>
              <a:off x="7666832" y="2739507"/>
              <a:ext cx="2670539" cy="2156355"/>
              <a:chOff x="7666832" y="2739507"/>
              <a:chExt cx="2670539" cy="2156355"/>
            </a:xfrm>
          </p:grpSpPr>
          <p:grpSp>
            <p:nvGrpSpPr>
              <p:cNvPr id="1344" name="Google Shape;1344;p42"/>
              <p:cNvGrpSpPr/>
              <p:nvPr/>
            </p:nvGrpSpPr>
            <p:grpSpPr>
              <a:xfrm>
                <a:off x="7666832" y="2739507"/>
                <a:ext cx="2670539" cy="2156355"/>
                <a:chOff x="7666832" y="2739507"/>
                <a:chExt cx="2670539" cy="2156355"/>
              </a:xfrm>
            </p:grpSpPr>
            <p:grpSp>
              <p:nvGrpSpPr>
                <p:cNvPr id="1345" name="Google Shape;1345;p42"/>
                <p:cNvGrpSpPr/>
                <p:nvPr/>
              </p:nvGrpSpPr>
              <p:grpSpPr>
                <a:xfrm>
                  <a:off x="7666832" y="2739507"/>
                  <a:ext cx="2670539" cy="2156355"/>
                  <a:chOff x="7666832" y="2739507"/>
                  <a:chExt cx="2670539" cy="2156355"/>
                </a:xfrm>
              </p:grpSpPr>
              <p:sp>
                <p:nvSpPr>
                  <p:cNvPr id="1346" name="Google Shape;1346;p42"/>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7" name="Google Shape;1347;p42"/>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48" name="Google Shape;1348;p42"/>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349" name="Google Shape;1349;p42"/>
                <p:cNvGrpSpPr/>
                <p:nvPr/>
              </p:nvGrpSpPr>
              <p:grpSpPr>
                <a:xfrm>
                  <a:off x="8104798" y="3901461"/>
                  <a:ext cx="1687926" cy="691103"/>
                  <a:chOff x="8104798" y="3901461"/>
                  <a:chExt cx="1687926" cy="691103"/>
                </a:xfrm>
              </p:grpSpPr>
              <p:sp>
                <p:nvSpPr>
                  <p:cNvPr id="1350" name="Google Shape;1350;p42"/>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1" name="Google Shape;1351;p42"/>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1352" name="Google Shape;1352;p42"/>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3" name="Google Shape;1353;p42"/>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4" name="Google Shape;1354;p42"/>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55" name="Google Shape;1355;p42"/>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56" name="Google Shape;1356;p42"/>
          <p:cNvSpPr/>
          <p:nvPr/>
        </p:nvSpPr>
        <p:spPr>
          <a:xfrm>
            <a:off x="10861287" y="3306925"/>
            <a:ext cx="947854" cy="60989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7" name="Google Shape;1357;p42"/>
          <p:cNvSpPr/>
          <p:nvPr/>
        </p:nvSpPr>
        <p:spPr>
          <a:xfrm>
            <a:off x="2634051" y="813765"/>
            <a:ext cx="897402" cy="1102544"/>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8" name="Google Shape;1358;p42"/>
          <p:cNvSpPr/>
          <p:nvPr/>
        </p:nvSpPr>
        <p:spPr>
          <a:xfrm flipH="1" rot="-5400000">
            <a:off x="-52323" y="50728"/>
            <a:ext cx="1526377" cy="1421733"/>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9" name="Google Shape;1359;p42"/>
          <p:cNvSpPr/>
          <p:nvPr/>
        </p:nvSpPr>
        <p:spPr>
          <a:xfrm>
            <a:off x="4322441"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1360" name="Google Shape;1360;p42"/>
          <p:cNvSpPr txBox="1"/>
          <p:nvPr/>
        </p:nvSpPr>
        <p:spPr>
          <a:xfrm>
            <a:off x="2326569" y="2519369"/>
            <a:ext cx="7538863" cy="86225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000"/>
              <a:buFont typeface="Flavors"/>
              <a:buNone/>
            </a:pPr>
            <a:r>
              <a:rPr b="0" lang="en-US" sz="4000">
                <a:solidFill>
                  <a:schemeClr val="accent3"/>
                </a:solidFill>
                <a:latin typeface="Flavors"/>
                <a:ea typeface="Flavors"/>
                <a:cs typeface="Flavors"/>
                <a:sym typeface="Flavors"/>
              </a:rPr>
              <a:t>Contact Us To Join</a:t>
            </a:r>
            <a:endParaRPr/>
          </a:p>
        </p:txBody>
      </p:sp>
      <p:sp>
        <p:nvSpPr>
          <p:cNvPr id="1361" name="Google Shape;1361;p42"/>
          <p:cNvSpPr txBox="1"/>
          <p:nvPr/>
        </p:nvSpPr>
        <p:spPr>
          <a:xfrm>
            <a:off x="3896156" y="3545989"/>
            <a:ext cx="1998503" cy="56419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Lato"/>
                <a:ea typeface="Lato"/>
                <a:cs typeface="Lato"/>
                <a:sym typeface="Lato"/>
              </a:rPr>
              <a:t>76 United Street Ca,</a:t>
            </a:r>
            <a:endParaRPr/>
          </a:p>
          <a:p>
            <a:pPr indent="0" lvl="0" marL="0" marR="0" rtl="0" algn="l">
              <a:lnSpc>
                <a:spcPct val="150000"/>
              </a:lnSpc>
              <a:spcBef>
                <a:spcPts val="0"/>
              </a:spcBef>
              <a:spcAft>
                <a:spcPts val="0"/>
              </a:spcAft>
              <a:buNone/>
            </a:pPr>
            <a:r>
              <a:rPr lang="en-US" sz="1100">
                <a:solidFill>
                  <a:schemeClr val="lt1"/>
                </a:solidFill>
                <a:latin typeface="Lato"/>
                <a:ea typeface="Lato"/>
                <a:cs typeface="Lato"/>
                <a:sym typeface="Lato"/>
              </a:rPr>
              <a:t>California, CA 62 71593</a:t>
            </a:r>
            <a:endParaRPr/>
          </a:p>
        </p:txBody>
      </p:sp>
      <p:sp>
        <p:nvSpPr>
          <p:cNvPr id="1362" name="Google Shape;1362;p42"/>
          <p:cNvSpPr txBox="1"/>
          <p:nvPr/>
        </p:nvSpPr>
        <p:spPr>
          <a:xfrm>
            <a:off x="3896157" y="4598517"/>
            <a:ext cx="1809056" cy="31027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Lato"/>
                <a:ea typeface="Lato"/>
                <a:cs typeface="Lato"/>
                <a:sym typeface="Lato"/>
              </a:rPr>
              <a:t>@ Pocong.official.com</a:t>
            </a:r>
            <a:endParaRPr/>
          </a:p>
        </p:txBody>
      </p:sp>
      <p:sp>
        <p:nvSpPr>
          <p:cNvPr id="1363" name="Google Shape;1363;p42"/>
          <p:cNvSpPr txBox="1"/>
          <p:nvPr/>
        </p:nvSpPr>
        <p:spPr>
          <a:xfrm>
            <a:off x="3896156" y="4132467"/>
            <a:ext cx="1809056" cy="31027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Lato"/>
                <a:ea typeface="Lato"/>
                <a:cs typeface="Lato"/>
                <a:sym typeface="Lato"/>
              </a:rPr>
              <a:t>+65 457 7251 6241</a:t>
            </a:r>
            <a:endParaRPr/>
          </a:p>
        </p:txBody>
      </p:sp>
      <p:sp>
        <p:nvSpPr>
          <p:cNvPr id="1364" name="Google Shape;1364;p42"/>
          <p:cNvSpPr txBox="1"/>
          <p:nvPr/>
        </p:nvSpPr>
        <p:spPr>
          <a:xfrm>
            <a:off x="6604270" y="4145163"/>
            <a:ext cx="1903087" cy="284886"/>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100">
                <a:solidFill>
                  <a:schemeClr val="lt1"/>
                </a:solidFill>
                <a:latin typeface="Lato"/>
                <a:ea typeface="Lato"/>
                <a:cs typeface="Lato"/>
                <a:sym typeface="Lato"/>
              </a:rPr>
              <a:t>Instagram/ @Pocong</a:t>
            </a:r>
            <a:endParaRPr/>
          </a:p>
        </p:txBody>
      </p:sp>
      <p:sp>
        <p:nvSpPr>
          <p:cNvPr id="1365" name="Google Shape;1365;p42"/>
          <p:cNvSpPr/>
          <p:nvPr/>
        </p:nvSpPr>
        <p:spPr>
          <a:xfrm>
            <a:off x="6243489" y="4160448"/>
            <a:ext cx="254316" cy="2543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lnTo>
                  <a:pt x="198" y="254"/>
                </a:lnTo>
                <a:lnTo>
                  <a:pt x="198" y="254"/>
                </a:lnTo>
                <a:cubicBezTo>
                  <a:pt x="198" y="261"/>
                  <a:pt x="198" y="261"/>
                  <a:pt x="191" y="261"/>
                </a:cubicBezTo>
                <a:lnTo>
                  <a:pt x="191" y="269"/>
                </a:lnTo>
                <a:lnTo>
                  <a:pt x="191" y="276"/>
                </a:lnTo>
                <a:cubicBezTo>
                  <a:pt x="191" y="276"/>
                  <a:pt x="191" y="276"/>
                  <a:pt x="191" y="283"/>
                </a:cubicBezTo>
                <a:cubicBezTo>
                  <a:pt x="191" y="283"/>
                  <a:pt x="191" y="283"/>
                  <a:pt x="191" y="290"/>
                </a:cubicBezTo>
                <a:lnTo>
                  <a:pt x="191" y="290"/>
                </a:lnTo>
                <a:cubicBezTo>
                  <a:pt x="191" y="297"/>
                  <a:pt x="184" y="297"/>
                  <a:pt x="184" y="304"/>
                </a:cubicBezTo>
                <a:cubicBezTo>
                  <a:pt x="184" y="367"/>
                  <a:pt x="240" y="424"/>
                  <a:pt x="304" y="424"/>
                </a:cubicBezTo>
                <a:cubicBezTo>
                  <a:pt x="368" y="424"/>
                  <a:pt x="424" y="367"/>
                  <a:pt x="424" y="304"/>
                </a:cubicBezTo>
                <a:cubicBezTo>
                  <a:pt x="424" y="297"/>
                  <a:pt x="417" y="297"/>
                  <a:pt x="417" y="290"/>
                </a:cubicBezTo>
                <a:lnTo>
                  <a:pt x="417" y="290"/>
                </a:lnTo>
                <a:cubicBezTo>
                  <a:pt x="417" y="283"/>
                  <a:pt x="417" y="283"/>
                  <a:pt x="417" y="283"/>
                </a:cubicBezTo>
                <a:cubicBezTo>
                  <a:pt x="417" y="276"/>
                  <a:pt x="417" y="276"/>
                  <a:pt x="417" y="276"/>
                </a:cubicBezTo>
                <a:lnTo>
                  <a:pt x="417" y="269"/>
                </a:lnTo>
                <a:lnTo>
                  <a:pt x="417" y="261"/>
                </a:lnTo>
                <a:cubicBezTo>
                  <a:pt x="410" y="261"/>
                  <a:pt x="410" y="261"/>
                  <a:pt x="410" y="254"/>
                </a:cubicBezTo>
                <a:lnTo>
                  <a:pt x="410" y="254"/>
                </a:lnTo>
                <a:lnTo>
                  <a:pt x="410" y="254"/>
                </a:ln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100">
              <a:solidFill>
                <a:schemeClr val="lt1"/>
              </a:solidFill>
              <a:latin typeface="Lato"/>
              <a:ea typeface="Lato"/>
              <a:cs typeface="Lato"/>
              <a:sym typeface="Lato"/>
            </a:endParaRPr>
          </a:p>
        </p:txBody>
      </p:sp>
      <p:sp>
        <p:nvSpPr>
          <p:cNvPr id="1366" name="Google Shape;1366;p42"/>
          <p:cNvSpPr txBox="1"/>
          <p:nvPr/>
        </p:nvSpPr>
        <p:spPr>
          <a:xfrm>
            <a:off x="6609677" y="3668911"/>
            <a:ext cx="1598980" cy="284886"/>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100">
                <a:solidFill>
                  <a:schemeClr val="lt1"/>
                </a:solidFill>
                <a:latin typeface="Lato"/>
                <a:ea typeface="Lato"/>
                <a:cs typeface="Lato"/>
                <a:sym typeface="Lato"/>
              </a:rPr>
              <a:t>twitter/@Pocong</a:t>
            </a:r>
            <a:endParaRPr/>
          </a:p>
        </p:txBody>
      </p:sp>
      <p:sp>
        <p:nvSpPr>
          <p:cNvPr id="1367" name="Google Shape;1367;p42"/>
          <p:cNvSpPr/>
          <p:nvPr/>
        </p:nvSpPr>
        <p:spPr>
          <a:xfrm>
            <a:off x="6243489" y="3716607"/>
            <a:ext cx="265125" cy="21674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lnTo>
                  <a:pt x="530" y="78"/>
                </a:lnTo>
                <a:cubicBezTo>
                  <a:pt x="558" y="78"/>
                  <a:pt x="580" y="64"/>
                  <a:pt x="601" y="64"/>
                </a:cubicBezTo>
                <a:lnTo>
                  <a:pt x="601" y="64"/>
                </a:ln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lnTo>
                  <a:pt x="78" y="191"/>
                </a:lnTo>
                <a:cubicBezTo>
                  <a:pt x="71" y="184"/>
                  <a:pt x="64" y="177"/>
                  <a:pt x="57" y="170"/>
                </a:cubicBezTo>
                <a:cubicBezTo>
                  <a:pt x="35" y="142"/>
                  <a:pt x="14" y="106"/>
                  <a:pt x="28" y="57"/>
                </a:cubicBezTo>
                <a:cubicBezTo>
                  <a:pt x="28" y="43"/>
                  <a:pt x="35" y="36"/>
                  <a:pt x="42" y="29"/>
                </a:cubicBezTo>
                <a:lnTo>
                  <a:pt x="42" y="29"/>
                </a:ln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100">
              <a:solidFill>
                <a:schemeClr val="lt1"/>
              </a:solidFill>
              <a:latin typeface="Lato"/>
              <a:ea typeface="Lato"/>
              <a:cs typeface="Lato"/>
              <a:sym typeface="Lato"/>
            </a:endParaRPr>
          </a:p>
        </p:txBody>
      </p:sp>
      <p:sp>
        <p:nvSpPr>
          <p:cNvPr id="1368" name="Google Shape;1368;p42"/>
          <p:cNvSpPr txBox="1"/>
          <p:nvPr/>
        </p:nvSpPr>
        <p:spPr>
          <a:xfrm>
            <a:off x="6609951" y="4611213"/>
            <a:ext cx="1809056" cy="284886"/>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100">
                <a:solidFill>
                  <a:schemeClr val="lt1"/>
                </a:solidFill>
                <a:latin typeface="Lato"/>
                <a:ea typeface="Lato"/>
                <a:cs typeface="Lato"/>
                <a:sym typeface="Lato"/>
              </a:rPr>
              <a:t>Facebook/ @Pocong</a:t>
            </a:r>
            <a:endParaRPr/>
          </a:p>
        </p:txBody>
      </p:sp>
      <p:sp>
        <p:nvSpPr>
          <p:cNvPr id="1369" name="Google Shape;1369;p42"/>
          <p:cNvSpPr/>
          <p:nvPr/>
        </p:nvSpPr>
        <p:spPr>
          <a:xfrm>
            <a:off x="6243489" y="4635412"/>
            <a:ext cx="265676" cy="263738"/>
          </a:xfrm>
          <a:custGeom>
            <a:rect b="b" l="l" r="r" t="t"/>
            <a:pathLst>
              <a:path extrusionOk="0" h="601" w="602">
                <a:moveTo>
                  <a:pt x="551" y="600"/>
                </a:moveTo>
                <a:lnTo>
                  <a:pt x="551" y="600"/>
                </a:lnTo>
                <a:cubicBezTo>
                  <a:pt x="42" y="600"/>
                  <a:pt x="42" y="600"/>
                  <a:pt x="42" y="600"/>
                </a:cubicBezTo>
                <a:cubicBezTo>
                  <a:pt x="21" y="600"/>
                  <a:pt x="0" y="586"/>
                  <a:pt x="0" y="558"/>
                </a:cubicBezTo>
                <a:cubicBezTo>
                  <a:pt x="0" y="49"/>
                  <a:pt x="0" y="49"/>
                  <a:pt x="0" y="49"/>
                </a:cubicBezTo>
                <a:cubicBezTo>
                  <a:pt x="0" y="21"/>
                  <a:pt x="21" y="0"/>
                  <a:pt x="42" y="0"/>
                </a:cubicBezTo>
                <a:cubicBezTo>
                  <a:pt x="551" y="0"/>
                  <a:pt x="551" y="0"/>
                  <a:pt x="551" y="0"/>
                </a:cubicBezTo>
                <a:cubicBezTo>
                  <a:pt x="580" y="0"/>
                  <a:pt x="601" y="21"/>
                  <a:pt x="601" y="49"/>
                </a:cubicBezTo>
                <a:cubicBezTo>
                  <a:pt x="601" y="558"/>
                  <a:pt x="601" y="558"/>
                  <a:pt x="601" y="558"/>
                </a:cubicBezTo>
                <a:cubicBezTo>
                  <a:pt x="601" y="586"/>
                  <a:pt x="580" y="600"/>
                  <a:pt x="551" y="600"/>
                </a:cubicBezTo>
                <a:close/>
                <a:moveTo>
                  <a:pt x="255" y="113"/>
                </a:moveTo>
                <a:lnTo>
                  <a:pt x="255" y="113"/>
                </a:lnTo>
                <a:cubicBezTo>
                  <a:pt x="226" y="113"/>
                  <a:pt x="198" y="120"/>
                  <a:pt x="184" y="127"/>
                </a:cubicBezTo>
                <a:cubicBezTo>
                  <a:pt x="163" y="141"/>
                  <a:pt x="148" y="155"/>
                  <a:pt x="141" y="169"/>
                </a:cubicBezTo>
                <a:cubicBezTo>
                  <a:pt x="141" y="184"/>
                  <a:pt x="134" y="198"/>
                  <a:pt x="134" y="226"/>
                </a:cubicBezTo>
                <a:cubicBezTo>
                  <a:pt x="134" y="254"/>
                  <a:pt x="134" y="254"/>
                  <a:pt x="134" y="254"/>
                </a:cubicBezTo>
                <a:cubicBezTo>
                  <a:pt x="92" y="254"/>
                  <a:pt x="92" y="254"/>
                  <a:pt x="92" y="254"/>
                </a:cubicBezTo>
                <a:cubicBezTo>
                  <a:pt x="92" y="325"/>
                  <a:pt x="92" y="325"/>
                  <a:pt x="92" y="325"/>
                </a:cubicBezTo>
                <a:cubicBezTo>
                  <a:pt x="134" y="325"/>
                  <a:pt x="134" y="325"/>
                  <a:pt x="134" y="325"/>
                </a:cubicBezTo>
                <a:cubicBezTo>
                  <a:pt x="134" y="558"/>
                  <a:pt x="134" y="558"/>
                  <a:pt x="134" y="558"/>
                </a:cubicBezTo>
                <a:cubicBezTo>
                  <a:pt x="233" y="558"/>
                  <a:pt x="233" y="558"/>
                  <a:pt x="233" y="558"/>
                </a:cubicBezTo>
                <a:cubicBezTo>
                  <a:pt x="233" y="325"/>
                  <a:pt x="233" y="325"/>
                  <a:pt x="233" y="325"/>
                </a:cubicBezTo>
                <a:cubicBezTo>
                  <a:pt x="290" y="325"/>
                  <a:pt x="290" y="325"/>
                  <a:pt x="290" y="325"/>
                </a:cubicBezTo>
                <a:cubicBezTo>
                  <a:pt x="311" y="254"/>
                  <a:pt x="311" y="254"/>
                  <a:pt x="311" y="254"/>
                </a:cubicBezTo>
                <a:cubicBezTo>
                  <a:pt x="233" y="254"/>
                  <a:pt x="233" y="254"/>
                  <a:pt x="233" y="254"/>
                </a:cubicBezTo>
                <a:cubicBezTo>
                  <a:pt x="233" y="226"/>
                  <a:pt x="233" y="226"/>
                  <a:pt x="233" y="226"/>
                </a:cubicBezTo>
                <a:cubicBezTo>
                  <a:pt x="233" y="212"/>
                  <a:pt x="233" y="198"/>
                  <a:pt x="240" y="191"/>
                </a:cubicBezTo>
                <a:cubicBezTo>
                  <a:pt x="248" y="191"/>
                  <a:pt x="262" y="184"/>
                  <a:pt x="276" y="184"/>
                </a:cubicBezTo>
                <a:cubicBezTo>
                  <a:pt x="290" y="184"/>
                  <a:pt x="297" y="191"/>
                  <a:pt x="311" y="198"/>
                </a:cubicBezTo>
                <a:cubicBezTo>
                  <a:pt x="332" y="134"/>
                  <a:pt x="332" y="134"/>
                  <a:pt x="332" y="134"/>
                </a:cubicBezTo>
                <a:cubicBezTo>
                  <a:pt x="304" y="127"/>
                  <a:pt x="283" y="113"/>
                  <a:pt x="255" y="11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100">
              <a:solidFill>
                <a:schemeClr val="lt1"/>
              </a:solidFill>
              <a:latin typeface="Lato"/>
              <a:ea typeface="Lato"/>
              <a:cs typeface="Lato"/>
              <a:sym typeface="Lato"/>
            </a:endParaRPr>
          </a:p>
        </p:txBody>
      </p:sp>
      <p:sp>
        <p:nvSpPr>
          <p:cNvPr id="1370" name="Google Shape;1370;p4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pic>
        <p:nvPicPr>
          <p:cNvPr id="229" name="Google Shape;229;p25"/>
          <p:cNvPicPr preferRelativeResize="0"/>
          <p:nvPr/>
        </p:nvPicPr>
        <p:blipFill rotWithShape="1">
          <a:blip r:embed="rId3">
            <a:alphaModFix/>
          </a:blip>
          <a:srcRect b="0" l="0" r="0" t="0"/>
          <a:stretch/>
        </p:blipFill>
        <p:spPr>
          <a:xfrm>
            <a:off x="1360" y="0"/>
            <a:ext cx="12189279" cy="6858000"/>
          </a:xfrm>
          <a:prstGeom prst="rect">
            <a:avLst/>
          </a:prstGeom>
          <a:noFill/>
          <a:ln>
            <a:noFill/>
          </a:ln>
        </p:spPr>
      </p:pic>
      <p:sp>
        <p:nvSpPr>
          <p:cNvPr id="230" name="Google Shape;230;p25"/>
          <p:cNvSpPr/>
          <p:nvPr/>
        </p:nvSpPr>
        <p:spPr>
          <a:xfrm>
            <a:off x="-7125" y="1533834"/>
            <a:ext cx="11433881" cy="5347107"/>
          </a:xfrm>
          <a:custGeom>
            <a:rect b="b" l="l" r="r" t="t"/>
            <a:pathLst>
              <a:path extrusionOk="0" h="4542492" w="9170624">
                <a:moveTo>
                  <a:pt x="8676924" y="3286673"/>
                </a:moveTo>
                <a:cubicBezTo>
                  <a:pt x="8479432" y="2987548"/>
                  <a:pt x="8214438" y="2744694"/>
                  <a:pt x="7904274" y="2565917"/>
                </a:cubicBezTo>
                <a:cubicBezTo>
                  <a:pt x="7238585" y="2182351"/>
                  <a:pt x="6457623" y="2104572"/>
                  <a:pt x="5704004" y="2093280"/>
                </a:cubicBezTo>
                <a:cubicBezTo>
                  <a:pt x="5285355" y="2086999"/>
                  <a:pt x="4866389" y="2099814"/>
                  <a:pt x="4447930" y="2083954"/>
                </a:cubicBezTo>
                <a:cubicBezTo>
                  <a:pt x="4067029" y="2069489"/>
                  <a:pt x="3678515" y="2026983"/>
                  <a:pt x="3323942" y="1878531"/>
                </a:cubicBezTo>
                <a:cubicBezTo>
                  <a:pt x="3030082" y="1755518"/>
                  <a:pt x="2758616" y="1559358"/>
                  <a:pt x="2586247" y="1287576"/>
                </a:cubicBezTo>
                <a:cubicBezTo>
                  <a:pt x="2389388" y="977158"/>
                  <a:pt x="2358429" y="587945"/>
                  <a:pt x="2133149" y="292944"/>
                </a:cubicBezTo>
                <a:cubicBezTo>
                  <a:pt x="2019780" y="144554"/>
                  <a:pt x="1868662" y="50217"/>
                  <a:pt x="1683223" y="22176"/>
                </a:cubicBezTo>
                <a:cubicBezTo>
                  <a:pt x="1492139" y="-6753"/>
                  <a:pt x="1290522" y="352"/>
                  <a:pt x="1097661" y="1875"/>
                </a:cubicBezTo>
                <a:cubicBezTo>
                  <a:pt x="723548" y="4857"/>
                  <a:pt x="339220" y="43492"/>
                  <a:pt x="6725" y="228360"/>
                </a:cubicBezTo>
                <a:cubicBezTo>
                  <a:pt x="4377" y="229693"/>
                  <a:pt x="2030" y="229883"/>
                  <a:pt x="0" y="229312"/>
                </a:cubicBezTo>
                <a:lnTo>
                  <a:pt x="0" y="4542493"/>
                </a:lnTo>
                <a:lnTo>
                  <a:pt x="9170625" y="4542493"/>
                </a:lnTo>
                <a:cubicBezTo>
                  <a:pt x="9151211" y="4458179"/>
                  <a:pt x="9130466" y="4374183"/>
                  <a:pt x="9107627" y="4290758"/>
                </a:cubicBezTo>
                <a:cubicBezTo>
                  <a:pt x="9011133" y="3938849"/>
                  <a:pt x="8878858" y="3592460"/>
                  <a:pt x="8676924" y="3286673"/>
                </a:cubicBezTo>
                <a:close/>
              </a:path>
            </a:pathLst>
          </a:custGeom>
          <a:gradFill>
            <a:gsLst>
              <a:gs pos="0">
                <a:srgbClr val="182B35"/>
              </a:gs>
              <a:gs pos="32000">
                <a:srgbClr val="182B35"/>
              </a:gs>
              <a:gs pos="80000">
                <a:schemeClr val="accent1"/>
              </a:gs>
              <a:gs pos="98601">
                <a:schemeClr val="accent3"/>
              </a:gs>
              <a:gs pos="100000">
                <a:schemeClr val="accent3"/>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 name="Google Shape;231;p25"/>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232" name="Google Shape;232;p25"/>
          <p:cNvSpPr txBox="1"/>
          <p:nvPr/>
        </p:nvSpPr>
        <p:spPr>
          <a:xfrm>
            <a:off x="644439" y="702729"/>
            <a:ext cx="5451561"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All About Halloween</a:t>
            </a:r>
            <a:endParaRPr/>
          </a:p>
        </p:txBody>
      </p:sp>
      <p:sp>
        <p:nvSpPr>
          <p:cNvPr id="233" name="Google Shape;233;p25"/>
          <p:cNvSpPr txBox="1"/>
          <p:nvPr/>
        </p:nvSpPr>
        <p:spPr>
          <a:xfrm>
            <a:off x="644439" y="1197940"/>
            <a:ext cx="5451561" cy="177675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6000"/>
              <a:buFont typeface="Flavors"/>
              <a:buNone/>
            </a:pPr>
            <a:r>
              <a:rPr b="0" lang="en-US" sz="6000">
                <a:solidFill>
                  <a:schemeClr val="lt1"/>
                </a:solidFill>
                <a:latin typeface="Flavors"/>
                <a:ea typeface="Flavors"/>
                <a:cs typeface="Flavors"/>
                <a:sym typeface="Flavors"/>
              </a:rPr>
              <a:t>The Halloween Party</a:t>
            </a:r>
            <a:endParaRPr b="0" sz="8800">
              <a:solidFill>
                <a:schemeClr val="lt1"/>
              </a:solidFill>
              <a:latin typeface="Flavors"/>
              <a:ea typeface="Flavors"/>
              <a:cs typeface="Flavors"/>
              <a:sym typeface="Flavors"/>
            </a:endParaRPr>
          </a:p>
        </p:txBody>
      </p:sp>
      <p:sp>
        <p:nvSpPr>
          <p:cNvPr id="234" name="Google Shape;234;p25"/>
          <p:cNvSpPr/>
          <p:nvPr/>
        </p:nvSpPr>
        <p:spPr>
          <a:xfrm>
            <a:off x="765244" y="4403810"/>
            <a:ext cx="3547119" cy="120032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a:t>
            </a:r>
            <a:endParaRPr/>
          </a:p>
        </p:txBody>
      </p:sp>
      <p:sp>
        <p:nvSpPr>
          <p:cNvPr id="235" name="Google Shape;235;p25"/>
          <p:cNvSpPr/>
          <p:nvPr/>
        </p:nvSpPr>
        <p:spPr>
          <a:xfrm>
            <a:off x="766731" y="3419375"/>
            <a:ext cx="1800226" cy="463932"/>
          </a:xfrm>
          <a:prstGeom prst="roundRect">
            <a:avLst>
              <a:gd fmla="val 50000" name="adj"/>
            </a:avLst>
          </a:prstGeom>
          <a:gradFill>
            <a:gsLst>
              <a:gs pos="0">
                <a:schemeClr val="accent2"/>
              </a:gs>
              <a:gs pos="31000">
                <a:schemeClr val="accent2"/>
              </a:gs>
              <a:gs pos="61000">
                <a:schemeClr val="accent1"/>
              </a:gs>
              <a:gs pos="96503">
                <a:schemeClr val="accent3"/>
              </a:gs>
              <a:gs pos="100000">
                <a:schemeClr val="accent3"/>
              </a:gs>
            </a:gsLst>
            <a:lin ang="0" scaled="0"/>
          </a:gra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None/>
            </a:pPr>
            <a:r>
              <a:rPr lang="en-US" sz="1800">
                <a:solidFill>
                  <a:schemeClr val="lt1"/>
                </a:solidFill>
                <a:latin typeface="Flavors"/>
                <a:ea typeface="Flavors"/>
                <a:cs typeface="Flavors"/>
                <a:sym typeface="Flavors"/>
              </a:rPr>
              <a:t>Read More</a:t>
            </a:r>
            <a:endParaRPr sz="1800">
              <a:solidFill>
                <a:schemeClr val="lt1"/>
              </a:solidFill>
              <a:latin typeface="Flavors"/>
              <a:ea typeface="Flavors"/>
              <a:cs typeface="Flavors"/>
              <a:sym typeface="Flavors"/>
            </a:endParaRPr>
          </a:p>
        </p:txBody>
      </p:sp>
      <p:sp>
        <p:nvSpPr>
          <p:cNvPr id="236" name="Google Shape;236;p25"/>
          <p:cNvSpPr/>
          <p:nvPr/>
        </p:nvSpPr>
        <p:spPr>
          <a:xfrm>
            <a:off x="9157184" y="-1"/>
            <a:ext cx="3034815" cy="1360461"/>
          </a:xfrm>
          <a:custGeom>
            <a:rect b="b" l="l" r="r" t="t"/>
            <a:pathLst>
              <a:path extrusionOk="0" h="1203300" w="2684232">
                <a:moveTo>
                  <a:pt x="2349606" y="622839"/>
                </a:moveTo>
                <a:cubicBezTo>
                  <a:pt x="2329775" y="621341"/>
                  <a:pt x="2308299" y="624426"/>
                  <a:pt x="2289421" y="629484"/>
                </a:cubicBezTo>
                <a:cubicBezTo>
                  <a:pt x="2222157" y="648244"/>
                  <a:pt x="2209324" y="695777"/>
                  <a:pt x="2265132" y="734491"/>
                </a:cubicBezTo>
                <a:cubicBezTo>
                  <a:pt x="2318494" y="771282"/>
                  <a:pt x="2414181" y="778966"/>
                  <a:pt x="2415867" y="693272"/>
                </a:cubicBezTo>
                <a:cubicBezTo>
                  <a:pt x="2417362" y="675282"/>
                  <a:pt x="2411620" y="657437"/>
                  <a:pt x="2399916" y="643695"/>
                </a:cubicBezTo>
                <a:cubicBezTo>
                  <a:pt x="2387621" y="630420"/>
                  <a:pt x="2369437" y="624338"/>
                  <a:pt x="2349606" y="622839"/>
                </a:cubicBezTo>
                <a:close/>
                <a:moveTo>
                  <a:pt x="632961" y="528501"/>
                </a:moveTo>
                <a:cubicBezTo>
                  <a:pt x="621806" y="530139"/>
                  <a:pt x="611063" y="534616"/>
                  <a:pt x="601003" y="542639"/>
                </a:cubicBezTo>
                <a:cubicBezTo>
                  <a:pt x="581590" y="558059"/>
                  <a:pt x="579577" y="579034"/>
                  <a:pt x="580205" y="598198"/>
                </a:cubicBezTo>
                <a:cubicBezTo>
                  <a:pt x="584684" y="722007"/>
                  <a:pt x="663370" y="839925"/>
                  <a:pt x="795478" y="921067"/>
                </a:cubicBezTo>
                <a:cubicBezTo>
                  <a:pt x="824524" y="940326"/>
                  <a:pt x="857260" y="953313"/>
                  <a:pt x="891598" y="959198"/>
                </a:cubicBezTo>
                <a:cubicBezTo>
                  <a:pt x="929119" y="964333"/>
                  <a:pt x="974841" y="957513"/>
                  <a:pt x="999928" y="936155"/>
                </a:cubicBezTo>
                <a:cubicBezTo>
                  <a:pt x="1038717" y="903115"/>
                  <a:pt x="1011688" y="858532"/>
                  <a:pt x="982327" y="825159"/>
                </a:cubicBezTo>
                <a:cubicBezTo>
                  <a:pt x="954431" y="793357"/>
                  <a:pt x="925572" y="761966"/>
                  <a:pt x="895749" y="730988"/>
                </a:cubicBezTo>
                <a:cubicBezTo>
                  <a:pt x="875594" y="710000"/>
                  <a:pt x="854947" y="689235"/>
                  <a:pt x="833808" y="668695"/>
                </a:cubicBezTo>
                <a:cubicBezTo>
                  <a:pt x="809261" y="644664"/>
                  <a:pt x="711044" y="517034"/>
                  <a:pt x="632961" y="528501"/>
                </a:cubicBezTo>
                <a:close/>
                <a:moveTo>
                  <a:pt x="11993" y="0"/>
                </a:moveTo>
                <a:lnTo>
                  <a:pt x="2684232" y="0"/>
                </a:lnTo>
                <a:lnTo>
                  <a:pt x="2684232" y="947620"/>
                </a:lnTo>
                <a:lnTo>
                  <a:pt x="2601614" y="907210"/>
                </a:lnTo>
                <a:cubicBezTo>
                  <a:pt x="2200319" y="735132"/>
                  <a:pt x="1961941" y="1001013"/>
                  <a:pt x="1252661" y="1181840"/>
                </a:cubicBezTo>
                <a:cubicBezTo>
                  <a:pt x="496097" y="1374721"/>
                  <a:pt x="0" y="204003"/>
                  <a:pt x="0" y="204003"/>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37" name="Google Shape;237;p25"/>
          <p:cNvGrpSpPr/>
          <p:nvPr/>
        </p:nvGrpSpPr>
        <p:grpSpPr>
          <a:xfrm>
            <a:off x="10318333" y="139569"/>
            <a:ext cx="1698739" cy="783331"/>
            <a:chOff x="10255169" y="101507"/>
            <a:chExt cx="1698739" cy="783331"/>
          </a:xfrm>
        </p:grpSpPr>
        <p:sp>
          <p:nvSpPr>
            <p:cNvPr id="238" name="Google Shape;238;p25"/>
            <p:cNvSpPr txBox="1"/>
            <p:nvPr/>
          </p:nvSpPr>
          <p:spPr>
            <a:xfrm>
              <a:off x="10255169" y="334412"/>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3600"/>
                <a:buFont typeface="Flavors"/>
                <a:buNone/>
              </a:pPr>
              <a:r>
                <a:rPr lang="en-US" sz="3600">
                  <a:solidFill>
                    <a:srgbClr val="F2F2F2"/>
                  </a:solidFill>
                  <a:latin typeface="Flavors"/>
                  <a:ea typeface="Flavors"/>
                  <a:cs typeface="Flavors"/>
                  <a:sym typeface="Flavors"/>
                </a:rPr>
                <a:t>Pocong</a:t>
              </a:r>
              <a:endParaRPr/>
            </a:p>
          </p:txBody>
        </p:sp>
        <p:sp>
          <p:nvSpPr>
            <p:cNvPr id="239" name="Google Shape;239;p25"/>
            <p:cNvSpPr/>
            <p:nvPr/>
          </p:nvSpPr>
          <p:spPr>
            <a:xfrm>
              <a:off x="10362355" y="101507"/>
              <a:ext cx="263736" cy="324025"/>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40" name="Google Shape;240;p25"/>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pic>
        <p:nvPicPr>
          <p:cNvPr id="245" name="Google Shape;245;p26"/>
          <p:cNvPicPr preferRelativeResize="0"/>
          <p:nvPr/>
        </p:nvPicPr>
        <p:blipFill rotWithShape="1">
          <a:blip r:embed="rId3">
            <a:alphaModFix/>
          </a:blip>
          <a:srcRect b="0" l="0" r="0" t="72447"/>
          <a:stretch/>
        </p:blipFill>
        <p:spPr>
          <a:xfrm>
            <a:off x="1360" y="4968436"/>
            <a:ext cx="12189279" cy="1889563"/>
          </a:xfrm>
          <a:custGeom>
            <a:rect b="b" l="l" r="r" t="t"/>
            <a:pathLst>
              <a:path extrusionOk="0" h="1889563" w="12189279">
                <a:moveTo>
                  <a:pt x="0" y="0"/>
                </a:moveTo>
                <a:lnTo>
                  <a:pt x="12189279" y="0"/>
                </a:lnTo>
                <a:lnTo>
                  <a:pt x="12189279" y="1889563"/>
                </a:lnTo>
                <a:lnTo>
                  <a:pt x="0" y="1889563"/>
                </a:lnTo>
                <a:close/>
              </a:path>
            </a:pathLst>
          </a:custGeom>
          <a:noFill/>
          <a:ln>
            <a:noFill/>
          </a:ln>
        </p:spPr>
      </p:pic>
      <p:sp>
        <p:nvSpPr>
          <p:cNvPr id="246" name="Google Shape;246;p26"/>
          <p:cNvSpPr/>
          <p:nvPr/>
        </p:nvSpPr>
        <p:spPr>
          <a:xfrm>
            <a:off x="1" y="0"/>
            <a:ext cx="12191999" cy="4975962"/>
          </a:xfrm>
          <a:prstGeom prst="rect">
            <a:avLst/>
          </a:prstGeom>
          <a:gradFill>
            <a:gsLst>
              <a:gs pos="0">
                <a:srgbClr val="FFCCCC"/>
              </a:gs>
              <a:gs pos="100000">
                <a:srgbClr val="FFF2CC"/>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 name="Google Shape;247;p26"/>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248" name="Google Shape;248;p26"/>
          <p:cNvSpPr txBox="1"/>
          <p:nvPr/>
        </p:nvSpPr>
        <p:spPr>
          <a:xfrm>
            <a:off x="644440" y="1352325"/>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249" name="Google Shape;249;p26"/>
          <p:cNvSpPr txBox="1"/>
          <p:nvPr/>
        </p:nvSpPr>
        <p:spPr>
          <a:xfrm>
            <a:off x="644440" y="1847536"/>
            <a:ext cx="4726214" cy="124431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About </a:t>
            </a:r>
            <a:endParaRPr/>
          </a:p>
          <a:p>
            <a:pPr indent="0" lvl="0" marL="0" marR="0" rtl="0" algn="l">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Halloween Party</a:t>
            </a:r>
            <a:endParaRPr/>
          </a:p>
        </p:txBody>
      </p:sp>
      <p:sp>
        <p:nvSpPr>
          <p:cNvPr id="250" name="Google Shape;250;p26"/>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1" name="Google Shape;251;p26"/>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2" name="Google Shape;252;p26"/>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3" name="Google Shape;253;p26"/>
          <p:cNvSpPr/>
          <p:nvPr/>
        </p:nvSpPr>
        <p:spPr>
          <a:xfrm>
            <a:off x="0" y="3429549"/>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54" name="Google Shape;254;p26"/>
          <p:cNvGrpSpPr/>
          <p:nvPr/>
        </p:nvGrpSpPr>
        <p:grpSpPr>
          <a:xfrm flipH="1" rot="10800000">
            <a:off x="7446596" y="3869053"/>
            <a:ext cx="4745403" cy="1099382"/>
            <a:chOff x="7446596" y="1992472"/>
            <a:chExt cx="4745403" cy="1099382"/>
          </a:xfrm>
        </p:grpSpPr>
        <p:sp>
          <p:nvSpPr>
            <p:cNvPr id="255" name="Google Shape;255;p26"/>
            <p:cNvSpPr/>
            <p:nvPr/>
          </p:nvSpPr>
          <p:spPr>
            <a:xfrm flipH="1" rot="10800000">
              <a:off x="10539332" y="1992472"/>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6" name="Google Shape;256;p26"/>
            <p:cNvSpPr/>
            <p:nvPr/>
          </p:nvSpPr>
          <p:spPr>
            <a:xfrm flipH="1" rot="10800000">
              <a:off x="7446596" y="1992472"/>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57" name="Google Shape;257;p26"/>
          <p:cNvGrpSpPr/>
          <p:nvPr/>
        </p:nvGrpSpPr>
        <p:grpSpPr>
          <a:xfrm>
            <a:off x="644439" y="3650223"/>
            <a:ext cx="1330937" cy="1242823"/>
            <a:chOff x="7666832" y="2402124"/>
            <a:chExt cx="2670539" cy="2493737"/>
          </a:xfrm>
        </p:grpSpPr>
        <p:sp>
          <p:nvSpPr>
            <p:cNvPr id="258" name="Google Shape;258;p26"/>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9" name="Google Shape;259;p26"/>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0" name="Google Shape;260;p26"/>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1" name="Google Shape;261;p26"/>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62" name="Google Shape;262;p26"/>
            <p:cNvGrpSpPr/>
            <p:nvPr/>
          </p:nvGrpSpPr>
          <p:grpSpPr>
            <a:xfrm>
              <a:off x="7666832" y="2739507"/>
              <a:ext cx="2670539" cy="2156355"/>
              <a:chOff x="7666832" y="2739507"/>
              <a:chExt cx="2670539" cy="2156355"/>
            </a:xfrm>
          </p:grpSpPr>
          <p:grpSp>
            <p:nvGrpSpPr>
              <p:cNvPr id="263" name="Google Shape;263;p26"/>
              <p:cNvGrpSpPr/>
              <p:nvPr/>
            </p:nvGrpSpPr>
            <p:grpSpPr>
              <a:xfrm>
                <a:off x="7666832" y="2739507"/>
                <a:ext cx="2670539" cy="2156355"/>
                <a:chOff x="7666832" y="2739507"/>
                <a:chExt cx="2670539" cy="2156355"/>
              </a:xfrm>
            </p:grpSpPr>
            <p:grpSp>
              <p:nvGrpSpPr>
                <p:cNvPr id="264" name="Google Shape;264;p26"/>
                <p:cNvGrpSpPr/>
                <p:nvPr/>
              </p:nvGrpSpPr>
              <p:grpSpPr>
                <a:xfrm>
                  <a:off x="7666832" y="2739507"/>
                  <a:ext cx="2670539" cy="2156355"/>
                  <a:chOff x="7666832" y="2739507"/>
                  <a:chExt cx="2670539" cy="2156355"/>
                </a:xfrm>
              </p:grpSpPr>
              <p:sp>
                <p:nvSpPr>
                  <p:cNvPr id="265" name="Google Shape;265;p26"/>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6" name="Google Shape;266;p26"/>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67" name="Google Shape;267;p26"/>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68" name="Google Shape;268;p26"/>
                <p:cNvGrpSpPr/>
                <p:nvPr/>
              </p:nvGrpSpPr>
              <p:grpSpPr>
                <a:xfrm>
                  <a:off x="8104798" y="3901461"/>
                  <a:ext cx="1687926" cy="691103"/>
                  <a:chOff x="8104798" y="3901461"/>
                  <a:chExt cx="1687926" cy="691103"/>
                </a:xfrm>
              </p:grpSpPr>
              <p:sp>
                <p:nvSpPr>
                  <p:cNvPr id="269" name="Google Shape;269;p26"/>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0" name="Google Shape;270;p26"/>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271" name="Google Shape;271;p26"/>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2" name="Google Shape;272;p26"/>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3" name="Google Shape;273;p26"/>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74" name="Google Shape;274;p26"/>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75" name="Google Shape;275;p26"/>
          <p:cNvSpPr/>
          <p:nvPr/>
        </p:nvSpPr>
        <p:spPr>
          <a:xfrm>
            <a:off x="5829291" y="1792667"/>
            <a:ext cx="5152865" cy="1722203"/>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200">
                <a:solidFill>
                  <a:srgbClr val="595959"/>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 Soon, All Saints Day incorporated some of the traditions of Samhain. The evening before was known as All Hallows Eve, and later Halloween.</a:t>
            </a:r>
            <a:endParaRPr sz="1200">
              <a:solidFill>
                <a:srgbClr val="595959"/>
              </a:solidFill>
              <a:latin typeface="Lato Light"/>
              <a:ea typeface="Lato Light"/>
              <a:cs typeface="Lato Light"/>
              <a:sym typeface="Lato Light"/>
            </a:endParaRPr>
          </a:p>
        </p:txBody>
      </p:sp>
      <p:sp>
        <p:nvSpPr>
          <p:cNvPr id="276" name="Google Shape;276;p26"/>
          <p:cNvSpPr txBox="1"/>
          <p:nvPr/>
        </p:nvSpPr>
        <p:spPr>
          <a:xfrm>
            <a:off x="5829291" y="1454113"/>
            <a:ext cx="3272216" cy="33855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600"/>
              <a:buFont typeface="Lato"/>
              <a:buNone/>
            </a:pPr>
            <a:r>
              <a:rPr b="1" lang="en-US" sz="1600">
                <a:solidFill>
                  <a:schemeClr val="accent1"/>
                </a:solidFill>
                <a:latin typeface="Lato"/>
                <a:ea typeface="Lato"/>
                <a:cs typeface="Lato"/>
                <a:sym typeface="Lato"/>
              </a:rPr>
              <a:t>The Best Halloween Party 2022</a:t>
            </a:r>
            <a:endParaRPr b="1" sz="1600">
              <a:solidFill>
                <a:schemeClr val="accent1"/>
              </a:solidFill>
              <a:latin typeface="Lato"/>
              <a:ea typeface="Lato"/>
              <a:cs typeface="Lato"/>
              <a:sym typeface="Lato"/>
            </a:endParaRPr>
          </a:p>
        </p:txBody>
      </p:sp>
      <p:grpSp>
        <p:nvGrpSpPr>
          <p:cNvPr id="277" name="Google Shape;277;p26"/>
          <p:cNvGrpSpPr/>
          <p:nvPr/>
        </p:nvGrpSpPr>
        <p:grpSpPr>
          <a:xfrm>
            <a:off x="10318333" y="5782408"/>
            <a:ext cx="1698739" cy="783331"/>
            <a:chOff x="10255169" y="101507"/>
            <a:chExt cx="1698739" cy="783331"/>
          </a:xfrm>
        </p:grpSpPr>
        <p:sp>
          <p:nvSpPr>
            <p:cNvPr id="278" name="Google Shape;278;p26"/>
            <p:cNvSpPr txBox="1"/>
            <p:nvPr/>
          </p:nvSpPr>
          <p:spPr>
            <a:xfrm>
              <a:off x="10255169" y="334412"/>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lang="en-US" sz="3600">
                  <a:solidFill>
                    <a:schemeClr val="lt1"/>
                  </a:solidFill>
                  <a:latin typeface="Flavors"/>
                  <a:ea typeface="Flavors"/>
                  <a:cs typeface="Flavors"/>
                  <a:sym typeface="Flavors"/>
                </a:rPr>
                <a:t>Pocong</a:t>
              </a:r>
              <a:endParaRPr/>
            </a:p>
          </p:txBody>
        </p:sp>
        <p:sp>
          <p:nvSpPr>
            <p:cNvPr id="279" name="Google Shape;279;p26"/>
            <p:cNvSpPr/>
            <p:nvPr/>
          </p:nvSpPr>
          <p:spPr>
            <a:xfrm>
              <a:off x="10362355" y="101507"/>
              <a:ext cx="263736" cy="324025"/>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80" name="Google Shape;280;p26"/>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pic>
        <p:nvPicPr>
          <p:cNvPr id="285" name="Google Shape;285;p27"/>
          <p:cNvPicPr preferRelativeResize="0"/>
          <p:nvPr/>
        </p:nvPicPr>
        <p:blipFill rotWithShape="1">
          <a:blip r:embed="rId3">
            <a:alphaModFix/>
          </a:blip>
          <a:srcRect b="0" l="0" r="0" t="0"/>
          <a:stretch/>
        </p:blipFill>
        <p:spPr>
          <a:xfrm>
            <a:off x="1360" y="0"/>
            <a:ext cx="12189279" cy="6858000"/>
          </a:xfrm>
          <a:prstGeom prst="rect">
            <a:avLst/>
          </a:prstGeom>
          <a:noFill/>
          <a:ln>
            <a:noFill/>
          </a:ln>
        </p:spPr>
      </p:pic>
      <p:sp>
        <p:nvSpPr>
          <p:cNvPr id="286" name="Google Shape;286;p27"/>
          <p:cNvSpPr/>
          <p:nvPr/>
        </p:nvSpPr>
        <p:spPr>
          <a:xfrm flipH="1">
            <a:off x="0" y="2944346"/>
            <a:ext cx="6880412" cy="3913654"/>
          </a:xfrm>
          <a:custGeom>
            <a:rect b="b" l="l" r="r" t="t"/>
            <a:pathLst>
              <a:path extrusionOk="0" h="6022651" w="8937597">
                <a:moveTo>
                  <a:pt x="843240" y="3512521"/>
                </a:moveTo>
                <a:cubicBezTo>
                  <a:pt x="1194180" y="1630450"/>
                  <a:pt x="2105622" y="-1762819"/>
                  <a:pt x="8937597" y="1110633"/>
                </a:cubicBezTo>
                <a:lnTo>
                  <a:pt x="8937597" y="6022651"/>
                </a:lnTo>
                <a:lnTo>
                  <a:pt x="15178" y="6022651"/>
                </a:lnTo>
                <a:lnTo>
                  <a:pt x="14161" y="5941838"/>
                </a:lnTo>
                <a:cubicBezTo>
                  <a:pt x="9100" y="5288631"/>
                  <a:pt x="-162866" y="4709588"/>
                  <a:pt x="843240" y="3512521"/>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7" name="Google Shape;287;p27"/>
          <p:cNvSpPr/>
          <p:nvPr/>
        </p:nvSpPr>
        <p:spPr>
          <a:xfrm flipH="1" rot="10800000">
            <a:off x="6637595" y="2948950"/>
            <a:ext cx="5554405" cy="3909050"/>
          </a:xfrm>
          <a:custGeom>
            <a:rect b="b" l="l" r="r" t="t"/>
            <a:pathLst>
              <a:path extrusionOk="0" h="6556272" w="5864692">
                <a:moveTo>
                  <a:pt x="497177" y="0"/>
                </a:moveTo>
                <a:lnTo>
                  <a:pt x="5864692" y="0"/>
                </a:lnTo>
                <a:lnTo>
                  <a:pt x="5864692" y="5090603"/>
                </a:lnTo>
                <a:lnTo>
                  <a:pt x="5747460" y="5153876"/>
                </a:lnTo>
                <a:cubicBezTo>
                  <a:pt x="5342085" y="5388162"/>
                  <a:pt x="4953731" y="5668005"/>
                  <a:pt x="4559918" y="5918870"/>
                </a:cubicBezTo>
                <a:cubicBezTo>
                  <a:pt x="3136423" y="6825714"/>
                  <a:pt x="1402090" y="6887526"/>
                  <a:pt x="409959" y="5295876"/>
                </a:cubicBezTo>
                <a:cubicBezTo>
                  <a:pt x="-179739" y="4349704"/>
                  <a:pt x="-66461" y="3304952"/>
                  <a:pt x="329458" y="2316713"/>
                </a:cubicBezTo>
                <a:cubicBezTo>
                  <a:pt x="619951" y="1591601"/>
                  <a:pt x="609483" y="851404"/>
                  <a:pt x="513609" y="10836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8" name="Google Shape;288;p27"/>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289" name="Google Shape;289;p27"/>
          <p:cNvSpPr/>
          <p:nvPr/>
        </p:nvSpPr>
        <p:spPr>
          <a:xfrm>
            <a:off x="6242394" y="5314075"/>
            <a:ext cx="1282457" cy="1338146"/>
          </a:xfrm>
          <a:custGeom>
            <a:rect b="b" l="l" r="r" t="t"/>
            <a:pathLst>
              <a:path extrusionOk="0" h="841152" w="806145">
                <a:moveTo>
                  <a:pt x="738673" y="353282"/>
                </a:moveTo>
                <a:lnTo>
                  <a:pt x="806146" y="332708"/>
                </a:lnTo>
                <a:lnTo>
                  <a:pt x="802434" y="320707"/>
                </a:lnTo>
                <a:lnTo>
                  <a:pt x="726873" y="343757"/>
                </a:lnTo>
                <a:cubicBezTo>
                  <a:pt x="672533" y="330613"/>
                  <a:pt x="632849" y="294799"/>
                  <a:pt x="609153" y="236696"/>
                </a:cubicBezTo>
                <a:cubicBezTo>
                  <a:pt x="598967" y="211124"/>
                  <a:pt x="592555" y="184203"/>
                  <a:pt x="590120" y="156782"/>
                </a:cubicBezTo>
                <a:lnTo>
                  <a:pt x="679004" y="6382"/>
                </a:lnTo>
                <a:lnTo>
                  <a:pt x="668156" y="0"/>
                </a:lnTo>
                <a:lnTo>
                  <a:pt x="586409" y="137446"/>
                </a:lnTo>
                <a:lnTo>
                  <a:pt x="578986" y="142875"/>
                </a:lnTo>
                <a:cubicBezTo>
                  <a:pt x="475446" y="219075"/>
                  <a:pt x="338979" y="157734"/>
                  <a:pt x="315663" y="146494"/>
                </a:cubicBezTo>
                <a:lnTo>
                  <a:pt x="292538" y="78105"/>
                </a:lnTo>
                <a:lnTo>
                  <a:pt x="280642" y="82105"/>
                </a:lnTo>
                <a:lnTo>
                  <a:pt x="303197" y="148781"/>
                </a:lnTo>
                <a:cubicBezTo>
                  <a:pt x="301008" y="154877"/>
                  <a:pt x="246954" y="306324"/>
                  <a:pt x="147791" y="364522"/>
                </a:cubicBezTo>
                <a:lnTo>
                  <a:pt x="144270" y="366617"/>
                </a:lnTo>
                <a:lnTo>
                  <a:pt x="3331" y="327470"/>
                </a:lnTo>
                <a:lnTo>
                  <a:pt x="0" y="339566"/>
                </a:lnTo>
                <a:lnTo>
                  <a:pt x="58622" y="355759"/>
                </a:lnTo>
                <a:lnTo>
                  <a:pt x="52912" y="359569"/>
                </a:lnTo>
                <a:cubicBezTo>
                  <a:pt x="54149" y="361379"/>
                  <a:pt x="171012" y="538544"/>
                  <a:pt x="149695" y="637032"/>
                </a:cubicBezTo>
                <a:lnTo>
                  <a:pt x="97259" y="676847"/>
                </a:lnTo>
                <a:lnTo>
                  <a:pt x="104872" y="686372"/>
                </a:lnTo>
                <a:lnTo>
                  <a:pt x="219547" y="599313"/>
                </a:lnTo>
                <a:lnTo>
                  <a:pt x="219547" y="599313"/>
                </a:lnTo>
                <a:cubicBezTo>
                  <a:pt x="221355" y="599313"/>
                  <a:pt x="395983" y="626745"/>
                  <a:pt x="408640" y="707136"/>
                </a:cubicBezTo>
                <a:lnTo>
                  <a:pt x="410353" y="717995"/>
                </a:lnTo>
                <a:cubicBezTo>
                  <a:pt x="414350" y="836009"/>
                  <a:pt x="417776" y="838581"/>
                  <a:pt x="419869" y="840200"/>
                </a:cubicBezTo>
                <a:lnTo>
                  <a:pt x="425674" y="841153"/>
                </a:lnTo>
                <a:lnTo>
                  <a:pt x="423676" y="834962"/>
                </a:lnTo>
                <a:lnTo>
                  <a:pt x="423676" y="833914"/>
                </a:lnTo>
                <a:lnTo>
                  <a:pt x="428624" y="832295"/>
                </a:lnTo>
                <a:cubicBezTo>
                  <a:pt x="426531" y="825722"/>
                  <a:pt x="424152" y="774001"/>
                  <a:pt x="422058" y="705707"/>
                </a:cubicBezTo>
                <a:cubicBezTo>
                  <a:pt x="433573" y="688276"/>
                  <a:pt x="487532" y="614458"/>
                  <a:pt x="563664" y="617411"/>
                </a:cubicBezTo>
                <a:lnTo>
                  <a:pt x="704509" y="765620"/>
                </a:lnTo>
                <a:lnTo>
                  <a:pt x="714025" y="756952"/>
                </a:lnTo>
                <a:lnTo>
                  <a:pt x="639701" y="678561"/>
                </a:lnTo>
                <a:lnTo>
                  <a:pt x="642746" y="676942"/>
                </a:lnTo>
                <a:cubicBezTo>
                  <a:pt x="582031" y="555308"/>
                  <a:pt x="735437" y="357664"/>
                  <a:pt x="737056" y="355663"/>
                </a:cubicBezTo>
                <a:close/>
                <a:moveTo>
                  <a:pt x="705080" y="350425"/>
                </a:moveTo>
                <a:lnTo>
                  <a:pt x="630756" y="372999"/>
                </a:lnTo>
                <a:cubicBezTo>
                  <a:pt x="623713" y="368999"/>
                  <a:pt x="516557" y="305753"/>
                  <a:pt x="536733" y="249174"/>
                </a:cubicBezTo>
                <a:lnTo>
                  <a:pt x="539683" y="240887"/>
                </a:lnTo>
                <a:lnTo>
                  <a:pt x="579367" y="174212"/>
                </a:lnTo>
                <a:cubicBezTo>
                  <a:pt x="586409" y="220980"/>
                  <a:pt x="612579" y="317182"/>
                  <a:pt x="704794" y="350425"/>
                </a:cubicBezTo>
                <a:close/>
                <a:moveTo>
                  <a:pt x="230300" y="575786"/>
                </a:moveTo>
                <a:cubicBezTo>
                  <a:pt x="238104" y="503777"/>
                  <a:pt x="193756" y="423386"/>
                  <a:pt x="169965" y="386525"/>
                </a:cubicBezTo>
                <a:lnTo>
                  <a:pt x="258088" y="410909"/>
                </a:lnTo>
                <a:lnTo>
                  <a:pt x="258088" y="410909"/>
                </a:lnTo>
                <a:cubicBezTo>
                  <a:pt x="258755" y="410909"/>
                  <a:pt x="326322" y="458534"/>
                  <a:pt x="307670" y="516922"/>
                </a:cubicBezTo>
                <a:lnTo>
                  <a:pt x="307670" y="516922"/>
                </a:lnTo>
                <a:close/>
                <a:moveTo>
                  <a:pt x="486105" y="331470"/>
                </a:moveTo>
                <a:cubicBezTo>
                  <a:pt x="488484" y="361664"/>
                  <a:pt x="509706" y="392049"/>
                  <a:pt x="521125" y="406336"/>
                </a:cubicBezTo>
                <a:lnTo>
                  <a:pt x="424628" y="435864"/>
                </a:lnTo>
                <a:close/>
                <a:moveTo>
                  <a:pt x="412066" y="432245"/>
                </a:moveTo>
                <a:lnTo>
                  <a:pt x="370669" y="309372"/>
                </a:lnTo>
                <a:cubicBezTo>
                  <a:pt x="403215" y="337947"/>
                  <a:pt x="449276" y="331470"/>
                  <a:pt x="475922" y="323945"/>
                </a:cubicBezTo>
                <a:close/>
                <a:moveTo>
                  <a:pt x="485628" y="307753"/>
                </a:moveTo>
                <a:cubicBezTo>
                  <a:pt x="466595" y="314897"/>
                  <a:pt x="403691" y="333375"/>
                  <a:pt x="370479" y="291370"/>
                </a:cubicBezTo>
                <a:lnTo>
                  <a:pt x="364483" y="283845"/>
                </a:lnTo>
                <a:lnTo>
                  <a:pt x="362961" y="286893"/>
                </a:lnTo>
                <a:lnTo>
                  <a:pt x="351065" y="251269"/>
                </a:lnTo>
                <a:cubicBezTo>
                  <a:pt x="395888" y="265271"/>
                  <a:pt x="481917" y="258508"/>
                  <a:pt x="516462" y="255080"/>
                </a:cubicBezTo>
                <a:close/>
                <a:moveTo>
                  <a:pt x="400932" y="437674"/>
                </a:moveTo>
                <a:lnTo>
                  <a:pt x="289779" y="406908"/>
                </a:lnTo>
                <a:cubicBezTo>
                  <a:pt x="315759" y="389192"/>
                  <a:pt x="344689" y="344138"/>
                  <a:pt x="360201" y="317563"/>
                </a:cubicBezTo>
                <a:close/>
                <a:moveTo>
                  <a:pt x="286162" y="418624"/>
                </a:moveTo>
                <a:lnTo>
                  <a:pt x="396840" y="449199"/>
                </a:lnTo>
                <a:lnTo>
                  <a:pt x="322896" y="505301"/>
                </a:lnTo>
                <a:cubicBezTo>
                  <a:pt x="327369" y="468059"/>
                  <a:pt x="304434" y="437102"/>
                  <a:pt x="286162" y="418719"/>
                </a:cubicBezTo>
                <a:close/>
                <a:moveTo>
                  <a:pt x="404643" y="459010"/>
                </a:moveTo>
                <a:cubicBezTo>
                  <a:pt x="405309" y="495014"/>
                  <a:pt x="405975" y="527590"/>
                  <a:pt x="406546" y="557022"/>
                </a:cubicBezTo>
                <a:cubicBezTo>
                  <a:pt x="386562" y="529590"/>
                  <a:pt x="351921" y="518922"/>
                  <a:pt x="331080" y="514922"/>
                </a:cubicBezTo>
                <a:close/>
                <a:moveTo>
                  <a:pt x="417300" y="462629"/>
                </a:moveTo>
                <a:lnTo>
                  <a:pt x="482678" y="531495"/>
                </a:lnTo>
                <a:cubicBezTo>
                  <a:pt x="457840" y="533019"/>
                  <a:pt x="433669" y="549497"/>
                  <a:pt x="419298" y="561404"/>
                </a:cubicBezTo>
                <a:cubicBezTo>
                  <a:pt x="418537" y="527495"/>
                  <a:pt x="417871" y="493681"/>
                  <a:pt x="417300" y="462724"/>
                </a:cubicBezTo>
                <a:close/>
                <a:moveTo>
                  <a:pt x="422344" y="449580"/>
                </a:moveTo>
                <a:lnTo>
                  <a:pt x="512560" y="422053"/>
                </a:lnTo>
                <a:cubicBezTo>
                  <a:pt x="491148" y="452057"/>
                  <a:pt x="489816" y="497110"/>
                  <a:pt x="491053" y="522065"/>
                </a:cubicBezTo>
                <a:close/>
                <a:moveTo>
                  <a:pt x="504947" y="537020"/>
                </a:moveTo>
                <a:cubicBezTo>
                  <a:pt x="503425" y="524542"/>
                  <a:pt x="495431" y="444818"/>
                  <a:pt x="536447" y="415861"/>
                </a:cubicBezTo>
                <a:lnTo>
                  <a:pt x="538065" y="414623"/>
                </a:lnTo>
                <a:lnTo>
                  <a:pt x="598495" y="396240"/>
                </a:lnTo>
                <a:cubicBezTo>
                  <a:pt x="545488" y="455486"/>
                  <a:pt x="553196" y="553307"/>
                  <a:pt x="559382" y="594455"/>
                </a:cubicBezTo>
                <a:close/>
                <a:moveTo>
                  <a:pt x="534163" y="402717"/>
                </a:moveTo>
                <a:cubicBezTo>
                  <a:pt x="523505" y="389858"/>
                  <a:pt x="489911" y="346138"/>
                  <a:pt x="500380" y="313087"/>
                </a:cubicBezTo>
                <a:lnTo>
                  <a:pt x="503996" y="301561"/>
                </a:lnTo>
                <a:lnTo>
                  <a:pt x="521982" y="271082"/>
                </a:lnTo>
                <a:cubicBezTo>
                  <a:pt x="527597" y="318707"/>
                  <a:pt x="589359" y="362426"/>
                  <a:pt x="614292" y="378238"/>
                </a:cubicBezTo>
                <a:close/>
                <a:moveTo>
                  <a:pt x="571087" y="163354"/>
                </a:moveTo>
                <a:lnTo>
                  <a:pt x="524456" y="241744"/>
                </a:lnTo>
                <a:cubicBezTo>
                  <a:pt x="498857" y="244507"/>
                  <a:pt x="386181" y="255651"/>
                  <a:pt x="345926" y="236125"/>
                </a:cubicBezTo>
                <a:lnTo>
                  <a:pt x="321088" y="162592"/>
                </a:lnTo>
                <a:cubicBezTo>
                  <a:pt x="361438" y="180308"/>
                  <a:pt x="475827" y="220313"/>
                  <a:pt x="571087" y="163068"/>
                </a:cubicBezTo>
                <a:close/>
                <a:moveTo>
                  <a:pt x="309383" y="167545"/>
                </a:moveTo>
                <a:lnTo>
                  <a:pt x="354871" y="301657"/>
                </a:lnTo>
                <a:cubicBezTo>
                  <a:pt x="336695" y="333851"/>
                  <a:pt x="297772" y="394621"/>
                  <a:pt x="273125" y="401479"/>
                </a:cubicBezTo>
                <a:lnTo>
                  <a:pt x="271316" y="401479"/>
                </a:lnTo>
                <a:lnTo>
                  <a:pt x="160734" y="370904"/>
                </a:lnTo>
                <a:cubicBezTo>
                  <a:pt x="243814" y="317945"/>
                  <a:pt x="293395" y="207550"/>
                  <a:pt x="309383" y="167259"/>
                </a:cubicBezTo>
                <a:close/>
                <a:moveTo>
                  <a:pt x="66901" y="358045"/>
                </a:moveTo>
                <a:lnTo>
                  <a:pt x="151408" y="381381"/>
                </a:lnTo>
                <a:cubicBezTo>
                  <a:pt x="170441" y="409956"/>
                  <a:pt x="232204" y="507873"/>
                  <a:pt x="215930" y="586740"/>
                </a:cubicBezTo>
                <a:lnTo>
                  <a:pt x="164160" y="626078"/>
                </a:lnTo>
                <a:cubicBezTo>
                  <a:pt x="173772" y="530543"/>
                  <a:pt x="86125" y="387953"/>
                  <a:pt x="66901" y="358045"/>
                </a:cubicBezTo>
                <a:close/>
                <a:moveTo>
                  <a:pt x="233155" y="589407"/>
                </a:moveTo>
                <a:lnTo>
                  <a:pt x="317091" y="525685"/>
                </a:lnTo>
                <a:cubicBezTo>
                  <a:pt x="332317" y="527495"/>
                  <a:pt x="388655" y="536924"/>
                  <a:pt x="404833" y="580072"/>
                </a:cubicBezTo>
                <a:lnTo>
                  <a:pt x="407212" y="586264"/>
                </a:lnTo>
                <a:cubicBezTo>
                  <a:pt x="407974" y="620554"/>
                  <a:pt x="408735" y="650272"/>
                  <a:pt x="409401" y="675894"/>
                </a:cubicBezTo>
                <a:cubicBezTo>
                  <a:pt x="372858" y="619887"/>
                  <a:pt x="268081" y="595979"/>
                  <a:pt x="233155" y="589407"/>
                </a:cubicBezTo>
                <a:close/>
                <a:moveTo>
                  <a:pt x="422439" y="685419"/>
                </a:moveTo>
                <a:cubicBezTo>
                  <a:pt x="421487" y="651605"/>
                  <a:pt x="420536" y="614839"/>
                  <a:pt x="419679" y="577882"/>
                </a:cubicBezTo>
                <a:cubicBezTo>
                  <a:pt x="431670" y="566833"/>
                  <a:pt x="466024" y="538258"/>
                  <a:pt x="495811" y="545116"/>
                </a:cubicBezTo>
                <a:lnTo>
                  <a:pt x="552910" y="605504"/>
                </a:lnTo>
                <a:cubicBezTo>
                  <a:pt x="489721" y="609029"/>
                  <a:pt x="443661" y="657987"/>
                  <a:pt x="422439" y="685419"/>
                </a:cubicBezTo>
                <a:close/>
                <a:moveTo>
                  <a:pt x="622286" y="660559"/>
                </a:moveTo>
                <a:lnTo>
                  <a:pt x="574704" y="610743"/>
                </a:lnTo>
                <a:lnTo>
                  <a:pt x="574704" y="610743"/>
                </a:lnTo>
                <a:cubicBezTo>
                  <a:pt x="574704" y="609124"/>
                  <a:pt x="539683" y="450628"/>
                  <a:pt x="625997" y="387858"/>
                </a:cubicBezTo>
                <a:lnTo>
                  <a:pt x="717642" y="359855"/>
                </a:lnTo>
                <a:cubicBezTo>
                  <a:pt x="693598" y="393291"/>
                  <a:pt x="672457" y="428727"/>
                  <a:pt x="654452" y="465773"/>
                </a:cubicBezTo>
                <a:cubicBezTo>
                  <a:pt x="617433" y="543497"/>
                  <a:pt x="606584" y="609029"/>
                  <a:pt x="622476" y="660845"/>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90" name="Google Shape;290;p27"/>
          <p:cNvGrpSpPr/>
          <p:nvPr/>
        </p:nvGrpSpPr>
        <p:grpSpPr>
          <a:xfrm>
            <a:off x="10318333" y="139569"/>
            <a:ext cx="1698739" cy="783331"/>
            <a:chOff x="10255169" y="101507"/>
            <a:chExt cx="1698739" cy="783331"/>
          </a:xfrm>
        </p:grpSpPr>
        <p:sp>
          <p:nvSpPr>
            <p:cNvPr id="291" name="Google Shape;291;p27"/>
            <p:cNvSpPr txBox="1"/>
            <p:nvPr/>
          </p:nvSpPr>
          <p:spPr>
            <a:xfrm>
              <a:off x="10255169" y="334412"/>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3600"/>
                <a:buFont typeface="Flavors"/>
                <a:buNone/>
              </a:pPr>
              <a:r>
                <a:rPr lang="en-US" sz="3600">
                  <a:solidFill>
                    <a:srgbClr val="F2F2F2"/>
                  </a:solidFill>
                  <a:latin typeface="Flavors"/>
                  <a:ea typeface="Flavors"/>
                  <a:cs typeface="Flavors"/>
                  <a:sym typeface="Flavors"/>
                </a:rPr>
                <a:t>Pocong</a:t>
              </a:r>
              <a:endParaRPr/>
            </a:p>
          </p:txBody>
        </p:sp>
        <p:sp>
          <p:nvSpPr>
            <p:cNvPr id="292" name="Google Shape;292;p27"/>
            <p:cNvSpPr/>
            <p:nvPr/>
          </p:nvSpPr>
          <p:spPr>
            <a:xfrm>
              <a:off x="10362355" y="101507"/>
              <a:ext cx="263736" cy="324025"/>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93" name="Google Shape;293;p27"/>
          <p:cNvGrpSpPr/>
          <p:nvPr/>
        </p:nvGrpSpPr>
        <p:grpSpPr>
          <a:xfrm>
            <a:off x="-130072" y="1866496"/>
            <a:ext cx="3410633" cy="4991504"/>
            <a:chOff x="3941802" y="1845861"/>
            <a:chExt cx="3424733" cy="5012139"/>
          </a:xfrm>
        </p:grpSpPr>
        <p:sp>
          <p:nvSpPr>
            <p:cNvPr id="294" name="Google Shape;294;p27"/>
            <p:cNvSpPr/>
            <p:nvPr/>
          </p:nvSpPr>
          <p:spPr>
            <a:xfrm rot="10800000">
              <a:off x="3941802" y="1845861"/>
              <a:ext cx="3424733" cy="5012139"/>
            </a:xfrm>
            <a:custGeom>
              <a:rect b="b" l="l" r="r" t="t"/>
              <a:pathLst>
                <a:path extrusionOk="0" h="5012139" w="3424733">
                  <a:moveTo>
                    <a:pt x="3131245" y="4125224"/>
                  </a:moveTo>
                  <a:cubicBezTo>
                    <a:pt x="3110773" y="4098798"/>
                    <a:pt x="3079089" y="4076937"/>
                    <a:pt x="3040228" y="4099592"/>
                  </a:cubicBezTo>
                  <a:cubicBezTo>
                    <a:pt x="3022435" y="4109977"/>
                    <a:pt x="3009239" y="4126745"/>
                    <a:pt x="3001863" y="4145927"/>
                  </a:cubicBezTo>
                  <a:cubicBezTo>
                    <a:pt x="2998325" y="4167689"/>
                    <a:pt x="2995414" y="4189352"/>
                    <a:pt x="2993794" y="4210982"/>
                  </a:cubicBezTo>
                  <a:lnTo>
                    <a:pt x="2993694" y="4212503"/>
                  </a:lnTo>
                  <a:cubicBezTo>
                    <a:pt x="2997862" y="4218093"/>
                    <a:pt x="3002856" y="4224145"/>
                    <a:pt x="3007783" y="4229933"/>
                  </a:cubicBezTo>
                  <a:cubicBezTo>
                    <a:pt x="3014795" y="4238234"/>
                    <a:pt x="3022269" y="4246502"/>
                    <a:pt x="3029744" y="4254770"/>
                  </a:cubicBezTo>
                  <a:cubicBezTo>
                    <a:pt x="3044858" y="4271208"/>
                    <a:pt x="3060402" y="4287546"/>
                    <a:pt x="3076112" y="4303718"/>
                  </a:cubicBezTo>
                  <a:lnTo>
                    <a:pt x="3122943" y="4351608"/>
                  </a:lnTo>
                  <a:cubicBezTo>
                    <a:pt x="3130352" y="4358851"/>
                    <a:pt x="3136900" y="4364043"/>
                    <a:pt x="3145698" y="4368078"/>
                  </a:cubicBezTo>
                  <a:cubicBezTo>
                    <a:pt x="3154561" y="4372245"/>
                    <a:pt x="3165343" y="4375387"/>
                    <a:pt x="3176687" y="4379687"/>
                  </a:cubicBezTo>
                  <a:lnTo>
                    <a:pt x="3177051" y="4379885"/>
                  </a:lnTo>
                  <a:cubicBezTo>
                    <a:pt x="3175992" y="4288604"/>
                    <a:pt x="3185484" y="4195140"/>
                    <a:pt x="3131245" y="4125224"/>
                  </a:cubicBezTo>
                  <a:close/>
                  <a:moveTo>
                    <a:pt x="2598175" y="2087833"/>
                  </a:moveTo>
                  <a:cubicBezTo>
                    <a:pt x="2597514" y="2049964"/>
                    <a:pt x="2598638" y="2012030"/>
                    <a:pt x="2601350" y="1974227"/>
                  </a:cubicBezTo>
                  <a:cubicBezTo>
                    <a:pt x="2590502" y="1977204"/>
                    <a:pt x="2579820" y="1980445"/>
                    <a:pt x="2569336" y="1984149"/>
                  </a:cubicBezTo>
                  <a:lnTo>
                    <a:pt x="2568410" y="1984513"/>
                  </a:lnTo>
                  <a:cubicBezTo>
                    <a:pt x="2566161" y="1988449"/>
                    <a:pt x="2563879" y="1993013"/>
                    <a:pt x="2561729" y="1997411"/>
                  </a:cubicBezTo>
                  <a:cubicBezTo>
                    <a:pt x="2558620" y="2003794"/>
                    <a:pt x="2555677" y="2010409"/>
                    <a:pt x="2552733" y="2017024"/>
                  </a:cubicBezTo>
                  <a:cubicBezTo>
                    <a:pt x="2546879" y="2030286"/>
                    <a:pt x="2541257" y="2043846"/>
                    <a:pt x="2535734" y="2057406"/>
                  </a:cubicBezTo>
                  <a:lnTo>
                    <a:pt x="2519528" y="2097821"/>
                  </a:lnTo>
                  <a:cubicBezTo>
                    <a:pt x="2517180" y="2104138"/>
                    <a:pt x="2515791" y="2109429"/>
                    <a:pt x="2515692" y="2115713"/>
                  </a:cubicBezTo>
                  <a:cubicBezTo>
                    <a:pt x="2515526" y="2122063"/>
                    <a:pt x="2516485" y="2129306"/>
                    <a:pt x="2516915" y="2137178"/>
                  </a:cubicBezTo>
                  <a:lnTo>
                    <a:pt x="2516915" y="2137740"/>
                  </a:lnTo>
                  <a:cubicBezTo>
                    <a:pt x="2518966" y="2148026"/>
                    <a:pt x="2524522" y="2159204"/>
                    <a:pt x="2530111" y="2169754"/>
                  </a:cubicBezTo>
                  <a:cubicBezTo>
                    <a:pt x="2537024" y="2182719"/>
                    <a:pt x="2544796" y="2195584"/>
                    <a:pt x="2551344" y="2209243"/>
                  </a:cubicBezTo>
                  <a:cubicBezTo>
                    <a:pt x="2557661" y="2222638"/>
                    <a:pt x="2563647" y="2238050"/>
                    <a:pt x="2560241" y="2253197"/>
                  </a:cubicBezTo>
                  <a:cubicBezTo>
                    <a:pt x="2558025" y="2266327"/>
                    <a:pt x="2551774" y="2279160"/>
                    <a:pt x="2553626" y="2292422"/>
                  </a:cubicBezTo>
                  <a:cubicBezTo>
                    <a:pt x="2569832" y="2269932"/>
                    <a:pt x="2582796" y="2245558"/>
                    <a:pt x="2590238" y="2218669"/>
                  </a:cubicBezTo>
                  <a:cubicBezTo>
                    <a:pt x="2601913" y="2176402"/>
                    <a:pt x="2599002" y="2131687"/>
                    <a:pt x="2598175" y="2087833"/>
                  </a:cubicBezTo>
                  <a:close/>
                  <a:moveTo>
                    <a:pt x="2290465" y="1431633"/>
                  </a:moveTo>
                  <a:lnTo>
                    <a:pt x="2290068" y="1430740"/>
                  </a:lnTo>
                  <a:cubicBezTo>
                    <a:pt x="2286033" y="1428656"/>
                    <a:pt x="2281403" y="1426573"/>
                    <a:pt x="2276872" y="1424622"/>
                  </a:cubicBezTo>
                  <a:cubicBezTo>
                    <a:pt x="2270390" y="1421810"/>
                    <a:pt x="2263643" y="1419131"/>
                    <a:pt x="2256896" y="1416486"/>
                  </a:cubicBezTo>
                  <a:cubicBezTo>
                    <a:pt x="2243369" y="1411227"/>
                    <a:pt x="2229578" y="1406200"/>
                    <a:pt x="2215786" y="1401272"/>
                  </a:cubicBezTo>
                  <a:lnTo>
                    <a:pt x="2174710" y="1386852"/>
                  </a:lnTo>
                  <a:cubicBezTo>
                    <a:pt x="2168261" y="1384769"/>
                    <a:pt x="2162969" y="1383611"/>
                    <a:pt x="2156652" y="1383810"/>
                  </a:cubicBezTo>
                  <a:cubicBezTo>
                    <a:pt x="2150302" y="1383909"/>
                    <a:pt x="2143092" y="1385199"/>
                    <a:pt x="2135221" y="1385959"/>
                  </a:cubicBezTo>
                  <a:lnTo>
                    <a:pt x="2134692" y="1385959"/>
                  </a:lnTo>
                  <a:cubicBezTo>
                    <a:pt x="2125563" y="1388241"/>
                    <a:pt x="2115840" y="1393301"/>
                    <a:pt x="2106513" y="1398692"/>
                  </a:cubicBezTo>
                  <a:cubicBezTo>
                    <a:pt x="2124869" y="1402165"/>
                    <a:pt x="2142794" y="1407589"/>
                    <a:pt x="2159695" y="1414766"/>
                  </a:cubicBezTo>
                  <a:cubicBezTo>
                    <a:pt x="2188997" y="1427234"/>
                    <a:pt x="2215852" y="1443672"/>
                    <a:pt x="2240723" y="1462192"/>
                  </a:cubicBezTo>
                  <a:cubicBezTo>
                    <a:pt x="2241715" y="1462159"/>
                    <a:pt x="2242608" y="1462126"/>
                    <a:pt x="2243601" y="1462126"/>
                  </a:cubicBezTo>
                  <a:lnTo>
                    <a:pt x="2243468" y="1464276"/>
                  </a:lnTo>
                  <a:cubicBezTo>
                    <a:pt x="2250645" y="1469667"/>
                    <a:pt x="2257690" y="1475190"/>
                    <a:pt x="2264569" y="1480879"/>
                  </a:cubicBezTo>
                  <a:cubicBezTo>
                    <a:pt x="2277401" y="1491396"/>
                    <a:pt x="2289671" y="1502442"/>
                    <a:pt x="2301644" y="1513654"/>
                  </a:cubicBezTo>
                  <a:cubicBezTo>
                    <a:pt x="2305612" y="1509652"/>
                    <a:pt x="2309449" y="1505518"/>
                    <a:pt x="2313186" y="1501351"/>
                  </a:cubicBezTo>
                  <a:cubicBezTo>
                    <a:pt x="2306472" y="1477538"/>
                    <a:pt x="2299527" y="1453990"/>
                    <a:pt x="2290465" y="1431633"/>
                  </a:cubicBezTo>
                  <a:close/>
                  <a:moveTo>
                    <a:pt x="2014405" y="1431831"/>
                  </a:moveTo>
                  <a:cubicBezTo>
                    <a:pt x="2016753" y="1432228"/>
                    <a:pt x="2019069" y="1432559"/>
                    <a:pt x="2021384" y="1432791"/>
                  </a:cubicBezTo>
                  <a:cubicBezTo>
                    <a:pt x="2028494" y="1433584"/>
                    <a:pt x="2035175" y="1432030"/>
                    <a:pt x="2041525" y="1429351"/>
                  </a:cubicBezTo>
                  <a:cubicBezTo>
                    <a:pt x="2040401" y="1429417"/>
                    <a:pt x="2039276" y="1429384"/>
                    <a:pt x="2038152" y="1429483"/>
                  </a:cubicBezTo>
                  <a:cubicBezTo>
                    <a:pt x="2030479" y="1429979"/>
                    <a:pt x="2022508" y="1430872"/>
                    <a:pt x="2014405" y="1431831"/>
                  </a:cubicBezTo>
                  <a:close/>
                  <a:moveTo>
                    <a:pt x="2210131" y="1515539"/>
                  </a:moveTo>
                  <a:cubicBezTo>
                    <a:pt x="2199283" y="1515903"/>
                    <a:pt x="2188137" y="1516630"/>
                    <a:pt x="2176992" y="1517391"/>
                  </a:cubicBezTo>
                  <a:cubicBezTo>
                    <a:pt x="2154734" y="1519012"/>
                    <a:pt x="2132310" y="1521128"/>
                    <a:pt x="2109854" y="1523377"/>
                  </a:cubicBezTo>
                  <a:lnTo>
                    <a:pt x="2043245" y="1530455"/>
                  </a:lnTo>
                  <a:cubicBezTo>
                    <a:pt x="2032959" y="1531811"/>
                    <a:pt x="2024790" y="1533696"/>
                    <a:pt x="2016224" y="1538128"/>
                  </a:cubicBezTo>
                  <a:cubicBezTo>
                    <a:pt x="2007427" y="1542493"/>
                    <a:pt x="1998299" y="1548976"/>
                    <a:pt x="1987881" y="1555226"/>
                  </a:cubicBezTo>
                  <a:lnTo>
                    <a:pt x="1987021" y="1555690"/>
                  </a:lnTo>
                  <a:cubicBezTo>
                    <a:pt x="1982126" y="1559724"/>
                    <a:pt x="1977331" y="1564586"/>
                    <a:pt x="1972866" y="1569911"/>
                  </a:cubicBezTo>
                  <a:cubicBezTo>
                    <a:pt x="1965887" y="1578146"/>
                    <a:pt x="1959405" y="1587274"/>
                    <a:pt x="1953121" y="1596634"/>
                  </a:cubicBezTo>
                  <a:cubicBezTo>
                    <a:pt x="1940454" y="1615353"/>
                    <a:pt x="1928548" y="1635197"/>
                    <a:pt x="1914690" y="1653850"/>
                  </a:cubicBezTo>
                  <a:cubicBezTo>
                    <a:pt x="1907778" y="1663210"/>
                    <a:pt x="1900271" y="1672238"/>
                    <a:pt x="1891606" y="1680209"/>
                  </a:cubicBezTo>
                  <a:cubicBezTo>
                    <a:pt x="1887207" y="1684112"/>
                    <a:pt x="1882510" y="1687750"/>
                    <a:pt x="1877450" y="1690726"/>
                  </a:cubicBezTo>
                  <a:cubicBezTo>
                    <a:pt x="1872357" y="1693769"/>
                    <a:pt x="1866768" y="1695753"/>
                    <a:pt x="1861377" y="1697605"/>
                  </a:cubicBezTo>
                  <a:cubicBezTo>
                    <a:pt x="1859624" y="1698168"/>
                    <a:pt x="1857904" y="1698631"/>
                    <a:pt x="1856151" y="1699094"/>
                  </a:cubicBezTo>
                  <a:cubicBezTo>
                    <a:pt x="1895045" y="1723832"/>
                    <a:pt x="1935725" y="1740898"/>
                    <a:pt x="1980638" y="1734085"/>
                  </a:cubicBezTo>
                  <a:cubicBezTo>
                    <a:pt x="2015530" y="1728793"/>
                    <a:pt x="2046387" y="1709148"/>
                    <a:pt x="2075590" y="1689370"/>
                  </a:cubicBezTo>
                  <a:cubicBezTo>
                    <a:pt x="2136147" y="1648426"/>
                    <a:pt x="2194818" y="1604704"/>
                    <a:pt x="2251373" y="1558368"/>
                  </a:cubicBezTo>
                  <a:cubicBezTo>
                    <a:pt x="2255871" y="1554697"/>
                    <a:pt x="2260402" y="1550927"/>
                    <a:pt x="2264900" y="1547157"/>
                  </a:cubicBezTo>
                  <a:cubicBezTo>
                    <a:pt x="2254713" y="1536540"/>
                    <a:pt x="2244394" y="1526155"/>
                    <a:pt x="2233679" y="1516333"/>
                  </a:cubicBezTo>
                  <a:lnTo>
                    <a:pt x="2232554" y="1515307"/>
                  </a:lnTo>
                  <a:cubicBezTo>
                    <a:pt x="2225576" y="1515109"/>
                    <a:pt x="2217705" y="1515274"/>
                    <a:pt x="2210131" y="1515539"/>
                  </a:cubicBezTo>
                  <a:close/>
                  <a:moveTo>
                    <a:pt x="1845237" y="1870444"/>
                  </a:moveTo>
                  <a:cubicBezTo>
                    <a:pt x="1840012" y="1877985"/>
                    <a:pt x="1834885" y="1885691"/>
                    <a:pt x="1829792" y="1893463"/>
                  </a:cubicBezTo>
                  <a:lnTo>
                    <a:pt x="1814843" y="1916614"/>
                  </a:lnTo>
                  <a:cubicBezTo>
                    <a:pt x="1812627" y="1920252"/>
                    <a:pt x="1811139" y="1923361"/>
                    <a:pt x="1810312" y="1927231"/>
                  </a:cubicBezTo>
                  <a:cubicBezTo>
                    <a:pt x="1809485" y="1931034"/>
                    <a:pt x="1809188" y="1935499"/>
                    <a:pt x="1808526" y="1940294"/>
                  </a:cubicBezTo>
                  <a:cubicBezTo>
                    <a:pt x="1808394" y="1947074"/>
                    <a:pt x="1810445" y="1955012"/>
                    <a:pt x="1812727" y="1962553"/>
                  </a:cubicBezTo>
                  <a:cubicBezTo>
                    <a:pt x="1815472" y="1971449"/>
                    <a:pt x="1818746" y="1980379"/>
                    <a:pt x="1821127" y="1989639"/>
                  </a:cubicBezTo>
                  <a:cubicBezTo>
                    <a:pt x="1821491" y="1990929"/>
                    <a:pt x="1821722" y="1992285"/>
                    <a:pt x="1822020" y="1993608"/>
                  </a:cubicBezTo>
                  <a:cubicBezTo>
                    <a:pt x="1821722" y="1987986"/>
                    <a:pt x="1821392" y="1982165"/>
                    <a:pt x="1821359" y="1976112"/>
                  </a:cubicBezTo>
                  <a:cubicBezTo>
                    <a:pt x="1821094" y="1951771"/>
                    <a:pt x="1828502" y="1927330"/>
                    <a:pt x="1840475" y="1906428"/>
                  </a:cubicBezTo>
                  <a:cubicBezTo>
                    <a:pt x="1849570" y="1890619"/>
                    <a:pt x="1860749" y="1876464"/>
                    <a:pt x="1872952" y="1863565"/>
                  </a:cubicBezTo>
                  <a:lnTo>
                    <a:pt x="1873085" y="1861978"/>
                  </a:lnTo>
                  <a:lnTo>
                    <a:pt x="1874341" y="1862176"/>
                  </a:lnTo>
                  <a:cubicBezTo>
                    <a:pt x="1877880" y="1858472"/>
                    <a:pt x="1881518" y="1854801"/>
                    <a:pt x="1885189" y="1851328"/>
                  </a:cubicBezTo>
                  <a:lnTo>
                    <a:pt x="1887405" y="1849278"/>
                  </a:lnTo>
                  <a:cubicBezTo>
                    <a:pt x="1877847" y="1849873"/>
                    <a:pt x="1868355" y="1850700"/>
                    <a:pt x="1859062" y="1852089"/>
                  </a:cubicBezTo>
                  <a:cubicBezTo>
                    <a:pt x="1854498" y="1857315"/>
                    <a:pt x="1849735" y="1864094"/>
                    <a:pt x="1845237" y="1870444"/>
                  </a:cubicBezTo>
                  <a:close/>
                  <a:moveTo>
                    <a:pt x="1572154" y="3831040"/>
                  </a:moveTo>
                  <a:lnTo>
                    <a:pt x="1571658" y="3830312"/>
                  </a:lnTo>
                  <a:cubicBezTo>
                    <a:pt x="1567888" y="3829056"/>
                    <a:pt x="1563555" y="3827865"/>
                    <a:pt x="1559355" y="3826774"/>
                  </a:cubicBezTo>
                  <a:cubicBezTo>
                    <a:pt x="1553336" y="3825186"/>
                    <a:pt x="1547118" y="3823764"/>
                    <a:pt x="1540900" y="3822375"/>
                  </a:cubicBezTo>
                  <a:cubicBezTo>
                    <a:pt x="1528366" y="3819630"/>
                    <a:pt x="1515732" y="3817083"/>
                    <a:pt x="1503065" y="3814669"/>
                  </a:cubicBezTo>
                  <a:lnTo>
                    <a:pt x="1465329" y="3807658"/>
                  </a:lnTo>
                  <a:cubicBezTo>
                    <a:pt x="1459475" y="3806698"/>
                    <a:pt x="1454712" y="3806434"/>
                    <a:pt x="1449255" y="3807426"/>
                  </a:cubicBezTo>
                  <a:cubicBezTo>
                    <a:pt x="1443897" y="3808352"/>
                    <a:pt x="1438010" y="3810303"/>
                    <a:pt x="1431528" y="3811990"/>
                  </a:cubicBezTo>
                  <a:cubicBezTo>
                    <a:pt x="1422665" y="3815397"/>
                    <a:pt x="1413537" y="3822243"/>
                    <a:pt x="1405037" y="3829221"/>
                  </a:cubicBezTo>
                  <a:cubicBezTo>
                    <a:pt x="1395016" y="3837390"/>
                    <a:pt x="1385259" y="3846353"/>
                    <a:pt x="1374577" y="3854323"/>
                  </a:cubicBezTo>
                  <a:cubicBezTo>
                    <a:pt x="1364126" y="3862096"/>
                    <a:pt x="1351822" y="3869934"/>
                    <a:pt x="1338130" y="3869603"/>
                  </a:cubicBezTo>
                  <a:cubicBezTo>
                    <a:pt x="1334261" y="3869702"/>
                    <a:pt x="1330292" y="3869438"/>
                    <a:pt x="1326389" y="3869173"/>
                  </a:cubicBezTo>
                  <a:cubicBezTo>
                    <a:pt x="1319907" y="3868743"/>
                    <a:pt x="1313458" y="3868280"/>
                    <a:pt x="1307306" y="3869537"/>
                  </a:cubicBezTo>
                  <a:cubicBezTo>
                    <a:pt x="1344811" y="3891101"/>
                    <a:pt x="1383010" y="3912565"/>
                    <a:pt x="1425707" y="3916930"/>
                  </a:cubicBezTo>
                  <a:cubicBezTo>
                    <a:pt x="1472638" y="3921726"/>
                    <a:pt x="1518940" y="3905090"/>
                    <a:pt x="1562332" y="3886570"/>
                  </a:cubicBezTo>
                  <a:cubicBezTo>
                    <a:pt x="1572882" y="3882072"/>
                    <a:pt x="1583399" y="3877408"/>
                    <a:pt x="1593751" y="3872447"/>
                  </a:cubicBezTo>
                  <a:cubicBezTo>
                    <a:pt x="1587070" y="3858226"/>
                    <a:pt x="1580059" y="3844302"/>
                    <a:pt x="1572154" y="3831040"/>
                  </a:cubicBezTo>
                  <a:close/>
                  <a:moveTo>
                    <a:pt x="2342621" y="4311821"/>
                  </a:moveTo>
                  <a:lnTo>
                    <a:pt x="2341926" y="4312714"/>
                  </a:lnTo>
                  <a:cubicBezTo>
                    <a:pt x="2342125" y="4317741"/>
                    <a:pt x="2342621" y="4323331"/>
                    <a:pt x="2343183" y="4328755"/>
                  </a:cubicBezTo>
                  <a:cubicBezTo>
                    <a:pt x="2344010" y="4336527"/>
                    <a:pt x="2345068" y="4344464"/>
                    <a:pt x="2346160" y="4352402"/>
                  </a:cubicBezTo>
                  <a:cubicBezTo>
                    <a:pt x="2348442" y="4368310"/>
                    <a:pt x="2351055" y="4384251"/>
                    <a:pt x="2353767" y="4400258"/>
                  </a:cubicBezTo>
                  <a:lnTo>
                    <a:pt x="2362101" y="4447685"/>
                  </a:lnTo>
                  <a:cubicBezTo>
                    <a:pt x="2363589" y="4454994"/>
                    <a:pt x="2365342" y="4460715"/>
                    <a:pt x="2368914" y="4466669"/>
                  </a:cubicBezTo>
                  <a:cubicBezTo>
                    <a:pt x="2372486" y="4472754"/>
                    <a:pt x="2377612" y="4478972"/>
                    <a:pt x="2382606" y="4486149"/>
                  </a:cubicBezTo>
                  <a:lnTo>
                    <a:pt x="2382937" y="4486678"/>
                  </a:lnTo>
                  <a:cubicBezTo>
                    <a:pt x="2390841" y="4495111"/>
                    <a:pt x="2402615" y="4502387"/>
                    <a:pt x="2413992" y="4509035"/>
                  </a:cubicBezTo>
                  <a:cubicBezTo>
                    <a:pt x="2428048" y="4517204"/>
                    <a:pt x="2442865" y="4524745"/>
                    <a:pt x="2456954" y="4533774"/>
                  </a:cubicBezTo>
                  <a:cubicBezTo>
                    <a:pt x="2461320" y="4536585"/>
                    <a:pt x="2465751" y="4539661"/>
                    <a:pt x="2469985" y="4543001"/>
                  </a:cubicBezTo>
                  <a:cubicBezTo>
                    <a:pt x="2460658" y="4534534"/>
                    <a:pt x="2452291" y="4525935"/>
                    <a:pt x="2446437" y="4517965"/>
                  </a:cubicBezTo>
                  <a:cubicBezTo>
                    <a:pt x="2403740" y="4459492"/>
                    <a:pt x="2359488" y="4397282"/>
                    <a:pt x="2352344" y="4325282"/>
                  </a:cubicBezTo>
                  <a:cubicBezTo>
                    <a:pt x="2351551" y="4317278"/>
                    <a:pt x="2351352" y="4309308"/>
                    <a:pt x="2351418" y="4301304"/>
                  </a:cubicBezTo>
                  <a:cubicBezTo>
                    <a:pt x="2348475" y="4304810"/>
                    <a:pt x="2345465" y="4308282"/>
                    <a:pt x="2342621" y="4311821"/>
                  </a:cubicBezTo>
                  <a:close/>
                  <a:moveTo>
                    <a:pt x="2283619" y="4298460"/>
                  </a:moveTo>
                  <a:cubicBezTo>
                    <a:pt x="2279220" y="4306000"/>
                    <a:pt x="2274888" y="4315459"/>
                    <a:pt x="2270853" y="4324323"/>
                  </a:cubicBezTo>
                  <a:cubicBezTo>
                    <a:pt x="2266156" y="4334873"/>
                    <a:pt x="2261658" y="4345589"/>
                    <a:pt x="2257227" y="4356337"/>
                  </a:cubicBezTo>
                  <a:lnTo>
                    <a:pt x="2244163" y="4388385"/>
                  </a:lnTo>
                  <a:cubicBezTo>
                    <a:pt x="2242311" y="4393379"/>
                    <a:pt x="2241153" y="4397579"/>
                    <a:pt x="2241087" y="4402573"/>
                  </a:cubicBezTo>
                  <a:cubicBezTo>
                    <a:pt x="2240922" y="4407435"/>
                    <a:pt x="2241583" y="4412991"/>
                    <a:pt x="2241881" y="4419044"/>
                  </a:cubicBezTo>
                  <a:cubicBezTo>
                    <a:pt x="2243303" y="4427477"/>
                    <a:pt x="2247702" y="4436771"/>
                    <a:pt x="2252332" y="4445568"/>
                  </a:cubicBezTo>
                  <a:cubicBezTo>
                    <a:pt x="2257756" y="4455887"/>
                    <a:pt x="2263874" y="4466139"/>
                    <a:pt x="2269001" y="4476987"/>
                  </a:cubicBezTo>
                  <a:cubicBezTo>
                    <a:pt x="2269662" y="4478409"/>
                    <a:pt x="2270290" y="4479832"/>
                    <a:pt x="2270919" y="4481287"/>
                  </a:cubicBezTo>
                  <a:cubicBezTo>
                    <a:pt x="2269265" y="4474507"/>
                    <a:pt x="2267545" y="4467562"/>
                    <a:pt x="2266090" y="4460252"/>
                  </a:cubicBezTo>
                  <a:cubicBezTo>
                    <a:pt x="2260071" y="4430288"/>
                    <a:pt x="2263511" y="4398406"/>
                    <a:pt x="2273366" y="4369864"/>
                  </a:cubicBezTo>
                  <a:cubicBezTo>
                    <a:pt x="2280907" y="4348234"/>
                    <a:pt x="2291391" y="4328192"/>
                    <a:pt x="2303430" y="4309440"/>
                  </a:cubicBezTo>
                  <a:lnTo>
                    <a:pt x="2303264" y="4307389"/>
                  </a:lnTo>
                  <a:lnTo>
                    <a:pt x="2304852" y="4307356"/>
                  </a:lnTo>
                  <a:cubicBezTo>
                    <a:pt x="2308357" y="4301932"/>
                    <a:pt x="2311929" y="4296608"/>
                    <a:pt x="2315667" y="4291415"/>
                  </a:cubicBezTo>
                  <a:cubicBezTo>
                    <a:pt x="2316394" y="4290390"/>
                    <a:pt x="2317188" y="4289398"/>
                    <a:pt x="2317949" y="4288373"/>
                  </a:cubicBezTo>
                  <a:cubicBezTo>
                    <a:pt x="2306274" y="4291349"/>
                    <a:pt x="2294764" y="4294590"/>
                    <a:pt x="2283619" y="4298460"/>
                  </a:cubicBezTo>
                  <a:close/>
                  <a:moveTo>
                    <a:pt x="3393381" y="4412661"/>
                  </a:moveTo>
                  <a:cubicBezTo>
                    <a:pt x="3383955" y="4406145"/>
                    <a:pt x="3375224" y="4398671"/>
                    <a:pt x="3365599" y="4392718"/>
                  </a:cubicBezTo>
                  <a:cubicBezTo>
                    <a:pt x="3356174" y="4386169"/>
                    <a:pt x="3344896" y="4384218"/>
                    <a:pt x="3333849" y="4383589"/>
                  </a:cubicBezTo>
                  <a:cubicBezTo>
                    <a:pt x="3322704" y="4383193"/>
                    <a:pt x="3311492" y="4384284"/>
                    <a:pt x="3300380" y="4386004"/>
                  </a:cubicBezTo>
                  <a:cubicBezTo>
                    <a:pt x="3278055" y="4389410"/>
                    <a:pt x="3256029" y="4395066"/>
                    <a:pt x="3233275" y="4399597"/>
                  </a:cubicBezTo>
                  <a:cubicBezTo>
                    <a:pt x="3229140" y="4400457"/>
                    <a:pt x="3224907" y="4401184"/>
                    <a:pt x="3220707" y="4401912"/>
                  </a:cubicBezTo>
                  <a:cubicBezTo>
                    <a:pt x="3246868" y="4418184"/>
                    <a:pt x="3270085" y="4437994"/>
                    <a:pt x="3292111" y="4457937"/>
                  </a:cubicBezTo>
                  <a:lnTo>
                    <a:pt x="3304745" y="4469414"/>
                  </a:lnTo>
                  <a:lnTo>
                    <a:pt x="3307887" y="4472324"/>
                  </a:lnTo>
                  <a:cubicBezTo>
                    <a:pt x="3309078" y="4473415"/>
                    <a:pt x="3310202" y="4474474"/>
                    <a:pt x="3311194" y="4475565"/>
                  </a:cubicBezTo>
                  <a:cubicBezTo>
                    <a:pt x="3313245" y="4477781"/>
                    <a:pt x="3315064" y="4480030"/>
                    <a:pt x="3316850" y="4482246"/>
                  </a:cubicBezTo>
                  <a:cubicBezTo>
                    <a:pt x="3323961" y="4491341"/>
                    <a:pt x="3330344" y="4500767"/>
                    <a:pt x="3336528" y="4510358"/>
                  </a:cubicBezTo>
                  <a:cubicBezTo>
                    <a:pt x="3342680" y="4519949"/>
                    <a:pt x="3348534" y="4529706"/>
                    <a:pt x="3353925" y="4539727"/>
                  </a:cubicBezTo>
                  <a:cubicBezTo>
                    <a:pt x="3356604" y="4544754"/>
                    <a:pt x="3359183" y="4549814"/>
                    <a:pt x="3361465" y="4555039"/>
                  </a:cubicBezTo>
                  <a:cubicBezTo>
                    <a:pt x="3363648" y="4560265"/>
                    <a:pt x="3366029" y="4565623"/>
                    <a:pt x="3366360" y="4571311"/>
                  </a:cubicBezTo>
                  <a:cubicBezTo>
                    <a:pt x="3365665" y="4565656"/>
                    <a:pt x="3363020" y="4560530"/>
                    <a:pt x="3360539" y="4555502"/>
                  </a:cubicBezTo>
                  <a:cubicBezTo>
                    <a:pt x="3357926" y="4550475"/>
                    <a:pt x="3355082" y="4545581"/>
                    <a:pt x="3352106" y="4540785"/>
                  </a:cubicBezTo>
                  <a:cubicBezTo>
                    <a:pt x="3346186" y="4531161"/>
                    <a:pt x="3339769" y="4521801"/>
                    <a:pt x="3333089" y="4512706"/>
                  </a:cubicBezTo>
                  <a:cubicBezTo>
                    <a:pt x="3326408" y="4503611"/>
                    <a:pt x="3319496" y="4494648"/>
                    <a:pt x="3312054" y="4486281"/>
                  </a:cubicBezTo>
                  <a:cubicBezTo>
                    <a:pt x="3310202" y="4484230"/>
                    <a:pt x="3308317" y="4482180"/>
                    <a:pt x="3306366" y="4480328"/>
                  </a:cubicBezTo>
                  <a:cubicBezTo>
                    <a:pt x="3305407" y="4479402"/>
                    <a:pt x="3304414" y="4478542"/>
                    <a:pt x="3303455" y="4477814"/>
                  </a:cubicBezTo>
                  <a:lnTo>
                    <a:pt x="3299983" y="4475367"/>
                  </a:lnTo>
                  <a:lnTo>
                    <a:pt x="3286026" y="4465643"/>
                  </a:lnTo>
                  <a:cubicBezTo>
                    <a:pt x="3263900" y="4450331"/>
                    <a:pt x="3241179" y="4435745"/>
                    <a:pt x="3217598" y="4424302"/>
                  </a:cubicBezTo>
                  <a:cubicBezTo>
                    <a:pt x="3213662" y="4458367"/>
                    <a:pt x="3208305" y="4492267"/>
                    <a:pt x="3201624" y="4525935"/>
                  </a:cubicBezTo>
                  <a:cubicBezTo>
                    <a:pt x="3185385" y="4489489"/>
                    <a:pt x="3179763" y="4449702"/>
                    <a:pt x="3177877" y="4408890"/>
                  </a:cubicBezTo>
                  <a:cubicBezTo>
                    <a:pt x="3174736" y="4407997"/>
                    <a:pt x="3171594" y="4407005"/>
                    <a:pt x="3168452" y="4406277"/>
                  </a:cubicBezTo>
                  <a:cubicBezTo>
                    <a:pt x="3158166" y="4403797"/>
                    <a:pt x="3146690" y="4402143"/>
                    <a:pt x="3134287" y="4398340"/>
                  </a:cubicBezTo>
                  <a:cubicBezTo>
                    <a:pt x="3128169" y="4396422"/>
                    <a:pt x="3121587" y="4393776"/>
                    <a:pt x="3115634" y="4390469"/>
                  </a:cubicBezTo>
                  <a:cubicBezTo>
                    <a:pt x="3109648" y="4387194"/>
                    <a:pt x="3104224" y="4383523"/>
                    <a:pt x="3099164" y="4379753"/>
                  </a:cubicBezTo>
                  <a:cubicBezTo>
                    <a:pt x="3088911" y="4372080"/>
                    <a:pt x="3081007" y="4364771"/>
                    <a:pt x="3072243" y="4357330"/>
                  </a:cubicBezTo>
                  <a:lnTo>
                    <a:pt x="3046479" y="4334840"/>
                  </a:lnTo>
                  <a:cubicBezTo>
                    <a:pt x="3029347" y="4319726"/>
                    <a:pt x="3012314" y="4304479"/>
                    <a:pt x="2995447" y="4288769"/>
                  </a:cubicBezTo>
                  <a:lnTo>
                    <a:pt x="2993827" y="4287248"/>
                  </a:lnTo>
                  <a:cubicBezTo>
                    <a:pt x="2994951" y="4299055"/>
                    <a:pt x="2996605" y="4310763"/>
                    <a:pt x="2999019" y="4322239"/>
                  </a:cubicBezTo>
                  <a:cubicBezTo>
                    <a:pt x="3006791" y="4357925"/>
                    <a:pt x="3022236" y="4391229"/>
                    <a:pt x="3046810" y="4418184"/>
                  </a:cubicBezTo>
                  <a:cubicBezTo>
                    <a:pt x="3059245" y="4431942"/>
                    <a:pt x="3074128" y="4445237"/>
                    <a:pt x="3087886" y="4461145"/>
                  </a:cubicBezTo>
                  <a:cubicBezTo>
                    <a:pt x="3101909" y="4476921"/>
                    <a:pt x="3113286" y="4496666"/>
                    <a:pt x="3119901" y="4516476"/>
                  </a:cubicBezTo>
                  <a:cubicBezTo>
                    <a:pt x="3126251" y="4535030"/>
                    <a:pt x="3129955" y="4553650"/>
                    <a:pt x="3132601" y="4572105"/>
                  </a:cubicBezTo>
                  <a:lnTo>
                    <a:pt x="3134387" y="4571411"/>
                  </a:lnTo>
                  <a:cubicBezTo>
                    <a:pt x="3135280" y="4574817"/>
                    <a:pt x="3136007" y="4578323"/>
                    <a:pt x="3136636" y="4581762"/>
                  </a:cubicBezTo>
                  <a:cubicBezTo>
                    <a:pt x="3136900" y="4584937"/>
                    <a:pt x="3136768" y="4587914"/>
                    <a:pt x="3136801" y="4590990"/>
                  </a:cubicBezTo>
                  <a:cubicBezTo>
                    <a:pt x="3136702" y="4594032"/>
                    <a:pt x="3136437" y="4596910"/>
                    <a:pt x="3136007" y="4599754"/>
                  </a:cubicBezTo>
                  <a:cubicBezTo>
                    <a:pt x="3137330" y="4611759"/>
                    <a:pt x="3138488" y="4623633"/>
                    <a:pt x="3139943" y="4635374"/>
                  </a:cubicBezTo>
                  <a:cubicBezTo>
                    <a:pt x="3142258" y="4654655"/>
                    <a:pt x="3145201" y="4673606"/>
                    <a:pt x="3150658" y="4691763"/>
                  </a:cubicBezTo>
                  <a:cubicBezTo>
                    <a:pt x="3153370" y="4700858"/>
                    <a:pt x="3156479" y="4708531"/>
                    <a:pt x="3162333" y="4713062"/>
                  </a:cubicBezTo>
                  <a:cubicBezTo>
                    <a:pt x="3168386" y="4717890"/>
                    <a:pt x="3177514" y="4720636"/>
                    <a:pt x="3186741" y="4723083"/>
                  </a:cubicBezTo>
                  <a:cubicBezTo>
                    <a:pt x="3205196" y="4728011"/>
                    <a:pt x="3225205" y="4730359"/>
                    <a:pt x="3244453" y="4737767"/>
                  </a:cubicBezTo>
                  <a:cubicBezTo>
                    <a:pt x="3263900" y="4744646"/>
                    <a:pt x="3280767" y="4759695"/>
                    <a:pt x="3290127" y="4777521"/>
                  </a:cubicBezTo>
                  <a:cubicBezTo>
                    <a:pt x="3300148" y="4795116"/>
                    <a:pt x="3305770" y="4814199"/>
                    <a:pt x="3312947" y="4832389"/>
                  </a:cubicBezTo>
                  <a:cubicBezTo>
                    <a:pt x="3319926" y="4850579"/>
                    <a:pt x="3328723" y="4868604"/>
                    <a:pt x="3343705" y="4881734"/>
                  </a:cubicBezTo>
                  <a:cubicBezTo>
                    <a:pt x="3327995" y="4869497"/>
                    <a:pt x="3317908" y="4851604"/>
                    <a:pt x="3309838" y="4833712"/>
                  </a:cubicBezTo>
                  <a:cubicBezTo>
                    <a:pt x="3301603" y="4815786"/>
                    <a:pt x="3294856" y="4797100"/>
                    <a:pt x="3284405" y="4781027"/>
                  </a:cubicBezTo>
                  <a:cubicBezTo>
                    <a:pt x="3274351" y="4764589"/>
                    <a:pt x="3259138" y="4752650"/>
                    <a:pt x="3241080" y="4747259"/>
                  </a:cubicBezTo>
                  <a:cubicBezTo>
                    <a:pt x="3223121" y="4741438"/>
                    <a:pt x="3203542" y="4740182"/>
                    <a:pt x="3183698" y="4736180"/>
                  </a:cubicBezTo>
                  <a:cubicBezTo>
                    <a:pt x="3173942" y="4734030"/>
                    <a:pt x="3163425" y="4732079"/>
                    <a:pt x="3153370" y="4725200"/>
                  </a:cubicBezTo>
                  <a:cubicBezTo>
                    <a:pt x="3142952" y="4718023"/>
                    <a:pt x="3138058" y="4706381"/>
                    <a:pt x="3134717" y="4697055"/>
                  </a:cubicBezTo>
                  <a:cubicBezTo>
                    <a:pt x="3128830" y="4680948"/>
                    <a:pt x="3124994" y="4664378"/>
                    <a:pt x="3121786" y="4647908"/>
                  </a:cubicBezTo>
                  <a:cubicBezTo>
                    <a:pt x="3115667" y="4663419"/>
                    <a:pt x="3108920" y="4678534"/>
                    <a:pt x="3101545" y="4693251"/>
                  </a:cubicBezTo>
                  <a:cubicBezTo>
                    <a:pt x="3092549" y="4711144"/>
                    <a:pt x="3082925" y="4728606"/>
                    <a:pt x="3072673" y="4745771"/>
                  </a:cubicBezTo>
                  <a:cubicBezTo>
                    <a:pt x="3062288" y="4763200"/>
                    <a:pt x="3050514" y="4778976"/>
                    <a:pt x="3040989" y="4795711"/>
                  </a:cubicBezTo>
                  <a:cubicBezTo>
                    <a:pt x="3031431" y="4812347"/>
                    <a:pt x="3023559" y="4830041"/>
                    <a:pt x="3021939" y="4848694"/>
                  </a:cubicBezTo>
                  <a:cubicBezTo>
                    <a:pt x="3020054" y="4867281"/>
                    <a:pt x="3026470" y="4885868"/>
                    <a:pt x="3035399" y="4903033"/>
                  </a:cubicBezTo>
                  <a:cubicBezTo>
                    <a:pt x="3044362" y="4920330"/>
                    <a:pt x="3055607" y="4936767"/>
                    <a:pt x="3064603" y="4954560"/>
                  </a:cubicBezTo>
                  <a:cubicBezTo>
                    <a:pt x="3068935" y="4963523"/>
                    <a:pt x="3072805" y="4972817"/>
                    <a:pt x="3074855" y="4982606"/>
                  </a:cubicBezTo>
                  <a:cubicBezTo>
                    <a:pt x="3076707" y="4992429"/>
                    <a:pt x="3076542" y="5002549"/>
                    <a:pt x="3074227" y="5012140"/>
                  </a:cubicBezTo>
                  <a:cubicBezTo>
                    <a:pt x="3075980" y="5002384"/>
                    <a:pt x="3075583" y="4992462"/>
                    <a:pt x="3073202" y="4982970"/>
                  </a:cubicBezTo>
                  <a:cubicBezTo>
                    <a:pt x="3070688" y="4973511"/>
                    <a:pt x="3066356" y="4964681"/>
                    <a:pt x="3061659" y="4956148"/>
                  </a:cubicBezTo>
                  <a:cubicBezTo>
                    <a:pt x="3051837" y="4939181"/>
                    <a:pt x="3039765" y="4923538"/>
                    <a:pt x="3029512" y="4906307"/>
                  </a:cubicBezTo>
                  <a:cubicBezTo>
                    <a:pt x="3019392" y="4889307"/>
                    <a:pt x="3010992" y="4869331"/>
                    <a:pt x="3011885" y="4848132"/>
                  </a:cubicBezTo>
                  <a:cubicBezTo>
                    <a:pt x="3012513" y="4827097"/>
                    <a:pt x="3020153" y="4807320"/>
                    <a:pt x="3029149" y="4789361"/>
                  </a:cubicBezTo>
                  <a:cubicBezTo>
                    <a:pt x="3038177" y="4771237"/>
                    <a:pt x="3049158" y="4754568"/>
                    <a:pt x="3058054" y="4737503"/>
                  </a:cubicBezTo>
                  <a:cubicBezTo>
                    <a:pt x="3067083" y="4720239"/>
                    <a:pt x="3075550" y="4702578"/>
                    <a:pt x="3083322" y="4684718"/>
                  </a:cubicBezTo>
                  <a:cubicBezTo>
                    <a:pt x="3091028" y="4666859"/>
                    <a:pt x="3098106" y="4648702"/>
                    <a:pt x="3103563" y="4630479"/>
                  </a:cubicBezTo>
                  <a:cubicBezTo>
                    <a:pt x="3106374" y="4621384"/>
                    <a:pt x="3108457" y="4612223"/>
                    <a:pt x="3109880" y="4603359"/>
                  </a:cubicBezTo>
                  <a:cubicBezTo>
                    <a:pt x="3111004" y="4594892"/>
                    <a:pt x="3111335" y="4585367"/>
                    <a:pt x="3109317" y="4581068"/>
                  </a:cubicBezTo>
                  <a:lnTo>
                    <a:pt x="3110144" y="4580737"/>
                  </a:lnTo>
                  <a:cubicBezTo>
                    <a:pt x="3106440" y="4561654"/>
                    <a:pt x="3101876" y="4543199"/>
                    <a:pt x="3094798" y="4526068"/>
                  </a:cubicBezTo>
                  <a:cubicBezTo>
                    <a:pt x="3087820" y="4508936"/>
                    <a:pt x="3078328" y="4494483"/>
                    <a:pt x="3065496" y="4481452"/>
                  </a:cubicBezTo>
                  <a:cubicBezTo>
                    <a:pt x="3052763" y="4468256"/>
                    <a:pt x="3037483" y="4456052"/>
                    <a:pt x="3022600" y="4441467"/>
                  </a:cubicBezTo>
                  <a:cubicBezTo>
                    <a:pt x="2992405" y="4412065"/>
                    <a:pt x="2971469" y="4373205"/>
                    <a:pt x="2960258" y="4333087"/>
                  </a:cubicBezTo>
                  <a:cubicBezTo>
                    <a:pt x="2957149" y="4359182"/>
                    <a:pt x="2955131" y="4385871"/>
                    <a:pt x="2954635" y="4414215"/>
                  </a:cubicBezTo>
                  <a:cubicBezTo>
                    <a:pt x="2953147" y="4497195"/>
                    <a:pt x="2909425" y="4547135"/>
                    <a:pt x="2904067" y="4659781"/>
                  </a:cubicBezTo>
                  <a:cubicBezTo>
                    <a:pt x="2842948" y="4565755"/>
                    <a:pt x="2932311" y="4504306"/>
                    <a:pt x="2919975" y="4426750"/>
                  </a:cubicBezTo>
                  <a:cubicBezTo>
                    <a:pt x="2913956" y="4389179"/>
                    <a:pt x="2915477" y="4300047"/>
                    <a:pt x="2922720" y="4262675"/>
                  </a:cubicBezTo>
                  <a:cubicBezTo>
                    <a:pt x="2932476" y="4212239"/>
                    <a:pt x="2946665" y="4178206"/>
                    <a:pt x="2951956" y="4127109"/>
                  </a:cubicBezTo>
                  <a:cubicBezTo>
                    <a:pt x="2958174" y="4067280"/>
                    <a:pt x="2930029" y="4058020"/>
                    <a:pt x="2889316" y="4013768"/>
                  </a:cubicBezTo>
                  <a:cubicBezTo>
                    <a:pt x="2832431" y="3952054"/>
                    <a:pt x="2769162" y="3889645"/>
                    <a:pt x="2695013" y="3853695"/>
                  </a:cubicBezTo>
                  <a:cubicBezTo>
                    <a:pt x="2689622" y="3867586"/>
                    <a:pt x="2684562" y="3881509"/>
                    <a:pt x="2680560" y="3895565"/>
                  </a:cubicBezTo>
                  <a:lnTo>
                    <a:pt x="2680362" y="3896293"/>
                  </a:lnTo>
                  <a:cubicBezTo>
                    <a:pt x="2682081" y="3899997"/>
                    <a:pt x="2684066" y="3903933"/>
                    <a:pt x="2686215" y="3907802"/>
                  </a:cubicBezTo>
                  <a:cubicBezTo>
                    <a:pt x="2689159" y="3913292"/>
                    <a:pt x="2692400" y="3918783"/>
                    <a:pt x="2695674" y="3924273"/>
                  </a:cubicBezTo>
                  <a:cubicBezTo>
                    <a:pt x="2702190" y="3935253"/>
                    <a:pt x="2709036" y="3946200"/>
                    <a:pt x="2715981" y="3957114"/>
                  </a:cubicBezTo>
                  <a:lnTo>
                    <a:pt x="2736685" y="3989393"/>
                  </a:lnTo>
                  <a:cubicBezTo>
                    <a:pt x="2740025" y="3994288"/>
                    <a:pt x="2743068" y="3997959"/>
                    <a:pt x="2747533" y="4001233"/>
                  </a:cubicBezTo>
                  <a:cubicBezTo>
                    <a:pt x="2751865" y="4004508"/>
                    <a:pt x="2757355" y="4007451"/>
                    <a:pt x="2763044" y="4011023"/>
                  </a:cubicBezTo>
                  <a:cubicBezTo>
                    <a:pt x="2771577" y="4015157"/>
                    <a:pt x="2782821" y="4017075"/>
                    <a:pt x="2793702" y="4018530"/>
                  </a:cubicBezTo>
                  <a:cubicBezTo>
                    <a:pt x="2806535" y="4020184"/>
                    <a:pt x="2819731" y="4021176"/>
                    <a:pt x="2832861" y="4023491"/>
                  </a:cubicBezTo>
                  <a:cubicBezTo>
                    <a:pt x="2845726" y="4025773"/>
                    <a:pt x="2859848" y="4029378"/>
                    <a:pt x="2868976" y="4039565"/>
                  </a:cubicBezTo>
                  <a:cubicBezTo>
                    <a:pt x="2878171" y="4048759"/>
                    <a:pt x="2884554" y="4061393"/>
                    <a:pt x="2897353" y="4065957"/>
                  </a:cubicBezTo>
                  <a:cubicBezTo>
                    <a:pt x="2884355" y="4061889"/>
                    <a:pt x="2877344" y="4049222"/>
                    <a:pt x="2868017" y="4040524"/>
                  </a:cubicBezTo>
                  <a:cubicBezTo>
                    <a:pt x="2858558" y="4031264"/>
                    <a:pt x="2844833" y="4030073"/>
                    <a:pt x="2832199" y="4029213"/>
                  </a:cubicBezTo>
                  <a:cubicBezTo>
                    <a:pt x="2823865" y="4028783"/>
                    <a:pt x="2815464" y="4028882"/>
                    <a:pt x="2806998" y="4028981"/>
                  </a:cubicBezTo>
                  <a:cubicBezTo>
                    <a:pt x="2802368" y="4029048"/>
                    <a:pt x="2797704" y="4029081"/>
                    <a:pt x="2793008" y="4029081"/>
                  </a:cubicBezTo>
                  <a:cubicBezTo>
                    <a:pt x="2790594" y="4029015"/>
                    <a:pt x="2788146" y="4028948"/>
                    <a:pt x="2785666" y="4028882"/>
                  </a:cubicBezTo>
                  <a:cubicBezTo>
                    <a:pt x="2798465" y="4041053"/>
                    <a:pt x="2809214" y="4054845"/>
                    <a:pt x="2819268" y="4068570"/>
                  </a:cubicBezTo>
                  <a:lnTo>
                    <a:pt x="2824989" y="4076507"/>
                  </a:lnTo>
                  <a:cubicBezTo>
                    <a:pt x="2826908" y="4078988"/>
                    <a:pt x="2828991" y="4082262"/>
                    <a:pt x="2830314" y="4085106"/>
                  </a:cubicBezTo>
                  <a:cubicBezTo>
                    <a:pt x="2833258" y="4091026"/>
                    <a:pt x="2835738" y="4097046"/>
                    <a:pt x="2838086" y="4103131"/>
                  </a:cubicBezTo>
                  <a:cubicBezTo>
                    <a:pt x="2840435" y="4109216"/>
                    <a:pt x="2842584" y="4115368"/>
                    <a:pt x="2844436" y="4121619"/>
                  </a:cubicBezTo>
                  <a:cubicBezTo>
                    <a:pt x="2846090" y="4127870"/>
                    <a:pt x="2848273" y="4134220"/>
                    <a:pt x="2847777" y="4140768"/>
                  </a:cubicBezTo>
                  <a:cubicBezTo>
                    <a:pt x="2847876" y="4134253"/>
                    <a:pt x="2845329" y="4128101"/>
                    <a:pt x="2843312" y="4122016"/>
                  </a:cubicBezTo>
                  <a:cubicBezTo>
                    <a:pt x="2841063" y="4115930"/>
                    <a:pt x="2838582" y="4109944"/>
                    <a:pt x="2835904" y="4104057"/>
                  </a:cubicBezTo>
                  <a:cubicBezTo>
                    <a:pt x="2833192" y="4098170"/>
                    <a:pt x="2830347" y="4092349"/>
                    <a:pt x="2827139" y="4086826"/>
                  </a:cubicBezTo>
                  <a:cubicBezTo>
                    <a:pt x="2824295" y="4081137"/>
                    <a:pt x="2819334" y="4077136"/>
                    <a:pt x="2814935" y="4072208"/>
                  </a:cubicBezTo>
                  <a:cubicBezTo>
                    <a:pt x="2797109" y="4053489"/>
                    <a:pt x="2778092" y="4035563"/>
                    <a:pt x="2755867" y="4025310"/>
                  </a:cubicBezTo>
                  <a:cubicBezTo>
                    <a:pt x="2750377" y="4022731"/>
                    <a:pt x="2744159" y="4020482"/>
                    <a:pt x="2737644" y="4016910"/>
                  </a:cubicBezTo>
                  <a:cubicBezTo>
                    <a:pt x="2730996" y="4013371"/>
                    <a:pt x="2724745" y="4007749"/>
                    <a:pt x="2720115" y="4002424"/>
                  </a:cubicBezTo>
                  <a:cubicBezTo>
                    <a:pt x="2715254" y="3996934"/>
                    <a:pt x="2711649" y="3991907"/>
                    <a:pt x="2707614" y="3986714"/>
                  </a:cubicBezTo>
                  <a:lnTo>
                    <a:pt x="2695774" y="3971104"/>
                  </a:lnTo>
                  <a:cubicBezTo>
                    <a:pt x="2687869" y="3960653"/>
                    <a:pt x="2680097" y="3950136"/>
                    <a:pt x="2672457" y="3939387"/>
                  </a:cubicBezTo>
                  <a:lnTo>
                    <a:pt x="2671829" y="3938428"/>
                  </a:lnTo>
                  <a:cubicBezTo>
                    <a:pt x="2671068" y="3945142"/>
                    <a:pt x="2670572" y="3951855"/>
                    <a:pt x="2670605" y="3958569"/>
                  </a:cubicBezTo>
                  <a:cubicBezTo>
                    <a:pt x="2670837" y="3979471"/>
                    <a:pt x="2675632" y="3999943"/>
                    <a:pt x="2686282" y="4017902"/>
                  </a:cubicBezTo>
                  <a:cubicBezTo>
                    <a:pt x="2691639" y="4027063"/>
                    <a:pt x="2698452" y="4036224"/>
                    <a:pt x="2704339" y="4046775"/>
                  </a:cubicBezTo>
                  <a:cubicBezTo>
                    <a:pt x="2710392" y="4057226"/>
                    <a:pt x="2714460" y="4069628"/>
                    <a:pt x="2715882" y="4081501"/>
                  </a:cubicBezTo>
                  <a:cubicBezTo>
                    <a:pt x="2717304" y="4092647"/>
                    <a:pt x="2717238" y="4103495"/>
                    <a:pt x="2716576" y="4114144"/>
                  </a:cubicBezTo>
                  <a:lnTo>
                    <a:pt x="2717668" y="4113979"/>
                  </a:lnTo>
                  <a:cubicBezTo>
                    <a:pt x="2718296" y="4120494"/>
                    <a:pt x="2716940" y="4125356"/>
                    <a:pt x="2715320" y="4129854"/>
                  </a:cubicBezTo>
                  <a:cubicBezTo>
                    <a:pt x="2714658" y="4136799"/>
                    <a:pt x="2713898" y="4143678"/>
                    <a:pt x="2713368" y="4150491"/>
                  </a:cubicBezTo>
                  <a:cubicBezTo>
                    <a:pt x="2712442" y="4161571"/>
                    <a:pt x="2711880" y="4172551"/>
                    <a:pt x="2712839" y="4183366"/>
                  </a:cubicBezTo>
                  <a:cubicBezTo>
                    <a:pt x="2713302" y="4188790"/>
                    <a:pt x="2714162" y="4193420"/>
                    <a:pt x="2716940" y="4196661"/>
                  </a:cubicBezTo>
                  <a:cubicBezTo>
                    <a:pt x="2719751" y="4200068"/>
                    <a:pt x="2724580" y="4202648"/>
                    <a:pt x="2729475" y="4205095"/>
                  </a:cubicBezTo>
                  <a:cubicBezTo>
                    <a:pt x="2739231" y="4209990"/>
                    <a:pt x="2750179" y="4213628"/>
                    <a:pt x="2760100" y="4220011"/>
                  </a:cubicBezTo>
                  <a:cubicBezTo>
                    <a:pt x="2770221" y="4226129"/>
                    <a:pt x="2777960" y="4236514"/>
                    <a:pt x="2781135" y="4247594"/>
                  </a:cubicBezTo>
                  <a:cubicBezTo>
                    <a:pt x="2784707" y="4258640"/>
                    <a:pt x="2785666" y="4269984"/>
                    <a:pt x="2787551" y="4280997"/>
                  </a:cubicBezTo>
                  <a:cubicBezTo>
                    <a:pt x="2789370" y="4292011"/>
                    <a:pt x="2792247" y="4303156"/>
                    <a:pt x="2799093" y="4312251"/>
                  </a:cubicBezTo>
                  <a:cubicBezTo>
                    <a:pt x="2791718" y="4303586"/>
                    <a:pt x="2788113" y="4292374"/>
                    <a:pt x="2785666" y="4281394"/>
                  </a:cubicBezTo>
                  <a:cubicBezTo>
                    <a:pt x="2783119" y="4270381"/>
                    <a:pt x="2781499" y="4259136"/>
                    <a:pt x="2777530" y="4248883"/>
                  </a:cubicBezTo>
                  <a:cubicBezTo>
                    <a:pt x="2773760" y="4238499"/>
                    <a:pt x="2766616" y="4230065"/>
                    <a:pt x="2757124" y="4224939"/>
                  </a:cubicBezTo>
                  <a:cubicBezTo>
                    <a:pt x="2747731" y="4219614"/>
                    <a:pt x="2736916" y="4216637"/>
                    <a:pt x="2726234" y="4212106"/>
                  </a:cubicBezTo>
                  <a:cubicBezTo>
                    <a:pt x="2721008" y="4209758"/>
                    <a:pt x="2715320" y="4207443"/>
                    <a:pt x="2710491" y="4202449"/>
                  </a:cubicBezTo>
                  <a:cubicBezTo>
                    <a:pt x="2705497" y="4197190"/>
                    <a:pt x="2704075" y="4190113"/>
                    <a:pt x="2703281" y="4184490"/>
                  </a:cubicBezTo>
                  <a:cubicBezTo>
                    <a:pt x="2701859" y="4174767"/>
                    <a:pt x="2701627" y="4165010"/>
                    <a:pt x="2701727" y="4155419"/>
                  </a:cubicBezTo>
                  <a:cubicBezTo>
                    <a:pt x="2696501" y="4163423"/>
                    <a:pt x="2690978" y="4171096"/>
                    <a:pt x="2685124" y="4178504"/>
                  </a:cubicBezTo>
                  <a:cubicBezTo>
                    <a:pt x="2678013" y="4187500"/>
                    <a:pt x="2670605" y="4196198"/>
                    <a:pt x="2662833" y="4204632"/>
                  </a:cubicBezTo>
                  <a:cubicBezTo>
                    <a:pt x="2654995" y="4213198"/>
                    <a:pt x="2646594" y="4220672"/>
                    <a:pt x="2639285" y="4228940"/>
                  </a:cubicBezTo>
                  <a:cubicBezTo>
                    <a:pt x="2632009" y="4237176"/>
                    <a:pt x="2625560" y="4246205"/>
                    <a:pt x="2622484" y="4256457"/>
                  </a:cubicBezTo>
                  <a:cubicBezTo>
                    <a:pt x="2619276" y="4266677"/>
                    <a:pt x="2620698" y="4277822"/>
                    <a:pt x="2623741" y="4288505"/>
                  </a:cubicBezTo>
                  <a:cubicBezTo>
                    <a:pt x="2626750" y="4299253"/>
                    <a:pt x="2631182" y="4309771"/>
                    <a:pt x="2634159" y="4320784"/>
                  </a:cubicBezTo>
                  <a:cubicBezTo>
                    <a:pt x="2635548" y="4326307"/>
                    <a:pt x="2636639" y="4331963"/>
                    <a:pt x="2636639" y="4337684"/>
                  </a:cubicBezTo>
                  <a:cubicBezTo>
                    <a:pt x="2636540" y="4343406"/>
                    <a:pt x="2635283" y="4349061"/>
                    <a:pt x="2632869" y="4354188"/>
                  </a:cubicBezTo>
                  <a:cubicBezTo>
                    <a:pt x="2634986" y="4348929"/>
                    <a:pt x="2635912" y="4343307"/>
                    <a:pt x="2635680" y="4337717"/>
                  </a:cubicBezTo>
                  <a:cubicBezTo>
                    <a:pt x="2635349" y="4332095"/>
                    <a:pt x="2633960" y="4326671"/>
                    <a:pt x="2632274" y="4321313"/>
                  </a:cubicBezTo>
                  <a:cubicBezTo>
                    <a:pt x="2628768" y="4310664"/>
                    <a:pt x="2623807" y="4300510"/>
                    <a:pt x="2620070" y="4289662"/>
                  </a:cubicBezTo>
                  <a:cubicBezTo>
                    <a:pt x="2616332" y="4278947"/>
                    <a:pt x="2613951" y="4266776"/>
                    <a:pt x="2616895" y="4255002"/>
                  </a:cubicBezTo>
                  <a:cubicBezTo>
                    <a:pt x="2619673" y="4243261"/>
                    <a:pt x="2626254" y="4233075"/>
                    <a:pt x="2633398" y="4224013"/>
                  </a:cubicBezTo>
                  <a:cubicBezTo>
                    <a:pt x="2640575" y="4214918"/>
                    <a:pt x="2648645" y="4206848"/>
                    <a:pt x="2655590" y="4198282"/>
                  </a:cubicBezTo>
                  <a:cubicBezTo>
                    <a:pt x="2662668" y="4189650"/>
                    <a:pt x="2669481" y="4180720"/>
                    <a:pt x="2675864" y="4171592"/>
                  </a:cubicBezTo>
                  <a:cubicBezTo>
                    <a:pt x="2682280" y="4162464"/>
                    <a:pt x="2688365" y="4153137"/>
                    <a:pt x="2693525" y="4143513"/>
                  </a:cubicBezTo>
                  <a:cubicBezTo>
                    <a:pt x="2696170" y="4138751"/>
                    <a:pt x="2698386" y="4133856"/>
                    <a:pt x="2700205" y="4129060"/>
                  </a:cubicBezTo>
                  <a:cubicBezTo>
                    <a:pt x="2701826" y="4124430"/>
                    <a:pt x="2703116" y="4119138"/>
                    <a:pt x="2702454" y="4116492"/>
                  </a:cubicBezTo>
                  <a:lnTo>
                    <a:pt x="2702983" y="4116393"/>
                  </a:lnTo>
                  <a:cubicBezTo>
                    <a:pt x="2703116" y="4105281"/>
                    <a:pt x="2702719" y="4094400"/>
                    <a:pt x="2700701" y="4083949"/>
                  </a:cubicBezTo>
                  <a:cubicBezTo>
                    <a:pt x="2698783" y="4073564"/>
                    <a:pt x="2695112" y="4064370"/>
                    <a:pt x="2689457" y="4055572"/>
                  </a:cubicBezTo>
                  <a:cubicBezTo>
                    <a:pt x="2683834" y="4046676"/>
                    <a:pt x="2676657" y="4038077"/>
                    <a:pt x="2670010" y="4028155"/>
                  </a:cubicBezTo>
                  <a:cubicBezTo>
                    <a:pt x="2656351" y="4008013"/>
                    <a:pt x="2649075" y="3983506"/>
                    <a:pt x="2647553" y="3959495"/>
                  </a:cubicBezTo>
                  <a:cubicBezTo>
                    <a:pt x="2646396" y="3941305"/>
                    <a:pt x="2647950" y="3923314"/>
                    <a:pt x="2651026" y="3905851"/>
                  </a:cubicBezTo>
                  <a:lnTo>
                    <a:pt x="2650265" y="3904396"/>
                  </a:lnTo>
                  <a:lnTo>
                    <a:pt x="2651423" y="3903900"/>
                  </a:lnTo>
                  <a:cubicBezTo>
                    <a:pt x="2652349" y="3898840"/>
                    <a:pt x="2653341" y="3893812"/>
                    <a:pt x="2654499" y="3888852"/>
                  </a:cubicBezTo>
                  <a:cubicBezTo>
                    <a:pt x="2658104" y="3872778"/>
                    <a:pt x="2662800" y="3857168"/>
                    <a:pt x="2667860" y="3841789"/>
                  </a:cubicBezTo>
                  <a:cubicBezTo>
                    <a:pt x="2647586" y="3834116"/>
                    <a:pt x="2626519" y="3828460"/>
                    <a:pt x="2604558" y="3825418"/>
                  </a:cubicBezTo>
                  <a:cubicBezTo>
                    <a:pt x="2590172" y="3823433"/>
                    <a:pt x="2574065" y="3823070"/>
                    <a:pt x="2562787" y="3832198"/>
                  </a:cubicBezTo>
                  <a:cubicBezTo>
                    <a:pt x="2553527" y="3839705"/>
                    <a:pt x="2549690" y="3851810"/>
                    <a:pt x="2546317" y="3863187"/>
                  </a:cubicBezTo>
                  <a:cubicBezTo>
                    <a:pt x="2508978" y="3989526"/>
                    <a:pt x="2471638" y="4115798"/>
                    <a:pt x="2434266" y="4242137"/>
                  </a:cubicBezTo>
                  <a:cubicBezTo>
                    <a:pt x="2425204" y="4272828"/>
                    <a:pt x="2416010" y="4304380"/>
                    <a:pt x="2418391" y="4336361"/>
                  </a:cubicBezTo>
                  <a:cubicBezTo>
                    <a:pt x="2425535" y="4433232"/>
                    <a:pt x="2540728" y="4596612"/>
                    <a:pt x="2540728" y="4596612"/>
                  </a:cubicBezTo>
                  <a:cubicBezTo>
                    <a:pt x="2540728" y="4596612"/>
                    <a:pt x="2506729" y="4574685"/>
                    <a:pt x="2477790" y="4549913"/>
                  </a:cubicBezTo>
                  <a:cubicBezTo>
                    <a:pt x="2483512" y="4555635"/>
                    <a:pt x="2488274" y="4562117"/>
                    <a:pt x="2490953" y="4569856"/>
                  </a:cubicBezTo>
                  <a:cubicBezTo>
                    <a:pt x="2497105" y="4585003"/>
                    <a:pt x="2498394" y="4602731"/>
                    <a:pt x="2510995" y="4614207"/>
                  </a:cubicBezTo>
                  <a:cubicBezTo>
                    <a:pt x="2504579" y="4608948"/>
                    <a:pt x="2500676" y="4601308"/>
                    <a:pt x="2497766" y="4593636"/>
                  </a:cubicBezTo>
                  <a:cubicBezTo>
                    <a:pt x="2494823" y="4585930"/>
                    <a:pt x="2492673" y="4577959"/>
                    <a:pt x="2489365" y="4570518"/>
                  </a:cubicBezTo>
                  <a:cubicBezTo>
                    <a:pt x="2486422" y="4562845"/>
                    <a:pt x="2480535" y="4557090"/>
                    <a:pt x="2474251" y="4552228"/>
                  </a:cubicBezTo>
                  <a:cubicBezTo>
                    <a:pt x="2467769" y="4547466"/>
                    <a:pt x="2460691" y="4543596"/>
                    <a:pt x="2453415" y="4540090"/>
                  </a:cubicBezTo>
                  <a:cubicBezTo>
                    <a:pt x="2438797" y="4533046"/>
                    <a:pt x="2423418" y="4527457"/>
                    <a:pt x="2408072" y="4520908"/>
                  </a:cubicBezTo>
                  <a:cubicBezTo>
                    <a:pt x="2405261" y="4519718"/>
                    <a:pt x="2402483" y="4518461"/>
                    <a:pt x="2399705" y="4517171"/>
                  </a:cubicBezTo>
                  <a:cubicBezTo>
                    <a:pt x="2408601" y="4537445"/>
                    <a:pt x="2414323" y="4558611"/>
                    <a:pt x="2419317" y="4579414"/>
                  </a:cubicBezTo>
                  <a:lnTo>
                    <a:pt x="2422128" y="4591353"/>
                  </a:lnTo>
                  <a:cubicBezTo>
                    <a:pt x="2422525" y="4593239"/>
                    <a:pt x="2423154" y="4595421"/>
                    <a:pt x="2423451" y="4597604"/>
                  </a:cubicBezTo>
                  <a:cubicBezTo>
                    <a:pt x="2423782" y="4599721"/>
                    <a:pt x="2423947" y="4601805"/>
                    <a:pt x="2424113" y="4603888"/>
                  </a:cubicBezTo>
                  <a:cubicBezTo>
                    <a:pt x="2424609" y="4612156"/>
                    <a:pt x="2424609" y="4620325"/>
                    <a:pt x="2424377" y="4628527"/>
                  </a:cubicBezTo>
                  <a:cubicBezTo>
                    <a:pt x="2424113" y="4636696"/>
                    <a:pt x="2423617" y="4644865"/>
                    <a:pt x="2422757" y="4653034"/>
                  </a:cubicBezTo>
                  <a:cubicBezTo>
                    <a:pt x="2421665" y="4661038"/>
                    <a:pt x="2421103" y="4669472"/>
                    <a:pt x="2417300" y="4676814"/>
                  </a:cubicBezTo>
                  <a:cubicBezTo>
                    <a:pt x="2420640" y="4669306"/>
                    <a:pt x="2420673" y="4660939"/>
                    <a:pt x="2421268" y="4652902"/>
                  </a:cubicBezTo>
                  <a:cubicBezTo>
                    <a:pt x="2421632" y="4644766"/>
                    <a:pt x="2421599" y="4636630"/>
                    <a:pt x="2421368" y="4628527"/>
                  </a:cubicBezTo>
                  <a:cubicBezTo>
                    <a:pt x="2421103" y="4620425"/>
                    <a:pt x="2420640" y="4612289"/>
                    <a:pt x="2419615" y="4604318"/>
                  </a:cubicBezTo>
                  <a:cubicBezTo>
                    <a:pt x="2419019" y="4600151"/>
                    <a:pt x="2418589" y="4596811"/>
                    <a:pt x="2416870" y="4592941"/>
                  </a:cubicBezTo>
                  <a:lnTo>
                    <a:pt x="2412537" y="4581498"/>
                  </a:lnTo>
                  <a:cubicBezTo>
                    <a:pt x="2400962" y="4551203"/>
                    <a:pt x="2387633" y="4521206"/>
                    <a:pt x="2366896" y="4498584"/>
                  </a:cubicBezTo>
                  <a:cubicBezTo>
                    <a:pt x="2361803" y="4492928"/>
                    <a:pt x="2355685" y="4487306"/>
                    <a:pt x="2349864" y="4479997"/>
                  </a:cubicBezTo>
                  <a:cubicBezTo>
                    <a:pt x="2343911" y="4472688"/>
                    <a:pt x="2339347" y="4463130"/>
                    <a:pt x="2336569" y="4454696"/>
                  </a:cubicBezTo>
                  <a:cubicBezTo>
                    <a:pt x="2333592" y="4446031"/>
                    <a:pt x="2331905" y="4438457"/>
                    <a:pt x="2329756" y="4430487"/>
                  </a:cubicBezTo>
                  <a:lnTo>
                    <a:pt x="2323571" y="4406674"/>
                  </a:lnTo>
                  <a:cubicBezTo>
                    <a:pt x="2319536" y="4390766"/>
                    <a:pt x="2315600" y="4374825"/>
                    <a:pt x="2311962" y="4358652"/>
                  </a:cubicBezTo>
                  <a:lnTo>
                    <a:pt x="2311698" y="4357230"/>
                  </a:lnTo>
                  <a:cubicBezTo>
                    <a:pt x="2307597" y="4364639"/>
                    <a:pt x="2303727" y="4372179"/>
                    <a:pt x="2300519" y="4379951"/>
                  </a:cubicBezTo>
                  <a:cubicBezTo>
                    <a:pt x="2290663" y="4404260"/>
                    <a:pt x="2286298" y="4430321"/>
                    <a:pt x="2289903" y="4456284"/>
                  </a:cubicBezTo>
                  <a:cubicBezTo>
                    <a:pt x="2291689" y="4469447"/>
                    <a:pt x="2295128" y="4483370"/>
                    <a:pt x="2296848" y="4498419"/>
                  </a:cubicBezTo>
                  <a:cubicBezTo>
                    <a:pt x="2298733" y="4513467"/>
                    <a:pt x="2297476" y="4529805"/>
                    <a:pt x="2293375" y="4544258"/>
                  </a:cubicBezTo>
                  <a:cubicBezTo>
                    <a:pt x="2289605" y="4557851"/>
                    <a:pt x="2284247" y="4570385"/>
                    <a:pt x="2278327" y="4582391"/>
                  </a:cubicBezTo>
                  <a:lnTo>
                    <a:pt x="2279650" y="4582721"/>
                  </a:lnTo>
                  <a:cubicBezTo>
                    <a:pt x="2277236" y="4590593"/>
                    <a:pt x="2273300" y="4595554"/>
                    <a:pt x="2269232" y="4599952"/>
                  </a:cubicBezTo>
                  <a:cubicBezTo>
                    <a:pt x="2265098" y="4607658"/>
                    <a:pt x="2260898" y="4615298"/>
                    <a:pt x="2256995" y="4622905"/>
                  </a:cubicBezTo>
                  <a:cubicBezTo>
                    <a:pt x="2250513" y="4635274"/>
                    <a:pt x="2244560" y="4647743"/>
                    <a:pt x="2240426" y="4660707"/>
                  </a:cubicBezTo>
                  <a:cubicBezTo>
                    <a:pt x="2238342" y="4667190"/>
                    <a:pt x="2237052" y="4673011"/>
                    <a:pt x="2238739" y="4678104"/>
                  </a:cubicBezTo>
                  <a:cubicBezTo>
                    <a:pt x="2240326" y="4683395"/>
                    <a:pt x="2244659" y="4688720"/>
                    <a:pt x="2249124" y="4693946"/>
                  </a:cubicBezTo>
                  <a:cubicBezTo>
                    <a:pt x="2258054" y="4704331"/>
                    <a:pt x="2269001" y="4713856"/>
                    <a:pt x="2277401" y="4726093"/>
                  </a:cubicBezTo>
                  <a:cubicBezTo>
                    <a:pt x="2286132" y="4738065"/>
                    <a:pt x="2290035" y="4753808"/>
                    <a:pt x="2288348" y="4768194"/>
                  </a:cubicBezTo>
                  <a:cubicBezTo>
                    <a:pt x="2287158" y="4782713"/>
                    <a:pt x="2282726" y="4796273"/>
                    <a:pt x="2279584" y="4809999"/>
                  </a:cubicBezTo>
                  <a:cubicBezTo>
                    <a:pt x="2276343" y="4823625"/>
                    <a:pt x="2274259" y="4837879"/>
                    <a:pt x="2277798" y="4851737"/>
                  </a:cubicBezTo>
                  <a:cubicBezTo>
                    <a:pt x="2273465" y="4838111"/>
                    <a:pt x="2274722" y="4823426"/>
                    <a:pt x="2277236" y="4809502"/>
                  </a:cubicBezTo>
                  <a:cubicBezTo>
                    <a:pt x="2279617" y="4795546"/>
                    <a:pt x="2283222" y="4781721"/>
                    <a:pt x="2283520" y="4767897"/>
                  </a:cubicBezTo>
                  <a:cubicBezTo>
                    <a:pt x="2284247" y="4754105"/>
                    <a:pt x="2280080" y="4740843"/>
                    <a:pt x="2271547" y="4730326"/>
                  </a:cubicBezTo>
                  <a:cubicBezTo>
                    <a:pt x="2263246" y="4719577"/>
                    <a:pt x="2252167" y="4710912"/>
                    <a:pt x="2242013" y="4700461"/>
                  </a:cubicBezTo>
                  <a:cubicBezTo>
                    <a:pt x="2237085" y="4695236"/>
                    <a:pt x="2231628" y="4689778"/>
                    <a:pt x="2228453" y="4681643"/>
                  </a:cubicBezTo>
                  <a:cubicBezTo>
                    <a:pt x="2225212" y="4673143"/>
                    <a:pt x="2227031" y="4664279"/>
                    <a:pt x="2228817" y="4657367"/>
                  </a:cubicBezTo>
                  <a:cubicBezTo>
                    <a:pt x="2231893" y="4645461"/>
                    <a:pt x="2236325" y="4634018"/>
                    <a:pt x="2241120" y="4622971"/>
                  </a:cubicBezTo>
                  <a:cubicBezTo>
                    <a:pt x="2231198" y="4629718"/>
                    <a:pt x="2221045" y="4635903"/>
                    <a:pt x="2210693" y="4641657"/>
                  </a:cubicBezTo>
                  <a:cubicBezTo>
                    <a:pt x="2198092" y="4648636"/>
                    <a:pt x="2185293" y="4655085"/>
                    <a:pt x="2172229" y="4661104"/>
                  </a:cubicBezTo>
                  <a:cubicBezTo>
                    <a:pt x="2159000" y="4667190"/>
                    <a:pt x="2145606" y="4671787"/>
                    <a:pt x="2133170" y="4677839"/>
                  </a:cubicBezTo>
                  <a:cubicBezTo>
                    <a:pt x="2120735" y="4683858"/>
                    <a:pt x="2108862" y="4691168"/>
                    <a:pt x="2100362" y="4701552"/>
                  </a:cubicBezTo>
                  <a:cubicBezTo>
                    <a:pt x="2091664" y="4711838"/>
                    <a:pt x="2087959" y="4725431"/>
                    <a:pt x="2086273" y="4739289"/>
                  </a:cubicBezTo>
                  <a:cubicBezTo>
                    <a:pt x="2084553" y="4753179"/>
                    <a:pt x="2084553" y="4767467"/>
                    <a:pt x="2082668" y="4781688"/>
                  </a:cubicBezTo>
                  <a:cubicBezTo>
                    <a:pt x="2081609" y="4788766"/>
                    <a:pt x="2080121" y="4795843"/>
                    <a:pt x="2077343" y="4802458"/>
                  </a:cubicBezTo>
                  <a:cubicBezTo>
                    <a:pt x="2074466" y="4809073"/>
                    <a:pt x="2070265" y="4814993"/>
                    <a:pt x="2064974" y="4819755"/>
                  </a:cubicBezTo>
                  <a:cubicBezTo>
                    <a:pt x="2070001" y="4814695"/>
                    <a:pt x="2073771" y="4808643"/>
                    <a:pt x="2076219" y="4802028"/>
                  </a:cubicBezTo>
                  <a:cubicBezTo>
                    <a:pt x="2078567" y="4795380"/>
                    <a:pt x="2079625" y="4788402"/>
                    <a:pt x="2080253" y="4781424"/>
                  </a:cubicBezTo>
                  <a:cubicBezTo>
                    <a:pt x="2081345" y="4767368"/>
                    <a:pt x="2080518" y="4753212"/>
                    <a:pt x="2081444" y="4738826"/>
                  </a:cubicBezTo>
                  <a:cubicBezTo>
                    <a:pt x="2082337" y="4724637"/>
                    <a:pt x="2085446" y="4709358"/>
                    <a:pt x="2094607" y="4697154"/>
                  </a:cubicBezTo>
                  <a:cubicBezTo>
                    <a:pt x="2103504" y="4684917"/>
                    <a:pt x="2116071" y="4676285"/>
                    <a:pt x="2128705" y="4669306"/>
                  </a:cubicBezTo>
                  <a:cubicBezTo>
                    <a:pt x="2141438" y="4662196"/>
                    <a:pt x="2154701" y="4656772"/>
                    <a:pt x="2166905" y="4650256"/>
                  </a:cubicBezTo>
                  <a:cubicBezTo>
                    <a:pt x="2179274" y="4643675"/>
                    <a:pt x="2191478" y="4636630"/>
                    <a:pt x="2203318" y="4629189"/>
                  </a:cubicBezTo>
                  <a:cubicBezTo>
                    <a:pt x="2215158" y="4621714"/>
                    <a:pt x="2226733" y="4613843"/>
                    <a:pt x="2237383" y="4605211"/>
                  </a:cubicBezTo>
                  <a:cubicBezTo>
                    <a:pt x="2242741" y="4600978"/>
                    <a:pt x="2247702" y="4596414"/>
                    <a:pt x="2252133" y="4591717"/>
                  </a:cubicBezTo>
                  <a:cubicBezTo>
                    <a:pt x="2256235" y="4587153"/>
                    <a:pt x="2260302" y="4581630"/>
                    <a:pt x="2260865" y="4578257"/>
                  </a:cubicBezTo>
                  <a:lnTo>
                    <a:pt x="2261493" y="4578389"/>
                  </a:lnTo>
                  <a:cubicBezTo>
                    <a:pt x="2267049" y="4565590"/>
                    <a:pt x="2271845" y="4552790"/>
                    <a:pt x="2274590" y="4539727"/>
                  </a:cubicBezTo>
                  <a:cubicBezTo>
                    <a:pt x="2276839" y="4529375"/>
                    <a:pt x="2277368" y="4519354"/>
                    <a:pt x="2276343" y="4509167"/>
                  </a:cubicBezTo>
                  <a:cubicBezTo>
                    <a:pt x="2276211" y="4510093"/>
                    <a:pt x="2276111" y="4511019"/>
                    <a:pt x="2275880" y="4511945"/>
                  </a:cubicBezTo>
                  <a:cubicBezTo>
                    <a:pt x="2273895" y="4523521"/>
                    <a:pt x="2267876" y="4534799"/>
                    <a:pt x="2271183" y="4546606"/>
                  </a:cubicBezTo>
                  <a:cubicBezTo>
                    <a:pt x="2267446" y="4534898"/>
                    <a:pt x="2273135" y="4523157"/>
                    <a:pt x="2274689" y="4511747"/>
                  </a:cubicBezTo>
                  <a:cubicBezTo>
                    <a:pt x="2276607" y="4499973"/>
                    <a:pt x="2270357" y="4489224"/>
                    <a:pt x="2264437" y="4479468"/>
                  </a:cubicBezTo>
                  <a:cubicBezTo>
                    <a:pt x="2258219" y="4469612"/>
                    <a:pt x="2251009" y="4460352"/>
                    <a:pt x="2244163" y="4450529"/>
                  </a:cubicBezTo>
                  <a:cubicBezTo>
                    <a:pt x="2242972" y="4448710"/>
                    <a:pt x="2241715" y="4446858"/>
                    <a:pt x="2240492" y="4445039"/>
                  </a:cubicBezTo>
                  <a:cubicBezTo>
                    <a:pt x="2238177" y="4460749"/>
                    <a:pt x="2233546" y="4475830"/>
                    <a:pt x="2228685" y="4490415"/>
                  </a:cubicBezTo>
                  <a:lnTo>
                    <a:pt x="2225807" y="4498749"/>
                  </a:lnTo>
                  <a:cubicBezTo>
                    <a:pt x="2224948" y="4501461"/>
                    <a:pt x="2223625" y="4504636"/>
                    <a:pt x="2222202" y="4507117"/>
                  </a:cubicBezTo>
                  <a:cubicBezTo>
                    <a:pt x="2219391" y="4512342"/>
                    <a:pt x="2216249" y="4517303"/>
                    <a:pt x="2212975" y="4522198"/>
                  </a:cubicBezTo>
                  <a:cubicBezTo>
                    <a:pt x="2209701" y="4527093"/>
                    <a:pt x="2206261" y="4531888"/>
                    <a:pt x="2202623" y="4536486"/>
                  </a:cubicBezTo>
                  <a:cubicBezTo>
                    <a:pt x="2198886" y="4540983"/>
                    <a:pt x="2195314" y="4545878"/>
                    <a:pt x="2190221" y="4548921"/>
                  </a:cubicBezTo>
                  <a:cubicBezTo>
                    <a:pt x="2195116" y="4545614"/>
                    <a:pt x="2198324" y="4540520"/>
                    <a:pt x="2201763" y="4535857"/>
                  </a:cubicBezTo>
                  <a:cubicBezTo>
                    <a:pt x="2205104" y="4531062"/>
                    <a:pt x="2208180" y="4526101"/>
                    <a:pt x="2211156" y="4521074"/>
                  </a:cubicBezTo>
                  <a:cubicBezTo>
                    <a:pt x="2214067" y="4516046"/>
                    <a:pt x="2216911" y="4510920"/>
                    <a:pt x="2219325" y="4505695"/>
                  </a:cubicBezTo>
                  <a:cubicBezTo>
                    <a:pt x="2222004" y="4500668"/>
                    <a:pt x="2222401" y="4494880"/>
                    <a:pt x="2223757" y="4489092"/>
                  </a:cubicBezTo>
                  <a:cubicBezTo>
                    <a:pt x="2228288" y="4466239"/>
                    <a:pt x="2231595" y="4442889"/>
                    <a:pt x="2227626" y="4421193"/>
                  </a:cubicBezTo>
                  <a:cubicBezTo>
                    <a:pt x="2226700" y="4415836"/>
                    <a:pt x="2225113" y="4410048"/>
                    <a:pt x="2224385" y="4403400"/>
                  </a:cubicBezTo>
                  <a:cubicBezTo>
                    <a:pt x="2223525" y="4396653"/>
                    <a:pt x="2224418" y="4389080"/>
                    <a:pt x="2225940" y="4382928"/>
                  </a:cubicBezTo>
                  <a:cubicBezTo>
                    <a:pt x="2227461" y="4376479"/>
                    <a:pt x="2229313" y="4371253"/>
                    <a:pt x="2231033" y="4365565"/>
                  </a:cubicBezTo>
                  <a:lnTo>
                    <a:pt x="2236391" y="4348731"/>
                  </a:lnTo>
                  <a:cubicBezTo>
                    <a:pt x="2239996" y="4337519"/>
                    <a:pt x="2243700" y="4326274"/>
                    <a:pt x="2247669" y="4315062"/>
                  </a:cubicBezTo>
                  <a:lnTo>
                    <a:pt x="2248032" y="4314103"/>
                  </a:lnTo>
                  <a:cubicBezTo>
                    <a:pt x="2242708" y="4317047"/>
                    <a:pt x="2237515" y="4320156"/>
                    <a:pt x="2232587" y="4323661"/>
                  </a:cubicBezTo>
                  <a:cubicBezTo>
                    <a:pt x="2217275" y="4334675"/>
                    <a:pt x="2204674" y="4348863"/>
                    <a:pt x="2196935" y="4366061"/>
                  </a:cubicBezTo>
                  <a:cubicBezTo>
                    <a:pt x="2192999" y="4374759"/>
                    <a:pt x="2189791" y="4384549"/>
                    <a:pt x="2185062" y="4394338"/>
                  </a:cubicBezTo>
                  <a:cubicBezTo>
                    <a:pt x="2180464" y="4404227"/>
                    <a:pt x="2173453" y="4413686"/>
                    <a:pt x="2165449" y="4420929"/>
                  </a:cubicBezTo>
                  <a:cubicBezTo>
                    <a:pt x="2157975" y="4427742"/>
                    <a:pt x="2149872" y="4433298"/>
                    <a:pt x="2141703" y="4438358"/>
                  </a:cubicBezTo>
                  <a:lnTo>
                    <a:pt x="2142398" y="4439086"/>
                  </a:lnTo>
                  <a:cubicBezTo>
                    <a:pt x="2137867" y="4442988"/>
                    <a:pt x="2133567" y="4444510"/>
                    <a:pt x="2129367" y="4445634"/>
                  </a:cubicBezTo>
                  <a:cubicBezTo>
                    <a:pt x="2123910" y="4448743"/>
                    <a:pt x="2118519" y="4451753"/>
                    <a:pt x="2113227" y="4454862"/>
                  </a:cubicBezTo>
                  <a:cubicBezTo>
                    <a:pt x="2104562" y="4459955"/>
                    <a:pt x="2096195" y="4465246"/>
                    <a:pt x="2088753" y="4471563"/>
                  </a:cubicBezTo>
                  <a:cubicBezTo>
                    <a:pt x="2084950" y="4474705"/>
                    <a:pt x="2081973" y="4477781"/>
                    <a:pt x="2081047" y="4481485"/>
                  </a:cubicBezTo>
                  <a:cubicBezTo>
                    <a:pt x="2079989" y="4485355"/>
                    <a:pt x="2080584" y="4490250"/>
                    <a:pt x="2081345" y="4495111"/>
                  </a:cubicBezTo>
                  <a:cubicBezTo>
                    <a:pt x="2082800" y="4504868"/>
                    <a:pt x="2085810" y="4514823"/>
                    <a:pt x="2086273" y="4525472"/>
                  </a:cubicBezTo>
                  <a:cubicBezTo>
                    <a:pt x="2087000" y="4536122"/>
                    <a:pt x="2083362" y="4547168"/>
                    <a:pt x="2076847" y="4555304"/>
                  </a:cubicBezTo>
                  <a:cubicBezTo>
                    <a:pt x="2070530" y="4563671"/>
                    <a:pt x="2062692" y="4570253"/>
                    <a:pt x="2055515" y="4577364"/>
                  </a:cubicBezTo>
                  <a:cubicBezTo>
                    <a:pt x="2048338" y="4584441"/>
                    <a:pt x="2041624" y="4592313"/>
                    <a:pt x="2038482" y="4602102"/>
                  </a:cubicBezTo>
                  <a:cubicBezTo>
                    <a:pt x="2041062" y="4592180"/>
                    <a:pt x="2047445" y="4583714"/>
                    <a:pt x="2054291" y="4576206"/>
                  </a:cubicBezTo>
                  <a:cubicBezTo>
                    <a:pt x="2061071" y="4568599"/>
                    <a:pt x="2068513" y="4561555"/>
                    <a:pt x="2074003" y="4553287"/>
                  </a:cubicBezTo>
                  <a:cubicBezTo>
                    <a:pt x="2079724" y="4545151"/>
                    <a:pt x="2082238" y="4535493"/>
                    <a:pt x="2081080" y="4525836"/>
                  </a:cubicBezTo>
                  <a:cubicBezTo>
                    <a:pt x="2080121" y="4516113"/>
                    <a:pt x="2076682" y="4506588"/>
                    <a:pt x="2074499" y="4496368"/>
                  </a:cubicBezTo>
                  <a:cubicBezTo>
                    <a:pt x="2073507" y="4491308"/>
                    <a:pt x="2072283" y="4485917"/>
                    <a:pt x="2073474" y="4479732"/>
                  </a:cubicBezTo>
                  <a:cubicBezTo>
                    <a:pt x="2074730" y="4473349"/>
                    <a:pt x="2079195" y="4468620"/>
                    <a:pt x="2082932" y="4465147"/>
                  </a:cubicBezTo>
                  <a:cubicBezTo>
                    <a:pt x="2089415" y="4458996"/>
                    <a:pt x="2096525" y="4453803"/>
                    <a:pt x="2103702" y="4448875"/>
                  </a:cubicBezTo>
                  <a:cubicBezTo>
                    <a:pt x="2095037" y="4449173"/>
                    <a:pt x="2086471" y="4449074"/>
                    <a:pt x="2077905" y="4448644"/>
                  </a:cubicBezTo>
                  <a:cubicBezTo>
                    <a:pt x="2067587" y="4448082"/>
                    <a:pt x="2057334" y="4447089"/>
                    <a:pt x="2047081" y="4445767"/>
                  </a:cubicBezTo>
                  <a:cubicBezTo>
                    <a:pt x="2036696" y="4444444"/>
                    <a:pt x="2026775" y="4442128"/>
                    <a:pt x="2016886" y="4441070"/>
                  </a:cubicBezTo>
                  <a:cubicBezTo>
                    <a:pt x="2007030" y="4439946"/>
                    <a:pt x="1997042" y="4439846"/>
                    <a:pt x="1987881" y="4442955"/>
                  </a:cubicBezTo>
                  <a:cubicBezTo>
                    <a:pt x="1978653" y="4445899"/>
                    <a:pt x="1971179" y="4452745"/>
                    <a:pt x="1964895" y="4460550"/>
                  </a:cubicBezTo>
                  <a:cubicBezTo>
                    <a:pt x="1958545" y="4468322"/>
                    <a:pt x="1953088" y="4477020"/>
                    <a:pt x="1946507" y="4484958"/>
                  </a:cubicBezTo>
                  <a:cubicBezTo>
                    <a:pt x="1943133" y="4488861"/>
                    <a:pt x="1939561" y="4492598"/>
                    <a:pt x="1935328" y="4495574"/>
                  </a:cubicBezTo>
                  <a:cubicBezTo>
                    <a:pt x="1931028" y="4498518"/>
                    <a:pt x="1926233" y="4500502"/>
                    <a:pt x="1921173" y="4501362"/>
                  </a:cubicBezTo>
                  <a:cubicBezTo>
                    <a:pt x="1931392" y="4499212"/>
                    <a:pt x="1939231" y="4491969"/>
                    <a:pt x="1945151" y="4483867"/>
                  </a:cubicBezTo>
                  <a:cubicBezTo>
                    <a:pt x="1951170" y="4475764"/>
                    <a:pt x="1956098" y="4466801"/>
                    <a:pt x="1962150" y="4458400"/>
                  </a:cubicBezTo>
                  <a:cubicBezTo>
                    <a:pt x="1968103" y="4450132"/>
                    <a:pt x="1975842" y="4442029"/>
                    <a:pt x="1986062" y="4438094"/>
                  </a:cubicBezTo>
                  <a:cubicBezTo>
                    <a:pt x="1996149" y="4434026"/>
                    <a:pt x="2007096" y="4433596"/>
                    <a:pt x="2017448" y="4434125"/>
                  </a:cubicBezTo>
                  <a:cubicBezTo>
                    <a:pt x="2027899" y="4434687"/>
                    <a:pt x="2038085" y="4436440"/>
                    <a:pt x="2047974" y="4437134"/>
                  </a:cubicBezTo>
                  <a:cubicBezTo>
                    <a:pt x="2058028" y="4437895"/>
                    <a:pt x="2068149" y="4438226"/>
                    <a:pt x="2078203" y="4438226"/>
                  </a:cubicBezTo>
                  <a:cubicBezTo>
                    <a:pt x="2088257" y="4438193"/>
                    <a:pt x="2098311" y="4437829"/>
                    <a:pt x="2108068" y="4436638"/>
                  </a:cubicBezTo>
                  <a:cubicBezTo>
                    <a:pt x="2112963" y="4436109"/>
                    <a:pt x="2117725" y="4435216"/>
                    <a:pt x="2122223" y="4434059"/>
                  </a:cubicBezTo>
                  <a:cubicBezTo>
                    <a:pt x="2126456" y="4432868"/>
                    <a:pt x="2131020" y="4431049"/>
                    <a:pt x="2132674" y="4429197"/>
                  </a:cubicBezTo>
                  <a:lnTo>
                    <a:pt x="2132972" y="4429528"/>
                  </a:lnTo>
                  <a:cubicBezTo>
                    <a:pt x="2141273" y="4423839"/>
                    <a:pt x="2149078" y="4417886"/>
                    <a:pt x="2155726" y="4411007"/>
                  </a:cubicBezTo>
                  <a:cubicBezTo>
                    <a:pt x="2162407" y="4404161"/>
                    <a:pt x="2167301" y="4396686"/>
                    <a:pt x="2170840" y="4387955"/>
                  </a:cubicBezTo>
                  <a:cubicBezTo>
                    <a:pt x="2174445" y="4379191"/>
                    <a:pt x="2177091" y="4369434"/>
                    <a:pt x="2180927" y="4359380"/>
                  </a:cubicBezTo>
                  <a:cubicBezTo>
                    <a:pt x="2188700" y="4338842"/>
                    <a:pt x="2202987" y="4320751"/>
                    <a:pt x="2219887" y="4307125"/>
                  </a:cubicBezTo>
                  <a:cubicBezTo>
                    <a:pt x="2232753" y="4296839"/>
                    <a:pt x="2246809" y="4288637"/>
                    <a:pt x="2261295" y="4281791"/>
                  </a:cubicBezTo>
                  <a:lnTo>
                    <a:pt x="2261956" y="4280534"/>
                  </a:lnTo>
                  <a:lnTo>
                    <a:pt x="2262915" y="4281130"/>
                  </a:lnTo>
                  <a:cubicBezTo>
                    <a:pt x="2267115" y="4279178"/>
                    <a:pt x="2271349" y="4277293"/>
                    <a:pt x="2275582" y="4275573"/>
                  </a:cubicBezTo>
                  <a:cubicBezTo>
                    <a:pt x="2295095" y="4267503"/>
                    <a:pt x="2315038" y="4261484"/>
                    <a:pt x="2334783" y="4255763"/>
                  </a:cubicBezTo>
                  <a:lnTo>
                    <a:pt x="2336866" y="4263865"/>
                  </a:lnTo>
                  <a:cubicBezTo>
                    <a:pt x="2343944" y="4255134"/>
                    <a:pt x="2351187" y="4246568"/>
                    <a:pt x="2358529" y="4238201"/>
                  </a:cubicBezTo>
                  <a:cubicBezTo>
                    <a:pt x="2361539" y="4222756"/>
                    <a:pt x="2365210" y="4207377"/>
                    <a:pt x="2368914" y="4192163"/>
                  </a:cubicBezTo>
                  <a:cubicBezTo>
                    <a:pt x="2387269" y="4116856"/>
                    <a:pt x="2406683" y="4041748"/>
                    <a:pt x="2427089" y="3966970"/>
                  </a:cubicBezTo>
                  <a:cubicBezTo>
                    <a:pt x="2443328" y="3907604"/>
                    <a:pt x="2455400" y="3832462"/>
                    <a:pt x="2406749" y="3794792"/>
                  </a:cubicBezTo>
                  <a:cubicBezTo>
                    <a:pt x="2379563" y="3773758"/>
                    <a:pt x="2338024" y="3770252"/>
                    <a:pt x="2340703" y="3716343"/>
                  </a:cubicBezTo>
                  <a:cubicBezTo>
                    <a:pt x="2341761" y="3695011"/>
                    <a:pt x="2350625" y="3674969"/>
                    <a:pt x="2363457" y="3657970"/>
                  </a:cubicBezTo>
                  <a:cubicBezTo>
                    <a:pt x="2388857" y="3624367"/>
                    <a:pt x="2418490" y="3563844"/>
                    <a:pt x="2382143" y="3532987"/>
                  </a:cubicBezTo>
                  <a:cubicBezTo>
                    <a:pt x="2367657" y="3520717"/>
                    <a:pt x="2347152" y="3518468"/>
                    <a:pt x="2329061" y="3524190"/>
                  </a:cubicBezTo>
                  <a:cubicBezTo>
                    <a:pt x="2297179" y="3534211"/>
                    <a:pt x="2277170" y="3560471"/>
                    <a:pt x="2256367" y="3584581"/>
                  </a:cubicBezTo>
                  <a:cubicBezTo>
                    <a:pt x="2215224" y="3632272"/>
                    <a:pt x="2165846" y="3675333"/>
                    <a:pt x="2106050" y="3695110"/>
                  </a:cubicBezTo>
                  <a:cubicBezTo>
                    <a:pt x="2082833" y="3702816"/>
                    <a:pt x="2058260" y="3706984"/>
                    <a:pt x="2033455" y="3710324"/>
                  </a:cubicBezTo>
                  <a:cubicBezTo>
                    <a:pt x="2030909" y="3714491"/>
                    <a:pt x="2028362" y="3718824"/>
                    <a:pt x="2025948" y="3723090"/>
                  </a:cubicBezTo>
                  <a:cubicBezTo>
                    <a:pt x="2019333" y="3734666"/>
                    <a:pt x="2013016" y="3746903"/>
                    <a:pt x="2006765" y="3759173"/>
                  </a:cubicBezTo>
                  <a:cubicBezTo>
                    <a:pt x="1994363" y="3783812"/>
                    <a:pt x="1982424" y="3809113"/>
                    <a:pt x="1970716" y="3834579"/>
                  </a:cubicBezTo>
                  <a:lnTo>
                    <a:pt x="1936882" y="3909687"/>
                  </a:lnTo>
                  <a:cubicBezTo>
                    <a:pt x="1934700" y="3915078"/>
                    <a:pt x="1933079" y="3920172"/>
                    <a:pt x="1932153" y="3925000"/>
                  </a:cubicBezTo>
                  <a:cubicBezTo>
                    <a:pt x="1931227" y="3929697"/>
                    <a:pt x="1931028" y="3934757"/>
                    <a:pt x="1931425" y="3940677"/>
                  </a:cubicBezTo>
                  <a:cubicBezTo>
                    <a:pt x="1932087" y="3951822"/>
                    <a:pt x="1935096" y="3964820"/>
                    <a:pt x="1937048" y="3979273"/>
                  </a:cubicBezTo>
                  <a:cubicBezTo>
                    <a:pt x="1939627" y="3987409"/>
                    <a:pt x="1943728" y="3996173"/>
                    <a:pt x="1948557" y="4004673"/>
                  </a:cubicBezTo>
                  <a:cubicBezTo>
                    <a:pt x="1955668" y="4017141"/>
                    <a:pt x="1964035" y="4029478"/>
                    <a:pt x="1972833" y="4041715"/>
                  </a:cubicBezTo>
                  <a:cubicBezTo>
                    <a:pt x="1990394" y="4066222"/>
                    <a:pt x="2009544" y="4090332"/>
                    <a:pt x="2026907" y="4115963"/>
                  </a:cubicBezTo>
                  <a:cubicBezTo>
                    <a:pt x="2035605" y="4128796"/>
                    <a:pt x="2043807" y="4142091"/>
                    <a:pt x="2050488" y="4156279"/>
                  </a:cubicBezTo>
                  <a:cubicBezTo>
                    <a:pt x="2057036" y="4170368"/>
                    <a:pt x="2062196" y="4186210"/>
                    <a:pt x="2060277" y="4202052"/>
                  </a:cubicBezTo>
                  <a:cubicBezTo>
                    <a:pt x="2058988" y="4217663"/>
                    <a:pt x="2053497" y="4232115"/>
                    <a:pt x="2049859" y="4246833"/>
                  </a:cubicBezTo>
                  <a:cubicBezTo>
                    <a:pt x="2046056" y="4261352"/>
                    <a:pt x="2044667" y="4277293"/>
                    <a:pt x="2051050" y="4291448"/>
                  </a:cubicBezTo>
                  <a:cubicBezTo>
                    <a:pt x="2044072" y="4277591"/>
                    <a:pt x="2044832" y="4261253"/>
                    <a:pt x="2048107" y="4246436"/>
                  </a:cubicBezTo>
                  <a:cubicBezTo>
                    <a:pt x="2051215" y="4231454"/>
                    <a:pt x="2056077" y="4216803"/>
                    <a:pt x="2056739" y="4201821"/>
                  </a:cubicBezTo>
                  <a:cubicBezTo>
                    <a:pt x="2057102" y="4186905"/>
                    <a:pt x="2050256" y="4173146"/>
                    <a:pt x="2042550" y="4160579"/>
                  </a:cubicBezTo>
                  <a:cubicBezTo>
                    <a:pt x="2034580" y="4148011"/>
                    <a:pt x="2025154" y="4136303"/>
                    <a:pt x="2015232" y="4124959"/>
                  </a:cubicBezTo>
                  <a:cubicBezTo>
                    <a:pt x="1995322" y="4102271"/>
                    <a:pt x="1973593" y="4081005"/>
                    <a:pt x="1952559" y="4058251"/>
                  </a:cubicBezTo>
                  <a:cubicBezTo>
                    <a:pt x="1947565" y="4052893"/>
                    <a:pt x="1942637" y="4047403"/>
                    <a:pt x="1937775" y="4041748"/>
                  </a:cubicBezTo>
                  <a:cubicBezTo>
                    <a:pt x="1936684" y="4051802"/>
                    <a:pt x="1935163" y="4061724"/>
                    <a:pt x="1933244" y="4071447"/>
                  </a:cubicBezTo>
                  <a:cubicBezTo>
                    <a:pt x="1927490" y="4100254"/>
                    <a:pt x="1918362" y="4127539"/>
                    <a:pt x="1908870" y="4154295"/>
                  </a:cubicBezTo>
                  <a:lnTo>
                    <a:pt x="1901594" y="4174304"/>
                  </a:lnTo>
                  <a:cubicBezTo>
                    <a:pt x="1898915" y="4182109"/>
                    <a:pt x="1894913" y="4187996"/>
                    <a:pt x="1891043" y="4194081"/>
                  </a:cubicBezTo>
                  <a:cubicBezTo>
                    <a:pt x="1883073" y="4206054"/>
                    <a:pt x="1874408" y="4217332"/>
                    <a:pt x="1865379" y="4228312"/>
                  </a:cubicBezTo>
                  <a:cubicBezTo>
                    <a:pt x="1856350" y="4239259"/>
                    <a:pt x="1846924" y="4249876"/>
                    <a:pt x="1836903" y="4259963"/>
                  </a:cubicBezTo>
                  <a:cubicBezTo>
                    <a:pt x="1831909" y="4264990"/>
                    <a:pt x="1826750" y="4269852"/>
                    <a:pt x="1821293" y="4274383"/>
                  </a:cubicBezTo>
                  <a:cubicBezTo>
                    <a:pt x="1815769" y="4278814"/>
                    <a:pt x="1810081" y="4283345"/>
                    <a:pt x="1803367" y="4285661"/>
                  </a:cubicBezTo>
                  <a:cubicBezTo>
                    <a:pt x="1809915" y="4282915"/>
                    <a:pt x="1815174" y="4278054"/>
                    <a:pt x="1820366" y="4273357"/>
                  </a:cubicBezTo>
                  <a:cubicBezTo>
                    <a:pt x="1825427" y="4268496"/>
                    <a:pt x="1830222" y="4263336"/>
                    <a:pt x="1834852" y="4258012"/>
                  </a:cubicBezTo>
                  <a:cubicBezTo>
                    <a:pt x="1844080" y="4247428"/>
                    <a:pt x="1852712" y="4236283"/>
                    <a:pt x="1860881" y="4224873"/>
                  </a:cubicBezTo>
                  <a:cubicBezTo>
                    <a:pt x="1869083" y="4213429"/>
                    <a:pt x="1876888" y="4201721"/>
                    <a:pt x="1883800" y="4189650"/>
                  </a:cubicBezTo>
                  <a:cubicBezTo>
                    <a:pt x="1887075" y="4183664"/>
                    <a:pt x="1890646" y="4177380"/>
                    <a:pt x="1892002" y="4171592"/>
                  </a:cubicBezTo>
                  <a:lnTo>
                    <a:pt x="1896203" y="4150822"/>
                  </a:lnTo>
                  <a:cubicBezTo>
                    <a:pt x="1901594" y="4123140"/>
                    <a:pt x="1906356" y="4095491"/>
                    <a:pt x="1907613" y="4068206"/>
                  </a:cubicBezTo>
                  <a:cubicBezTo>
                    <a:pt x="1908870" y="4040954"/>
                    <a:pt x="1906951" y="4014099"/>
                    <a:pt x="1899642" y="3989261"/>
                  </a:cubicBezTo>
                  <a:cubicBezTo>
                    <a:pt x="1896335" y="3976958"/>
                    <a:pt x="1890812" y="3963828"/>
                    <a:pt x="1887108" y="3947688"/>
                  </a:cubicBezTo>
                  <a:cubicBezTo>
                    <a:pt x="1885322" y="3939685"/>
                    <a:pt x="1884032" y="3930523"/>
                    <a:pt x="1884296" y="3921131"/>
                  </a:cubicBezTo>
                  <a:cubicBezTo>
                    <a:pt x="1884528" y="3911903"/>
                    <a:pt x="1885950" y="3903106"/>
                    <a:pt x="1887835" y="3895003"/>
                  </a:cubicBezTo>
                  <a:cubicBezTo>
                    <a:pt x="1891738" y="3878334"/>
                    <a:pt x="1896600" y="3865932"/>
                    <a:pt x="1901131" y="3852405"/>
                  </a:cubicBezTo>
                  <a:lnTo>
                    <a:pt x="1915153" y="3812122"/>
                  </a:lnTo>
                  <a:cubicBezTo>
                    <a:pt x="1924678" y="3785234"/>
                    <a:pt x="1934501" y="3758379"/>
                    <a:pt x="1945151" y="3731491"/>
                  </a:cubicBezTo>
                  <a:cubicBezTo>
                    <a:pt x="1946341" y="3728580"/>
                    <a:pt x="1947532" y="3725637"/>
                    <a:pt x="1948722" y="3722759"/>
                  </a:cubicBezTo>
                  <a:cubicBezTo>
                    <a:pt x="1917105" y="3729374"/>
                    <a:pt x="1887405" y="3739957"/>
                    <a:pt x="1862501" y="3760859"/>
                  </a:cubicBezTo>
                  <a:cubicBezTo>
                    <a:pt x="1835481" y="3783514"/>
                    <a:pt x="1818217" y="3815397"/>
                    <a:pt x="1801581" y="3846518"/>
                  </a:cubicBezTo>
                  <a:cubicBezTo>
                    <a:pt x="1757925" y="3928175"/>
                    <a:pt x="1712979" y="4015223"/>
                    <a:pt x="1718171" y="4107695"/>
                  </a:cubicBezTo>
                  <a:cubicBezTo>
                    <a:pt x="1722206" y="4180290"/>
                    <a:pt x="1754551" y="4262774"/>
                    <a:pt x="1708712" y="4319196"/>
                  </a:cubicBezTo>
                  <a:cubicBezTo>
                    <a:pt x="1692242" y="4339470"/>
                    <a:pt x="1668330" y="4351707"/>
                    <a:pt x="1643889" y="4361497"/>
                  </a:cubicBezTo>
                  <a:lnTo>
                    <a:pt x="1658508" y="4373271"/>
                  </a:lnTo>
                  <a:cubicBezTo>
                    <a:pt x="1644088" y="4390270"/>
                    <a:pt x="1630032" y="4407303"/>
                    <a:pt x="1617927" y="4425327"/>
                  </a:cubicBezTo>
                  <a:lnTo>
                    <a:pt x="1617497" y="4425956"/>
                  </a:lnTo>
                  <a:cubicBezTo>
                    <a:pt x="1617993" y="4429991"/>
                    <a:pt x="1618688" y="4434356"/>
                    <a:pt x="1619482" y="4438689"/>
                  </a:cubicBezTo>
                  <a:cubicBezTo>
                    <a:pt x="1620639" y="4444807"/>
                    <a:pt x="1622028" y="4451058"/>
                    <a:pt x="1623417" y="4457276"/>
                  </a:cubicBezTo>
                  <a:cubicBezTo>
                    <a:pt x="1626262" y="4469744"/>
                    <a:pt x="1629370" y="4482279"/>
                    <a:pt x="1632578" y="4494781"/>
                  </a:cubicBezTo>
                  <a:lnTo>
                    <a:pt x="1642335" y="4531855"/>
                  </a:lnTo>
                  <a:cubicBezTo>
                    <a:pt x="1643956" y="4537577"/>
                    <a:pt x="1645741" y="4542009"/>
                    <a:pt x="1648983" y="4546540"/>
                  </a:cubicBezTo>
                  <a:cubicBezTo>
                    <a:pt x="1652091" y="4550938"/>
                    <a:pt x="1656391" y="4555469"/>
                    <a:pt x="1660657" y="4560596"/>
                  </a:cubicBezTo>
                  <a:cubicBezTo>
                    <a:pt x="1667537" y="4567144"/>
                    <a:pt x="1677624" y="4572469"/>
                    <a:pt x="1687546" y="4577198"/>
                  </a:cubicBezTo>
                  <a:cubicBezTo>
                    <a:pt x="1699220" y="4582755"/>
                    <a:pt x="1711490" y="4587782"/>
                    <a:pt x="1723264" y="4593999"/>
                  </a:cubicBezTo>
                  <a:cubicBezTo>
                    <a:pt x="1734774" y="4600151"/>
                    <a:pt x="1747110" y="4607956"/>
                    <a:pt x="1752633" y="4620458"/>
                  </a:cubicBezTo>
                  <a:cubicBezTo>
                    <a:pt x="1758520" y="4632033"/>
                    <a:pt x="1760703" y="4646056"/>
                    <a:pt x="1771452" y="4654324"/>
                  </a:cubicBezTo>
                  <a:cubicBezTo>
                    <a:pt x="1760405" y="4646420"/>
                    <a:pt x="1757594" y="4632199"/>
                    <a:pt x="1751443" y="4621086"/>
                  </a:cubicBezTo>
                  <a:cubicBezTo>
                    <a:pt x="1745291" y="4609345"/>
                    <a:pt x="1732591" y="4603987"/>
                    <a:pt x="1720850" y="4599258"/>
                  </a:cubicBezTo>
                  <a:cubicBezTo>
                    <a:pt x="1708778" y="4594628"/>
                    <a:pt x="1696244" y="4591221"/>
                    <a:pt x="1683610" y="4587021"/>
                  </a:cubicBezTo>
                  <a:cubicBezTo>
                    <a:pt x="1681328" y="4586194"/>
                    <a:pt x="1679013" y="4585400"/>
                    <a:pt x="1676698" y="4584574"/>
                  </a:cubicBezTo>
                  <a:cubicBezTo>
                    <a:pt x="1685098" y="4600085"/>
                    <a:pt x="1691051" y="4616555"/>
                    <a:pt x="1696376" y="4632695"/>
                  </a:cubicBezTo>
                  <a:lnTo>
                    <a:pt x="1699386" y="4641988"/>
                  </a:lnTo>
                  <a:cubicBezTo>
                    <a:pt x="1700444" y="4644965"/>
                    <a:pt x="1701403" y="4648702"/>
                    <a:pt x="1701767" y="4651844"/>
                  </a:cubicBezTo>
                  <a:cubicBezTo>
                    <a:pt x="1702759" y="4658359"/>
                    <a:pt x="1703255" y="4664842"/>
                    <a:pt x="1703619" y="4671357"/>
                  </a:cubicBezTo>
                  <a:cubicBezTo>
                    <a:pt x="1703950" y="4677872"/>
                    <a:pt x="1704082" y="4684421"/>
                    <a:pt x="1703950" y="4690936"/>
                  </a:cubicBezTo>
                  <a:cubicBezTo>
                    <a:pt x="1703586" y="4697385"/>
                    <a:pt x="1703685" y="4704099"/>
                    <a:pt x="1701172" y="4710184"/>
                  </a:cubicBezTo>
                  <a:cubicBezTo>
                    <a:pt x="1703321" y="4704000"/>
                    <a:pt x="1702792" y="4697352"/>
                    <a:pt x="1702759" y="4690936"/>
                  </a:cubicBezTo>
                  <a:cubicBezTo>
                    <a:pt x="1702495" y="4684454"/>
                    <a:pt x="1701965" y="4678005"/>
                    <a:pt x="1701238" y="4671588"/>
                  </a:cubicBezTo>
                  <a:cubicBezTo>
                    <a:pt x="1700510" y="4665139"/>
                    <a:pt x="1699584" y="4658756"/>
                    <a:pt x="1698261" y="4652472"/>
                  </a:cubicBezTo>
                  <a:cubicBezTo>
                    <a:pt x="1697302" y="4646221"/>
                    <a:pt x="1693829" y="4640864"/>
                    <a:pt x="1691151" y="4634811"/>
                  </a:cubicBezTo>
                  <a:cubicBezTo>
                    <a:pt x="1679972" y="4611528"/>
                    <a:pt x="1667404" y="4588608"/>
                    <a:pt x="1649479" y="4571973"/>
                  </a:cubicBezTo>
                  <a:cubicBezTo>
                    <a:pt x="1645047" y="4567839"/>
                    <a:pt x="1639821" y="4563771"/>
                    <a:pt x="1634728" y="4558347"/>
                  </a:cubicBezTo>
                  <a:cubicBezTo>
                    <a:pt x="1629470" y="4552956"/>
                    <a:pt x="1625269" y="4545647"/>
                    <a:pt x="1622491" y="4539131"/>
                  </a:cubicBezTo>
                  <a:cubicBezTo>
                    <a:pt x="1619581" y="4532418"/>
                    <a:pt x="1617729" y="4526564"/>
                    <a:pt x="1615480" y="4520379"/>
                  </a:cubicBezTo>
                  <a:lnTo>
                    <a:pt x="1609031" y="4501858"/>
                  </a:lnTo>
                  <a:cubicBezTo>
                    <a:pt x="1604764" y="4489489"/>
                    <a:pt x="1600630" y="4477087"/>
                    <a:pt x="1596694" y="4464486"/>
                  </a:cubicBezTo>
                  <a:lnTo>
                    <a:pt x="1596364" y="4463394"/>
                  </a:lnTo>
                  <a:cubicBezTo>
                    <a:pt x="1593585" y="4469546"/>
                    <a:pt x="1591006" y="4475797"/>
                    <a:pt x="1588988" y="4482147"/>
                  </a:cubicBezTo>
                  <a:cubicBezTo>
                    <a:pt x="1582738" y="4502123"/>
                    <a:pt x="1580985" y="4523058"/>
                    <a:pt x="1585549" y="4543464"/>
                  </a:cubicBezTo>
                  <a:cubicBezTo>
                    <a:pt x="1587831" y="4553816"/>
                    <a:pt x="1591502" y="4564631"/>
                    <a:pt x="1593817" y="4576438"/>
                  </a:cubicBezTo>
                  <a:cubicBezTo>
                    <a:pt x="1596331" y="4588278"/>
                    <a:pt x="1596397" y="4601342"/>
                    <a:pt x="1594082" y="4613082"/>
                  </a:cubicBezTo>
                  <a:cubicBezTo>
                    <a:pt x="1591998" y="4624096"/>
                    <a:pt x="1588558" y="4634381"/>
                    <a:pt x="1584656" y="4644336"/>
                  </a:cubicBezTo>
                  <a:lnTo>
                    <a:pt x="1585714" y="4644502"/>
                  </a:lnTo>
                  <a:cubicBezTo>
                    <a:pt x="1584325" y="4650918"/>
                    <a:pt x="1581514" y="4655118"/>
                    <a:pt x="1578570" y="4658888"/>
                  </a:cubicBezTo>
                  <a:cubicBezTo>
                    <a:pt x="1575792" y="4665271"/>
                    <a:pt x="1572981" y="4671588"/>
                    <a:pt x="1570368" y="4677905"/>
                  </a:cubicBezTo>
                  <a:cubicBezTo>
                    <a:pt x="1566036" y="4688158"/>
                    <a:pt x="1562133" y="4698444"/>
                    <a:pt x="1559686" y="4708994"/>
                  </a:cubicBezTo>
                  <a:cubicBezTo>
                    <a:pt x="1558462" y="4714286"/>
                    <a:pt x="1557867" y="4718982"/>
                    <a:pt x="1559487" y="4722918"/>
                  </a:cubicBezTo>
                  <a:cubicBezTo>
                    <a:pt x="1561108" y="4727019"/>
                    <a:pt x="1564878" y="4730987"/>
                    <a:pt x="1568781" y="4734791"/>
                  </a:cubicBezTo>
                  <a:cubicBezTo>
                    <a:pt x="1576586" y="4742464"/>
                    <a:pt x="1585846" y="4749343"/>
                    <a:pt x="1593354" y="4758471"/>
                  </a:cubicBezTo>
                  <a:cubicBezTo>
                    <a:pt x="1601060" y="4767401"/>
                    <a:pt x="1605194" y="4779671"/>
                    <a:pt x="1604797" y="4791180"/>
                  </a:cubicBezTo>
                  <a:cubicBezTo>
                    <a:pt x="1604797" y="4802789"/>
                    <a:pt x="1602184" y="4813868"/>
                    <a:pt x="1600597" y="4824948"/>
                  </a:cubicBezTo>
                  <a:cubicBezTo>
                    <a:pt x="1598910" y="4835994"/>
                    <a:pt x="1598183" y="4847437"/>
                    <a:pt x="1601920" y="4858219"/>
                  </a:cubicBezTo>
                  <a:cubicBezTo>
                    <a:pt x="1597587" y="4847702"/>
                    <a:pt x="1597620" y="4835928"/>
                    <a:pt x="1598679" y="4824716"/>
                  </a:cubicBezTo>
                  <a:cubicBezTo>
                    <a:pt x="1599671" y="4813504"/>
                    <a:pt x="1601622" y="4802293"/>
                    <a:pt x="1600961" y="4791312"/>
                  </a:cubicBezTo>
                  <a:cubicBezTo>
                    <a:pt x="1600597" y="4780266"/>
                    <a:pt x="1596430" y="4770046"/>
                    <a:pt x="1588988" y="4762241"/>
                  </a:cubicBezTo>
                  <a:cubicBezTo>
                    <a:pt x="1581679" y="4754271"/>
                    <a:pt x="1572320" y="4748119"/>
                    <a:pt x="1563588" y="4740446"/>
                  </a:cubicBezTo>
                  <a:cubicBezTo>
                    <a:pt x="1559322" y="4736643"/>
                    <a:pt x="1554626" y="4732674"/>
                    <a:pt x="1551583" y="4726423"/>
                  </a:cubicBezTo>
                  <a:cubicBezTo>
                    <a:pt x="1548441" y="4719875"/>
                    <a:pt x="1549301" y="4712698"/>
                    <a:pt x="1550260" y="4707109"/>
                  </a:cubicBezTo>
                  <a:cubicBezTo>
                    <a:pt x="1551914" y="4697418"/>
                    <a:pt x="1554692" y="4688092"/>
                    <a:pt x="1557801" y="4678997"/>
                  </a:cubicBezTo>
                  <a:cubicBezTo>
                    <a:pt x="1550326" y="4684983"/>
                    <a:pt x="1542686" y="4690605"/>
                    <a:pt x="1534848" y="4695831"/>
                  </a:cubicBezTo>
                  <a:cubicBezTo>
                    <a:pt x="1525290" y="4702181"/>
                    <a:pt x="1515566" y="4708167"/>
                    <a:pt x="1505578" y="4713789"/>
                  </a:cubicBezTo>
                  <a:cubicBezTo>
                    <a:pt x="1495491" y="4719511"/>
                    <a:pt x="1485172" y="4724042"/>
                    <a:pt x="1475647" y="4729664"/>
                  </a:cubicBezTo>
                  <a:cubicBezTo>
                    <a:pt x="1466189" y="4735221"/>
                    <a:pt x="1457259" y="4741802"/>
                    <a:pt x="1451174" y="4750633"/>
                  </a:cubicBezTo>
                  <a:cubicBezTo>
                    <a:pt x="1444956" y="4759364"/>
                    <a:pt x="1442872" y="4770410"/>
                    <a:pt x="1442475" y="4781523"/>
                  </a:cubicBezTo>
                  <a:cubicBezTo>
                    <a:pt x="1442045" y="4792635"/>
                    <a:pt x="1442971" y="4804012"/>
                    <a:pt x="1442409" y="4815389"/>
                  </a:cubicBezTo>
                  <a:cubicBezTo>
                    <a:pt x="1442012" y="4821111"/>
                    <a:pt x="1441318" y="4826800"/>
                    <a:pt x="1439532" y="4832257"/>
                  </a:cubicBezTo>
                  <a:cubicBezTo>
                    <a:pt x="1437713" y="4837681"/>
                    <a:pt x="1434736" y="4842642"/>
                    <a:pt x="1430867" y="4846809"/>
                  </a:cubicBezTo>
                  <a:cubicBezTo>
                    <a:pt x="1434505" y="4842443"/>
                    <a:pt x="1437084" y="4837383"/>
                    <a:pt x="1438606" y="4831992"/>
                  </a:cubicBezTo>
                  <a:cubicBezTo>
                    <a:pt x="1440061" y="4826568"/>
                    <a:pt x="1440392" y="4820946"/>
                    <a:pt x="1440491" y="4815356"/>
                  </a:cubicBezTo>
                  <a:cubicBezTo>
                    <a:pt x="1440392" y="4804145"/>
                    <a:pt x="1438837" y="4792933"/>
                    <a:pt x="1438639" y="4781457"/>
                  </a:cubicBezTo>
                  <a:cubicBezTo>
                    <a:pt x="1438407" y="4770113"/>
                    <a:pt x="1439863" y="4757776"/>
                    <a:pt x="1446312" y="4747491"/>
                  </a:cubicBezTo>
                  <a:cubicBezTo>
                    <a:pt x="1452596" y="4737205"/>
                    <a:pt x="1461988" y="4729532"/>
                    <a:pt x="1471579" y="4723149"/>
                  </a:cubicBezTo>
                  <a:cubicBezTo>
                    <a:pt x="1481204" y="4716700"/>
                    <a:pt x="1491390" y="4711507"/>
                    <a:pt x="1500651" y="4705554"/>
                  </a:cubicBezTo>
                  <a:cubicBezTo>
                    <a:pt x="1510043" y="4699502"/>
                    <a:pt x="1519271" y="4693119"/>
                    <a:pt x="1528167" y="4686405"/>
                  </a:cubicBezTo>
                  <a:cubicBezTo>
                    <a:pt x="1537064" y="4679691"/>
                    <a:pt x="1545762" y="4672680"/>
                    <a:pt x="1553633" y="4665139"/>
                  </a:cubicBezTo>
                  <a:cubicBezTo>
                    <a:pt x="1557602" y="4661435"/>
                    <a:pt x="1561240" y="4657466"/>
                    <a:pt x="1564448" y="4653464"/>
                  </a:cubicBezTo>
                  <a:cubicBezTo>
                    <a:pt x="1567425" y="4649562"/>
                    <a:pt x="1570302" y="4644932"/>
                    <a:pt x="1570501" y="4642187"/>
                  </a:cubicBezTo>
                  <a:lnTo>
                    <a:pt x="1570997" y="4642286"/>
                  </a:lnTo>
                  <a:cubicBezTo>
                    <a:pt x="1574569" y="4631736"/>
                    <a:pt x="1577545" y="4621251"/>
                    <a:pt x="1578868" y="4610734"/>
                  </a:cubicBezTo>
                  <a:cubicBezTo>
                    <a:pt x="1580257" y="4600217"/>
                    <a:pt x="1579629" y="4590361"/>
                    <a:pt x="1576950" y="4580241"/>
                  </a:cubicBezTo>
                  <a:cubicBezTo>
                    <a:pt x="1574337" y="4570055"/>
                    <a:pt x="1570203" y="4559637"/>
                    <a:pt x="1566896" y="4548193"/>
                  </a:cubicBezTo>
                  <a:cubicBezTo>
                    <a:pt x="1560149" y="4524778"/>
                    <a:pt x="1560810" y="4499245"/>
                    <a:pt x="1566763" y="4475929"/>
                  </a:cubicBezTo>
                  <a:cubicBezTo>
                    <a:pt x="1571294" y="4458268"/>
                    <a:pt x="1578339" y="4441632"/>
                    <a:pt x="1586640" y="4425989"/>
                  </a:cubicBezTo>
                  <a:lnTo>
                    <a:pt x="1586376" y="4424368"/>
                  </a:lnTo>
                  <a:lnTo>
                    <a:pt x="1587632" y="4424236"/>
                  </a:lnTo>
                  <a:cubicBezTo>
                    <a:pt x="1590080" y="4419705"/>
                    <a:pt x="1592560" y="4415240"/>
                    <a:pt x="1595206" y="4410875"/>
                  </a:cubicBezTo>
                  <a:cubicBezTo>
                    <a:pt x="1603805" y="4396356"/>
                    <a:pt x="1613363" y="4382663"/>
                    <a:pt x="1623153" y="4369302"/>
                  </a:cubicBezTo>
                  <a:cubicBezTo>
                    <a:pt x="1526183" y="4404624"/>
                    <a:pt x="1417935" y="4431810"/>
                    <a:pt x="1357776" y="4514988"/>
                  </a:cubicBezTo>
                  <a:cubicBezTo>
                    <a:pt x="1348184" y="4528250"/>
                    <a:pt x="1336410" y="4544522"/>
                    <a:pt x="1320072" y="4542207"/>
                  </a:cubicBezTo>
                  <a:cubicBezTo>
                    <a:pt x="1306645" y="4540322"/>
                    <a:pt x="1298410" y="4526564"/>
                    <a:pt x="1299766" y="4513070"/>
                  </a:cubicBezTo>
                  <a:cubicBezTo>
                    <a:pt x="1301056" y="4500006"/>
                    <a:pt x="1308431" y="4489886"/>
                    <a:pt x="1317559" y="4481254"/>
                  </a:cubicBezTo>
                  <a:cubicBezTo>
                    <a:pt x="1308365" y="4481155"/>
                    <a:pt x="1299237" y="4481221"/>
                    <a:pt x="1290175" y="4481717"/>
                  </a:cubicBezTo>
                  <a:lnTo>
                    <a:pt x="1289249" y="4481783"/>
                  </a:lnTo>
                  <a:cubicBezTo>
                    <a:pt x="1286404" y="4484561"/>
                    <a:pt x="1283328" y="4487835"/>
                    <a:pt x="1280418" y="4491043"/>
                  </a:cubicBezTo>
                  <a:cubicBezTo>
                    <a:pt x="1276218" y="4495640"/>
                    <a:pt x="1272051" y="4500502"/>
                    <a:pt x="1267916" y="4505364"/>
                  </a:cubicBezTo>
                  <a:cubicBezTo>
                    <a:pt x="1259681" y="4515153"/>
                    <a:pt x="1251578" y="4525175"/>
                    <a:pt x="1243509" y="4535262"/>
                  </a:cubicBezTo>
                  <a:lnTo>
                    <a:pt x="1219762" y="4565391"/>
                  </a:lnTo>
                  <a:cubicBezTo>
                    <a:pt x="1216224" y="4570121"/>
                    <a:pt x="1213743" y="4574222"/>
                    <a:pt x="1212089" y="4579513"/>
                  </a:cubicBezTo>
                  <a:cubicBezTo>
                    <a:pt x="1210436" y="4584673"/>
                    <a:pt x="1209444" y="4590824"/>
                    <a:pt x="1207922" y="4597307"/>
                  </a:cubicBezTo>
                  <a:cubicBezTo>
                    <a:pt x="1206831" y="4606765"/>
                    <a:pt x="1208650" y="4618010"/>
                    <a:pt x="1210866" y="4628792"/>
                  </a:cubicBezTo>
                  <a:cubicBezTo>
                    <a:pt x="1213445" y="4641459"/>
                    <a:pt x="1216819" y="4654258"/>
                    <a:pt x="1218935" y="4667388"/>
                  </a:cubicBezTo>
                  <a:cubicBezTo>
                    <a:pt x="1220986" y="4680287"/>
                    <a:pt x="1222177" y="4694806"/>
                    <a:pt x="1215529" y="4706745"/>
                  </a:cubicBezTo>
                  <a:cubicBezTo>
                    <a:pt x="1209807" y="4718453"/>
                    <a:pt x="1199952" y="4728606"/>
                    <a:pt x="1199819" y="4742199"/>
                  </a:cubicBezTo>
                  <a:cubicBezTo>
                    <a:pt x="1199489" y="4728606"/>
                    <a:pt x="1209146" y="4717824"/>
                    <a:pt x="1214305" y="4706183"/>
                  </a:cubicBezTo>
                  <a:cubicBezTo>
                    <a:pt x="1219961" y="4694210"/>
                    <a:pt x="1216620" y="4680849"/>
                    <a:pt x="1213313" y="4668645"/>
                  </a:cubicBezTo>
                  <a:cubicBezTo>
                    <a:pt x="1209708" y="4656243"/>
                    <a:pt x="1204879" y="4644138"/>
                    <a:pt x="1200646" y="4631570"/>
                  </a:cubicBezTo>
                  <a:cubicBezTo>
                    <a:pt x="1199919" y="4629255"/>
                    <a:pt x="1199158" y="4626907"/>
                    <a:pt x="1198430" y="4624559"/>
                  </a:cubicBezTo>
                  <a:cubicBezTo>
                    <a:pt x="1191088" y="4640632"/>
                    <a:pt x="1181563" y="4655250"/>
                    <a:pt x="1171873" y="4669273"/>
                  </a:cubicBezTo>
                  <a:lnTo>
                    <a:pt x="1166250" y="4677277"/>
                  </a:lnTo>
                  <a:cubicBezTo>
                    <a:pt x="1164497" y="4679890"/>
                    <a:pt x="1162083" y="4682899"/>
                    <a:pt x="1159834" y="4685082"/>
                  </a:cubicBezTo>
                  <a:cubicBezTo>
                    <a:pt x="1155237" y="4689812"/>
                    <a:pt x="1150342" y="4694111"/>
                    <a:pt x="1145348" y="4698344"/>
                  </a:cubicBezTo>
                  <a:cubicBezTo>
                    <a:pt x="1140354" y="4702545"/>
                    <a:pt x="1135228" y="4706580"/>
                    <a:pt x="1129936" y="4710350"/>
                  </a:cubicBezTo>
                  <a:cubicBezTo>
                    <a:pt x="1124578" y="4713988"/>
                    <a:pt x="1119287" y="4718122"/>
                    <a:pt x="1112904" y="4719776"/>
                  </a:cubicBezTo>
                  <a:cubicBezTo>
                    <a:pt x="1119121" y="4717758"/>
                    <a:pt x="1124115" y="4713326"/>
                    <a:pt x="1129209" y="4709424"/>
                  </a:cubicBezTo>
                  <a:cubicBezTo>
                    <a:pt x="1134236" y="4705323"/>
                    <a:pt x="1139064" y="4701023"/>
                    <a:pt x="1143761" y="4696558"/>
                  </a:cubicBezTo>
                  <a:cubicBezTo>
                    <a:pt x="1148424" y="4692094"/>
                    <a:pt x="1153021" y="4687496"/>
                    <a:pt x="1157188" y="4682668"/>
                  </a:cubicBezTo>
                  <a:cubicBezTo>
                    <a:pt x="1161620" y="4678137"/>
                    <a:pt x="1163803" y="4672118"/>
                    <a:pt x="1167011" y="4666363"/>
                  </a:cubicBezTo>
                  <a:cubicBezTo>
                    <a:pt x="1178884" y="4643410"/>
                    <a:pt x="1189633" y="4619565"/>
                    <a:pt x="1192080" y="4595223"/>
                  </a:cubicBezTo>
                  <a:cubicBezTo>
                    <a:pt x="1192709" y="4589237"/>
                    <a:pt x="1192808" y="4582589"/>
                    <a:pt x="1194098" y="4575280"/>
                  </a:cubicBezTo>
                  <a:cubicBezTo>
                    <a:pt x="1195222" y="4567839"/>
                    <a:pt x="1198496" y="4560067"/>
                    <a:pt x="1202035" y="4553981"/>
                  </a:cubicBezTo>
                  <a:cubicBezTo>
                    <a:pt x="1205640" y="4547565"/>
                    <a:pt x="1209212" y="4542538"/>
                    <a:pt x="1212817" y="4537015"/>
                  </a:cubicBezTo>
                  <a:lnTo>
                    <a:pt x="1223665" y="4520743"/>
                  </a:lnTo>
                  <a:cubicBezTo>
                    <a:pt x="1231007" y="4509895"/>
                    <a:pt x="1238382" y="4499080"/>
                    <a:pt x="1246055" y="4488364"/>
                  </a:cubicBezTo>
                  <a:lnTo>
                    <a:pt x="1246750" y="4487438"/>
                  </a:lnTo>
                  <a:cubicBezTo>
                    <a:pt x="1240168" y="4488927"/>
                    <a:pt x="1233653" y="4490646"/>
                    <a:pt x="1227336" y="4492862"/>
                  </a:cubicBezTo>
                  <a:cubicBezTo>
                    <a:pt x="1207625" y="4499907"/>
                    <a:pt x="1189864" y="4511152"/>
                    <a:pt x="1176338" y="4527060"/>
                  </a:cubicBezTo>
                  <a:cubicBezTo>
                    <a:pt x="1169425" y="4535130"/>
                    <a:pt x="1163009" y="4544555"/>
                    <a:pt x="1154972" y="4553551"/>
                  </a:cubicBezTo>
                  <a:cubicBezTo>
                    <a:pt x="1147068" y="4562679"/>
                    <a:pt x="1136650" y="4570584"/>
                    <a:pt x="1125901" y="4575809"/>
                  </a:cubicBezTo>
                  <a:cubicBezTo>
                    <a:pt x="1115814" y="4580803"/>
                    <a:pt x="1105528" y="4584243"/>
                    <a:pt x="1095243" y="4587120"/>
                  </a:cubicBezTo>
                  <a:lnTo>
                    <a:pt x="1095772" y="4588079"/>
                  </a:lnTo>
                  <a:cubicBezTo>
                    <a:pt x="1089786" y="4590824"/>
                    <a:pt x="1084759" y="4591122"/>
                    <a:pt x="1079996" y="4591056"/>
                  </a:cubicBezTo>
                  <a:cubicBezTo>
                    <a:pt x="1073216" y="4592676"/>
                    <a:pt x="1066469" y="4594231"/>
                    <a:pt x="1059855" y="4595951"/>
                  </a:cubicBezTo>
                  <a:cubicBezTo>
                    <a:pt x="1049040" y="4598663"/>
                    <a:pt x="1038490" y="4601738"/>
                    <a:pt x="1028601" y="4606170"/>
                  </a:cubicBezTo>
                  <a:cubicBezTo>
                    <a:pt x="1023607" y="4608386"/>
                    <a:pt x="1019506" y="4610734"/>
                    <a:pt x="1017356" y="4614405"/>
                  </a:cubicBezTo>
                  <a:cubicBezTo>
                    <a:pt x="1015041" y="4618176"/>
                    <a:pt x="1014181" y="4623567"/>
                    <a:pt x="1013453" y="4628990"/>
                  </a:cubicBezTo>
                  <a:cubicBezTo>
                    <a:pt x="1012031" y="4639805"/>
                    <a:pt x="1012164" y="4651348"/>
                    <a:pt x="1009385" y="4662824"/>
                  </a:cubicBezTo>
                  <a:cubicBezTo>
                    <a:pt x="1006905" y="4674367"/>
                    <a:pt x="999596" y="4685049"/>
                    <a:pt x="990170" y="4691697"/>
                  </a:cubicBezTo>
                  <a:cubicBezTo>
                    <a:pt x="980877" y="4698675"/>
                    <a:pt x="970492" y="4703272"/>
                    <a:pt x="960669" y="4708663"/>
                  </a:cubicBezTo>
                  <a:cubicBezTo>
                    <a:pt x="950846" y="4713988"/>
                    <a:pt x="941255" y="4720305"/>
                    <a:pt x="934905" y="4729764"/>
                  </a:cubicBezTo>
                  <a:cubicBezTo>
                    <a:pt x="940693" y="4719974"/>
                    <a:pt x="950119" y="4712896"/>
                    <a:pt x="959677" y="4707009"/>
                  </a:cubicBezTo>
                  <a:cubicBezTo>
                    <a:pt x="969268" y="4701023"/>
                    <a:pt x="979388" y="4695798"/>
                    <a:pt x="987756" y="4688687"/>
                  </a:cubicBezTo>
                  <a:cubicBezTo>
                    <a:pt x="996355" y="4681775"/>
                    <a:pt x="1002010" y="4672250"/>
                    <a:pt x="1003730" y="4661600"/>
                  </a:cubicBezTo>
                  <a:cubicBezTo>
                    <a:pt x="1005714" y="4650984"/>
                    <a:pt x="1004987" y="4639772"/>
                    <a:pt x="1005814" y="4628230"/>
                  </a:cubicBezTo>
                  <a:cubicBezTo>
                    <a:pt x="1006310" y="4622508"/>
                    <a:pt x="1006640" y="4616390"/>
                    <a:pt x="1009815" y="4610172"/>
                  </a:cubicBezTo>
                  <a:cubicBezTo>
                    <a:pt x="1013123" y="4603756"/>
                    <a:pt x="1019373" y="4600085"/>
                    <a:pt x="1024401" y="4597505"/>
                  </a:cubicBezTo>
                  <a:cubicBezTo>
                    <a:pt x="1033132" y="4593007"/>
                    <a:pt x="1042293" y="4589568"/>
                    <a:pt x="1051388" y="4586558"/>
                  </a:cubicBezTo>
                  <a:cubicBezTo>
                    <a:pt x="1042128" y="4584243"/>
                    <a:pt x="1033033" y="4581498"/>
                    <a:pt x="1024136" y="4578422"/>
                  </a:cubicBezTo>
                  <a:cubicBezTo>
                    <a:pt x="1013321" y="4574619"/>
                    <a:pt x="1002672" y="4570451"/>
                    <a:pt x="992154" y="4565887"/>
                  </a:cubicBezTo>
                  <a:cubicBezTo>
                    <a:pt x="981505" y="4561257"/>
                    <a:pt x="971682" y="4555767"/>
                    <a:pt x="961463" y="4551567"/>
                  </a:cubicBezTo>
                  <a:cubicBezTo>
                    <a:pt x="951309" y="4547367"/>
                    <a:pt x="940693" y="4544192"/>
                    <a:pt x="929977" y="4544655"/>
                  </a:cubicBezTo>
                  <a:cubicBezTo>
                    <a:pt x="919262" y="4544952"/>
                    <a:pt x="909175" y="4549946"/>
                    <a:pt x="900079" y="4556296"/>
                  </a:cubicBezTo>
                  <a:cubicBezTo>
                    <a:pt x="890918" y="4562679"/>
                    <a:pt x="882419" y="4570286"/>
                    <a:pt x="872960" y="4576669"/>
                  </a:cubicBezTo>
                  <a:cubicBezTo>
                    <a:pt x="868197" y="4579811"/>
                    <a:pt x="863203" y="4582688"/>
                    <a:pt x="857812" y="4584540"/>
                  </a:cubicBezTo>
                  <a:cubicBezTo>
                    <a:pt x="852355" y="4586359"/>
                    <a:pt x="846601" y="4586988"/>
                    <a:pt x="840978" y="4586393"/>
                  </a:cubicBezTo>
                  <a:cubicBezTo>
                    <a:pt x="846634" y="4586657"/>
                    <a:pt x="852256" y="4585698"/>
                    <a:pt x="857448" y="4583648"/>
                  </a:cubicBezTo>
                  <a:cubicBezTo>
                    <a:pt x="862641" y="4581531"/>
                    <a:pt x="867370" y="4578455"/>
                    <a:pt x="871868" y="4575115"/>
                  </a:cubicBezTo>
                  <a:cubicBezTo>
                    <a:pt x="880798" y="4568302"/>
                    <a:pt x="888769" y="4560298"/>
                    <a:pt x="897831" y="4553220"/>
                  </a:cubicBezTo>
                  <a:cubicBezTo>
                    <a:pt x="906694" y="4546209"/>
                    <a:pt x="917443" y="4539958"/>
                    <a:pt x="929547" y="4538900"/>
                  </a:cubicBezTo>
                  <a:cubicBezTo>
                    <a:pt x="941553" y="4537709"/>
                    <a:pt x="953327" y="4540620"/>
                    <a:pt x="964208" y="4544390"/>
                  </a:cubicBezTo>
                  <a:cubicBezTo>
                    <a:pt x="975188" y="4548193"/>
                    <a:pt x="985441" y="4553187"/>
                    <a:pt x="995792" y="4556958"/>
                  </a:cubicBezTo>
                  <a:cubicBezTo>
                    <a:pt x="1006277" y="4560827"/>
                    <a:pt x="1016926" y="4564333"/>
                    <a:pt x="1027642" y="4567409"/>
                  </a:cubicBezTo>
                  <a:cubicBezTo>
                    <a:pt x="1038357" y="4570484"/>
                    <a:pt x="1049172" y="4573163"/>
                    <a:pt x="1059954" y="4574916"/>
                  </a:cubicBezTo>
                  <a:cubicBezTo>
                    <a:pt x="1065312" y="4575875"/>
                    <a:pt x="1070670" y="4576371"/>
                    <a:pt x="1075829" y="4576504"/>
                  </a:cubicBezTo>
                  <a:cubicBezTo>
                    <a:pt x="1080691" y="4576537"/>
                    <a:pt x="1086148" y="4576041"/>
                    <a:pt x="1088430" y="4574552"/>
                  </a:cubicBezTo>
                  <a:lnTo>
                    <a:pt x="1088661" y="4574982"/>
                  </a:lnTo>
                  <a:cubicBezTo>
                    <a:pt x="1099245" y="4571510"/>
                    <a:pt x="1109398" y="4567541"/>
                    <a:pt x="1118592" y="4562249"/>
                  </a:cubicBezTo>
                  <a:cubicBezTo>
                    <a:pt x="1127820" y="4557024"/>
                    <a:pt x="1135327" y="4550608"/>
                    <a:pt x="1141776" y="4542339"/>
                  </a:cubicBezTo>
                  <a:cubicBezTo>
                    <a:pt x="1148358" y="4534137"/>
                    <a:pt x="1154146" y="4524546"/>
                    <a:pt x="1161356" y="4515021"/>
                  </a:cubicBezTo>
                  <a:cubicBezTo>
                    <a:pt x="1175941" y="4495574"/>
                    <a:pt x="1196744" y="4480692"/>
                    <a:pt x="1218935" y="4471365"/>
                  </a:cubicBezTo>
                  <a:cubicBezTo>
                    <a:pt x="1235770" y="4464353"/>
                    <a:pt x="1253232" y="4459955"/>
                    <a:pt x="1270794" y="4457144"/>
                  </a:cubicBezTo>
                  <a:lnTo>
                    <a:pt x="1271918" y="4455953"/>
                  </a:lnTo>
                  <a:lnTo>
                    <a:pt x="1272745" y="4456879"/>
                  </a:lnTo>
                  <a:cubicBezTo>
                    <a:pt x="1277838" y="4456118"/>
                    <a:pt x="1282932" y="4455424"/>
                    <a:pt x="1287992" y="4454862"/>
                  </a:cubicBezTo>
                  <a:cubicBezTo>
                    <a:pt x="1310878" y="4452315"/>
                    <a:pt x="1333599" y="4452017"/>
                    <a:pt x="1356023" y="4451984"/>
                  </a:cubicBezTo>
                  <a:cubicBezTo>
                    <a:pt x="1410362" y="4414380"/>
                    <a:pt x="1469860" y="4384185"/>
                    <a:pt x="1532368" y="4362654"/>
                  </a:cubicBezTo>
                  <a:cubicBezTo>
                    <a:pt x="1554361" y="4355081"/>
                    <a:pt x="1578107" y="4347672"/>
                    <a:pt x="1592825" y="4329614"/>
                  </a:cubicBezTo>
                  <a:cubicBezTo>
                    <a:pt x="1608964" y="4309837"/>
                    <a:pt x="1610287" y="4282254"/>
                    <a:pt x="1610916" y="4256722"/>
                  </a:cubicBezTo>
                  <a:cubicBezTo>
                    <a:pt x="1613099" y="4165374"/>
                    <a:pt x="1615248" y="4074027"/>
                    <a:pt x="1617431" y="3982679"/>
                  </a:cubicBezTo>
                  <a:cubicBezTo>
                    <a:pt x="1515137" y="4030834"/>
                    <a:pt x="1387376" y="4019655"/>
                    <a:pt x="1295003" y="3954468"/>
                  </a:cubicBezTo>
                  <a:cubicBezTo>
                    <a:pt x="1292424" y="3952649"/>
                    <a:pt x="1289844" y="3950764"/>
                    <a:pt x="1287330" y="3948879"/>
                  </a:cubicBezTo>
                  <a:cubicBezTo>
                    <a:pt x="1285445" y="3949937"/>
                    <a:pt x="1283560" y="3950996"/>
                    <a:pt x="1281675" y="3952087"/>
                  </a:cubicBezTo>
                  <a:cubicBezTo>
                    <a:pt x="1276317" y="3955262"/>
                    <a:pt x="1270926" y="3958668"/>
                    <a:pt x="1265502" y="3962075"/>
                  </a:cubicBezTo>
                  <a:cubicBezTo>
                    <a:pt x="1254753" y="3968954"/>
                    <a:pt x="1244038" y="3976131"/>
                    <a:pt x="1233355" y="3983407"/>
                  </a:cubicBezTo>
                  <a:lnTo>
                    <a:pt x="1201771" y="4005169"/>
                  </a:lnTo>
                  <a:cubicBezTo>
                    <a:pt x="1196942" y="4008642"/>
                    <a:pt x="1193370" y="4011850"/>
                    <a:pt x="1190228" y="4016414"/>
                  </a:cubicBezTo>
                  <a:cubicBezTo>
                    <a:pt x="1187119" y="4020846"/>
                    <a:pt x="1184374" y="4026402"/>
                    <a:pt x="1180968" y="4032190"/>
                  </a:cubicBezTo>
                  <a:cubicBezTo>
                    <a:pt x="1177131" y="4040855"/>
                    <a:pt x="1175544" y="4052166"/>
                    <a:pt x="1174452" y="4063080"/>
                  </a:cubicBezTo>
                  <a:cubicBezTo>
                    <a:pt x="1173196" y="4075945"/>
                    <a:pt x="1172633" y="4089174"/>
                    <a:pt x="1170748" y="4102370"/>
                  </a:cubicBezTo>
                  <a:cubicBezTo>
                    <a:pt x="1168863" y="4115302"/>
                    <a:pt x="1165754" y="4129523"/>
                    <a:pt x="1155865" y="4138949"/>
                  </a:cubicBezTo>
                  <a:cubicBezTo>
                    <a:pt x="1146936" y="4148441"/>
                    <a:pt x="1134500" y="4155221"/>
                    <a:pt x="1130366" y="4168152"/>
                  </a:cubicBezTo>
                  <a:cubicBezTo>
                    <a:pt x="1134037" y="4155089"/>
                    <a:pt x="1146473" y="4147647"/>
                    <a:pt x="1154840" y="4138056"/>
                  </a:cubicBezTo>
                  <a:cubicBezTo>
                    <a:pt x="1163803" y="4128299"/>
                    <a:pt x="1164531" y="4114541"/>
                    <a:pt x="1165027" y="4101907"/>
                  </a:cubicBezTo>
                  <a:cubicBezTo>
                    <a:pt x="1165258" y="4088976"/>
                    <a:pt x="1164233" y="4075978"/>
                    <a:pt x="1163869" y="4062716"/>
                  </a:cubicBezTo>
                  <a:cubicBezTo>
                    <a:pt x="1163869" y="4060302"/>
                    <a:pt x="1163836" y="4057854"/>
                    <a:pt x="1163836" y="4055407"/>
                  </a:cubicBezTo>
                  <a:cubicBezTo>
                    <a:pt x="1152095" y="4068570"/>
                    <a:pt x="1138634" y="4079748"/>
                    <a:pt x="1125240" y="4090233"/>
                  </a:cubicBezTo>
                  <a:lnTo>
                    <a:pt x="1117501" y="4096219"/>
                  </a:lnTo>
                  <a:cubicBezTo>
                    <a:pt x="1115053" y="4098203"/>
                    <a:pt x="1111878" y="4100386"/>
                    <a:pt x="1109067" y="4101775"/>
                  </a:cubicBezTo>
                  <a:cubicBezTo>
                    <a:pt x="1103246" y="4104917"/>
                    <a:pt x="1097293" y="4107596"/>
                    <a:pt x="1091307" y="4110176"/>
                  </a:cubicBezTo>
                  <a:cubicBezTo>
                    <a:pt x="1085288" y="4112689"/>
                    <a:pt x="1079202" y="4115037"/>
                    <a:pt x="1073018" y="4117088"/>
                  </a:cubicBezTo>
                  <a:cubicBezTo>
                    <a:pt x="1066833" y="4118940"/>
                    <a:pt x="1060516" y="4121321"/>
                    <a:pt x="1054001" y="4121023"/>
                  </a:cubicBezTo>
                  <a:cubicBezTo>
                    <a:pt x="1060483" y="4120957"/>
                    <a:pt x="1066569" y="4118179"/>
                    <a:pt x="1072588" y="4115963"/>
                  </a:cubicBezTo>
                  <a:cubicBezTo>
                    <a:pt x="1078607" y="4113549"/>
                    <a:pt x="1084494" y="4110837"/>
                    <a:pt x="1090315" y="4107993"/>
                  </a:cubicBezTo>
                  <a:cubicBezTo>
                    <a:pt x="1096103" y="4105115"/>
                    <a:pt x="1101824" y="4102073"/>
                    <a:pt x="1107248" y="4098699"/>
                  </a:cubicBezTo>
                  <a:cubicBezTo>
                    <a:pt x="1112838" y="4095690"/>
                    <a:pt x="1116707" y="4090563"/>
                    <a:pt x="1121470" y="4086032"/>
                  </a:cubicBezTo>
                  <a:cubicBezTo>
                    <a:pt x="1139594" y="4067611"/>
                    <a:pt x="1156891" y="4047998"/>
                    <a:pt x="1166449" y="4025476"/>
                  </a:cubicBezTo>
                  <a:cubicBezTo>
                    <a:pt x="1168863" y="4019953"/>
                    <a:pt x="1170914" y="4013636"/>
                    <a:pt x="1174287" y="4007021"/>
                  </a:cubicBezTo>
                  <a:cubicBezTo>
                    <a:pt x="1177594" y="4000241"/>
                    <a:pt x="1183018" y="3993792"/>
                    <a:pt x="1188178" y="3988996"/>
                  </a:cubicBezTo>
                  <a:cubicBezTo>
                    <a:pt x="1193502" y="3983969"/>
                    <a:pt x="1198430" y="3980232"/>
                    <a:pt x="1203490" y="3976032"/>
                  </a:cubicBezTo>
                  <a:lnTo>
                    <a:pt x="1218704" y="3963696"/>
                  </a:lnTo>
                  <a:cubicBezTo>
                    <a:pt x="1228890" y="3955493"/>
                    <a:pt x="1239143" y="3947358"/>
                    <a:pt x="1249693" y="3939387"/>
                  </a:cubicBezTo>
                  <a:lnTo>
                    <a:pt x="1250586" y="3938692"/>
                  </a:lnTo>
                  <a:cubicBezTo>
                    <a:pt x="1243839" y="3938196"/>
                    <a:pt x="1237126" y="3937899"/>
                    <a:pt x="1230445" y="3938130"/>
                  </a:cubicBezTo>
                  <a:cubicBezTo>
                    <a:pt x="1209543" y="3939056"/>
                    <a:pt x="1189236" y="3944513"/>
                    <a:pt x="1171608" y="3955725"/>
                  </a:cubicBezTo>
                  <a:cubicBezTo>
                    <a:pt x="1162645" y="3961380"/>
                    <a:pt x="1153683" y="3968491"/>
                    <a:pt x="1143364" y="3974709"/>
                  </a:cubicBezTo>
                  <a:cubicBezTo>
                    <a:pt x="1133078" y="3981059"/>
                    <a:pt x="1120808" y="3985557"/>
                    <a:pt x="1109001" y="3987343"/>
                  </a:cubicBezTo>
                  <a:cubicBezTo>
                    <a:pt x="1097889" y="3989129"/>
                    <a:pt x="1087041" y="3989393"/>
                    <a:pt x="1076358" y="3989096"/>
                  </a:cubicBezTo>
                  <a:lnTo>
                    <a:pt x="1076590" y="3990154"/>
                  </a:lnTo>
                  <a:cubicBezTo>
                    <a:pt x="1070074" y="3991014"/>
                    <a:pt x="1065179" y="3989823"/>
                    <a:pt x="1060615" y="3988335"/>
                  </a:cubicBezTo>
                  <a:cubicBezTo>
                    <a:pt x="1053670" y="3987872"/>
                    <a:pt x="1046758" y="3987376"/>
                    <a:pt x="1039945" y="3987045"/>
                  </a:cubicBezTo>
                  <a:cubicBezTo>
                    <a:pt x="1028832" y="3986450"/>
                    <a:pt x="1017852" y="3986251"/>
                    <a:pt x="1007070" y="3987574"/>
                  </a:cubicBezTo>
                  <a:cubicBezTo>
                    <a:pt x="1001646" y="3988203"/>
                    <a:pt x="997016" y="3989228"/>
                    <a:pt x="993907" y="3992105"/>
                  </a:cubicBezTo>
                  <a:cubicBezTo>
                    <a:pt x="990567" y="3995016"/>
                    <a:pt x="988153" y="3999910"/>
                    <a:pt x="985838" y="4004871"/>
                  </a:cubicBezTo>
                  <a:cubicBezTo>
                    <a:pt x="981273" y="4014793"/>
                    <a:pt x="977999" y="4025873"/>
                    <a:pt x="971914" y="4035993"/>
                  </a:cubicBezTo>
                  <a:cubicBezTo>
                    <a:pt x="966126" y="4046312"/>
                    <a:pt x="956006" y="4054348"/>
                    <a:pt x="945026" y="4057887"/>
                  </a:cubicBezTo>
                  <a:cubicBezTo>
                    <a:pt x="934111" y="4061823"/>
                    <a:pt x="922801" y="4063113"/>
                    <a:pt x="911853" y="4065395"/>
                  </a:cubicBezTo>
                  <a:cubicBezTo>
                    <a:pt x="900873" y="4067545"/>
                    <a:pt x="889860" y="4070753"/>
                    <a:pt x="880996" y="4077929"/>
                  </a:cubicBezTo>
                  <a:cubicBezTo>
                    <a:pt x="889430" y="4070256"/>
                    <a:pt x="900509" y="4066288"/>
                    <a:pt x="911390" y="4063510"/>
                  </a:cubicBezTo>
                  <a:cubicBezTo>
                    <a:pt x="922338" y="4060632"/>
                    <a:pt x="933516" y="4058648"/>
                    <a:pt x="943636" y="4054315"/>
                  </a:cubicBezTo>
                  <a:cubicBezTo>
                    <a:pt x="953889" y="4050247"/>
                    <a:pt x="962091" y="4042839"/>
                    <a:pt x="966887" y="4033182"/>
                  </a:cubicBezTo>
                  <a:cubicBezTo>
                    <a:pt x="971947" y="4023591"/>
                    <a:pt x="974560" y="4012677"/>
                    <a:pt x="978760" y="4001895"/>
                  </a:cubicBezTo>
                  <a:cubicBezTo>
                    <a:pt x="980910" y="3996603"/>
                    <a:pt x="983059" y="3990848"/>
                    <a:pt x="987921" y="3985854"/>
                  </a:cubicBezTo>
                  <a:cubicBezTo>
                    <a:pt x="992981" y="3980662"/>
                    <a:pt x="1000026" y="3979041"/>
                    <a:pt x="1005615" y="3978082"/>
                  </a:cubicBezTo>
                  <a:cubicBezTo>
                    <a:pt x="1015272" y="3976329"/>
                    <a:pt x="1025029" y="3975767"/>
                    <a:pt x="1034653" y="3975602"/>
                  </a:cubicBezTo>
                  <a:cubicBezTo>
                    <a:pt x="1026451" y="3970608"/>
                    <a:pt x="1018613" y="3965316"/>
                    <a:pt x="1011039" y="3959727"/>
                  </a:cubicBezTo>
                  <a:cubicBezTo>
                    <a:pt x="1001812" y="3952914"/>
                    <a:pt x="992882" y="3945770"/>
                    <a:pt x="984184" y="3938296"/>
                  </a:cubicBezTo>
                  <a:cubicBezTo>
                    <a:pt x="975386" y="3930722"/>
                    <a:pt x="967614" y="3922586"/>
                    <a:pt x="959115" y="3915574"/>
                  </a:cubicBezTo>
                  <a:cubicBezTo>
                    <a:pt x="950648" y="3908530"/>
                    <a:pt x="941421" y="3902378"/>
                    <a:pt x="931069" y="3899633"/>
                  </a:cubicBezTo>
                  <a:cubicBezTo>
                    <a:pt x="920750" y="3896756"/>
                    <a:pt x="909638" y="3898542"/>
                    <a:pt x="899054" y="3901948"/>
                  </a:cubicBezTo>
                  <a:cubicBezTo>
                    <a:pt x="888438" y="3905289"/>
                    <a:pt x="878053" y="3910051"/>
                    <a:pt x="867139" y="3913359"/>
                  </a:cubicBezTo>
                  <a:cubicBezTo>
                    <a:pt x="861649" y="3914946"/>
                    <a:pt x="856026" y="3916203"/>
                    <a:pt x="850305" y="3916401"/>
                  </a:cubicBezTo>
                  <a:cubicBezTo>
                    <a:pt x="844583" y="3916501"/>
                    <a:pt x="838895" y="3915409"/>
                    <a:pt x="833702" y="3913160"/>
                  </a:cubicBezTo>
                  <a:cubicBezTo>
                    <a:pt x="839027" y="3915111"/>
                    <a:pt x="844682" y="3915839"/>
                    <a:pt x="850272" y="3915442"/>
                  </a:cubicBezTo>
                  <a:cubicBezTo>
                    <a:pt x="855828" y="3914946"/>
                    <a:pt x="861252" y="3913359"/>
                    <a:pt x="866544" y="3911540"/>
                  </a:cubicBezTo>
                  <a:cubicBezTo>
                    <a:pt x="877061" y="3907670"/>
                    <a:pt x="887082" y="3902378"/>
                    <a:pt x="897797" y="3898310"/>
                  </a:cubicBezTo>
                  <a:cubicBezTo>
                    <a:pt x="908381" y="3894242"/>
                    <a:pt x="920485" y="3891464"/>
                    <a:pt x="932359" y="3894044"/>
                  </a:cubicBezTo>
                  <a:cubicBezTo>
                    <a:pt x="944166" y="3896425"/>
                    <a:pt x="954551" y="3902676"/>
                    <a:pt x="963844" y="3909522"/>
                  </a:cubicBezTo>
                  <a:cubicBezTo>
                    <a:pt x="973204" y="3916368"/>
                    <a:pt x="981505" y="3924206"/>
                    <a:pt x="990269" y="3930854"/>
                  </a:cubicBezTo>
                  <a:cubicBezTo>
                    <a:pt x="999166" y="3937667"/>
                    <a:pt x="1008294" y="3944149"/>
                    <a:pt x="1017621" y="3950268"/>
                  </a:cubicBezTo>
                  <a:cubicBezTo>
                    <a:pt x="1026947" y="3956353"/>
                    <a:pt x="1036472" y="3962141"/>
                    <a:pt x="1046262" y="3967003"/>
                  </a:cubicBezTo>
                  <a:cubicBezTo>
                    <a:pt x="1051090" y="3969483"/>
                    <a:pt x="1056051" y="3971534"/>
                    <a:pt x="1060946" y="3973221"/>
                  </a:cubicBezTo>
                  <a:cubicBezTo>
                    <a:pt x="1065609" y="3974676"/>
                    <a:pt x="1070967" y="3975800"/>
                    <a:pt x="1073580" y="3975073"/>
                  </a:cubicBezTo>
                  <a:lnTo>
                    <a:pt x="1073679" y="3975569"/>
                  </a:lnTo>
                  <a:cubicBezTo>
                    <a:pt x="1084792" y="3975370"/>
                    <a:pt x="1095673" y="3974577"/>
                    <a:pt x="1106025" y="3972261"/>
                  </a:cubicBezTo>
                  <a:cubicBezTo>
                    <a:pt x="1116376" y="3970012"/>
                    <a:pt x="1125471" y="3966077"/>
                    <a:pt x="1134070" y="3960091"/>
                  </a:cubicBezTo>
                  <a:cubicBezTo>
                    <a:pt x="1142769" y="3954204"/>
                    <a:pt x="1151136" y="3946762"/>
                    <a:pt x="1160826" y="3939784"/>
                  </a:cubicBezTo>
                  <a:cubicBezTo>
                    <a:pt x="1180538" y="3925496"/>
                    <a:pt x="1204780" y="3917460"/>
                    <a:pt x="1228758" y="3915111"/>
                  </a:cubicBezTo>
                  <a:cubicBezTo>
                    <a:pt x="1233752" y="3914648"/>
                    <a:pt x="1238713" y="3914516"/>
                    <a:pt x="1243674" y="3914417"/>
                  </a:cubicBezTo>
                  <a:cubicBezTo>
                    <a:pt x="1220424" y="3896293"/>
                    <a:pt x="1196314" y="3880021"/>
                    <a:pt x="1167970" y="3872977"/>
                  </a:cubicBezTo>
                  <a:cubicBezTo>
                    <a:pt x="1142471" y="3866660"/>
                    <a:pt x="1114921" y="3868280"/>
                    <a:pt x="1091009" y="3857432"/>
                  </a:cubicBezTo>
                  <a:cubicBezTo>
                    <a:pt x="1063625" y="3844997"/>
                    <a:pt x="1074605" y="3785829"/>
                    <a:pt x="1074605" y="3785829"/>
                  </a:cubicBezTo>
                  <a:cubicBezTo>
                    <a:pt x="1074605" y="3785829"/>
                    <a:pt x="1101163" y="3777660"/>
                    <a:pt x="1114359" y="3781993"/>
                  </a:cubicBezTo>
                  <a:cubicBezTo>
                    <a:pt x="1174089" y="3801539"/>
                    <a:pt x="1231867" y="3826939"/>
                    <a:pt x="1286669" y="3857763"/>
                  </a:cubicBezTo>
                  <a:cubicBezTo>
                    <a:pt x="1293383" y="3861566"/>
                    <a:pt x="1300163" y="3865436"/>
                    <a:pt x="1306943" y="3869339"/>
                  </a:cubicBezTo>
                  <a:cubicBezTo>
                    <a:pt x="1313226" y="3867784"/>
                    <a:pt x="1319874" y="3868016"/>
                    <a:pt x="1326456" y="3868214"/>
                  </a:cubicBezTo>
                  <a:cubicBezTo>
                    <a:pt x="1330391" y="3868346"/>
                    <a:pt x="1334294" y="3868479"/>
                    <a:pt x="1338097" y="3868247"/>
                  </a:cubicBezTo>
                  <a:cubicBezTo>
                    <a:pt x="1351326" y="3867718"/>
                    <a:pt x="1361579" y="3858491"/>
                    <a:pt x="1370872" y="3849925"/>
                  </a:cubicBezTo>
                  <a:cubicBezTo>
                    <a:pt x="1380199" y="3840962"/>
                    <a:pt x="1388666" y="3831073"/>
                    <a:pt x="1397827" y="3821449"/>
                  </a:cubicBezTo>
                  <a:cubicBezTo>
                    <a:pt x="1399547" y="3819729"/>
                    <a:pt x="1401266" y="3817976"/>
                    <a:pt x="1402986" y="3816223"/>
                  </a:cubicBezTo>
                  <a:cubicBezTo>
                    <a:pt x="1385358" y="3817249"/>
                    <a:pt x="1367962" y="3815595"/>
                    <a:pt x="1351062" y="3813511"/>
                  </a:cubicBezTo>
                  <a:lnTo>
                    <a:pt x="1341338" y="3812255"/>
                  </a:lnTo>
                  <a:cubicBezTo>
                    <a:pt x="1338196" y="3811957"/>
                    <a:pt x="1334426" y="3811196"/>
                    <a:pt x="1331450" y="3810204"/>
                  </a:cubicBezTo>
                  <a:cubicBezTo>
                    <a:pt x="1325133" y="3808319"/>
                    <a:pt x="1319047" y="3806004"/>
                    <a:pt x="1312995" y="3803556"/>
                  </a:cubicBezTo>
                  <a:cubicBezTo>
                    <a:pt x="1306943" y="3801076"/>
                    <a:pt x="1300989" y="3798430"/>
                    <a:pt x="1295169" y="3795487"/>
                  </a:cubicBezTo>
                  <a:cubicBezTo>
                    <a:pt x="1289480" y="3792444"/>
                    <a:pt x="1283328" y="3789666"/>
                    <a:pt x="1278930" y="3784804"/>
                  </a:cubicBezTo>
                  <a:cubicBezTo>
                    <a:pt x="1283593" y="3789368"/>
                    <a:pt x="1289844" y="3791716"/>
                    <a:pt x="1295665" y="3794428"/>
                  </a:cubicBezTo>
                  <a:cubicBezTo>
                    <a:pt x="1301618" y="3796975"/>
                    <a:pt x="1307703" y="3799224"/>
                    <a:pt x="1313822" y="3801308"/>
                  </a:cubicBezTo>
                  <a:cubicBezTo>
                    <a:pt x="1319940" y="3803358"/>
                    <a:pt x="1326125" y="3805309"/>
                    <a:pt x="1332343" y="3806765"/>
                  </a:cubicBezTo>
                  <a:cubicBezTo>
                    <a:pt x="1336741" y="3808054"/>
                    <a:pt x="1341305" y="3807988"/>
                    <a:pt x="1345969" y="3807889"/>
                  </a:cubicBezTo>
                  <a:cubicBezTo>
                    <a:pt x="1347754" y="3807856"/>
                    <a:pt x="1349540" y="3807823"/>
                    <a:pt x="1351393" y="3807856"/>
                  </a:cubicBezTo>
                  <a:cubicBezTo>
                    <a:pt x="1377222" y="3807691"/>
                    <a:pt x="1403317" y="3806136"/>
                    <a:pt x="1426005" y="3796975"/>
                  </a:cubicBezTo>
                  <a:cubicBezTo>
                    <a:pt x="1431627" y="3794792"/>
                    <a:pt x="1437547" y="3791783"/>
                    <a:pt x="1444625" y="3789501"/>
                  </a:cubicBezTo>
                  <a:cubicBezTo>
                    <a:pt x="1451769" y="3787053"/>
                    <a:pt x="1460169" y="3786359"/>
                    <a:pt x="1467214" y="3786623"/>
                  </a:cubicBezTo>
                  <a:cubicBezTo>
                    <a:pt x="1474523" y="3786855"/>
                    <a:pt x="1480675" y="3787681"/>
                    <a:pt x="1487190" y="3788310"/>
                  </a:cubicBezTo>
                  <a:lnTo>
                    <a:pt x="1506670" y="3790360"/>
                  </a:lnTo>
                  <a:cubicBezTo>
                    <a:pt x="1519701" y="3791783"/>
                    <a:pt x="1532698" y="3793304"/>
                    <a:pt x="1545762" y="3795123"/>
                  </a:cubicBezTo>
                  <a:lnTo>
                    <a:pt x="1546887" y="3795321"/>
                  </a:lnTo>
                  <a:cubicBezTo>
                    <a:pt x="1542521" y="3790162"/>
                    <a:pt x="1537957" y="3785201"/>
                    <a:pt x="1533062" y="3780637"/>
                  </a:cubicBezTo>
                  <a:cubicBezTo>
                    <a:pt x="1517683" y="3766482"/>
                    <a:pt x="1499460" y="3755931"/>
                    <a:pt x="1479087" y="3751401"/>
                  </a:cubicBezTo>
                  <a:cubicBezTo>
                    <a:pt x="1468768" y="3749052"/>
                    <a:pt x="1457391" y="3747696"/>
                    <a:pt x="1445683" y="3744786"/>
                  </a:cubicBezTo>
                  <a:cubicBezTo>
                    <a:pt x="1433943" y="3742008"/>
                    <a:pt x="1422102" y="3736485"/>
                    <a:pt x="1412478" y="3729374"/>
                  </a:cubicBezTo>
                  <a:cubicBezTo>
                    <a:pt x="1403383" y="3722759"/>
                    <a:pt x="1395545" y="3715252"/>
                    <a:pt x="1388236" y="3707447"/>
                  </a:cubicBezTo>
                  <a:lnTo>
                    <a:pt x="1387607" y="3708406"/>
                  </a:lnTo>
                  <a:cubicBezTo>
                    <a:pt x="1382349" y="3704371"/>
                    <a:pt x="1379736" y="3700038"/>
                    <a:pt x="1377586" y="3695706"/>
                  </a:cubicBezTo>
                  <a:cubicBezTo>
                    <a:pt x="1373022" y="3690513"/>
                    <a:pt x="1368491" y="3685288"/>
                    <a:pt x="1363960" y="3680261"/>
                  </a:cubicBezTo>
                  <a:cubicBezTo>
                    <a:pt x="1356519" y="3671992"/>
                    <a:pt x="1348879" y="3664088"/>
                    <a:pt x="1340346" y="3657374"/>
                  </a:cubicBezTo>
                  <a:cubicBezTo>
                    <a:pt x="1336080" y="3654001"/>
                    <a:pt x="1332111" y="3651421"/>
                    <a:pt x="1327845" y="3651256"/>
                  </a:cubicBezTo>
                  <a:cubicBezTo>
                    <a:pt x="1323446" y="3650958"/>
                    <a:pt x="1318253" y="3652678"/>
                    <a:pt x="1313127" y="3654563"/>
                  </a:cubicBezTo>
                  <a:cubicBezTo>
                    <a:pt x="1302875" y="3658333"/>
                    <a:pt x="1292721" y="3663823"/>
                    <a:pt x="1281245" y="3666668"/>
                  </a:cubicBezTo>
                  <a:cubicBezTo>
                    <a:pt x="1269868" y="3669843"/>
                    <a:pt x="1257002" y="3668354"/>
                    <a:pt x="1246750" y="3663063"/>
                  </a:cubicBezTo>
                  <a:cubicBezTo>
                    <a:pt x="1236266" y="3658135"/>
                    <a:pt x="1227336" y="3651057"/>
                    <a:pt x="1218009" y="3644873"/>
                  </a:cubicBezTo>
                  <a:cubicBezTo>
                    <a:pt x="1208749" y="3638655"/>
                    <a:pt x="1198695" y="3633099"/>
                    <a:pt x="1187351" y="3631875"/>
                  </a:cubicBezTo>
                  <a:cubicBezTo>
                    <a:pt x="1198728" y="3632437"/>
                    <a:pt x="1209344" y="3637497"/>
                    <a:pt x="1219035" y="3643219"/>
                  </a:cubicBezTo>
                  <a:cubicBezTo>
                    <a:pt x="1228758" y="3648941"/>
                    <a:pt x="1238085" y="3655456"/>
                    <a:pt x="1248304" y="3659557"/>
                  </a:cubicBezTo>
                  <a:cubicBezTo>
                    <a:pt x="1258425" y="3663956"/>
                    <a:pt x="1269471" y="3664551"/>
                    <a:pt x="1279690" y="3661111"/>
                  </a:cubicBezTo>
                  <a:cubicBezTo>
                    <a:pt x="1290042" y="3657936"/>
                    <a:pt x="1299600" y="3652083"/>
                    <a:pt x="1310250" y="3647419"/>
                  </a:cubicBezTo>
                  <a:cubicBezTo>
                    <a:pt x="1315508" y="3645236"/>
                    <a:pt x="1321098" y="3642690"/>
                    <a:pt x="1328043" y="3642591"/>
                  </a:cubicBezTo>
                  <a:cubicBezTo>
                    <a:pt x="1335319" y="3642524"/>
                    <a:pt x="1341438" y="3646394"/>
                    <a:pt x="1346068" y="3649635"/>
                  </a:cubicBezTo>
                  <a:cubicBezTo>
                    <a:pt x="1354171" y="3655291"/>
                    <a:pt x="1361414" y="3661872"/>
                    <a:pt x="1368359" y="3668586"/>
                  </a:cubicBezTo>
                  <a:cubicBezTo>
                    <a:pt x="1366077" y="3659259"/>
                    <a:pt x="1364258" y="3649867"/>
                    <a:pt x="1362869" y="3640507"/>
                  </a:cubicBezTo>
                  <a:cubicBezTo>
                    <a:pt x="1361182" y="3629163"/>
                    <a:pt x="1359958" y="3617819"/>
                    <a:pt x="1359099" y="3606409"/>
                  </a:cubicBezTo>
                  <a:cubicBezTo>
                    <a:pt x="1358272" y="3594800"/>
                    <a:pt x="1358569" y="3583555"/>
                    <a:pt x="1357511" y="3572575"/>
                  </a:cubicBezTo>
                  <a:cubicBezTo>
                    <a:pt x="1356519" y="3561628"/>
                    <a:pt x="1354369" y="3550714"/>
                    <a:pt x="1349011" y="3541487"/>
                  </a:cubicBezTo>
                  <a:cubicBezTo>
                    <a:pt x="1343753" y="3532127"/>
                    <a:pt x="1334658" y="3525546"/>
                    <a:pt x="1324802" y="3520419"/>
                  </a:cubicBezTo>
                  <a:cubicBezTo>
                    <a:pt x="1314913" y="3515260"/>
                    <a:pt x="1304231" y="3511291"/>
                    <a:pt x="1294143" y="3505900"/>
                  </a:cubicBezTo>
                  <a:cubicBezTo>
                    <a:pt x="1289182" y="3503122"/>
                    <a:pt x="1284288" y="3500046"/>
                    <a:pt x="1280120" y="3496144"/>
                  </a:cubicBezTo>
                  <a:cubicBezTo>
                    <a:pt x="1276019" y="3492142"/>
                    <a:pt x="1272745" y="3487346"/>
                    <a:pt x="1270695" y="3482088"/>
                  </a:cubicBezTo>
                  <a:cubicBezTo>
                    <a:pt x="1273076" y="3487214"/>
                    <a:pt x="1276549" y="3491745"/>
                    <a:pt x="1280749" y="3495416"/>
                  </a:cubicBezTo>
                  <a:cubicBezTo>
                    <a:pt x="1285048" y="3499021"/>
                    <a:pt x="1289976" y="3501733"/>
                    <a:pt x="1295036" y="3504180"/>
                  </a:cubicBezTo>
                  <a:cubicBezTo>
                    <a:pt x="1305223" y="3508910"/>
                    <a:pt x="1316004" y="3512283"/>
                    <a:pt x="1326489" y="3516980"/>
                  </a:cubicBezTo>
                  <a:cubicBezTo>
                    <a:pt x="1336807" y="3521610"/>
                    <a:pt x="1347325" y="3528224"/>
                    <a:pt x="1353906" y="3538444"/>
                  </a:cubicBezTo>
                  <a:cubicBezTo>
                    <a:pt x="1360521" y="3548498"/>
                    <a:pt x="1363464" y="3560239"/>
                    <a:pt x="1365151" y="3571649"/>
                  </a:cubicBezTo>
                  <a:cubicBezTo>
                    <a:pt x="1366871" y="3583126"/>
                    <a:pt x="1367234" y="3594536"/>
                    <a:pt x="1368690" y="3605450"/>
                  </a:cubicBezTo>
                  <a:cubicBezTo>
                    <a:pt x="1370145" y="3616529"/>
                    <a:pt x="1371964" y="3627576"/>
                    <a:pt x="1374246" y="3638523"/>
                  </a:cubicBezTo>
                  <a:cubicBezTo>
                    <a:pt x="1376495" y="3649404"/>
                    <a:pt x="1379141" y="3660252"/>
                    <a:pt x="1382613" y="3670570"/>
                  </a:cubicBezTo>
                  <a:cubicBezTo>
                    <a:pt x="1384267" y="3675763"/>
                    <a:pt x="1386318" y="3680757"/>
                    <a:pt x="1388566" y="3685387"/>
                  </a:cubicBezTo>
                  <a:cubicBezTo>
                    <a:pt x="1390815" y="3689720"/>
                    <a:pt x="1393792" y="3694284"/>
                    <a:pt x="1396173" y="3695640"/>
                  </a:cubicBezTo>
                  <a:lnTo>
                    <a:pt x="1395876" y="3696070"/>
                  </a:lnTo>
                  <a:cubicBezTo>
                    <a:pt x="1403912" y="3703776"/>
                    <a:pt x="1412114" y="3710919"/>
                    <a:pt x="1421077" y="3716641"/>
                  </a:cubicBezTo>
                  <a:cubicBezTo>
                    <a:pt x="1429974" y="3722362"/>
                    <a:pt x="1439168" y="3726001"/>
                    <a:pt x="1449487" y="3727886"/>
                  </a:cubicBezTo>
                  <a:cubicBezTo>
                    <a:pt x="1459806" y="3729903"/>
                    <a:pt x="1470984" y="3730565"/>
                    <a:pt x="1482758" y="3732516"/>
                  </a:cubicBezTo>
                  <a:cubicBezTo>
                    <a:pt x="1506802" y="3736385"/>
                    <a:pt x="1529622" y="3747862"/>
                    <a:pt x="1548209" y="3763208"/>
                  </a:cubicBezTo>
                  <a:cubicBezTo>
                    <a:pt x="1562232" y="3774849"/>
                    <a:pt x="1574271" y="3788310"/>
                    <a:pt x="1584920" y="3802531"/>
                  </a:cubicBezTo>
                  <a:lnTo>
                    <a:pt x="1586475" y="3802928"/>
                  </a:lnTo>
                  <a:lnTo>
                    <a:pt x="1586045" y="3804119"/>
                  </a:lnTo>
                  <a:cubicBezTo>
                    <a:pt x="1589088" y="3808253"/>
                    <a:pt x="1592064" y="3812420"/>
                    <a:pt x="1594908" y="3816653"/>
                  </a:cubicBezTo>
                  <a:cubicBezTo>
                    <a:pt x="1604169" y="3830346"/>
                    <a:pt x="1612338" y="3844534"/>
                    <a:pt x="1620077" y="3858755"/>
                  </a:cubicBezTo>
                  <a:cubicBezTo>
                    <a:pt x="1641707" y="3846651"/>
                    <a:pt x="1662013" y="3832561"/>
                    <a:pt x="1679377" y="3814934"/>
                  </a:cubicBezTo>
                  <a:cubicBezTo>
                    <a:pt x="1711656" y="3782092"/>
                    <a:pt x="1745423" y="3734070"/>
                    <a:pt x="1736328" y="3688959"/>
                  </a:cubicBezTo>
                  <a:cubicBezTo>
                    <a:pt x="1708778" y="3683965"/>
                    <a:pt x="1706199" y="3641102"/>
                    <a:pt x="1726506" y="3621887"/>
                  </a:cubicBezTo>
                  <a:cubicBezTo>
                    <a:pt x="1746812" y="3602672"/>
                    <a:pt x="1777140" y="3600158"/>
                    <a:pt x="1804822" y="3596189"/>
                  </a:cubicBezTo>
                  <a:cubicBezTo>
                    <a:pt x="1992412" y="3569334"/>
                    <a:pt x="2155924" y="3418389"/>
                    <a:pt x="2197596" y="3233578"/>
                  </a:cubicBezTo>
                  <a:cubicBezTo>
                    <a:pt x="2204707" y="3201960"/>
                    <a:pt x="2208312" y="3167730"/>
                    <a:pt x="2195248" y="3138096"/>
                  </a:cubicBezTo>
                  <a:cubicBezTo>
                    <a:pt x="2178712" y="3100757"/>
                    <a:pt x="2139090" y="3078135"/>
                    <a:pt x="2120404" y="3041788"/>
                  </a:cubicBezTo>
                  <a:cubicBezTo>
                    <a:pt x="2080485" y="2964232"/>
                    <a:pt x="2146565" y="2849370"/>
                    <a:pt x="2061402" y="2796916"/>
                  </a:cubicBezTo>
                  <a:cubicBezTo>
                    <a:pt x="2040797" y="2784249"/>
                    <a:pt x="2015993" y="2779884"/>
                    <a:pt x="1991916" y="2782397"/>
                  </a:cubicBezTo>
                  <a:cubicBezTo>
                    <a:pt x="1952592" y="2786498"/>
                    <a:pt x="1914988" y="2796222"/>
                    <a:pt x="1878575" y="2809517"/>
                  </a:cubicBezTo>
                  <a:lnTo>
                    <a:pt x="1881618" y="2811964"/>
                  </a:lnTo>
                  <a:cubicBezTo>
                    <a:pt x="1867231" y="2828964"/>
                    <a:pt x="1853142" y="2845996"/>
                    <a:pt x="1841004" y="2864021"/>
                  </a:cubicBezTo>
                  <a:lnTo>
                    <a:pt x="1840607" y="2864649"/>
                  </a:lnTo>
                  <a:cubicBezTo>
                    <a:pt x="1841103" y="2868684"/>
                    <a:pt x="1841765" y="2873050"/>
                    <a:pt x="1842591" y="2877416"/>
                  </a:cubicBezTo>
                  <a:cubicBezTo>
                    <a:pt x="1843749" y="2883534"/>
                    <a:pt x="1845138" y="2889752"/>
                    <a:pt x="1846494" y="2896003"/>
                  </a:cubicBezTo>
                  <a:cubicBezTo>
                    <a:pt x="1849371" y="2908471"/>
                    <a:pt x="1852480" y="2920973"/>
                    <a:pt x="1855688" y="2933474"/>
                  </a:cubicBezTo>
                  <a:lnTo>
                    <a:pt x="1865412" y="2970582"/>
                  </a:lnTo>
                  <a:cubicBezTo>
                    <a:pt x="1867065" y="2976271"/>
                    <a:pt x="1868851" y="2980735"/>
                    <a:pt x="1872059" y="2985233"/>
                  </a:cubicBezTo>
                  <a:cubicBezTo>
                    <a:pt x="1875201" y="2989665"/>
                    <a:pt x="1879501" y="2994130"/>
                    <a:pt x="1883800" y="2999289"/>
                  </a:cubicBezTo>
                  <a:cubicBezTo>
                    <a:pt x="1890646" y="3005838"/>
                    <a:pt x="1900734" y="3011162"/>
                    <a:pt x="1910656" y="3015892"/>
                  </a:cubicBezTo>
                  <a:cubicBezTo>
                    <a:pt x="1922363" y="3021448"/>
                    <a:pt x="1934600" y="3026475"/>
                    <a:pt x="1946374" y="3032726"/>
                  </a:cubicBezTo>
                  <a:cubicBezTo>
                    <a:pt x="1957884" y="3038845"/>
                    <a:pt x="1970220" y="3046650"/>
                    <a:pt x="1975710" y="3059118"/>
                  </a:cubicBezTo>
                  <a:cubicBezTo>
                    <a:pt x="1981630" y="3070760"/>
                    <a:pt x="1983813" y="3084750"/>
                    <a:pt x="1994562" y="3093018"/>
                  </a:cubicBezTo>
                  <a:cubicBezTo>
                    <a:pt x="1983482" y="3085147"/>
                    <a:pt x="1980704" y="3070925"/>
                    <a:pt x="1974519" y="3059780"/>
                  </a:cubicBezTo>
                  <a:cubicBezTo>
                    <a:pt x="1968401" y="3048039"/>
                    <a:pt x="1955701" y="3042681"/>
                    <a:pt x="1943960" y="3037952"/>
                  </a:cubicBezTo>
                  <a:cubicBezTo>
                    <a:pt x="1931921" y="3033321"/>
                    <a:pt x="1919321" y="3029915"/>
                    <a:pt x="1906720" y="3025715"/>
                  </a:cubicBezTo>
                  <a:cubicBezTo>
                    <a:pt x="1904438" y="3024921"/>
                    <a:pt x="1902123" y="3024094"/>
                    <a:pt x="1899808" y="3023267"/>
                  </a:cubicBezTo>
                  <a:cubicBezTo>
                    <a:pt x="1908241" y="3038778"/>
                    <a:pt x="1914128" y="3055249"/>
                    <a:pt x="1919486" y="3071388"/>
                  </a:cubicBezTo>
                  <a:lnTo>
                    <a:pt x="1922496" y="3080715"/>
                  </a:lnTo>
                  <a:cubicBezTo>
                    <a:pt x="1923554" y="3083691"/>
                    <a:pt x="1924513" y="3087429"/>
                    <a:pt x="1924877" y="3090537"/>
                  </a:cubicBezTo>
                  <a:cubicBezTo>
                    <a:pt x="1925869" y="3097053"/>
                    <a:pt x="1926365" y="3103568"/>
                    <a:pt x="1926729" y="3110084"/>
                  </a:cubicBezTo>
                  <a:cubicBezTo>
                    <a:pt x="1927060" y="3116599"/>
                    <a:pt x="1927192" y="3123114"/>
                    <a:pt x="1927027" y="3129630"/>
                  </a:cubicBezTo>
                  <a:cubicBezTo>
                    <a:pt x="1926696" y="3136079"/>
                    <a:pt x="1926795" y="3142826"/>
                    <a:pt x="1924282" y="3148878"/>
                  </a:cubicBezTo>
                  <a:cubicBezTo>
                    <a:pt x="1926398" y="3142693"/>
                    <a:pt x="1925869" y="3136046"/>
                    <a:pt x="1925836" y="3129630"/>
                  </a:cubicBezTo>
                  <a:cubicBezTo>
                    <a:pt x="1925604" y="3123147"/>
                    <a:pt x="1925075" y="3116698"/>
                    <a:pt x="1924348" y="3110282"/>
                  </a:cubicBezTo>
                  <a:cubicBezTo>
                    <a:pt x="1923587" y="3103866"/>
                    <a:pt x="1922694" y="3097450"/>
                    <a:pt x="1921338" y="3091199"/>
                  </a:cubicBezTo>
                  <a:cubicBezTo>
                    <a:pt x="1920379" y="3084915"/>
                    <a:pt x="1916939" y="3079557"/>
                    <a:pt x="1914260" y="3073505"/>
                  </a:cubicBezTo>
                  <a:cubicBezTo>
                    <a:pt x="1903082" y="3050222"/>
                    <a:pt x="1890514" y="3027302"/>
                    <a:pt x="1872556" y="3010666"/>
                  </a:cubicBezTo>
                  <a:cubicBezTo>
                    <a:pt x="1868157" y="3006532"/>
                    <a:pt x="1862898" y="3002464"/>
                    <a:pt x="1857838" y="2997040"/>
                  </a:cubicBezTo>
                  <a:cubicBezTo>
                    <a:pt x="1852613" y="2991616"/>
                    <a:pt x="1848346" y="2984340"/>
                    <a:pt x="1845634" y="2977858"/>
                  </a:cubicBezTo>
                  <a:cubicBezTo>
                    <a:pt x="1842691" y="2971144"/>
                    <a:pt x="1840839" y="2965257"/>
                    <a:pt x="1838590" y="2959040"/>
                  </a:cubicBezTo>
                  <a:lnTo>
                    <a:pt x="1832140" y="2940552"/>
                  </a:lnTo>
                  <a:cubicBezTo>
                    <a:pt x="1827907" y="2928216"/>
                    <a:pt x="1823740" y="2915780"/>
                    <a:pt x="1819771" y="2903179"/>
                  </a:cubicBezTo>
                  <a:lnTo>
                    <a:pt x="1819440" y="2902088"/>
                  </a:lnTo>
                  <a:cubicBezTo>
                    <a:pt x="1816662" y="2908240"/>
                    <a:pt x="1814116" y="2914490"/>
                    <a:pt x="1812098" y="2920840"/>
                  </a:cubicBezTo>
                  <a:cubicBezTo>
                    <a:pt x="1805847" y="2940816"/>
                    <a:pt x="1804095" y="2961752"/>
                    <a:pt x="1808659" y="2982158"/>
                  </a:cubicBezTo>
                  <a:cubicBezTo>
                    <a:pt x="1810941" y="2992509"/>
                    <a:pt x="1814579" y="3003324"/>
                    <a:pt x="1816927" y="3015164"/>
                  </a:cubicBezTo>
                  <a:cubicBezTo>
                    <a:pt x="1819440" y="3026971"/>
                    <a:pt x="1819507" y="3040035"/>
                    <a:pt x="1817191" y="3051776"/>
                  </a:cubicBezTo>
                  <a:cubicBezTo>
                    <a:pt x="1815075" y="3062789"/>
                    <a:pt x="1811668" y="3073108"/>
                    <a:pt x="1807733" y="3083030"/>
                  </a:cubicBezTo>
                  <a:lnTo>
                    <a:pt x="1808824" y="3083195"/>
                  </a:lnTo>
                  <a:cubicBezTo>
                    <a:pt x="1807435" y="3089611"/>
                    <a:pt x="1804624" y="3093812"/>
                    <a:pt x="1801680" y="3097582"/>
                  </a:cubicBezTo>
                  <a:cubicBezTo>
                    <a:pt x="1798902" y="3103965"/>
                    <a:pt x="1796058" y="3110315"/>
                    <a:pt x="1793445" y="3116599"/>
                  </a:cubicBezTo>
                  <a:cubicBezTo>
                    <a:pt x="1789146" y="3126852"/>
                    <a:pt x="1785210" y="3137137"/>
                    <a:pt x="1782796" y="3147687"/>
                  </a:cubicBezTo>
                  <a:cubicBezTo>
                    <a:pt x="1781539" y="3153012"/>
                    <a:pt x="1780944" y="3157709"/>
                    <a:pt x="1782597" y="3161611"/>
                  </a:cubicBezTo>
                  <a:cubicBezTo>
                    <a:pt x="1784185" y="3165745"/>
                    <a:pt x="1787988" y="3169681"/>
                    <a:pt x="1791891" y="3173517"/>
                  </a:cubicBezTo>
                  <a:cubicBezTo>
                    <a:pt x="1799663" y="3181190"/>
                    <a:pt x="1808956" y="3188036"/>
                    <a:pt x="1816464" y="3197165"/>
                  </a:cubicBezTo>
                  <a:cubicBezTo>
                    <a:pt x="1824170" y="3206094"/>
                    <a:pt x="1828304" y="3218364"/>
                    <a:pt x="1827907" y="3229874"/>
                  </a:cubicBezTo>
                  <a:cubicBezTo>
                    <a:pt x="1827907" y="3241482"/>
                    <a:pt x="1825294" y="3252562"/>
                    <a:pt x="1823707" y="3263674"/>
                  </a:cubicBezTo>
                  <a:cubicBezTo>
                    <a:pt x="1822020" y="3274687"/>
                    <a:pt x="1821326" y="3286164"/>
                    <a:pt x="1824997" y="3296912"/>
                  </a:cubicBezTo>
                  <a:cubicBezTo>
                    <a:pt x="1820697" y="3286395"/>
                    <a:pt x="1820730" y="3274621"/>
                    <a:pt x="1821789" y="3263443"/>
                  </a:cubicBezTo>
                  <a:cubicBezTo>
                    <a:pt x="1822748" y="3252165"/>
                    <a:pt x="1824699" y="3240986"/>
                    <a:pt x="1824071" y="3230006"/>
                  </a:cubicBezTo>
                  <a:cubicBezTo>
                    <a:pt x="1823707" y="3218960"/>
                    <a:pt x="1819540" y="3208740"/>
                    <a:pt x="1812098" y="3200935"/>
                  </a:cubicBezTo>
                  <a:cubicBezTo>
                    <a:pt x="1804789" y="3192964"/>
                    <a:pt x="1795396" y="3186780"/>
                    <a:pt x="1786665" y="3179173"/>
                  </a:cubicBezTo>
                  <a:cubicBezTo>
                    <a:pt x="1782432" y="3175336"/>
                    <a:pt x="1777735" y="3171368"/>
                    <a:pt x="1774693" y="3165117"/>
                  </a:cubicBezTo>
                  <a:cubicBezTo>
                    <a:pt x="1771551" y="3158568"/>
                    <a:pt x="1772411" y="3151425"/>
                    <a:pt x="1773370" y="3145835"/>
                  </a:cubicBezTo>
                  <a:cubicBezTo>
                    <a:pt x="1775024" y="3136145"/>
                    <a:pt x="1777802" y="3126785"/>
                    <a:pt x="1780877" y="3117690"/>
                  </a:cubicBezTo>
                  <a:cubicBezTo>
                    <a:pt x="1773436" y="3123677"/>
                    <a:pt x="1765796" y="3129299"/>
                    <a:pt x="1757958" y="3134524"/>
                  </a:cubicBezTo>
                  <a:cubicBezTo>
                    <a:pt x="1748400" y="3140874"/>
                    <a:pt x="1738676" y="3146861"/>
                    <a:pt x="1728688" y="3152483"/>
                  </a:cubicBezTo>
                  <a:cubicBezTo>
                    <a:pt x="1718568" y="3158205"/>
                    <a:pt x="1708249" y="3162736"/>
                    <a:pt x="1698757" y="3168358"/>
                  </a:cubicBezTo>
                  <a:cubicBezTo>
                    <a:pt x="1689299" y="3173914"/>
                    <a:pt x="1680336" y="3180529"/>
                    <a:pt x="1674283" y="3189326"/>
                  </a:cubicBezTo>
                  <a:cubicBezTo>
                    <a:pt x="1668066" y="3198058"/>
                    <a:pt x="1665982" y="3209104"/>
                    <a:pt x="1665552" y="3220216"/>
                  </a:cubicBezTo>
                  <a:cubicBezTo>
                    <a:pt x="1665122" y="3231329"/>
                    <a:pt x="1666048" y="3242706"/>
                    <a:pt x="1665486" y="3254116"/>
                  </a:cubicBezTo>
                  <a:cubicBezTo>
                    <a:pt x="1665089" y="3259772"/>
                    <a:pt x="1664428" y="3265526"/>
                    <a:pt x="1662642" y="3270950"/>
                  </a:cubicBezTo>
                  <a:cubicBezTo>
                    <a:pt x="1660790" y="3276374"/>
                    <a:pt x="1657846" y="3281368"/>
                    <a:pt x="1653944" y="3285502"/>
                  </a:cubicBezTo>
                  <a:cubicBezTo>
                    <a:pt x="1657582" y="3281137"/>
                    <a:pt x="1660194" y="3276077"/>
                    <a:pt x="1661716" y="3270686"/>
                  </a:cubicBezTo>
                  <a:cubicBezTo>
                    <a:pt x="1663138" y="3265262"/>
                    <a:pt x="1663502" y="3259639"/>
                    <a:pt x="1663568" y="3254050"/>
                  </a:cubicBezTo>
                  <a:cubicBezTo>
                    <a:pt x="1663502" y="3242838"/>
                    <a:pt x="1661947" y="3231627"/>
                    <a:pt x="1661716" y="3220150"/>
                  </a:cubicBezTo>
                  <a:cubicBezTo>
                    <a:pt x="1661517" y="3208839"/>
                    <a:pt x="1662972" y="3196503"/>
                    <a:pt x="1669422" y="3186184"/>
                  </a:cubicBezTo>
                  <a:cubicBezTo>
                    <a:pt x="1675672" y="3175899"/>
                    <a:pt x="1685098" y="3168259"/>
                    <a:pt x="1694656" y="3161843"/>
                  </a:cubicBezTo>
                  <a:cubicBezTo>
                    <a:pt x="1704314" y="3155393"/>
                    <a:pt x="1714500" y="3150201"/>
                    <a:pt x="1723727" y="3144215"/>
                  </a:cubicBezTo>
                  <a:cubicBezTo>
                    <a:pt x="1733153" y="3138196"/>
                    <a:pt x="1742347" y="3131812"/>
                    <a:pt x="1751277" y="3125132"/>
                  </a:cubicBezTo>
                  <a:cubicBezTo>
                    <a:pt x="1760207" y="3118418"/>
                    <a:pt x="1768872" y="3111373"/>
                    <a:pt x="1776743" y="3103866"/>
                  </a:cubicBezTo>
                  <a:cubicBezTo>
                    <a:pt x="1780712" y="3100129"/>
                    <a:pt x="1784350" y="3096160"/>
                    <a:pt x="1787558" y="3092158"/>
                  </a:cubicBezTo>
                  <a:cubicBezTo>
                    <a:pt x="1790502" y="3088255"/>
                    <a:pt x="1793379" y="3083625"/>
                    <a:pt x="1793610" y="3080913"/>
                  </a:cubicBezTo>
                  <a:lnTo>
                    <a:pt x="1794107" y="3080979"/>
                  </a:lnTo>
                  <a:cubicBezTo>
                    <a:pt x="1797678" y="3070429"/>
                    <a:pt x="1800622" y="3059978"/>
                    <a:pt x="1801978" y="3049428"/>
                  </a:cubicBezTo>
                  <a:cubicBezTo>
                    <a:pt x="1803334" y="3038944"/>
                    <a:pt x="1802739" y="3029055"/>
                    <a:pt x="1800027" y="3018935"/>
                  </a:cubicBezTo>
                  <a:cubicBezTo>
                    <a:pt x="1797447" y="3008748"/>
                    <a:pt x="1793280" y="2998363"/>
                    <a:pt x="1790006" y="2986854"/>
                  </a:cubicBezTo>
                  <a:cubicBezTo>
                    <a:pt x="1783259" y="2963471"/>
                    <a:pt x="1783920" y="2937939"/>
                    <a:pt x="1789873" y="2914623"/>
                  </a:cubicBezTo>
                  <a:cubicBezTo>
                    <a:pt x="1794404" y="2896995"/>
                    <a:pt x="1801416" y="2880359"/>
                    <a:pt x="1809750" y="2864683"/>
                  </a:cubicBezTo>
                  <a:lnTo>
                    <a:pt x="1809485" y="2863062"/>
                  </a:lnTo>
                  <a:lnTo>
                    <a:pt x="1810742" y="2862930"/>
                  </a:lnTo>
                  <a:cubicBezTo>
                    <a:pt x="1813157" y="2858432"/>
                    <a:pt x="1815670" y="2853934"/>
                    <a:pt x="1818283" y="2849601"/>
                  </a:cubicBezTo>
                  <a:cubicBezTo>
                    <a:pt x="1822516" y="2842491"/>
                    <a:pt x="1826981" y="2835611"/>
                    <a:pt x="1831578" y="2828831"/>
                  </a:cubicBezTo>
                  <a:cubicBezTo>
                    <a:pt x="1775387" y="2854430"/>
                    <a:pt x="1721809" y="2887040"/>
                    <a:pt x="1669091" y="2919385"/>
                  </a:cubicBezTo>
                  <a:cubicBezTo>
                    <a:pt x="1632380" y="2941908"/>
                    <a:pt x="1595206" y="2964794"/>
                    <a:pt x="1565606" y="2996048"/>
                  </a:cubicBezTo>
                  <a:cubicBezTo>
                    <a:pt x="1543282" y="3019596"/>
                    <a:pt x="1525654" y="3047477"/>
                    <a:pt x="1501643" y="3069305"/>
                  </a:cubicBezTo>
                  <a:cubicBezTo>
                    <a:pt x="1424814" y="3139254"/>
                    <a:pt x="1286305" y="3121328"/>
                    <a:pt x="1229783" y="3034115"/>
                  </a:cubicBezTo>
                  <a:cubicBezTo>
                    <a:pt x="1204383" y="2994924"/>
                    <a:pt x="1195288" y="2947729"/>
                    <a:pt x="1180406" y="2903411"/>
                  </a:cubicBezTo>
                  <a:cubicBezTo>
                    <a:pt x="1155502" y="2829195"/>
                    <a:pt x="1111449" y="2758783"/>
                    <a:pt x="1035546" y="2725743"/>
                  </a:cubicBezTo>
                  <a:cubicBezTo>
                    <a:pt x="1018944" y="2718533"/>
                    <a:pt x="1001150" y="2713804"/>
                    <a:pt x="983092" y="2712415"/>
                  </a:cubicBezTo>
                  <a:cubicBezTo>
                    <a:pt x="921875" y="2707652"/>
                    <a:pt x="866246" y="2735996"/>
                    <a:pt x="820903" y="2776709"/>
                  </a:cubicBezTo>
                  <a:lnTo>
                    <a:pt x="820275" y="2779288"/>
                  </a:lnTo>
                  <a:cubicBezTo>
                    <a:pt x="818786" y="2785308"/>
                    <a:pt x="817496" y="2791591"/>
                    <a:pt x="816207" y="2797842"/>
                  </a:cubicBezTo>
                  <a:cubicBezTo>
                    <a:pt x="813693" y="2810377"/>
                    <a:pt x="811411" y="2823044"/>
                    <a:pt x="809228" y="2835777"/>
                  </a:cubicBezTo>
                  <a:lnTo>
                    <a:pt x="802911" y="2873612"/>
                  </a:lnTo>
                  <a:cubicBezTo>
                    <a:pt x="802084" y="2879499"/>
                    <a:pt x="801886" y="2884295"/>
                    <a:pt x="802977" y="2889719"/>
                  </a:cubicBezTo>
                  <a:cubicBezTo>
                    <a:pt x="804036" y="2895010"/>
                    <a:pt x="806119" y="2900864"/>
                    <a:pt x="807905" y="2907314"/>
                  </a:cubicBezTo>
                  <a:cubicBezTo>
                    <a:pt x="811477" y="2916111"/>
                    <a:pt x="818489" y="2925107"/>
                    <a:pt x="825599" y="2933474"/>
                  </a:cubicBezTo>
                  <a:cubicBezTo>
                    <a:pt x="834000" y="2943330"/>
                    <a:pt x="843128" y="2952921"/>
                    <a:pt x="851297" y="2963438"/>
                  </a:cubicBezTo>
                  <a:cubicBezTo>
                    <a:pt x="859301" y="2973757"/>
                    <a:pt x="867370" y="2985928"/>
                    <a:pt x="867271" y="2999587"/>
                  </a:cubicBezTo>
                  <a:cubicBezTo>
                    <a:pt x="867900" y="3012585"/>
                    <a:pt x="864162" y="3026244"/>
                    <a:pt x="870545" y="3038216"/>
                  </a:cubicBezTo>
                  <a:cubicBezTo>
                    <a:pt x="863699" y="3026442"/>
                    <a:pt x="866973" y="3012353"/>
                    <a:pt x="865915" y="2999653"/>
                  </a:cubicBezTo>
                  <a:cubicBezTo>
                    <a:pt x="865121" y="2986457"/>
                    <a:pt x="855729" y="2976370"/>
                    <a:pt x="846964" y="2967242"/>
                  </a:cubicBezTo>
                  <a:cubicBezTo>
                    <a:pt x="837869" y="2958114"/>
                    <a:pt x="827815" y="2949812"/>
                    <a:pt x="818026" y="2940849"/>
                  </a:cubicBezTo>
                  <a:cubicBezTo>
                    <a:pt x="816273" y="2939163"/>
                    <a:pt x="814454" y="2937476"/>
                    <a:pt x="812701" y="2935789"/>
                  </a:cubicBezTo>
                  <a:cubicBezTo>
                    <a:pt x="814024" y="2953351"/>
                    <a:pt x="812701" y="2970814"/>
                    <a:pt x="810948" y="2987747"/>
                  </a:cubicBezTo>
                  <a:lnTo>
                    <a:pt x="809857" y="2997470"/>
                  </a:lnTo>
                  <a:cubicBezTo>
                    <a:pt x="809625" y="3000612"/>
                    <a:pt x="808964" y="3004383"/>
                    <a:pt x="808004" y="3007392"/>
                  </a:cubicBezTo>
                  <a:cubicBezTo>
                    <a:pt x="806252" y="3013742"/>
                    <a:pt x="804036" y="3019894"/>
                    <a:pt x="801688" y="3025979"/>
                  </a:cubicBezTo>
                  <a:cubicBezTo>
                    <a:pt x="799339" y="3032065"/>
                    <a:pt x="796793" y="3038084"/>
                    <a:pt x="793982" y="3043938"/>
                  </a:cubicBezTo>
                  <a:cubicBezTo>
                    <a:pt x="791005" y="3049692"/>
                    <a:pt x="788359" y="3055877"/>
                    <a:pt x="783564" y="3060375"/>
                  </a:cubicBezTo>
                  <a:cubicBezTo>
                    <a:pt x="788061" y="3055612"/>
                    <a:pt x="790310" y="3049329"/>
                    <a:pt x="792890" y="3043442"/>
                  </a:cubicBezTo>
                  <a:cubicBezTo>
                    <a:pt x="795304" y="3037455"/>
                    <a:pt x="797454" y="3031337"/>
                    <a:pt x="799439" y="3025185"/>
                  </a:cubicBezTo>
                  <a:cubicBezTo>
                    <a:pt x="801390" y="3019034"/>
                    <a:pt x="803176" y="3012816"/>
                    <a:pt x="804532" y="3006532"/>
                  </a:cubicBezTo>
                  <a:cubicBezTo>
                    <a:pt x="806252" y="3000447"/>
                    <a:pt x="805259" y="2994130"/>
                    <a:pt x="805292" y="2987515"/>
                  </a:cubicBezTo>
                  <a:cubicBezTo>
                    <a:pt x="804631" y="2961685"/>
                    <a:pt x="802581" y="2935624"/>
                    <a:pt x="792989" y="2913134"/>
                  </a:cubicBezTo>
                  <a:cubicBezTo>
                    <a:pt x="790674" y="2907545"/>
                    <a:pt x="787565" y="2901691"/>
                    <a:pt x="785151" y="2894680"/>
                  </a:cubicBezTo>
                  <a:cubicBezTo>
                    <a:pt x="782604" y="2887602"/>
                    <a:pt x="781711" y="2879202"/>
                    <a:pt x="781877" y="2872157"/>
                  </a:cubicBezTo>
                  <a:cubicBezTo>
                    <a:pt x="781943" y="2864815"/>
                    <a:pt x="782671" y="2858696"/>
                    <a:pt x="783134" y="2852115"/>
                  </a:cubicBezTo>
                  <a:lnTo>
                    <a:pt x="784853" y="2832602"/>
                  </a:lnTo>
                  <a:cubicBezTo>
                    <a:pt x="785482" y="2825557"/>
                    <a:pt x="786309" y="2818447"/>
                    <a:pt x="787036" y="2811402"/>
                  </a:cubicBezTo>
                  <a:cubicBezTo>
                    <a:pt x="766498" y="2835181"/>
                    <a:pt x="749102" y="2860813"/>
                    <a:pt x="735476" y="2885419"/>
                  </a:cubicBezTo>
                  <a:cubicBezTo>
                    <a:pt x="710506" y="2930597"/>
                    <a:pt x="726116" y="2942172"/>
                    <a:pt x="707463" y="2973658"/>
                  </a:cubicBezTo>
                  <a:cubicBezTo>
                    <a:pt x="687421" y="2941908"/>
                    <a:pt x="706702" y="2900203"/>
                    <a:pt x="729688" y="2870536"/>
                  </a:cubicBezTo>
                  <a:cubicBezTo>
                    <a:pt x="752707" y="2840870"/>
                    <a:pt x="781215" y="2810046"/>
                    <a:pt x="779959" y="2772541"/>
                  </a:cubicBezTo>
                  <a:cubicBezTo>
                    <a:pt x="677400" y="2813420"/>
                    <a:pt x="591575" y="2894448"/>
                    <a:pt x="544413" y="2994229"/>
                  </a:cubicBezTo>
                  <a:cubicBezTo>
                    <a:pt x="545902" y="3013610"/>
                    <a:pt x="547654" y="3032825"/>
                    <a:pt x="551094" y="3051478"/>
                  </a:cubicBezTo>
                  <a:lnTo>
                    <a:pt x="551292" y="3052371"/>
                  </a:lnTo>
                  <a:cubicBezTo>
                    <a:pt x="554401" y="3054885"/>
                    <a:pt x="558039" y="3057498"/>
                    <a:pt x="561578" y="3059978"/>
                  </a:cubicBezTo>
                  <a:cubicBezTo>
                    <a:pt x="566671" y="3063583"/>
                    <a:pt x="572029" y="3067056"/>
                    <a:pt x="577354" y="3070561"/>
                  </a:cubicBezTo>
                  <a:cubicBezTo>
                    <a:pt x="588103" y="3077507"/>
                    <a:pt x="599083" y="3084287"/>
                    <a:pt x="610129" y="3090967"/>
                  </a:cubicBezTo>
                  <a:lnTo>
                    <a:pt x="643004" y="3110745"/>
                  </a:lnTo>
                  <a:cubicBezTo>
                    <a:pt x="648163" y="3113655"/>
                    <a:pt x="652562" y="3115607"/>
                    <a:pt x="657986" y="3116566"/>
                  </a:cubicBezTo>
                  <a:cubicBezTo>
                    <a:pt x="663310" y="3117558"/>
                    <a:pt x="669528" y="3117756"/>
                    <a:pt x="676209" y="3118451"/>
                  </a:cubicBezTo>
                  <a:cubicBezTo>
                    <a:pt x="685701" y="3118385"/>
                    <a:pt x="696648" y="3115144"/>
                    <a:pt x="707033" y="3111605"/>
                  </a:cubicBezTo>
                  <a:cubicBezTo>
                    <a:pt x="719303" y="3107405"/>
                    <a:pt x="731540" y="3102444"/>
                    <a:pt x="744339" y="3098706"/>
                  </a:cubicBezTo>
                  <a:cubicBezTo>
                    <a:pt x="756874" y="3095068"/>
                    <a:pt x="771128" y="3091993"/>
                    <a:pt x="783828" y="3097119"/>
                  </a:cubicBezTo>
                  <a:cubicBezTo>
                    <a:pt x="796164" y="3101286"/>
                    <a:pt x="807475" y="3109786"/>
                    <a:pt x="820969" y="3108231"/>
                  </a:cubicBezTo>
                  <a:cubicBezTo>
                    <a:pt x="807508" y="3110282"/>
                    <a:pt x="795602" y="3102047"/>
                    <a:pt x="783398" y="3098409"/>
                  </a:cubicBezTo>
                  <a:cubicBezTo>
                    <a:pt x="770831" y="3094275"/>
                    <a:pt x="757998" y="3099302"/>
                    <a:pt x="746290" y="3104130"/>
                  </a:cubicBezTo>
                  <a:cubicBezTo>
                    <a:pt x="734450" y="3109224"/>
                    <a:pt x="723040" y="3115541"/>
                    <a:pt x="711068" y="3121361"/>
                  </a:cubicBezTo>
                  <a:cubicBezTo>
                    <a:pt x="708885" y="3122387"/>
                    <a:pt x="706636" y="3123412"/>
                    <a:pt x="704420" y="3124437"/>
                  </a:cubicBezTo>
                  <a:cubicBezTo>
                    <a:pt x="721287" y="3129696"/>
                    <a:pt x="737030" y="3137303"/>
                    <a:pt x="752111" y="3145174"/>
                  </a:cubicBezTo>
                  <a:lnTo>
                    <a:pt x="760776" y="3149705"/>
                  </a:lnTo>
                  <a:cubicBezTo>
                    <a:pt x="763621" y="3151094"/>
                    <a:pt x="766895" y="3153111"/>
                    <a:pt x="769342" y="3155096"/>
                  </a:cubicBezTo>
                  <a:cubicBezTo>
                    <a:pt x="774634" y="3159065"/>
                    <a:pt x="779529" y="3163364"/>
                    <a:pt x="784324" y="3167796"/>
                  </a:cubicBezTo>
                  <a:cubicBezTo>
                    <a:pt x="789120" y="3172195"/>
                    <a:pt x="793783" y="3176759"/>
                    <a:pt x="798215" y="3181554"/>
                  </a:cubicBezTo>
                  <a:cubicBezTo>
                    <a:pt x="802448" y="3186416"/>
                    <a:pt x="807244" y="3191145"/>
                    <a:pt x="809691" y="3197231"/>
                  </a:cubicBezTo>
                  <a:cubicBezTo>
                    <a:pt x="806880" y="3191344"/>
                    <a:pt x="801853" y="3186945"/>
                    <a:pt x="797355" y="3182414"/>
                  </a:cubicBezTo>
                  <a:cubicBezTo>
                    <a:pt x="792659" y="3177949"/>
                    <a:pt x="787764" y="3173683"/>
                    <a:pt x="782770" y="3169582"/>
                  </a:cubicBezTo>
                  <a:cubicBezTo>
                    <a:pt x="777743" y="3165514"/>
                    <a:pt x="772616" y="3161545"/>
                    <a:pt x="767292" y="3158006"/>
                  </a:cubicBezTo>
                  <a:cubicBezTo>
                    <a:pt x="762232" y="3154203"/>
                    <a:pt x="755981" y="3152781"/>
                    <a:pt x="749862" y="3150333"/>
                  </a:cubicBezTo>
                  <a:cubicBezTo>
                    <a:pt x="725587" y="3141437"/>
                    <a:pt x="700584" y="3133797"/>
                    <a:pt x="676143" y="3134458"/>
                  </a:cubicBezTo>
                  <a:cubicBezTo>
                    <a:pt x="670057" y="3134558"/>
                    <a:pt x="663476" y="3135318"/>
                    <a:pt x="656034" y="3134987"/>
                  </a:cubicBezTo>
                  <a:cubicBezTo>
                    <a:pt x="648527" y="3134756"/>
                    <a:pt x="640424" y="3132507"/>
                    <a:pt x="633909" y="3129762"/>
                  </a:cubicBezTo>
                  <a:cubicBezTo>
                    <a:pt x="627129" y="3127017"/>
                    <a:pt x="621672" y="3124073"/>
                    <a:pt x="615752" y="3121229"/>
                  </a:cubicBezTo>
                  <a:lnTo>
                    <a:pt x="598223" y="3112498"/>
                  </a:lnTo>
                  <a:cubicBezTo>
                    <a:pt x="586515" y="3106611"/>
                    <a:pt x="574873" y="3100625"/>
                    <a:pt x="563265" y="3094374"/>
                  </a:cubicBezTo>
                  <a:lnTo>
                    <a:pt x="562240" y="3093812"/>
                  </a:lnTo>
                  <a:cubicBezTo>
                    <a:pt x="564555" y="3100162"/>
                    <a:pt x="567101" y="3106379"/>
                    <a:pt x="570111" y="3112399"/>
                  </a:cubicBezTo>
                  <a:cubicBezTo>
                    <a:pt x="579570" y="3131019"/>
                    <a:pt x="592931" y="3147258"/>
                    <a:pt x="610460" y="3158635"/>
                  </a:cubicBezTo>
                  <a:cubicBezTo>
                    <a:pt x="619323" y="3164455"/>
                    <a:pt x="629477" y="3169648"/>
                    <a:pt x="639432" y="3176494"/>
                  </a:cubicBezTo>
                  <a:cubicBezTo>
                    <a:pt x="649486" y="3183208"/>
                    <a:pt x="658647" y="3192534"/>
                    <a:pt x="665196" y="3202522"/>
                  </a:cubicBezTo>
                  <a:cubicBezTo>
                    <a:pt x="671413" y="3211882"/>
                    <a:pt x="676143" y="3221639"/>
                    <a:pt x="680277" y="3231494"/>
                  </a:cubicBezTo>
                  <a:lnTo>
                    <a:pt x="681170" y="3230866"/>
                  </a:lnTo>
                  <a:cubicBezTo>
                    <a:pt x="684642" y="3236422"/>
                    <a:pt x="685569" y="3241383"/>
                    <a:pt x="686098" y="3246112"/>
                  </a:cubicBezTo>
                  <a:cubicBezTo>
                    <a:pt x="688578" y="3252661"/>
                    <a:pt x="690959" y="3259143"/>
                    <a:pt x="693506" y="3265493"/>
                  </a:cubicBezTo>
                  <a:cubicBezTo>
                    <a:pt x="697574" y="3275845"/>
                    <a:pt x="701940" y="3285932"/>
                    <a:pt x="707595" y="3295193"/>
                  </a:cubicBezTo>
                  <a:cubicBezTo>
                    <a:pt x="710406" y="3299856"/>
                    <a:pt x="713251" y="3303626"/>
                    <a:pt x="717153" y="3305313"/>
                  </a:cubicBezTo>
                  <a:cubicBezTo>
                    <a:pt x="721188" y="3307099"/>
                    <a:pt x="726678" y="3307297"/>
                    <a:pt x="732135" y="3307330"/>
                  </a:cubicBezTo>
                  <a:cubicBezTo>
                    <a:pt x="736104" y="3307330"/>
                    <a:pt x="740106" y="3307132"/>
                    <a:pt x="744207" y="3306967"/>
                  </a:cubicBezTo>
                  <a:cubicBezTo>
                    <a:pt x="751384" y="3306603"/>
                    <a:pt x="758759" y="3306272"/>
                    <a:pt x="766233" y="3307099"/>
                  </a:cubicBezTo>
                  <a:cubicBezTo>
                    <a:pt x="778007" y="3308124"/>
                    <a:pt x="789517" y="3314011"/>
                    <a:pt x="797289" y="3322544"/>
                  </a:cubicBezTo>
                  <a:cubicBezTo>
                    <a:pt x="805392" y="3330845"/>
                    <a:pt x="811279" y="3340602"/>
                    <a:pt x="817860" y="3349631"/>
                  </a:cubicBezTo>
                  <a:cubicBezTo>
                    <a:pt x="824376" y="3358693"/>
                    <a:pt x="831850" y="3367391"/>
                    <a:pt x="842036" y="3372517"/>
                  </a:cubicBezTo>
                  <a:cubicBezTo>
                    <a:pt x="831585" y="3368019"/>
                    <a:pt x="823383" y="3359553"/>
                    <a:pt x="816339" y="3350821"/>
                  </a:cubicBezTo>
                  <a:cubicBezTo>
                    <a:pt x="809195" y="3342057"/>
                    <a:pt x="802746" y="3332697"/>
                    <a:pt x="794610" y="3325289"/>
                  </a:cubicBezTo>
                  <a:cubicBezTo>
                    <a:pt x="786672" y="3317649"/>
                    <a:pt x="776519" y="3313251"/>
                    <a:pt x="765737" y="3312854"/>
                  </a:cubicBezTo>
                  <a:cubicBezTo>
                    <a:pt x="754922" y="3312225"/>
                    <a:pt x="743909" y="3314375"/>
                    <a:pt x="732334" y="3315003"/>
                  </a:cubicBezTo>
                  <a:cubicBezTo>
                    <a:pt x="726645" y="3315235"/>
                    <a:pt x="720494" y="3315665"/>
                    <a:pt x="713945" y="3313350"/>
                  </a:cubicBezTo>
                  <a:cubicBezTo>
                    <a:pt x="707132" y="3310836"/>
                    <a:pt x="702766" y="3305115"/>
                    <a:pt x="699525" y="3300451"/>
                  </a:cubicBezTo>
                  <a:cubicBezTo>
                    <a:pt x="693903" y="3292315"/>
                    <a:pt x="689438" y="3283617"/>
                    <a:pt x="685271" y="3274919"/>
                  </a:cubicBezTo>
                  <a:cubicBezTo>
                    <a:pt x="684146" y="3284444"/>
                    <a:pt x="682559" y="3293870"/>
                    <a:pt x="680608" y="3303130"/>
                  </a:cubicBezTo>
                  <a:cubicBezTo>
                    <a:pt x="678226" y="3314342"/>
                    <a:pt x="675382" y="3325421"/>
                    <a:pt x="672207" y="3336402"/>
                  </a:cubicBezTo>
                  <a:cubicBezTo>
                    <a:pt x="668966" y="3347580"/>
                    <a:pt x="664733" y="3357998"/>
                    <a:pt x="661888" y="3368648"/>
                  </a:cubicBezTo>
                  <a:cubicBezTo>
                    <a:pt x="658978" y="3379264"/>
                    <a:pt x="657192" y="3390211"/>
                    <a:pt x="659011" y="3400761"/>
                  </a:cubicBezTo>
                  <a:cubicBezTo>
                    <a:pt x="660632" y="3411345"/>
                    <a:pt x="666882" y="3420704"/>
                    <a:pt x="674324" y="3428940"/>
                  </a:cubicBezTo>
                  <a:cubicBezTo>
                    <a:pt x="681798" y="3437208"/>
                    <a:pt x="690397" y="3444682"/>
                    <a:pt x="697971" y="3453248"/>
                  </a:cubicBezTo>
                  <a:cubicBezTo>
                    <a:pt x="701642" y="3457581"/>
                    <a:pt x="705148" y="3462145"/>
                    <a:pt x="707694" y="3467304"/>
                  </a:cubicBezTo>
                  <a:cubicBezTo>
                    <a:pt x="710142" y="3472464"/>
                    <a:pt x="711498" y="3478119"/>
                    <a:pt x="711630" y="3483774"/>
                  </a:cubicBezTo>
                  <a:cubicBezTo>
                    <a:pt x="711167" y="3478119"/>
                    <a:pt x="709513" y="3472662"/>
                    <a:pt x="706834" y="3467734"/>
                  </a:cubicBezTo>
                  <a:cubicBezTo>
                    <a:pt x="704056" y="3462872"/>
                    <a:pt x="700418" y="3458606"/>
                    <a:pt x="696549" y="3454538"/>
                  </a:cubicBezTo>
                  <a:cubicBezTo>
                    <a:pt x="688644" y="3446567"/>
                    <a:pt x="679715" y="3439655"/>
                    <a:pt x="671546" y="3431585"/>
                  </a:cubicBezTo>
                  <a:cubicBezTo>
                    <a:pt x="663443" y="3423648"/>
                    <a:pt x="655902" y="3413792"/>
                    <a:pt x="653322" y="3401919"/>
                  </a:cubicBezTo>
                  <a:cubicBezTo>
                    <a:pt x="650644" y="3390178"/>
                    <a:pt x="652000" y="3378106"/>
                    <a:pt x="654414" y="3366829"/>
                  </a:cubicBezTo>
                  <a:cubicBezTo>
                    <a:pt x="656795" y="3355518"/>
                    <a:pt x="660466" y="3344670"/>
                    <a:pt x="662914" y="3333954"/>
                  </a:cubicBezTo>
                  <a:cubicBezTo>
                    <a:pt x="665427" y="3323073"/>
                    <a:pt x="667544" y="3312060"/>
                    <a:pt x="669264" y="3301014"/>
                  </a:cubicBezTo>
                  <a:cubicBezTo>
                    <a:pt x="670917" y="3290033"/>
                    <a:pt x="672240" y="3278921"/>
                    <a:pt x="672604" y="3268040"/>
                  </a:cubicBezTo>
                  <a:cubicBezTo>
                    <a:pt x="672869" y="3262616"/>
                    <a:pt x="672703" y="3257225"/>
                    <a:pt x="672207" y="3252099"/>
                  </a:cubicBezTo>
                  <a:cubicBezTo>
                    <a:pt x="671612" y="3247237"/>
                    <a:pt x="670421" y="3241912"/>
                    <a:pt x="668668" y="3239829"/>
                  </a:cubicBezTo>
                  <a:lnTo>
                    <a:pt x="669065" y="3239531"/>
                  </a:lnTo>
                  <a:cubicBezTo>
                    <a:pt x="664270" y="3229477"/>
                    <a:pt x="659077" y="3219952"/>
                    <a:pt x="652661" y="3211452"/>
                  </a:cubicBezTo>
                  <a:cubicBezTo>
                    <a:pt x="646311" y="3202985"/>
                    <a:pt x="638969" y="3196338"/>
                    <a:pt x="629973" y="3190980"/>
                  </a:cubicBezTo>
                  <a:cubicBezTo>
                    <a:pt x="621010" y="3185523"/>
                    <a:pt x="610791" y="3180992"/>
                    <a:pt x="600406" y="3175039"/>
                  </a:cubicBezTo>
                  <a:cubicBezTo>
                    <a:pt x="579239" y="3163000"/>
                    <a:pt x="561876" y="3144281"/>
                    <a:pt x="549837" y="3123412"/>
                  </a:cubicBezTo>
                  <a:cubicBezTo>
                    <a:pt x="540742" y="3107636"/>
                    <a:pt x="534194" y="3090835"/>
                    <a:pt x="529167" y="3073803"/>
                  </a:cubicBezTo>
                  <a:lnTo>
                    <a:pt x="527844" y="3072843"/>
                  </a:lnTo>
                  <a:lnTo>
                    <a:pt x="528671" y="3071851"/>
                  </a:lnTo>
                  <a:cubicBezTo>
                    <a:pt x="527248" y="3066923"/>
                    <a:pt x="525926" y="3061996"/>
                    <a:pt x="524768" y="3057035"/>
                  </a:cubicBezTo>
                  <a:cubicBezTo>
                    <a:pt x="524107" y="3054389"/>
                    <a:pt x="523610" y="3051743"/>
                    <a:pt x="523015" y="3049130"/>
                  </a:cubicBezTo>
                  <a:cubicBezTo>
                    <a:pt x="494440" y="3140345"/>
                    <a:pt x="495796" y="3240953"/>
                    <a:pt x="528075" y="3331011"/>
                  </a:cubicBezTo>
                  <a:cubicBezTo>
                    <a:pt x="558205" y="3415049"/>
                    <a:pt x="626434" y="3579058"/>
                    <a:pt x="626434" y="3579058"/>
                  </a:cubicBezTo>
                  <a:cubicBezTo>
                    <a:pt x="626434" y="3579058"/>
                    <a:pt x="502708" y="3393188"/>
                    <a:pt x="459879" y="3286329"/>
                  </a:cubicBezTo>
                  <a:cubicBezTo>
                    <a:pt x="450155" y="3295060"/>
                    <a:pt x="440697" y="3303990"/>
                    <a:pt x="431932" y="3313350"/>
                  </a:cubicBezTo>
                  <a:lnTo>
                    <a:pt x="431337" y="3314011"/>
                  </a:lnTo>
                  <a:cubicBezTo>
                    <a:pt x="431172" y="3318013"/>
                    <a:pt x="431238" y="3322478"/>
                    <a:pt x="431337" y="3326810"/>
                  </a:cubicBezTo>
                  <a:cubicBezTo>
                    <a:pt x="431502" y="3333061"/>
                    <a:pt x="431866" y="3339444"/>
                    <a:pt x="432230" y="3345794"/>
                  </a:cubicBezTo>
                  <a:cubicBezTo>
                    <a:pt x="433057" y="3358560"/>
                    <a:pt x="434115" y="3371426"/>
                    <a:pt x="435306" y="3384291"/>
                  </a:cubicBezTo>
                  <a:lnTo>
                    <a:pt x="438977" y="3422457"/>
                  </a:lnTo>
                  <a:cubicBezTo>
                    <a:pt x="439704" y="3428344"/>
                    <a:pt x="440763" y="3433008"/>
                    <a:pt x="443243" y="3437968"/>
                  </a:cubicBezTo>
                  <a:cubicBezTo>
                    <a:pt x="445591" y="3442863"/>
                    <a:pt x="449130" y="3447956"/>
                    <a:pt x="452537" y="3453744"/>
                  </a:cubicBezTo>
                  <a:cubicBezTo>
                    <a:pt x="458258" y="3461318"/>
                    <a:pt x="467386" y="3468164"/>
                    <a:pt x="476415" y="3474415"/>
                  </a:cubicBezTo>
                  <a:cubicBezTo>
                    <a:pt x="487065" y="3481757"/>
                    <a:pt x="498343" y="3488669"/>
                    <a:pt x="508959" y="3496706"/>
                  </a:cubicBezTo>
                  <a:cubicBezTo>
                    <a:pt x="519377" y="3504610"/>
                    <a:pt x="530291" y="3514268"/>
                    <a:pt x="533731" y="3527497"/>
                  </a:cubicBezTo>
                  <a:cubicBezTo>
                    <a:pt x="537700" y="3539866"/>
                    <a:pt x="537633" y="3554054"/>
                    <a:pt x="546894" y="3563943"/>
                  </a:cubicBezTo>
                  <a:cubicBezTo>
                    <a:pt x="537236" y="3554385"/>
                    <a:pt x="536773" y="3539899"/>
                    <a:pt x="532441" y="3527894"/>
                  </a:cubicBezTo>
                  <a:cubicBezTo>
                    <a:pt x="528274" y="3515359"/>
                    <a:pt x="516599" y="3508050"/>
                    <a:pt x="505784" y="3501502"/>
                  </a:cubicBezTo>
                  <a:cubicBezTo>
                    <a:pt x="494605" y="3495019"/>
                    <a:pt x="482732" y="3489628"/>
                    <a:pt x="470958" y="3483477"/>
                  </a:cubicBezTo>
                  <a:cubicBezTo>
                    <a:pt x="468842" y="3482319"/>
                    <a:pt x="466692" y="3481162"/>
                    <a:pt x="464542" y="3479971"/>
                  </a:cubicBezTo>
                  <a:cubicBezTo>
                    <a:pt x="470363" y="3496607"/>
                    <a:pt x="473571" y="3513805"/>
                    <a:pt x="476250" y="3530606"/>
                  </a:cubicBezTo>
                  <a:lnTo>
                    <a:pt x="477738" y="3540263"/>
                  </a:lnTo>
                  <a:cubicBezTo>
                    <a:pt x="478334" y="3543405"/>
                    <a:pt x="478664" y="3547208"/>
                    <a:pt x="478532" y="3550350"/>
                  </a:cubicBezTo>
                  <a:cubicBezTo>
                    <a:pt x="478466" y="3556965"/>
                    <a:pt x="477904" y="3563447"/>
                    <a:pt x="477209" y="3569962"/>
                  </a:cubicBezTo>
                  <a:cubicBezTo>
                    <a:pt x="476515" y="3576445"/>
                    <a:pt x="475622" y="3582894"/>
                    <a:pt x="474431" y="3589310"/>
                  </a:cubicBezTo>
                  <a:cubicBezTo>
                    <a:pt x="473042" y="3595627"/>
                    <a:pt x="472083" y="3602275"/>
                    <a:pt x="468643" y="3607864"/>
                  </a:cubicBezTo>
                  <a:cubicBezTo>
                    <a:pt x="471719" y="3602109"/>
                    <a:pt x="472248" y="3595462"/>
                    <a:pt x="473240" y="3589112"/>
                  </a:cubicBezTo>
                  <a:cubicBezTo>
                    <a:pt x="474034" y="3582696"/>
                    <a:pt x="474530" y="3576213"/>
                    <a:pt x="474828" y="3569764"/>
                  </a:cubicBezTo>
                  <a:cubicBezTo>
                    <a:pt x="475126" y="3563315"/>
                    <a:pt x="475258" y="3556799"/>
                    <a:pt x="474927" y="3550449"/>
                  </a:cubicBezTo>
                  <a:cubicBezTo>
                    <a:pt x="474993" y="3544099"/>
                    <a:pt x="472414" y="3538246"/>
                    <a:pt x="470760" y="3531862"/>
                  </a:cubicBezTo>
                  <a:cubicBezTo>
                    <a:pt x="463451" y="3507091"/>
                    <a:pt x="454686" y="3482452"/>
                    <a:pt x="439638" y="3463203"/>
                  </a:cubicBezTo>
                  <a:cubicBezTo>
                    <a:pt x="435934" y="3458374"/>
                    <a:pt x="431436" y="3453546"/>
                    <a:pt x="427269" y="3447361"/>
                  </a:cubicBezTo>
                  <a:cubicBezTo>
                    <a:pt x="422970" y="3441210"/>
                    <a:pt x="419960" y="3433338"/>
                    <a:pt x="418273" y="3426459"/>
                  </a:cubicBezTo>
                  <a:cubicBezTo>
                    <a:pt x="416454" y="3419381"/>
                    <a:pt x="415561" y="3413263"/>
                    <a:pt x="414338" y="3406781"/>
                  </a:cubicBezTo>
                  <a:lnTo>
                    <a:pt x="410931" y="3387499"/>
                  </a:lnTo>
                  <a:cubicBezTo>
                    <a:pt x="408715" y="3374634"/>
                    <a:pt x="406598" y="3361702"/>
                    <a:pt x="404713" y="3348639"/>
                  </a:cubicBezTo>
                  <a:lnTo>
                    <a:pt x="404548" y="3347514"/>
                  </a:lnTo>
                  <a:cubicBezTo>
                    <a:pt x="400844" y="3353136"/>
                    <a:pt x="397305" y="3358891"/>
                    <a:pt x="394295" y="3364844"/>
                  </a:cubicBezTo>
                  <a:cubicBezTo>
                    <a:pt x="384936" y="3383564"/>
                    <a:pt x="379842" y="3403970"/>
                    <a:pt x="381099" y="3424805"/>
                  </a:cubicBezTo>
                  <a:cubicBezTo>
                    <a:pt x="381695" y="3435422"/>
                    <a:pt x="383580" y="3446667"/>
                    <a:pt x="384010" y="3458705"/>
                  </a:cubicBezTo>
                  <a:cubicBezTo>
                    <a:pt x="384605" y="3470777"/>
                    <a:pt x="382554" y="3483708"/>
                    <a:pt x="378387" y="3494920"/>
                  </a:cubicBezTo>
                  <a:cubicBezTo>
                    <a:pt x="374551" y="3505470"/>
                    <a:pt x="369491" y="3515061"/>
                    <a:pt x="364034" y="3524256"/>
                  </a:cubicBezTo>
                  <a:lnTo>
                    <a:pt x="365125" y="3524586"/>
                  </a:lnTo>
                  <a:cubicBezTo>
                    <a:pt x="362711" y="3530771"/>
                    <a:pt x="359238" y="3534475"/>
                    <a:pt x="355699" y="3537716"/>
                  </a:cubicBezTo>
                  <a:cubicBezTo>
                    <a:pt x="351962" y="3543570"/>
                    <a:pt x="348192" y="3549358"/>
                    <a:pt x="344620" y="3555113"/>
                  </a:cubicBezTo>
                  <a:cubicBezTo>
                    <a:pt x="338733" y="3564539"/>
                    <a:pt x="333210" y="3574064"/>
                    <a:pt x="329142" y="3584118"/>
                  </a:cubicBezTo>
                  <a:cubicBezTo>
                    <a:pt x="327058" y="3589145"/>
                    <a:pt x="325735" y="3593676"/>
                    <a:pt x="326727" y="3597810"/>
                  </a:cubicBezTo>
                  <a:cubicBezTo>
                    <a:pt x="327653" y="3602142"/>
                    <a:pt x="330762" y="3606640"/>
                    <a:pt x="334003" y="3611039"/>
                  </a:cubicBezTo>
                  <a:cubicBezTo>
                    <a:pt x="340453" y="3619870"/>
                    <a:pt x="348522" y="3628105"/>
                    <a:pt x="354442" y="3638324"/>
                  </a:cubicBezTo>
                  <a:cubicBezTo>
                    <a:pt x="360660" y="3648378"/>
                    <a:pt x="362777" y="3661145"/>
                    <a:pt x="360561" y="3672455"/>
                  </a:cubicBezTo>
                  <a:cubicBezTo>
                    <a:pt x="358676" y="3683899"/>
                    <a:pt x="354343" y="3694416"/>
                    <a:pt x="351003" y="3705098"/>
                  </a:cubicBezTo>
                  <a:cubicBezTo>
                    <a:pt x="347563" y="3715715"/>
                    <a:pt x="345050" y="3726960"/>
                    <a:pt x="347001" y="3738171"/>
                  </a:cubicBezTo>
                  <a:cubicBezTo>
                    <a:pt x="344388" y="3727092"/>
                    <a:pt x="346307" y="3715450"/>
                    <a:pt x="349151" y="3704569"/>
                  </a:cubicBezTo>
                  <a:cubicBezTo>
                    <a:pt x="351929" y="3693655"/>
                    <a:pt x="355633" y="3682873"/>
                    <a:pt x="356724" y="3671959"/>
                  </a:cubicBezTo>
                  <a:cubicBezTo>
                    <a:pt x="358147" y="3661012"/>
                    <a:pt x="355666" y="3650230"/>
                    <a:pt x="349548" y="3641334"/>
                  </a:cubicBezTo>
                  <a:cubicBezTo>
                    <a:pt x="343628" y="3632272"/>
                    <a:pt x="335326" y="3624698"/>
                    <a:pt x="327951" y="3615802"/>
                  </a:cubicBezTo>
                  <a:cubicBezTo>
                    <a:pt x="324346" y="3611337"/>
                    <a:pt x="320344" y="3606673"/>
                    <a:pt x="318327" y="3599993"/>
                  </a:cubicBezTo>
                  <a:cubicBezTo>
                    <a:pt x="316276" y="3593047"/>
                    <a:pt x="318261" y="3586135"/>
                    <a:pt x="320146" y="3580777"/>
                  </a:cubicBezTo>
                  <a:cubicBezTo>
                    <a:pt x="323321" y="3571418"/>
                    <a:pt x="327653" y="3562653"/>
                    <a:pt x="332184" y="3554121"/>
                  </a:cubicBezTo>
                  <a:cubicBezTo>
                    <a:pt x="323817" y="3558883"/>
                    <a:pt x="315317" y="3563216"/>
                    <a:pt x="306718" y="3567151"/>
                  </a:cubicBezTo>
                  <a:cubicBezTo>
                    <a:pt x="296267" y="3571881"/>
                    <a:pt x="285717" y="3576246"/>
                    <a:pt x="274935" y="3580182"/>
                  </a:cubicBezTo>
                  <a:cubicBezTo>
                    <a:pt x="264054" y="3584250"/>
                    <a:pt x="253173" y="3587061"/>
                    <a:pt x="242888" y="3591096"/>
                  </a:cubicBezTo>
                  <a:cubicBezTo>
                    <a:pt x="232635" y="3595098"/>
                    <a:pt x="222779" y="3600158"/>
                    <a:pt x="215338" y="3607864"/>
                  </a:cubicBezTo>
                  <a:cubicBezTo>
                    <a:pt x="207830" y="3615504"/>
                    <a:pt x="204027" y="3626087"/>
                    <a:pt x="201844" y="3636968"/>
                  </a:cubicBezTo>
                  <a:cubicBezTo>
                    <a:pt x="199628" y="3647882"/>
                    <a:pt x="198735" y="3659259"/>
                    <a:pt x="196354" y="3670405"/>
                  </a:cubicBezTo>
                  <a:cubicBezTo>
                    <a:pt x="195064" y="3675994"/>
                    <a:pt x="193443" y="3681517"/>
                    <a:pt x="190831" y="3686611"/>
                  </a:cubicBezTo>
                  <a:cubicBezTo>
                    <a:pt x="188152" y="3691671"/>
                    <a:pt x="184448" y="3696136"/>
                    <a:pt x="179950" y="3699575"/>
                  </a:cubicBezTo>
                  <a:cubicBezTo>
                    <a:pt x="184216" y="3695871"/>
                    <a:pt x="187623" y="3691274"/>
                    <a:pt x="189971" y="3686214"/>
                  </a:cubicBezTo>
                  <a:cubicBezTo>
                    <a:pt x="192253" y="3681087"/>
                    <a:pt x="193510" y="3675564"/>
                    <a:pt x="194469" y="3670074"/>
                  </a:cubicBezTo>
                  <a:cubicBezTo>
                    <a:pt x="196189" y="3658995"/>
                    <a:pt x="196420" y="3647651"/>
                    <a:pt x="198041" y="3636307"/>
                  </a:cubicBezTo>
                  <a:cubicBezTo>
                    <a:pt x="199628" y="3625095"/>
                    <a:pt x="203068" y="3613156"/>
                    <a:pt x="211071" y="3604028"/>
                  </a:cubicBezTo>
                  <a:cubicBezTo>
                    <a:pt x="218910" y="3594866"/>
                    <a:pt x="229394" y="3588814"/>
                    <a:pt x="239911" y="3584018"/>
                  </a:cubicBezTo>
                  <a:cubicBezTo>
                    <a:pt x="250428" y="3579190"/>
                    <a:pt x="261309" y="3575684"/>
                    <a:pt x="271396" y="3571285"/>
                  </a:cubicBezTo>
                  <a:cubicBezTo>
                    <a:pt x="281649" y="3566821"/>
                    <a:pt x="291769" y="3561959"/>
                    <a:pt x="301625" y="3556799"/>
                  </a:cubicBezTo>
                  <a:cubicBezTo>
                    <a:pt x="311481" y="3551607"/>
                    <a:pt x="321171" y="3546051"/>
                    <a:pt x="330167" y="3539866"/>
                  </a:cubicBezTo>
                  <a:cubicBezTo>
                    <a:pt x="334698" y="3536823"/>
                    <a:pt x="338898" y="3533483"/>
                    <a:pt x="342702" y="3530043"/>
                  </a:cubicBezTo>
                  <a:cubicBezTo>
                    <a:pt x="346273" y="3526670"/>
                    <a:pt x="349845" y="3522536"/>
                    <a:pt x="350474" y="3519890"/>
                  </a:cubicBezTo>
                  <a:lnTo>
                    <a:pt x="350970" y="3520055"/>
                  </a:lnTo>
                  <a:cubicBezTo>
                    <a:pt x="356162" y="3510233"/>
                    <a:pt x="360759" y="3500344"/>
                    <a:pt x="363769" y="3490158"/>
                  </a:cubicBezTo>
                  <a:cubicBezTo>
                    <a:pt x="366812" y="3480004"/>
                    <a:pt x="367771" y="3470148"/>
                    <a:pt x="366713" y="3459730"/>
                  </a:cubicBezTo>
                  <a:cubicBezTo>
                    <a:pt x="365786" y="3449279"/>
                    <a:pt x="363339" y="3438365"/>
                    <a:pt x="361950" y="3426492"/>
                  </a:cubicBezTo>
                  <a:cubicBezTo>
                    <a:pt x="359007" y="3402316"/>
                    <a:pt x="363736" y="3377214"/>
                    <a:pt x="373327" y="3355154"/>
                  </a:cubicBezTo>
                  <a:cubicBezTo>
                    <a:pt x="380669" y="3338452"/>
                    <a:pt x="390227" y="3323172"/>
                    <a:pt x="400943" y="3309017"/>
                  </a:cubicBezTo>
                  <a:lnTo>
                    <a:pt x="400943" y="3307397"/>
                  </a:lnTo>
                  <a:lnTo>
                    <a:pt x="402200" y="3307463"/>
                  </a:lnTo>
                  <a:cubicBezTo>
                    <a:pt x="405309" y="3303395"/>
                    <a:pt x="408517" y="3299360"/>
                    <a:pt x="411791" y="3295490"/>
                  </a:cubicBezTo>
                  <a:cubicBezTo>
                    <a:pt x="423366" y="3281633"/>
                    <a:pt x="435802" y="3268900"/>
                    <a:pt x="448403" y="3256564"/>
                  </a:cubicBezTo>
                  <a:cubicBezTo>
                    <a:pt x="429749" y="3206260"/>
                    <a:pt x="414966" y="3153409"/>
                    <a:pt x="427203" y="3101948"/>
                  </a:cubicBezTo>
                  <a:cubicBezTo>
                    <a:pt x="442284" y="3038778"/>
                    <a:pt x="496921" y="2983282"/>
                    <a:pt x="486238" y="2919253"/>
                  </a:cubicBezTo>
                  <a:cubicBezTo>
                    <a:pt x="404680" y="2938171"/>
                    <a:pt x="329803" y="3107305"/>
                    <a:pt x="329803" y="3107305"/>
                  </a:cubicBezTo>
                  <a:cubicBezTo>
                    <a:pt x="329803" y="3107305"/>
                    <a:pt x="310852" y="3073703"/>
                    <a:pt x="318360" y="3054951"/>
                  </a:cubicBezTo>
                  <a:cubicBezTo>
                    <a:pt x="328216" y="3030279"/>
                    <a:pt x="342536" y="3008550"/>
                    <a:pt x="359503" y="2988640"/>
                  </a:cubicBezTo>
                  <a:cubicBezTo>
                    <a:pt x="358147" y="2988904"/>
                    <a:pt x="356824" y="2989169"/>
                    <a:pt x="355468" y="2989434"/>
                  </a:cubicBezTo>
                  <a:cubicBezTo>
                    <a:pt x="342966" y="2992112"/>
                    <a:pt x="330398" y="2995056"/>
                    <a:pt x="317831" y="2998132"/>
                  </a:cubicBezTo>
                  <a:lnTo>
                    <a:pt x="280591" y="3007359"/>
                  </a:lnTo>
                  <a:cubicBezTo>
                    <a:pt x="274869" y="3008914"/>
                    <a:pt x="270404" y="3010633"/>
                    <a:pt x="265873" y="3013808"/>
                  </a:cubicBezTo>
                  <a:cubicBezTo>
                    <a:pt x="261408" y="3016851"/>
                    <a:pt x="256844" y="3021117"/>
                    <a:pt x="251652" y="3025318"/>
                  </a:cubicBezTo>
                  <a:cubicBezTo>
                    <a:pt x="245004" y="3032098"/>
                    <a:pt x="239547" y="3042119"/>
                    <a:pt x="234685" y="3051974"/>
                  </a:cubicBezTo>
                  <a:cubicBezTo>
                    <a:pt x="228964" y="3063583"/>
                    <a:pt x="223771" y="3075754"/>
                    <a:pt x="217388" y="3087462"/>
                  </a:cubicBezTo>
                  <a:cubicBezTo>
                    <a:pt x="211104" y="3098872"/>
                    <a:pt x="203134" y="3111076"/>
                    <a:pt x="190566" y="3116434"/>
                  </a:cubicBezTo>
                  <a:cubicBezTo>
                    <a:pt x="178858" y="3122188"/>
                    <a:pt x="164835" y="3124140"/>
                    <a:pt x="156435" y="3134822"/>
                  </a:cubicBezTo>
                  <a:cubicBezTo>
                    <a:pt x="164472" y="3123842"/>
                    <a:pt x="178726" y="3121262"/>
                    <a:pt x="189938" y="3115243"/>
                  </a:cubicBezTo>
                  <a:cubicBezTo>
                    <a:pt x="201778" y="3109257"/>
                    <a:pt x="207301" y="3096623"/>
                    <a:pt x="212163" y="3084981"/>
                  </a:cubicBezTo>
                  <a:cubicBezTo>
                    <a:pt x="216958" y="3072976"/>
                    <a:pt x="220563" y="3060441"/>
                    <a:pt x="224896" y="3047906"/>
                  </a:cubicBezTo>
                  <a:cubicBezTo>
                    <a:pt x="225756" y="3045624"/>
                    <a:pt x="226583" y="3043342"/>
                    <a:pt x="227442" y="3041027"/>
                  </a:cubicBezTo>
                  <a:cubicBezTo>
                    <a:pt x="211832" y="3049229"/>
                    <a:pt x="195296" y="3054951"/>
                    <a:pt x="179024" y="3060044"/>
                  </a:cubicBezTo>
                  <a:lnTo>
                    <a:pt x="169697" y="3062955"/>
                  </a:lnTo>
                  <a:cubicBezTo>
                    <a:pt x="166721" y="3063947"/>
                    <a:pt x="162983" y="3064840"/>
                    <a:pt x="159841" y="3065204"/>
                  </a:cubicBezTo>
                  <a:cubicBezTo>
                    <a:pt x="153293" y="3066064"/>
                    <a:pt x="146811" y="3066493"/>
                    <a:pt x="140262" y="3066758"/>
                  </a:cubicBezTo>
                  <a:cubicBezTo>
                    <a:pt x="133780" y="3067023"/>
                    <a:pt x="127232" y="3067089"/>
                    <a:pt x="120716" y="3066824"/>
                  </a:cubicBezTo>
                  <a:cubicBezTo>
                    <a:pt x="114267" y="3066394"/>
                    <a:pt x="107520" y="3066427"/>
                    <a:pt x="101501" y="3063815"/>
                  </a:cubicBezTo>
                  <a:cubicBezTo>
                    <a:pt x="106693" y="3065700"/>
                    <a:pt x="112283" y="3065667"/>
                    <a:pt x="117773" y="3065634"/>
                  </a:cubicBezTo>
                  <a:cubicBezTo>
                    <a:pt x="118732" y="3065634"/>
                    <a:pt x="119757" y="3065634"/>
                    <a:pt x="120716" y="3065634"/>
                  </a:cubicBezTo>
                  <a:cubicBezTo>
                    <a:pt x="127198" y="3065468"/>
                    <a:pt x="133681" y="3065038"/>
                    <a:pt x="140097" y="3064377"/>
                  </a:cubicBezTo>
                  <a:cubicBezTo>
                    <a:pt x="146546" y="3063715"/>
                    <a:pt x="152995" y="3062922"/>
                    <a:pt x="159246" y="3061632"/>
                  </a:cubicBezTo>
                  <a:cubicBezTo>
                    <a:pt x="165530" y="3060805"/>
                    <a:pt x="170921" y="3057398"/>
                    <a:pt x="177006" y="3054786"/>
                  </a:cubicBezTo>
                  <a:cubicBezTo>
                    <a:pt x="200455" y="3043938"/>
                    <a:pt x="223573" y="3031668"/>
                    <a:pt x="240407" y="3013941"/>
                  </a:cubicBezTo>
                  <a:cubicBezTo>
                    <a:pt x="244607" y="3009608"/>
                    <a:pt x="248741" y="3004416"/>
                    <a:pt x="254265" y="2999422"/>
                  </a:cubicBezTo>
                  <a:cubicBezTo>
                    <a:pt x="259722" y="2994229"/>
                    <a:pt x="267064" y="2990128"/>
                    <a:pt x="273612" y="2987449"/>
                  </a:cubicBezTo>
                  <a:cubicBezTo>
                    <a:pt x="280359" y="2984605"/>
                    <a:pt x="286279" y="2982819"/>
                    <a:pt x="292497" y="2980669"/>
                  </a:cubicBezTo>
                  <a:lnTo>
                    <a:pt x="311084" y="2974485"/>
                  </a:lnTo>
                  <a:cubicBezTo>
                    <a:pt x="323486" y="2970384"/>
                    <a:pt x="335955" y="2966382"/>
                    <a:pt x="348622" y="2962645"/>
                  </a:cubicBezTo>
                  <a:cubicBezTo>
                    <a:pt x="354972" y="2960759"/>
                    <a:pt x="361322" y="2958907"/>
                    <a:pt x="367870" y="2957254"/>
                  </a:cubicBezTo>
                  <a:cubicBezTo>
                    <a:pt x="374518" y="2955567"/>
                    <a:pt x="380835" y="2953880"/>
                    <a:pt x="388904" y="2952855"/>
                  </a:cubicBezTo>
                  <a:lnTo>
                    <a:pt x="389301" y="2957551"/>
                  </a:lnTo>
                  <a:cubicBezTo>
                    <a:pt x="423697" y="2925074"/>
                    <a:pt x="463451" y="2896366"/>
                    <a:pt x="499037" y="2865278"/>
                  </a:cubicBezTo>
                  <a:cubicBezTo>
                    <a:pt x="514350" y="2851850"/>
                    <a:pt x="530126" y="2836108"/>
                    <a:pt x="517988" y="2808591"/>
                  </a:cubicBezTo>
                  <a:cubicBezTo>
                    <a:pt x="510977" y="2792650"/>
                    <a:pt x="497119" y="2780909"/>
                    <a:pt x="481277" y="2773666"/>
                  </a:cubicBezTo>
                  <a:cubicBezTo>
                    <a:pt x="401241" y="2737054"/>
                    <a:pt x="338336" y="2698921"/>
                    <a:pt x="270305" y="2618025"/>
                  </a:cubicBezTo>
                  <a:cubicBezTo>
                    <a:pt x="269081" y="2616570"/>
                    <a:pt x="267791" y="2614751"/>
                    <a:pt x="266502" y="2612766"/>
                  </a:cubicBezTo>
                  <a:lnTo>
                    <a:pt x="265344" y="2613858"/>
                  </a:lnTo>
                  <a:cubicBezTo>
                    <a:pt x="262136" y="2610153"/>
                    <a:pt x="257307" y="2605788"/>
                    <a:pt x="252677" y="2601753"/>
                  </a:cubicBezTo>
                  <a:cubicBezTo>
                    <a:pt x="248014" y="2597652"/>
                    <a:pt x="243086" y="2593584"/>
                    <a:pt x="238158" y="2589549"/>
                  </a:cubicBezTo>
                  <a:cubicBezTo>
                    <a:pt x="228203" y="2581479"/>
                    <a:pt x="218017" y="2573542"/>
                    <a:pt x="207764" y="2565703"/>
                  </a:cubicBezTo>
                  <a:lnTo>
                    <a:pt x="177205" y="2542519"/>
                  </a:lnTo>
                  <a:cubicBezTo>
                    <a:pt x="172409" y="2539047"/>
                    <a:pt x="168242" y="2536665"/>
                    <a:pt x="162950" y="2535111"/>
                  </a:cubicBezTo>
                  <a:cubicBezTo>
                    <a:pt x="157758" y="2533556"/>
                    <a:pt x="151573" y="2532664"/>
                    <a:pt x="145025" y="2531274"/>
                  </a:cubicBezTo>
                  <a:cubicBezTo>
                    <a:pt x="135566" y="2530315"/>
                    <a:pt x="124354" y="2532399"/>
                    <a:pt x="113639" y="2534780"/>
                  </a:cubicBezTo>
                  <a:cubicBezTo>
                    <a:pt x="101005" y="2537624"/>
                    <a:pt x="88272" y="2541229"/>
                    <a:pt x="75142" y="2543578"/>
                  </a:cubicBezTo>
                  <a:cubicBezTo>
                    <a:pt x="62309" y="2545860"/>
                    <a:pt x="47790" y="2547348"/>
                    <a:pt x="35719" y="2540899"/>
                  </a:cubicBezTo>
                  <a:cubicBezTo>
                    <a:pt x="23945" y="2535409"/>
                    <a:pt x="13593" y="2525751"/>
                    <a:pt x="0" y="2525851"/>
                  </a:cubicBezTo>
                  <a:cubicBezTo>
                    <a:pt x="13593" y="2525255"/>
                    <a:pt x="24573" y="2534714"/>
                    <a:pt x="36281" y="2539675"/>
                  </a:cubicBezTo>
                  <a:cubicBezTo>
                    <a:pt x="48353" y="2545099"/>
                    <a:pt x="61681" y="2541494"/>
                    <a:pt x="73819" y="2537955"/>
                  </a:cubicBezTo>
                  <a:cubicBezTo>
                    <a:pt x="86155" y="2534185"/>
                    <a:pt x="98160" y="2529125"/>
                    <a:pt x="110662" y="2524627"/>
                  </a:cubicBezTo>
                  <a:cubicBezTo>
                    <a:pt x="112977" y="2523866"/>
                    <a:pt x="115292" y="2523039"/>
                    <a:pt x="117607" y="2522279"/>
                  </a:cubicBezTo>
                  <a:cubicBezTo>
                    <a:pt x="101435" y="2515267"/>
                    <a:pt x="86585" y="2506007"/>
                    <a:pt x="72430" y="2496548"/>
                  </a:cubicBezTo>
                  <a:lnTo>
                    <a:pt x="64327" y="2491091"/>
                  </a:lnTo>
                  <a:cubicBezTo>
                    <a:pt x="61648" y="2489404"/>
                    <a:pt x="58572" y="2487056"/>
                    <a:pt x="56356" y="2484840"/>
                  </a:cubicBezTo>
                  <a:cubicBezTo>
                    <a:pt x="51561" y="2480276"/>
                    <a:pt x="47162" y="2475480"/>
                    <a:pt x="42863" y="2470586"/>
                  </a:cubicBezTo>
                  <a:cubicBezTo>
                    <a:pt x="38563" y="2465658"/>
                    <a:pt x="34429" y="2460631"/>
                    <a:pt x="30559" y="2455405"/>
                  </a:cubicBezTo>
                  <a:cubicBezTo>
                    <a:pt x="26822" y="2450114"/>
                    <a:pt x="22589" y="2444888"/>
                    <a:pt x="20836" y="2438571"/>
                  </a:cubicBezTo>
                  <a:cubicBezTo>
                    <a:pt x="22953" y="2444723"/>
                    <a:pt x="27484" y="2449651"/>
                    <a:pt x="31485" y="2454678"/>
                  </a:cubicBezTo>
                  <a:cubicBezTo>
                    <a:pt x="35653" y="2459605"/>
                    <a:pt x="40084" y="2464368"/>
                    <a:pt x="44615" y="2468965"/>
                  </a:cubicBezTo>
                  <a:cubicBezTo>
                    <a:pt x="49146" y="2473562"/>
                    <a:pt x="53843" y="2478060"/>
                    <a:pt x="58738" y="2482128"/>
                  </a:cubicBezTo>
                  <a:cubicBezTo>
                    <a:pt x="63368" y="2486494"/>
                    <a:pt x="69420" y="2488577"/>
                    <a:pt x="75241" y="2491653"/>
                  </a:cubicBezTo>
                  <a:cubicBezTo>
                    <a:pt x="98425" y="2503096"/>
                    <a:pt x="122469" y="2513382"/>
                    <a:pt x="146844" y="2515399"/>
                  </a:cubicBezTo>
                  <a:cubicBezTo>
                    <a:pt x="152863" y="2515929"/>
                    <a:pt x="159478" y="2515896"/>
                    <a:pt x="166820" y="2517020"/>
                  </a:cubicBezTo>
                  <a:cubicBezTo>
                    <a:pt x="174294" y="2518045"/>
                    <a:pt x="182133" y="2521187"/>
                    <a:pt x="188284" y="2524594"/>
                  </a:cubicBezTo>
                  <a:cubicBezTo>
                    <a:pt x="194766" y="2528066"/>
                    <a:pt x="199860" y="2531539"/>
                    <a:pt x="205416" y="2535045"/>
                  </a:cubicBezTo>
                  <a:lnTo>
                    <a:pt x="221919" y="2545595"/>
                  </a:lnTo>
                  <a:cubicBezTo>
                    <a:pt x="228534" y="2549861"/>
                    <a:pt x="235082" y="2554326"/>
                    <a:pt x="241631" y="2558725"/>
                  </a:cubicBezTo>
                  <a:cubicBezTo>
                    <a:pt x="213883" y="2485369"/>
                    <a:pt x="184481" y="2375865"/>
                    <a:pt x="184481" y="2375865"/>
                  </a:cubicBezTo>
                  <a:cubicBezTo>
                    <a:pt x="184481" y="2375865"/>
                    <a:pt x="344388" y="2620869"/>
                    <a:pt x="419927" y="2668097"/>
                  </a:cubicBezTo>
                  <a:cubicBezTo>
                    <a:pt x="457200" y="2691414"/>
                    <a:pt x="502378" y="2698855"/>
                    <a:pt x="546298" y="2699020"/>
                  </a:cubicBezTo>
                  <a:cubicBezTo>
                    <a:pt x="613933" y="2699252"/>
                    <a:pt x="681534" y="2683245"/>
                    <a:pt x="741859" y="2652685"/>
                  </a:cubicBezTo>
                  <a:cubicBezTo>
                    <a:pt x="785581" y="2630526"/>
                    <a:pt x="825632" y="2600860"/>
                    <a:pt x="871405" y="2583232"/>
                  </a:cubicBezTo>
                  <a:cubicBezTo>
                    <a:pt x="970492" y="2545066"/>
                    <a:pt x="1091340" y="2572384"/>
                    <a:pt x="1164365" y="2649444"/>
                  </a:cubicBezTo>
                  <a:cubicBezTo>
                    <a:pt x="1191816" y="2678383"/>
                    <a:pt x="1212420" y="2712944"/>
                    <a:pt x="1236365" y="2744826"/>
                  </a:cubicBezTo>
                  <a:cubicBezTo>
                    <a:pt x="1278268" y="2800620"/>
                    <a:pt x="1330755" y="2848477"/>
                    <a:pt x="1390187" y="2885055"/>
                  </a:cubicBezTo>
                  <a:cubicBezTo>
                    <a:pt x="1408344" y="2896201"/>
                    <a:pt x="1427593" y="2905825"/>
                    <a:pt x="1448164" y="2911547"/>
                  </a:cubicBezTo>
                  <a:cubicBezTo>
                    <a:pt x="1531045" y="2934698"/>
                    <a:pt x="1559355" y="2883567"/>
                    <a:pt x="1606947" y="2843152"/>
                  </a:cubicBezTo>
                  <a:cubicBezTo>
                    <a:pt x="1637639" y="2817091"/>
                    <a:pt x="1672068" y="2797809"/>
                    <a:pt x="1708613" y="2782232"/>
                  </a:cubicBezTo>
                  <a:cubicBezTo>
                    <a:pt x="1702329" y="2776212"/>
                    <a:pt x="1695946" y="2770359"/>
                    <a:pt x="1689365" y="2764835"/>
                  </a:cubicBezTo>
                  <a:lnTo>
                    <a:pt x="1688670" y="2764273"/>
                  </a:lnTo>
                  <a:cubicBezTo>
                    <a:pt x="1684668" y="2764339"/>
                    <a:pt x="1680203" y="2764637"/>
                    <a:pt x="1675871" y="2764968"/>
                  </a:cubicBezTo>
                  <a:cubicBezTo>
                    <a:pt x="1669686" y="2765464"/>
                    <a:pt x="1663303" y="2766158"/>
                    <a:pt x="1656986" y="2766886"/>
                  </a:cubicBezTo>
                  <a:cubicBezTo>
                    <a:pt x="1644253" y="2768374"/>
                    <a:pt x="1631487" y="2770160"/>
                    <a:pt x="1618721" y="2772045"/>
                  </a:cubicBezTo>
                  <a:lnTo>
                    <a:pt x="1580786" y="2777800"/>
                  </a:lnTo>
                  <a:cubicBezTo>
                    <a:pt x="1574932" y="2778792"/>
                    <a:pt x="1570335" y="2780115"/>
                    <a:pt x="1565540" y="2782860"/>
                  </a:cubicBezTo>
                  <a:cubicBezTo>
                    <a:pt x="1560777" y="2785473"/>
                    <a:pt x="1555849" y="2789276"/>
                    <a:pt x="1550260" y="2792980"/>
                  </a:cubicBezTo>
                  <a:cubicBezTo>
                    <a:pt x="1543017" y="2799132"/>
                    <a:pt x="1536667" y="2808591"/>
                    <a:pt x="1530912" y="2817951"/>
                  </a:cubicBezTo>
                  <a:cubicBezTo>
                    <a:pt x="1524132" y="2828997"/>
                    <a:pt x="1517882" y="2840639"/>
                    <a:pt x="1510407" y="2851685"/>
                  </a:cubicBezTo>
                  <a:cubicBezTo>
                    <a:pt x="1503065" y="2862467"/>
                    <a:pt x="1494036" y="2873877"/>
                    <a:pt x="1481005" y="2878077"/>
                  </a:cubicBezTo>
                  <a:cubicBezTo>
                    <a:pt x="1468834" y="2882707"/>
                    <a:pt x="1454712" y="2883369"/>
                    <a:pt x="1445320" y="2893191"/>
                  </a:cubicBezTo>
                  <a:cubicBezTo>
                    <a:pt x="1454349" y="2883038"/>
                    <a:pt x="1468768" y="2881781"/>
                    <a:pt x="1480509" y="2876820"/>
                  </a:cubicBezTo>
                  <a:cubicBezTo>
                    <a:pt x="1492812" y="2871959"/>
                    <a:pt x="1499493" y="2859887"/>
                    <a:pt x="1505446" y="2848741"/>
                  </a:cubicBezTo>
                  <a:cubicBezTo>
                    <a:pt x="1511333" y="2837232"/>
                    <a:pt x="1516063" y="2825094"/>
                    <a:pt x="1521553" y="2812990"/>
                  </a:cubicBezTo>
                  <a:cubicBezTo>
                    <a:pt x="1522611" y="2810807"/>
                    <a:pt x="1523669" y="2808591"/>
                    <a:pt x="1524728" y="2806375"/>
                  </a:cubicBezTo>
                  <a:cubicBezTo>
                    <a:pt x="1508390" y="2813089"/>
                    <a:pt x="1491423" y="2817256"/>
                    <a:pt x="1474788" y="2820861"/>
                  </a:cubicBezTo>
                  <a:lnTo>
                    <a:pt x="1465196" y="2822845"/>
                  </a:lnTo>
                  <a:cubicBezTo>
                    <a:pt x="1462154" y="2823606"/>
                    <a:pt x="1458317" y="2824135"/>
                    <a:pt x="1455175" y="2824168"/>
                  </a:cubicBezTo>
                  <a:cubicBezTo>
                    <a:pt x="1448561" y="2824466"/>
                    <a:pt x="1442045" y="2824267"/>
                    <a:pt x="1435530" y="2823937"/>
                  </a:cubicBezTo>
                  <a:cubicBezTo>
                    <a:pt x="1429015" y="2823573"/>
                    <a:pt x="1422532" y="2823044"/>
                    <a:pt x="1416083" y="2822184"/>
                  </a:cubicBezTo>
                  <a:cubicBezTo>
                    <a:pt x="1409700" y="2821159"/>
                    <a:pt x="1402986" y="2820563"/>
                    <a:pt x="1397232" y="2817421"/>
                  </a:cubicBezTo>
                  <a:cubicBezTo>
                    <a:pt x="1403119" y="2820166"/>
                    <a:pt x="1409799" y="2820365"/>
                    <a:pt x="1416182" y="2820993"/>
                  </a:cubicBezTo>
                  <a:cubicBezTo>
                    <a:pt x="1422632" y="2821423"/>
                    <a:pt x="1429114" y="2821589"/>
                    <a:pt x="1435596" y="2821555"/>
                  </a:cubicBezTo>
                  <a:cubicBezTo>
                    <a:pt x="1442045" y="2821489"/>
                    <a:pt x="1448561" y="2821258"/>
                    <a:pt x="1454911" y="2820596"/>
                  </a:cubicBezTo>
                  <a:cubicBezTo>
                    <a:pt x="1461228" y="2820332"/>
                    <a:pt x="1466949" y="2817421"/>
                    <a:pt x="1473233" y="2815437"/>
                  </a:cubicBezTo>
                  <a:cubicBezTo>
                    <a:pt x="1497575" y="2806772"/>
                    <a:pt x="1521718" y="2796718"/>
                    <a:pt x="1540140" y="2780644"/>
                  </a:cubicBezTo>
                  <a:cubicBezTo>
                    <a:pt x="1544737" y="2776709"/>
                    <a:pt x="1549334" y="2771913"/>
                    <a:pt x="1555254" y="2767448"/>
                  </a:cubicBezTo>
                  <a:cubicBezTo>
                    <a:pt x="1561207" y="2762785"/>
                    <a:pt x="1568913" y="2759378"/>
                    <a:pt x="1575660" y="2757328"/>
                  </a:cubicBezTo>
                  <a:cubicBezTo>
                    <a:pt x="1582638" y="2755112"/>
                    <a:pt x="1588691" y="2753888"/>
                    <a:pt x="1595074" y="2752334"/>
                  </a:cubicBezTo>
                  <a:lnTo>
                    <a:pt x="1614157" y="2747869"/>
                  </a:lnTo>
                  <a:cubicBezTo>
                    <a:pt x="1626923" y="2744959"/>
                    <a:pt x="1639689" y="2742147"/>
                    <a:pt x="1652654" y="2739535"/>
                  </a:cubicBezTo>
                  <a:lnTo>
                    <a:pt x="1653778" y="2739369"/>
                  </a:lnTo>
                  <a:cubicBezTo>
                    <a:pt x="1647957" y="2735930"/>
                    <a:pt x="1642004" y="2732722"/>
                    <a:pt x="1635886" y="2730043"/>
                  </a:cubicBezTo>
                  <a:cubicBezTo>
                    <a:pt x="1616703" y="2721708"/>
                    <a:pt x="1596033" y="2717740"/>
                    <a:pt x="1575296" y="2720154"/>
                  </a:cubicBezTo>
                  <a:cubicBezTo>
                    <a:pt x="1564746" y="2721311"/>
                    <a:pt x="1553600" y="2723792"/>
                    <a:pt x="1541595" y="2724883"/>
                  </a:cubicBezTo>
                  <a:cubicBezTo>
                    <a:pt x="1529556" y="2726074"/>
                    <a:pt x="1516559" y="2724784"/>
                    <a:pt x="1505149" y="2721212"/>
                  </a:cubicBezTo>
                  <a:cubicBezTo>
                    <a:pt x="1494400" y="2717971"/>
                    <a:pt x="1484544" y="2713440"/>
                    <a:pt x="1475052" y="2708479"/>
                  </a:cubicBezTo>
                  <a:lnTo>
                    <a:pt x="1474788" y="2709571"/>
                  </a:lnTo>
                  <a:cubicBezTo>
                    <a:pt x="1468471" y="2707487"/>
                    <a:pt x="1464601" y="2704246"/>
                    <a:pt x="1461128" y="2700872"/>
                  </a:cubicBezTo>
                  <a:cubicBezTo>
                    <a:pt x="1455109" y="2697466"/>
                    <a:pt x="1449123" y="2694026"/>
                    <a:pt x="1443170" y="2690752"/>
                  </a:cubicBezTo>
                  <a:cubicBezTo>
                    <a:pt x="1433446" y="2685394"/>
                    <a:pt x="1423624" y="2680400"/>
                    <a:pt x="1413371" y="2676895"/>
                  </a:cubicBezTo>
                  <a:cubicBezTo>
                    <a:pt x="1408212" y="2675076"/>
                    <a:pt x="1403615" y="2673984"/>
                    <a:pt x="1399547" y="2675208"/>
                  </a:cubicBezTo>
                  <a:cubicBezTo>
                    <a:pt x="1395280" y="2676398"/>
                    <a:pt x="1390948" y="2679739"/>
                    <a:pt x="1386714" y="2683178"/>
                  </a:cubicBezTo>
                  <a:cubicBezTo>
                    <a:pt x="1378281" y="2690124"/>
                    <a:pt x="1370476" y="2698623"/>
                    <a:pt x="1360620" y="2705073"/>
                  </a:cubicBezTo>
                  <a:cubicBezTo>
                    <a:pt x="1350896" y="2711820"/>
                    <a:pt x="1338263" y="2714631"/>
                    <a:pt x="1326852" y="2713010"/>
                  </a:cubicBezTo>
                  <a:cubicBezTo>
                    <a:pt x="1315310" y="2711786"/>
                    <a:pt x="1304561" y="2708016"/>
                    <a:pt x="1293713" y="2705271"/>
                  </a:cubicBezTo>
                  <a:cubicBezTo>
                    <a:pt x="1282899" y="2702427"/>
                    <a:pt x="1271588" y="2700476"/>
                    <a:pt x="1260475" y="2703055"/>
                  </a:cubicBezTo>
                  <a:cubicBezTo>
                    <a:pt x="1271422" y="2699847"/>
                    <a:pt x="1283097" y="2701137"/>
                    <a:pt x="1294143" y="2703386"/>
                  </a:cubicBezTo>
                  <a:cubicBezTo>
                    <a:pt x="1305223" y="2705536"/>
                    <a:pt x="1316137" y="2708645"/>
                    <a:pt x="1327150" y="2709207"/>
                  </a:cubicBezTo>
                  <a:cubicBezTo>
                    <a:pt x="1338130" y="2710001"/>
                    <a:pt x="1348780" y="2706925"/>
                    <a:pt x="1357313" y="2700343"/>
                  </a:cubicBezTo>
                  <a:cubicBezTo>
                    <a:pt x="1366044" y="2693960"/>
                    <a:pt x="1373154" y="2685262"/>
                    <a:pt x="1381654" y="2677391"/>
                  </a:cubicBezTo>
                  <a:cubicBezTo>
                    <a:pt x="1385921" y="2673554"/>
                    <a:pt x="1390352" y="2669354"/>
                    <a:pt x="1396901" y="2666973"/>
                  </a:cubicBezTo>
                  <a:cubicBezTo>
                    <a:pt x="1403747" y="2664525"/>
                    <a:pt x="1410791" y="2666146"/>
                    <a:pt x="1416249" y="2667700"/>
                  </a:cubicBezTo>
                  <a:cubicBezTo>
                    <a:pt x="1425707" y="2670379"/>
                    <a:pt x="1434670" y="2674116"/>
                    <a:pt x="1443434" y="2678151"/>
                  </a:cubicBezTo>
                  <a:cubicBezTo>
                    <a:pt x="1438242" y="2670115"/>
                    <a:pt x="1433479" y="2661912"/>
                    <a:pt x="1429114" y="2653578"/>
                  </a:cubicBezTo>
                  <a:cubicBezTo>
                    <a:pt x="1423789" y="2643392"/>
                    <a:pt x="1418894" y="2633073"/>
                    <a:pt x="1414330" y="2622589"/>
                  </a:cubicBezTo>
                  <a:cubicBezTo>
                    <a:pt x="1409733" y="2611939"/>
                    <a:pt x="1406327" y="2601191"/>
                    <a:pt x="1401729" y="2591170"/>
                  </a:cubicBezTo>
                  <a:cubicBezTo>
                    <a:pt x="1397199" y="2581148"/>
                    <a:pt x="1391576" y="2571557"/>
                    <a:pt x="1383473" y="2564579"/>
                  </a:cubicBezTo>
                  <a:cubicBezTo>
                    <a:pt x="1375437" y="2557468"/>
                    <a:pt x="1364655" y="2554260"/>
                    <a:pt x="1353675" y="2552673"/>
                  </a:cubicBezTo>
                  <a:cubicBezTo>
                    <a:pt x="1342661" y="2551052"/>
                    <a:pt x="1331251" y="2550754"/>
                    <a:pt x="1319973" y="2549002"/>
                  </a:cubicBezTo>
                  <a:cubicBezTo>
                    <a:pt x="1314351" y="2548009"/>
                    <a:pt x="1308728" y="2546720"/>
                    <a:pt x="1303503" y="2544371"/>
                  </a:cubicBezTo>
                  <a:cubicBezTo>
                    <a:pt x="1298310" y="2541957"/>
                    <a:pt x="1293680" y="2538484"/>
                    <a:pt x="1289976" y="2534218"/>
                  </a:cubicBezTo>
                  <a:cubicBezTo>
                    <a:pt x="1293912" y="2538286"/>
                    <a:pt x="1298674" y="2541428"/>
                    <a:pt x="1303867" y="2543478"/>
                  </a:cubicBezTo>
                  <a:cubicBezTo>
                    <a:pt x="1309125" y="2545496"/>
                    <a:pt x="1314682" y="2546455"/>
                    <a:pt x="1320238" y="2547116"/>
                  </a:cubicBezTo>
                  <a:cubicBezTo>
                    <a:pt x="1331383" y="2548208"/>
                    <a:pt x="1342694" y="2547811"/>
                    <a:pt x="1354138" y="2548836"/>
                  </a:cubicBezTo>
                  <a:cubicBezTo>
                    <a:pt x="1365449" y="2549795"/>
                    <a:pt x="1377553" y="2552573"/>
                    <a:pt x="1387078" y="2560081"/>
                  </a:cubicBezTo>
                  <a:cubicBezTo>
                    <a:pt x="1396669" y="2567423"/>
                    <a:pt x="1403284" y="2577577"/>
                    <a:pt x="1408642" y="2587763"/>
                  </a:cubicBezTo>
                  <a:cubicBezTo>
                    <a:pt x="1414033" y="2598049"/>
                    <a:pt x="1418101" y="2608731"/>
                    <a:pt x="1423095" y="2618554"/>
                  </a:cubicBezTo>
                  <a:cubicBezTo>
                    <a:pt x="1428089" y="2628509"/>
                    <a:pt x="1433479" y="2638365"/>
                    <a:pt x="1439168" y="2647956"/>
                  </a:cubicBezTo>
                  <a:cubicBezTo>
                    <a:pt x="1444923" y="2657514"/>
                    <a:pt x="1450975" y="2666873"/>
                    <a:pt x="1457623" y="2675505"/>
                  </a:cubicBezTo>
                  <a:cubicBezTo>
                    <a:pt x="1460897" y="2679871"/>
                    <a:pt x="1464469" y="2683906"/>
                    <a:pt x="1468107" y="2687511"/>
                  </a:cubicBezTo>
                  <a:cubicBezTo>
                    <a:pt x="1471679" y="2690851"/>
                    <a:pt x="1475978" y="2694225"/>
                    <a:pt x="1478657" y="2694688"/>
                  </a:cubicBezTo>
                  <a:lnTo>
                    <a:pt x="1478525" y="2695184"/>
                  </a:lnTo>
                  <a:cubicBezTo>
                    <a:pt x="1488645" y="2699880"/>
                    <a:pt x="1498765" y="2703915"/>
                    <a:pt x="1509084" y="2706362"/>
                  </a:cubicBezTo>
                  <a:cubicBezTo>
                    <a:pt x="1519370" y="2708843"/>
                    <a:pt x="1529292" y="2709273"/>
                    <a:pt x="1539610" y="2707685"/>
                  </a:cubicBezTo>
                  <a:cubicBezTo>
                    <a:pt x="1550028" y="2706164"/>
                    <a:pt x="1560810" y="2703121"/>
                    <a:pt x="1572584" y="2701104"/>
                  </a:cubicBezTo>
                  <a:cubicBezTo>
                    <a:pt x="1596529" y="2696871"/>
                    <a:pt x="1621863" y="2700211"/>
                    <a:pt x="1644452" y="2708578"/>
                  </a:cubicBezTo>
                  <a:cubicBezTo>
                    <a:pt x="1661517" y="2714995"/>
                    <a:pt x="1677293" y="2723726"/>
                    <a:pt x="1692010" y="2733648"/>
                  </a:cubicBezTo>
                  <a:lnTo>
                    <a:pt x="1693664" y="2733548"/>
                  </a:lnTo>
                  <a:lnTo>
                    <a:pt x="1693631" y="2734838"/>
                  </a:lnTo>
                  <a:cubicBezTo>
                    <a:pt x="1697897" y="2737716"/>
                    <a:pt x="1702065" y="2740692"/>
                    <a:pt x="1706133" y="2743735"/>
                  </a:cubicBezTo>
                  <a:cubicBezTo>
                    <a:pt x="1717444" y="2752202"/>
                    <a:pt x="1728060" y="2761230"/>
                    <a:pt x="1738379" y="2770458"/>
                  </a:cubicBezTo>
                  <a:lnTo>
                    <a:pt x="1739007" y="2770259"/>
                  </a:lnTo>
                  <a:cubicBezTo>
                    <a:pt x="1836010" y="2734971"/>
                    <a:pt x="1939991" y="2722072"/>
                    <a:pt x="2035175" y="2681227"/>
                  </a:cubicBezTo>
                  <a:cubicBezTo>
                    <a:pt x="2096691" y="2654835"/>
                    <a:pt x="2152286" y="2616966"/>
                    <a:pt x="2206857" y="2578006"/>
                  </a:cubicBezTo>
                  <a:cubicBezTo>
                    <a:pt x="2205302" y="2577477"/>
                    <a:pt x="2203748" y="2576948"/>
                    <a:pt x="2202226" y="2576452"/>
                  </a:cubicBezTo>
                  <a:cubicBezTo>
                    <a:pt x="2175967" y="2567787"/>
                    <a:pt x="2149211" y="2559750"/>
                    <a:pt x="2122289" y="2551945"/>
                  </a:cubicBezTo>
                  <a:lnTo>
                    <a:pt x="2042980" y="2529588"/>
                  </a:lnTo>
                  <a:cubicBezTo>
                    <a:pt x="2037292" y="2528232"/>
                    <a:pt x="2032033" y="2527405"/>
                    <a:pt x="2027105" y="2527206"/>
                  </a:cubicBezTo>
                  <a:cubicBezTo>
                    <a:pt x="2022310" y="2527008"/>
                    <a:pt x="2017316" y="2527537"/>
                    <a:pt x="2011495" y="2528794"/>
                  </a:cubicBezTo>
                  <a:cubicBezTo>
                    <a:pt x="2000581" y="2531109"/>
                    <a:pt x="1988178" y="2536037"/>
                    <a:pt x="1974156" y="2540072"/>
                  </a:cubicBezTo>
                  <a:cubicBezTo>
                    <a:pt x="1966483" y="2543842"/>
                    <a:pt x="1958413" y="2549200"/>
                    <a:pt x="1950740" y="2555219"/>
                  </a:cubicBezTo>
                  <a:cubicBezTo>
                    <a:pt x="1939462" y="2564116"/>
                    <a:pt x="1928449" y="2574203"/>
                    <a:pt x="1917667" y="2584687"/>
                  </a:cubicBezTo>
                  <a:cubicBezTo>
                    <a:pt x="1896004" y="2605689"/>
                    <a:pt x="1875003" y="2628178"/>
                    <a:pt x="1852216" y="2649179"/>
                  </a:cubicBezTo>
                  <a:cubicBezTo>
                    <a:pt x="1840806" y="2659630"/>
                    <a:pt x="1828899" y="2669751"/>
                    <a:pt x="1815802" y="2678449"/>
                  </a:cubicBezTo>
                  <a:cubicBezTo>
                    <a:pt x="1802838" y="2686982"/>
                    <a:pt x="1787955" y="2694423"/>
                    <a:pt x="1771981" y="2694886"/>
                  </a:cubicBezTo>
                  <a:cubicBezTo>
                    <a:pt x="1756370" y="2695911"/>
                    <a:pt x="1741256" y="2692637"/>
                    <a:pt x="1726175" y="2691215"/>
                  </a:cubicBezTo>
                  <a:cubicBezTo>
                    <a:pt x="1711226" y="2689595"/>
                    <a:pt x="1695252" y="2690587"/>
                    <a:pt x="1682188" y="2698987"/>
                  </a:cubicBezTo>
                  <a:cubicBezTo>
                    <a:pt x="1694888" y="2690058"/>
                    <a:pt x="1711160" y="2688371"/>
                    <a:pt x="1726307" y="2689429"/>
                  </a:cubicBezTo>
                  <a:cubicBezTo>
                    <a:pt x="1741587" y="2690289"/>
                    <a:pt x="1756800" y="2692902"/>
                    <a:pt x="1771683" y="2691347"/>
                  </a:cubicBezTo>
                  <a:cubicBezTo>
                    <a:pt x="1786500" y="2689528"/>
                    <a:pt x="1799134" y="2680698"/>
                    <a:pt x="1810378" y="2671239"/>
                  </a:cubicBezTo>
                  <a:cubicBezTo>
                    <a:pt x="1821656" y="2661483"/>
                    <a:pt x="1831843" y="2650436"/>
                    <a:pt x="1841599" y="2638927"/>
                  </a:cubicBezTo>
                  <a:cubicBezTo>
                    <a:pt x="1861079" y="2615908"/>
                    <a:pt x="1878939" y="2591269"/>
                    <a:pt x="1898286" y="2567092"/>
                  </a:cubicBezTo>
                  <a:cubicBezTo>
                    <a:pt x="1902883" y="2561371"/>
                    <a:pt x="1907613" y="2555682"/>
                    <a:pt x="1912475" y="2550027"/>
                  </a:cubicBezTo>
                  <a:cubicBezTo>
                    <a:pt x="1902354" y="2550457"/>
                    <a:pt x="1892300" y="2550424"/>
                    <a:pt x="1882378" y="2549961"/>
                  </a:cubicBezTo>
                  <a:cubicBezTo>
                    <a:pt x="1853076" y="2548539"/>
                    <a:pt x="1824732" y="2543545"/>
                    <a:pt x="1796819" y="2538121"/>
                  </a:cubicBezTo>
                  <a:lnTo>
                    <a:pt x="1775950" y="2533887"/>
                  </a:lnTo>
                  <a:cubicBezTo>
                    <a:pt x="1767847" y="2532366"/>
                    <a:pt x="1761431" y="2529290"/>
                    <a:pt x="1754816" y="2526380"/>
                  </a:cubicBezTo>
                  <a:cubicBezTo>
                    <a:pt x="1741818" y="2520261"/>
                    <a:pt x="1729383" y="2513349"/>
                    <a:pt x="1717179" y="2506073"/>
                  </a:cubicBezTo>
                  <a:cubicBezTo>
                    <a:pt x="1705008" y="2498764"/>
                    <a:pt x="1693102" y="2491025"/>
                    <a:pt x="1681659" y="2482624"/>
                  </a:cubicBezTo>
                  <a:cubicBezTo>
                    <a:pt x="1675937" y="2478391"/>
                    <a:pt x="1670381" y="2474025"/>
                    <a:pt x="1665056" y="2469296"/>
                  </a:cubicBezTo>
                  <a:cubicBezTo>
                    <a:pt x="1659897" y="2464500"/>
                    <a:pt x="1654539" y="2459572"/>
                    <a:pt x="1651232" y="2453255"/>
                  </a:cubicBezTo>
                  <a:cubicBezTo>
                    <a:pt x="1654936" y="2459308"/>
                    <a:pt x="1660525" y="2463806"/>
                    <a:pt x="1665949" y="2468204"/>
                  </a:cubicBezTo>
                  <a:cubicBezTo>
                    <a:pt x="1671538" y="2472537"/>
                    <a:pt x="1677359" y="2476506"/>
                    <a:pt x="1683246" y="2480276"/>
                  </a:cubicBezTo>
                  <a:cubicBezTo>
                    <a:pt x="1695119" y="2487850"/>
                    <a:pt x="1707422" y="2494729"/>
                    <a:pt x="1719924" y="2501145"/>
                  </a:cubicBezTo>
                  <a:cubicBezTo>
                    <a:pt x="1732426" y="2507528"/>
                    <a:pt x="1745192" y="2513514"/>
                    <a:pt x="1758156" y="2518541"/>
                  </a:cubicBezTo>
                  <a:cubicBezTo>
                    <a:pt x="1764539" y="2520923"/>
                    <a:pt x="1771286" y="2523502"/>
                    <a:pt x="1777206" y="2523998"/>
                  </a:cubicBezTo>
                  <a:lnTo>
                    <a:pt x="1798406" y="2525057"/>
                  </a:lnTo>
                  <a:cubicBezTo>
                    <a:pt x="1826551" y="2526314"/>
                    <a:pt x="1854630" y="2526942"/>
                    <a:pt x="1881816" y="2524164"/>
                  </a:cubicBezTo>
                  <a:cubicBezTo>
                    <a:pt x="1908936" y="2521353"/>
                    <a:pt x="1935229" y="2515466"/>
                    <a:pt x="1958744" y="2504552"/>
                  </a:cubicBezTo>
                  <a:cubicBezTo>
                    <a:pt x="1970418" y="2499458"/>
                    <a:pt x="1982589" y="2492050"/>
                    <a:pt x="1998001" y="2486031"/>
                  </a:cubicBezTo>
                  <a:cubicBezTo>
                    <a:pt x="2005641" y="2483054"/>
                    <a:pt x="2014538" y="2480441"/>
                    <a:pt x="2023864" y="2479317"/>
                  </a:cubicBezTo>
                  <a:cubicBezTo>
                    <a:pt x="2033025" y="2478159"/>
                    <a:pt x="2041922" y="2478292"/>
                    <a:pt x="2050223" y="2478953"/>
                  </a:cubicBezTo>
                  <a:cubicBezTo>
                    <a:pt x="2067289" y="2480342"/>
                    <a:pt x="2080253" y="2483319"/>
                    <a:pt x="2094309" y="2485766"/>
                  </a:cubicBezTo>
                  <a:lnTo>
                    <a:pt x="2136279" y="2493704"/>
                  </a:lnTo>
                  <a:cubicBezTo>
                    <a:pt x="2164259" y="2499128"/>
                    <a:pt x="2192271" y="2504849"/>
                    <a:pt x="2220450" y="2511431"/>
                  </a:cubicBezTo>
                  <a:cubicBezTo>
                    <a:pt x="2234572" y="2514771"/>
                    <a:pt x="2248694" y="2518178"/>
                    <a:pt x="2263081" y="2522312"/>
                  </a:cubicBezTo>
                  <a:cubicBezTo>
                    <a:pt x="2268207" y="2523800"/>
                    <a:pt x="2273267" y="2525321"/>
                    <a:pt x="2278393" y="2526909"/>
                  </a:cubicBezTo>
                  <a:cubicBezTo>
                    <a:pt x="2330417" y="2489999"/>
                    <a:pt x="2381449" y="2451767"/>
                    <a:pt x="2430826" y="2411385"/>
                  </a:cubicBezTo>
                  <a:cubicBezTo>
                    <a:pt x="2473424" y="2376526"/>
                    <a:pt x="2520355" y="2338526"/>
                    <a:pt x="2553494" y="2292587"/>
                  </a:cubicBezTo>
                  <a:cubicBezTo>
                    <a:pt x="2551146" y="2279292"/>
                    <a:pt x="2557000" y="2265930"/>
                    <a:pt x="2558719" y="2252966"/>
                  </a:cubicBezTo>
                  <a:cubicBezTo>
                    <a:pt x="2561068" y="2238116"/>
                    <a:pt x="2553064" y="2224622"/>
                    <a:pt x="2545589" y="2212418"/>
                  </a:cubicBezTo>
                  <a:cubicBezTo>
                    <a:pt x="2537718" y="2200049"/>
                    <a:pt x="2528557" y="2188408"/>
                    <a:pt x="2519892" y="2176071"/>
                  </a:cubicBezTo>
                  <a:cubicBezTo>
                    <a:pt x="2518370" y="2173789"/>
                    <a:pt x="2516783" y="2171474"/>
                    <a:pt x="2515229" y="2169159"/>
                  </a:cubicBezTo>
                  <a:cubicBezTo>
                    <a:pt x="2512417" y="2189003"/>
                    <a:pt x="2506696" y="2208020"/>
                    <a:pt x="2500643" y="2226375"/>
                  </a:cubicBezTo>
                  <a:lnTo>
                    <a:pt x="2497071" y="2236859"/>
                  </a:lnTo>
                  <a:cubicBezTo>
                    <a:pt x="2496046" y="2240299"/>
                    <a:pt x="2494360" y="2244334"/>
                    <a:pt x="2492607" y="2247443"/>
                  </a:cubicBezTo>
                  <a:cubicBezTo>
                    <a:pt x="2489101" y="2254057"/>
                    <a:pt x="2485132" y="2260341"/>
                    <a:pt x="2481064" y="2266526"/>
                  </a:cubicBezTo>
                  <a:cubicBezTo>
                    <a:pt x="2476963" y="2272677"/>
                    <a:pt x="2472697" y="2278763"/>
                    <a:pt x="2468133" y="2284584"/>
                  </a:cubicBezTo>
                  <a:cubicBezTo>
                    <a:pt x="2463436" y="2290206"/>
                    <a:pt x="2459005" y="2296424"/>
                    <a:pt x="2452621" y="2300260"/>
                  </a:cubicBezTo>
                  <a:cubicBezTo>
                    <a:pt x="2458707" y="2296093"/>
                    <a:pt x="2462742" y="2289644"/>
                    <a:pt x="2467041" y="2283790"/>
                  </a:cubicBezTo>
                  <a:cubicBezTo>
                    <a:pt x="2471208" y="2277704"/>
                    <a:pt x="2475078" y="2271454"/>
                    <a:pt x="2478782" y="2265104"/>
                  </a:cubicBezTo>
                  <a:cubicBezTo>
                    <a:pt x="2482420" y="2258754"/>
                    <a:pt x="2485926" y="2252271"/>
                    <a:pt x="2488936" y="2245657"/>
                  </a:cubicBezTo>
                  <a:cubicBezTo>
                    <a:pt x="2490490" y="2242184"/>
                    <a:pt x="2491780" y="2239406"/>
                    <a:pt x="2492309" y="2235603"/>
                  </a:cubicBezTo>
                  <a:lnTo>
                    <a:pt x="2494426" y="2224755"/>
                  </a:lnTo>
                  <a:cubicBezTo>
                    <a:pt x="2499982" y="2195948"/>
                    <a:pt x="2504050" y="2166546"/>
                    <a:pt x="2498924" y="2139261"/>
                  </a:cubicBezTo>
                  <a:cubicBezTo>
                    <a:pt x="2497700" y="2132481"/>
                    <a:pt x="2495682" y="2125238"/>
                    <a:pt x="2494690" y="2116871"/>
                  </a:cubicBezTo>
                  <a:cubicBezTo>
                    <a:pt x="2493566" y="2108371"/>
                    <a:pt x="2494657" y="2098846"/>
                    <a:pt x="2496542" y="2091074"/>
                  </a:cubicBezTo>
                  <a:cubicBezTo>
                    <a:pt x="2498427" y="2082971"/>
                    <a:pt x="2500676" y="2076356"/>
                    <a:pt x="2502859" y="2069180"/>
                  </a:cubicBezTo>
                  <a:lnTo>
                    <a:pt x="2509441" y="2047980"/>
                  </a:lnTo>
                  <a:cubicBezTo>
                    <a:pt x="2513939" y="2033825"/>
                    <a:pt x="2518536" y="2019669"/>
                    <a:pt x="2523464" y="2005514"/>
                  </a:cubicBezTo>
                  <a:lnTo>
                    <a:pt x="2523927" y="2004291"/>
                  </a:lnTo>
                  <a:cubicBezTo>
                    <a:pt x="2517213" y="2008061"/>
                    <a:pt x="2510698" y="2011997"/>
                    <a:pt x="2504513" y="2016428"/>
                  </a:cubicBezTo>
                  <a:cubicBezTo>
                    <a:pt x="2485298" y="2030418"/>
                    <a:pt x="2469522" y="2048344"/>
                    <a:pt x="2459931" y="2070040"/>
                  </a:cubicBezTo>
                  <a:cubicBezTo>
                    <a:pt x="2455003" y="2081020"/>
                    <a:pt x="2451001" y="2093356"/>
                    <a:pt x="2445147" y="2105725"/>
                  </a:cubicBezTo>
                  <a:cubicBezTo>
                    <a:pt x="2439425" y="2118194"/>
                    <a:pt x="2430661" y="2130166"/>
                    <a:pt x="2420574" y="2139294"/>
                  </a:cubicBezTo>
                  <a:cubicBezTo>
                    <a:pt x="2411214" y="2147926"/>
                    <a:pt x="2401127" y="2155004"/>
                    <a:pt x="2390841" y="2161420"/>
                  </a:cubicBezTo>
                  <a:lnTo>
                    <a:pt x="2391701" y="2162280"/>
                  </a:lnTo>
                  <a:cubicBezTo>
                    <a:pt x="2386079" y="2167208"/>
                    <a:pt x="2380721" y="2169159"/>
                    <a:pt x="2375495" y="2170581"/>
                  </a:cubicBezTo>
                  <a:cubicBezTo>
                    <a:pt x="2368616" y="2174550"/>
                    <a:pt x="2361737" y="2178386"/>
                    <a:pt x="2355089" y="2182355"/>
                  </a:cubicBezTo>
                  <a:cubicBezTo>
                    <a:pt x="2344208" y="2188804"/>
                    <a:pt x="2333691" y="2195551"/>
                    <a:pt x="2324332" y="2203555"/>
                  </a:cubicBezTo>
                  <a:cubicBezTo>
                    <a:pt x="2319635" y="2207524"/>
                    <a:pt x="2315898" y="2211393"/>
                    <a:pt x="2314740" y="2216090"/>
                  </a:cubicBezTo>
                  <a:cubicBezTo>
                    <a:pt x="2313451" y="2220951"/>
                    <a:pt x="2314211" y="2227103"/>
                    <a:pt x="2315170" y="2233221"/>
                  </a:cubicBezTo>
                  <a:cubicBezTo>
                    <a:pt x="2317056" y="2245491"/>
                    <a:pt x="2320925" y="2258026"/>
                    <a:pt x="2321554" y="2271421"/>
                  </a:cubicBezTo>
                  <a:cubicBezTo>
                    <a:pt x="2322579" y="2284782"/>
                    <a:pt x="2318048" y="2298772"/>
                    <a:pt x="2309879" y="2308991"/>
                  </a:cubicBezTo>
                  <a:cubicBezTo>
                    <a:pt x="2302040" y="2319608"/>
                    <a:pt x="2292185" y="2327909"/>
                    <a:pt x="2283189" y="2336971"/>
                  </a:cubicBezTo>
                  <a:cubicBezTo>
                    <a:pt x="2274226" y="2345901"/>
                    <a:pt x="2265793" y="2355889"/>
                    <a:pt x="2261923" y="2368192"/>
                  </a:cubicBezTo>
                  <a:cubicBezTo>
                    <a:pt x="2265065" y="2355657"/>
                    <a:pt x="2273069" y="2344942"/>
                    <a:pt x="2281601" y="2335450"/>
                  </a:cubicBezTo>
                  <a:cubicBezTo>
                    <a:pt x="2290134" y="2325859"/>
                    <a:pt x="2299461" y="2316962"/>
                    <a:pt x="2306307" y="2306511"/>
                  </a:cubicBezTo>
                  <a:cubicBezTo>
                    <a:pt x="2313451" y="2296225"/>
                    <a:pt x="2316560" y="2284054"/>
                    <a:pt x="2315038" y="2271884"/>
                  </a:cubicBezTo>
                  <a:cubicBezTo>
                    <a:pt x="2313781" y="2259680"/>
                    <a:pt x="2309383" y="2247707"/>
                    <a:pt x="2306605" y="2234842"/>
                  </a:cubicBezTo>
                  <a:cubicBezTo>
                    <a:pt x="2305315" y="2228492"/>
                    <a:pt x="2303694" y="2221712"/>
                    <a:pt x="2305149" y="2213940"/>
                  </a:cubicBezTo>
                  <a:cubicBezTo>
                    <a:pt x="2306704" y="2205870"/>
                    <a:pt x="2312326" y="2199884"/>
                    <a:pt x="2316989" y="2195452"/>
                  </a:cubicBezTo>
                  <a:cubicBezTo>
                    <a:pt x="2325092" y="2187680"/>
                    <a:pt x="2334022" y="2181098"/>
                    <a:pt x="2343051" y="2174881"/>
                  </a:cubicBezTo>
                  <a:cubicBezTo>
                    <a:pt x="2332137" y="2175311"/>
                    <a:pt x="2321322" y="2175245"/>
                    <a:pt x="2310606" y="2174715"/>
                  </a:cubicBezTo>
                  <a:cubicBezTo>
                    <a:pt x="2297576" y="2174054"/>
                    <a:pt x="2284644" y="2172929"/>
                    <a:pt x="2271746" y="2171309"/>
                  </a:cubicBezTo>
                  <a:cubicBezTo>
                    <a:pt x="2258649" y="2169688"/>
                    <a:pt x="2246180" y="2166844"/>
                    <a:pt x="2233712" y="2165554"/>
                  </a:cubicBezTo>
                  <a:cubicBezTo>
                    <a:pt x="2221310" y="2164231"/>
                    <a:pt x="2208709" y="2164198"/>
                    <a:pt x="2197199" y="2168134"/>
                  </a:cubicBezTo>
                  <a:cubicBezTo>
                    <a:pt x="2185624" y="2171904"/>
                    <a:pt x="2176264" y="2180569"/>
                    <a:pt x="2168360" y="2190425"/>
                  </a:cubicBezTo>
                  <a:cubicBezTo>
                    <a:pt x="2160422" y="2200281"/>
                    <a:pt x="2153609" y="2211261"/>
                    <a:pt x="2145374" y="2221282"/>
                  </a:cubicBezTo>
                  <a:cubicBezTo>
                    <a:pt x="2141174" y="2226210"/>
                    <a:pt x="2136676" y="2230939"/>
                    <a:pt x="2131351" y="2234710"/>
                  </a:cubicBezTo>
                  <a:cubicBezTo>
                    <a:pt x="2125993" y="2238414"/>
                    <a:pt x="2119941" y="2240960"/>
                    <a:pt x="2113624" y="2242118"/>
                  </a:cubicBezTo>
                  <a:cubicBezTo>
                    <a:pt x="2119875" y="2240597"/>
                    <a:pt x="2125696" y="2237752"/>
                    <a:pt x="2130690" y="2233850"/>
                  </a:cubicBezTo>
                  <a:cubicBezTo>
                    <a:pt x="2135684" y="2229848"/>
                    <a:pt x="2139818" y="2224986"/>
                    <a:pt x="2143654" y="2219926"/>
                  </a:cubicBezTo>
                  <a:cubicBezTo>
                    <a:pt x="2151195" y="2209640"/>
                    <a:pt x="2157313" y="2198362"/>
                    <a:pt x="2164887" y="2187779"/>
                  </a:cubicBezTo>
                  <a:cubicBezTo>
                    <a:pt x="2172329" y="2177262"/>
                    <a:pt x="2182019" y="2167042"/>
                    <a:pt x="2194884" y="2161982"/>
                  </a:cubicBezTo>
                  <a:cubicBezTo>
                    <a:pt x="2207551" y="2156856"/>
                    <a:pt x="2221343" y="2156228"/>
                    <a:pt x="2234373" y="2156856"/>
                  </a:cubicBezTo>
                  <a:cubicBezTo>
                    <a:pt x="2247536" y="2157484"/>
                    <a:pt x="2260336" y="2159634"/>
                    <a:pt x="2272837" y="2160461"/>
                  </a:cubicBezTo>
                  <a:cubicBezTo>
                    <a:pt x="2285471" y="2161321"/>
                    <a:pt x="2298204" y="2161718"/>
                    <a:pt x="2310871" y="2161618"/>
                  </a:cubicBezTo>
                  <a:cubicBezTo>
                    <a:pt x="2323538" y="2161519"/>
                    <a:pt x="2336172" y="2160990"/>
                    <a:pt x="2348475" y="2159436"/>
                  </a:cubicBezTo>
                  <a:cubicBezTo>
                    <a:pt x="2354626" y="2158741"/>
                    <a:pt x="2360613" y="2157584"/>
                    <a:pt x="2366268" y="2156095"/>
                  </a:cubicBezTo>
                  <a:cubicBezTo>
                    <a:pt x="2371593" y="2154541"/>
                    <a:pt x="2377348" y="2152259"/>
                    <a:pt x="2379398" y="2149911"/>
                  </a:cubicBezTo>
                  <a:lnTo>
                    <a:pt x="2379795" y="2150308"/>
                  </a:lnTo>
                  <a:cubicBezTo>
                    <a:pt x="2390180" y="2143131"/>
                    <a:pt x="2399969" y="2135557"/>
                    <a:pt x="2408304" y="2126859"/>
                  </a:cubicBezTo>
                  <a:cubicBezTo>
                    <a:pt x="2416671" y="2118227"/>
                    <a:pt x="2422790" y="2108801"/>
                    <a:pt x="2427188" y="2097755"/>
                  </a:cubicBezTo>
                  <a:cubicBezTo>
                    <a:pt x="2431686" y="2086708"/>
                    <a:pt x="2434927" y="2074405"/>
                    <a:pt x="2439723" y="2061705"/>
                  </a:cubicBezTo>
                  <a:cubicBezTo>
                    <a:pt x="2449380" y="2035809"/>
                    <a:pt x="2467273" y="2012956"/>
                    <a:pt x="2488473" y="1995725"/>
                  </a:cubicBezTo>
                  <a:cubicBezTo>
                    <a:pt x="2504546" y="1982694"/>
                    <a:pt x="2522207" y="1972276"/>
                    <a:pt x="2540364" y="1963611"/>
                  </a:cubicBezTo>
                  <a:lnTo>
                    <a:pt x="2541224" y="1961924"/>
                  </a:lnTo>
                  <a:lnTo>
                    <a:pt x="2542448" y="1962685"/>
                  </a:lnTo>
                  <a:cubicBezTo>
                    <a:pt x="2547739" y="1960204"/>
                    <a:pt x="2553031" y="1957823"/>
                    <a:pt x="2558389" y="1955640"/>
                  </a:cubicBezTo>
                  <a:cubicBezTo>
                    <a:pt x="2573569" y="1949224"/>
                    <a:pt x="2588948" y="1943932"/>
                    <a:pt x="2604393" y="1939005"/>
                  </a:cubicBezTo>
                  <a:cubicBezTo>
                    <a:pt x="2621260" y="1768249"/>
                    <a:pt x="2671994" y="1600801"/>
                    <a:pt x="2753750" y="1449889"/>
                  </a:cubicBezTo>
                  <a:cubicBezTo>
                    <a:pt x="2773263" y="1413873"/>
                    <a:pt x="2795058" y="1376963"/>
                    <a:pt x="2796877" y="1336019"/>
                  </a:cubicBezTo>
                  <a:cubicBezTo>
                    <a:pt x="2798696" y="1295108"/>
                    <a:pt x="2772106" y="1249467"/>
                    <a:pt x="2731228" y="1246590"/>
                  </a:cubicBezTo>
                  <a:cubicBezTo>
                    <a:pt x="2717073" y="1245598"/>
                    <a:pt x="2703149" y="1249732"/>
                    <a:pt x="2689556" y="1253800"/>
                  </a:cubicBezTo>
                  <a:cubicBezTo>
                    <a:pt x="2596819" y="1281680"/>
                    <a:pt x="2493963" y="1317796"/>
                    <a:pt x="2451695" y="1404943"/>
                  </a:cubicBezTo>
                  <a:cubicBezTo>
                    <a:pt x="2424377" y="1461299"/>
                    <a:pt x="2428875" y="1528041"/>
                    <a:pt x="2408072" y="1587142"/>
                  </a:cubicBezTo>
                  <a:cubicBezTo>
                    <a:pt x="2372453" y="1688345"/>
                    <a:pt x="2271448" y="1749001"/>
                    <a:pt x="2177686" y="1801289"/>
                  </a:cubicBezTo>
                  <a:cubicBezTo>
                    <a:pt x="2129995" y="1827913"/>
                    <a:pt x="2081179" y="1854933"/>
                    <a:pt x="2027403" y="1864723"/>
                  </a:cubicBezTo>
                  <a:cubicBezTo>
                    <a:pt x="1992643" y="1871073"/>
                    <a:pt x="1955006" y="1868857"/>
                    <a:pt x="1922529" y="1855925"/>
                  </a:cubicBezTo>
                  <a:cubicBezTo>
                    <a:pt x="1915947" y="1860886"/>
                    <a:pt x="1909432" y="1865980"/>
                    <a:pt x="1903247" y="1871304"/>
                  </a:cubicBezTo>
                  <a:lnTo>
                    <a:pt x="1902586" y="1871867"/>
                  </a:lnTo>
                  <a:cubicBezTo>
                    <a:pt x="1901990" y="1875835"/>
                    <a:pt x="1901560" y="1880300"/>
                    <a:pt x="1901197" y="1884600"/>
                  </a:cubicBezTo>
                  <a:cubicBezTo>
                    <a:pt x="1900668" y="1890817"/>
                    <a:pt x="1900337" y="1897200"/>
                    <a:pt x="1900006" y="1903550"/>
                  </a:cubicBezTo>
                  <a:cubicBezTo>
                    <a:pt x="1899444" y="1916350"/>
                    <a:pt x="1899113" y="1929248"/>
                    <a:pt x="1898882" y="1942147"/>
                  </a:cubicBezTo>
                  <a:lnTo>
                    <a:pt x="1898385" y="1980511"/>
                  </a:lnTo>
                  <a:cubicBezTo>
                    <a:pt x="1898452" y="1986431"/>
                    <a:pt x="1898981" y="1991194"/>
                    <a:pt x="1900899" y="1996386"/>
                  </a:cubicBezTo>
                  <a:cubicBezTo>
                    <a:pt x="1902718" y="2001479"/>
                    <a:pt x="1905662" y="2006969"/>
                    <a:pt x="1908407" y="2013055"/>
                  </a:cubicBezTo>
                  <a:cubicBezTo>
                    <a:pt x="1913301" y="2021224"/>
                    <a:pt x="1921570" y="2029029"/>
                    <a:pt x="1929904" y="2036239"/>
                  </a:cubicBezTo>
                  <a:cubicBezTo>
                    <a:pt x="1939694" y="2044673"/>
                    <a:pt x="1950145" y="2052809"/>
                    <a:pt x="1959835" y="2061937"/>
                  </a:cubicBezTo>
                  <a:cubicBezTo>
                    <a:pt x="1969294" y="2070932"/>
                    <a:pt x="1979116" y="2081714"/>
                    <a:pt x="1981101" y="2095241"/>
                  </a:cubicBezTo>
                  <a:cubicBezTo>
                    <a:pt x="1983681" y="2108007"/>
                    <a:pt x="1982027" y="2122063"/>
                    <a:pt x="1990229" y="2132911"/>
                  </a:cubicBezTo>
                  <a:cubicBezTo>
                    <a:pt x="1981630" y="2122328"/>
                    <a:pt x="1982754" y="2107908"/>
                    <a:pt x="1979778" y="2095539"/>
                  </a:cubicBezTo>
                  <a:cubicBezTo>
                    <a:pt x="1977000" y="2082607"/>
                    <a:pt x="1966185" y="2074041"/>
                    <a:pt x="1956131" y="2066368"/>
                  </a:cubicBezTo>
                  <a:cubicBezTo>
                    <a:pt x="1945713" y="2058695"/>
                    <a:pt x="1934534" y="2052048"/>
                    <a:pt x="1923488" y="2044640"/>
                  </a:cubicBezTo>
                  <a:cubicBezTo>
                    <a:pt x="1921503" y="2043250"/>
                    <a:pt x="1919486" y="2041861"/>
                    <a:pt x="1917469" y="2040472"/>
                  </a:cubicBezTo>
                  <a:cubicBezTo>
                    <a:pt x="1921437" y="2057637"/>
                    <a:pt x="1922793" y="2075100"/>
                    <a:pt x="1923620" y="2092066"/>
                  </a:cubicBezTo>
                  <a:lnTo>
                    <a:pt x="1924017" y="2101856"/>
                  </a:lnTo>
                  <a:cubicBezTo>
                    <a:pt x="1924249" y="2104998"/>
                    <a:pt x="1924182" y="2108834"/>
                    <a:pt x="1923719" y="2111943"/>
                  </a:cubicBezTo>
                  <a:cubicBezTo>
                    <a:pt x="1922926" y="2118524"/>
                    <a:pt x="1921669" y="2124908"/>
                    <a:pt x="1920280" y="2131291"/>
                  </a:cubicBezTo>
                  <a:cubicBezTo>
                    <a:pt x="1918858" y="2137674"/>
                    <a:pt x="1917270" y="2143991"/>
                    <a:pt x="1915385" y="2150208"/>
                  </a:cubicBezTo>
                  <a:cubicBezTo>
                    <a:pt x="1913334" y="2156327"/>
                    <a:pt x="1911648" y="2162875"/>
                    <a:pt x="1907613" y="2168035"/>
                  </a:cubicBezTo>
                  <a:cubicBezTo>
                    <a:pt x="1911284" y="2162644"/>
                    <a:pt x="1912574" y="2156095"/>
                    <a:pt x="1914227" y="2149878"/>
                  </a:cubicBezTo>
                  <a:cubicBezTo>
                    <a:pt x="1915749" y="2143594"/>
                    <a:pt x="1916939" y="2137211"/>
                    <a:pt x="1917932" y="2130828"/>
                  </a:cubicBezTo>
                  <a:cubicBezTo>
                    <a:pt x="1918924" y="2124445"/>
                    <a:pt x="1919784" y="2118028"/>
                    <a:pt x="1920147" y="2111645"/>
                  </a:cubicBezTo>
                  <a:cubicBezTo>
                    <a:pt x="1920908" y="2105361"/>
                    <a:pt x="1918990" y="2099243"/>
                    <a:pt x="1917998" y="2092728"/>
                  </a:cubicBezTo>
                  <a:cubicBezTo>
                    <a:pt x="1913434" y="2067294"/>
                    <a:pt x="1907447" y="2041861"/>
                    <a:pt x="1894582" y="2021059"/>
                  </a:cubicBezTo>
                  <a:cubicBezTo>
                    <a:pt x="1891440" y="2015866"/>
                    <a:pt x="1887471" y="2010574"/>
                    <a:pt x="1883999" y="2003993"/>
                  </a:cubicBezTo>
                  <a:cubicBezTo>
                    <a:pt x="1880394" y="1997378"/>
                    <a:pt x="1878244" y="1989209"/>
                    <a:pt x="1877351" y="1982231"/>
                  </a:cubicBezTo>
                  <a:cubicBezTo>
                    <a:pt x="1876326" y="1974988"/>
                    <a:pt x="1876061" y="1968803"/>
                    <a:pt x="1875565" y="1962222"/>
                  </a:cubicBezTo>
                  <a:lnTo>
                    <a:pt x="1874308" y="1942709"/>
                  </a:lnTo>
                  <a:cubicBezTo>
                    <a:pt x="1873482" y="1929645"/>
                    <a:pt x="1872787" y="1916581"/>
                    <a:pt x="1872357" y="1903385"/>
                  </a:cubicBezTo>
                  <a:lnTo>
                    <a:pt x="1872324" y="1902228"/>
                  </a:lnTo>
                  <a:cubicBezTo>
                    <a:pt x="1867991" y="1907453"/>
                    <a:pt x="1863857" y="1912778"/>
                    <a:pt x="1860219" y="1918367"/>
                  </a:cubicBezTo>
                  <a:cubicBezTo>
                    <a:pt x="1848875" y="1935962"/>
                    <a:pt x="1841599" y="1955673"/>
                    <a:pt x="1840574" y="1976542"/>
                  </a:cubicBezTo>
                  <a:cubicBezTo>
                    <a:pt x="1840045" y="1987126"/>
                    <a:pt x="1840640" y="1998536"/>
                    <a:pt x="1839747" y="2010541"/>
                  </a:cubicBezTo>
                  <a:cubicBezTo>
                    <a:pt x="1839020" y="2022613"/>
                    <a:pt x="1835613" y="2035214"/>
                    <a:pt x="1830222" y="2045929"/>
                  </a:cubicBezTo>
                  <a:cubicBezTo>
                    <a:pt x="1825261" y="2055984"/>
                    <a:pt x="1819176" y="2064946"/>
                    <a:pt x="1812760" y="2073512"/>
                  </a:cubicBezTo>
                  <a:lnTo>
                    <a:pt x="1813818" y="2073975"/>
                  </a:lnTo>
                  <a:cubicBezTo>
                    <a:pt x="1810709" y="2079829"/>
                    <a:pt x="1806873" y="2083136"/>
                    <a:pt x="1803003" y="2086014"/>
                  </a:cubicBezTo>
                  <a:cubicBezTo>
                    <a:pt x="1798638" y="2091405"/>
                    <a:pt x="1794272" y="2096729"/>
                    <a:pt x="1790105" y="2102087"/>
                  </a:cubicBezTo>
                  <a:cubicBezTo>
                    <a:pt x="1783193" y="2110818"/>
                    <a:pt x="1776677" y="2119682"/>
                    <a:pt x="1771551" y="2129207"/>
                  </a:cubicBezTo>
                  <a:cubicBezTo>
                    <a:pt x="1768938" y="2134003"/>
                    <a:pt x="1767086" y="2138368"/>
                    <a:pt x="1767615" y="2142568"/>
                  </a:cubicBezTo>
                  <a:cubicBezTo>
                    <a:pt x="1768111" y="2146967"/>
                    <a:pt x="1770691" y="2151796"/>
                    <a:pt x="1773403" y="2156525"/>
                  </a:cubicBezTo>
                  <a:cubicBezTo>
                    <a:pt x="1778893" y="2165984"/>
                    <a:pt x="1786004" y="2175046"/>
                    <a:pt x="1790799" y="2185861"/>
                  </a:cubicBezTo>
                  <a:cubicBezTo>
                    <a:pt x="1795859" y="2196543"/>
                    <a:pt x="1796554" y="2209442"/>
                    <a:pt x="1793114" y="2220455"/>
                  </a:cubicBezTo>
                  <a:cubicBezTo>
                    <a:pt x="1790039" y="2231634"/>
                    <a:pt x="1784582" y="2241622"/>
                    <a:pt x="1780084" y="2251874"/>
                  </a:cubicBezTo>
                  <a:cubicBezTo>
                    <a:pt x="1775520" y="2262061"/>
                    <a:pt x="1771749" y="2272942"/>
                    <a:pt x="1772477" y="2284286"/>
                  </a:cubicBezTo>
                  <a:cubicBezTo>
                    <a:pt x="1771088" y="2273008"/>
                    <a:pt x="1774263" y="2261664"/>
                    <a:pt x="1778265" y="2251147"/>
                  </a:cubicBezTo>
                  <a:cubicBezTo>
                    <a:pt x="1782233" y="2240564"/>
                    <a:pt x="1787095" y="2230278"/>
                    <a:pt x="1789377" y="2219529"/>
                  </a:cubicBezTo>
                  <a:cubicBezTo>
                    <a:pt x="1791990" y="2208814"/>
                    <a:pt x="1790700" y="2197833"/>
                    <a:pt x="1785574" y="2188341"/>
                  </a:cubicBezTo>
                  <a:cubicBezTo>
                    <a:pt x="1780679" y="2178684"/>
                    <a:pt x="1773271" y="2170251"/>
                    <a:pt x="1766888" y="2160593"/>
                  </a:cubicBezTo>
                  <a:cubicBezTo>
                    <a:pt x="1763812" y="2155765"/>
                    <a:pt x="1760339" y="2150704"/>
                    <a:pt x="1759082" y="2143825"/>
                  </a:cubicBezTo>
                  <a:cubicBezTo>
                    <a:pt x="1757793" y="2136681"/>
                    <a:pt x="1760538" y="2130034"/>
                    <a:pt x="1762952" y="2124908"/>
                  </a:cubicBezTo>
                  <a:cubicBezTo>
                    <a:pt x="1767152" y="2115945"/>
                    <a:pt x="1772378" y="2107710"/>
                    <a:pt x="1777835" y="2099739"/>
                  </a:cubicBezTo>
                  <a:cubicBezTo>
                    <a:pt x="1769004" y="2103542"/>
                    <a:pt x="1760075" y="2106916"/>
                    <a:pt x="1751112" y="2109892"/>
                  </a:cubicBezTo>
                  <a:cubicBezTo>
                    <a:pt x="1740198" y="2113497"/>
                    <a:pt x="1729218" y="2116639"/>
                    <a:pt x="1718105" y="2119417"/>
                  </a:cubicBezTo>
                  <a:cubicBezTo>
                    <a:pt x="1706827" y="2122229"/>
                    <a:pt x="1695715" y="2123849"/>
                    <a:pt x="1685032" y="2126760"/>
                  </a:cubicBezTo>
                  <a:cubicBezTo>
                    <a:pt x="1674416" y="2129604"/>
                    <a:pt x="1664031" y="2133573"/>
                    <a:pt x="1655829" y="2140452"/>
                  </a:cubicBezTo>
                  <a:cubicBezTo>
                    <a:pt x="1647560" y="2147199"/>
                    <a:pt x="1642600" y="2157286"/>
                    <a:pt x="1639226" y="2167869"/>
                  </a:cubicBezTo>
                  <a:cubicBezTo>
                    <a:pt x="1635820" y="2178486"/>
                    <a:pt x="1633703" y="2189697"/>
                    <a:pt x="1630131" y="2200545"/>
                  </a:cubicBezTo>
                  <a:cubicBezTo>
                    <a:pt x="1628246" y="2205903"/>
                    <a:pt x="1626063" y="2211228"/>
                    <a:pt x="1622855" y="2216023"/>
                  </a:cubicBezTo>
                  <a:cubicBezTo>
                    <a:pt x="1619647" y="2220753"/>
                    <a:pt x="1615480" y="2224755"/>
                    <a:pt x="1610651" y="2227698"/>
                  </a:cubicBezTo>
                  <a:cubicBezTo>
                    <a:pt x="1615314" y="2224490"/>
                    <a:pt x="1619184" y="2220323"/>
                    <a:pt x="1622061" y="2215527"/>
                  </a:cubicBezTo>
                  <a:cubicBezTo>
                    <a:pt x="1624872" y="2210666"/>
                    <a:pt x="1626725" y="2205341"/>
                    <a:pt x="1628279" y="2199983"/>
                  </a:cubicBezTo>
                  <a:cubicBezTo>
                    <a:pt x="1631222" y="2189135"/>
                    <a:pt x="1632678" y="2177923"/>
                    <a:pt x="1635522" y="2166811"/>
                  </a:cubicBezTo>
                  <a:cubicBezTo>
                    <a:pt x="1638333" y="2155831"/>
                    <a:pt x="1643029" y="2144354"/>
                    <a:pt x="1652025" y="2136152"/>
                  </a:cubicBezTo>
                  <a:cubicBezTo>
                    <a:pt x="1660790" y="2127884"/>
                    <a:pt x="1671902" y="2123022"/>
                    <a:pt x="1682816" y="2119384"/>
                  </a:cubicBezTo>
                  <a:cubicBezTo>
                    <a:pt x="1693829" y="2115713"/>
                    <a:pt x="1705041" y="2113431"/>
                    <a:pt x="1715558" y="2110157"/>
                  </a:cubicBezTo>
                  <a:cubicBezTo>
                    <a:pt x="1726208" y="2106850"/>
                    <a:pt x="1736791" y="2103146"/>
                    <a:pt x="1747176" y="2099045"/>
                  </a:cubicBezTo>
                  <a:cubicBezTo>
                    <a:pt x="1757561" y="2094943"/>
                    <a:pt x="1767781" y="2090512"/>
                    <a:pt x="1777372" y="2085352"/>
                  </a:cubicBezTo>
                  <a:cubicBezTo>
                    <a:pt x="1782233" y="2082806"/>
                    <a:pt x="1786764" y="2079961"/>
                    <a:pt x="1790932" y="2076952"/>
                  </a:cubicBezTo>
                  <a:cubicBezTo>
                    <a:pt x="1794834" y="2073975"/>
                    <a:pt x="1798836" y="2070271"/>
                    <a:pt x="1799762" y="2067724"/>
                  </a:cubicBezTo>
                  <a:lnTo>
                    <a:pt x="1800225" y="2067923"/>
                  </a:lnTo>
                  <a:cubicBezTo>
                    <a:pt x="1806476" y="2058729"/>
                    <a:pt x="1812098" y="2049402"/>
                    <a:pt x="1816199" y="2039612"/>
                  </a:cubicBezTo>
                  <a:cubicBezTo>
                    <a:pt x="1819606" y="2031576"/>
                    <a:pt x="1821491" y="2023638"/>
                    <a:pt x="1822152" y="2015238"/>
                  </a:cubicBezTo>
                  <a:cubicBezTo>
                    <a:pt x="1821855" y="2016164"/>
                    <a:pt x="1821756" y="2017123"/>
                    <a:pt x="1821359" y="2018049"/>
                  </a:cubicBezTo>
                  <a:cubicBezTo>
                    <a:pt x="1818051" y="2026780"/>
                    <a:pt x="1811701" y="2034718"/>
                    <a:pt x="1812528" y="2044441"/>
                  </a:cubicBezTo>
                  <a:cubicBezTo>
                    <a:pt x="1811338" y="2034751"/>
                    <a:pt x="1817522" y="2026383"/>
                    <a:pt x="1820433" y="2017718"/>
                  </a:cubicBezTo>
                  <a:cubicBezTo>
                    <a:pt x="1823707" y="2008788"/>
                    <a:pt x="1820366" y="1999429"/>
                    <a:pt x="1817191" y="1990929"/>
                  </a:cubicBezTo>
                  <a:cubicBezTo>
                    <a:pt x="1813818" y="1982297"/>
                    <a:pt x="1809519" y="1973963"/>
                    <a:pt x="1805616" y="1965265"/>
                  </a:cubicBezTo>
                  <a:cubicBezTo>
                    <a:pt x="1804954" y="1963644"/>
                    <a:pt x="1804260" y="1962023"/>
                    <a:pt x="1803565" y="1960403"/>
                  </a:cubicBezTo>
                  <a:cubicBezTo>
                    <a:pt x="1799431" y="1972375"/>
                    <a:pt x="1793577" y="1983521"/>
                    <a:pt x="1787591" y="1994170"/>
                  </a:cubicBezTo>
                  <a:cubicBezTo>
                    <a:pt x="1785210" y="1998106"/>
                    <a:pt x="1783226" y="2002604"/>
                    <a:pt x="1780051" y="2006308"/>
                  </a:cubicBezTo>
                  <a:cubicBezTo>
                    <a:pt x="1777074" y="2009979"/>
                    <a:pt x="1773866" y="2013419"/>
                    <a:pt x="1770592" y="2016759"/>
                  </a:cubicBezTo>
                  <a:cubicBezTo>
                    <a:pt x="1767284" y="2020099"/>
                    <a:pt x="1763911" y="2023341"/>
                    <a:pt x="1760372" y="2026383"/>
                  </a:cubicBezTo>
                  <a:cubicBezTo>
                    <a:pt x="1756767" y="2029360"/>
                    <a:pt x="1753262" y="2032667"/>
                    <a:pt x="1748830" y="2034288"/>
                  </a:cubicBezTo>
                  <a:cubicBezTo>
                    <a:pt x="1753129" y="2032403"/>
                    <a:pt x="1756403" y="2028897"/>
                    <a:pt x="1759777" y="2025788"/>
                  </a:cubicBezTo>
                  <a:cubicBezTo>
                    <a:pt x="1763117" y="2022514"/>
                    <a:pt x="1766259" y="2019074"/>
                    <a:pt x="1769302" y="2015601"/>
                  </a:cubicBezTo>
                  <a:cubicBezTo>
                    <a:pt x="1772378" y="2012063"/>
                    <a:pt x="1775354" y="2008491"/>
                    <a:pt x="1778000" y="2004754"/>
                  </a:cubicBezTo>
                  <a:cubicBezTo>
                    <a:pt x="1780844" y="2001215"/>
                    <a:pt x="1782035" y="1996750"/>
                    <a:pt x="1783920" y="1992417"/>
                  </a:cubicBezTo>
                  <a:cubicBezTo>
                    <a:pt x="1790865" y="1975219"/>
                    <a:pt x="1796951" y="1957426"/>
                    <a:pt x="1797050" y="1939865"/>
                  </a:cubicBezTo>
                  <a:cubicBezTo>
                    <a:pt x="1797116" y="1935499"/>
                    <a:pt x="1796719" y="1930736"/>
                    <a:pt x="1797149" y="1925445"/>
                  </a:cubicBezTo>
                  <a:cubicBezTo>
                    <a:pt x="1797480" y="1920054"/>
                    <a:pt x="1799266" y="1914266"/>
                    <a:pt x="1801383" y="1909636"/>
                  </a:cubicBezTo>
                  <a:cubicBezTo>
                    <a:pt x="1805715" y="1900475"/>
                    <a:pt x="1810147" y="1892901"/>
                    <a:pt x="1814645" y="1884401"/>
                  </a:cubicBezTo>
                  <a:cubicBezTo>
                    <a:pt x="1819143" y="1876166"/>
                    <a:pt x="1823707" y="1867964"/>
                    <a:pt x="1828469" y="1859762"/>
                  </a:cubicBezTo>
                  <a:lnTo>
                    <a:pt x="1828899" y="1859034"/>
                  </a:lnTo>
                  <a:cubicBezTo>
                    <a:pt x="1824269" y="1860556"/>
                    <a:pt x="1819738" y="1862242"/>
                    <a:pt x="1815372" y="1864227"/>
                  </a:cubicBezTo>
                  <a:cubicBezTo>
                    <a:pt x="1801746" y="1870610"/>
                    <a:pt x="1789807" y="1879837"/>
                    <a:pt x="1781208" y="1892140"/>
                  </a:cubicBezTo>
                  <a:cubicBezTo>
                    <a:pt x="1776809" y="1898391"/>
                    <a:pt x="1772841" y="1905568"/>
                    <a:pt x="1767714" y="1912546"/>
                  </a:cubicBezTo>
                  <a:cubicBezTo>
                    <a:pt x="1762621" y="1919558"/>
                    <a:pt x="1755775" y="1925974"/>
                    <a:pt x="1748400" y="1930406"/>
                  </a:cubicBezTo>
                  <a:cubicBezTo>
                    <a:pt x="1741521" y="1934639"/>
                    <a:pt x="1734377" y="1937814"/>
                    <a:pt x="1727233" y="1940526"/>
                  </a:cubicBezTo>
                  <a:lnTo>
                    <a:pt x="1727663" y="1941220"/>
                  </a:lnTo>
                  <a:cubicBezTo>
                    <a:pt x="1723562" y="1943602"/>
                    <a:pt x="1719957" y="1944131"/>
                    <a:pt x="1716484" y="1944429"/>
                  </a:cubicBezTo>
                  <a:cubicBezTo>
                    <a:pt x="1711788" y="1946049"/>
                    <a:pt x="1707092" y="1947604"/>
                    <a:pt x="1702495" y="1949257"/>
                  </a:cubicBezTo>
                  <a:cubicBezTo>
                    <a:pt x="1694954" y="1951969"/>
                    <a:pt x="1687612" y="1954880"/>
                    <a:pt x="1680832" y="1958683"/>
                  </a:cubicBezTo>
                  <a:cubicBezTo>
                    <a:pt x="1677425" y="1960601"/>
                    <a:pt x="1674647" y="1962586"/>
                    <a:pt x="1673357" y="1965331"/>
                  </a:cubicBezTo>
                  <a:cubicBezTo>
                    <a:pt x="1671968" y="1968208"/>
                    <a:pt x="1671704" y="1972111"/>
                    <a:pt x="1671571" y="1976046"/>
                  </a:cubicBezTo>
                  <a:cubicBezTo>
                    <a:pt x="1671241" y="1983885"/>
                    <a:pt x="1672134" y="1992120"/>
                    <a:pt x="1670910" y="2000520"/>
                  </a:cubicBezTo>
                  <a:cubicBezTo>
                    <a:pt x="1669918" y="2008954"/>
                    <a:pt x="1665420" y="2017090"/>
                    <a:pt x="1659103" y="2022481"/>
                  </a:cubicBezTo>
                  <a:cubicBezTo>
                    <a:pt x="1646965" y="2033560"/>
                    <a:pt x="1630296" y="2038753"/>
                    <a:pt x="1622160" y="2053437"/>
                  </a:cubicBezTo>
                  <a:cubicBezTo>
                    <a:pt x="1629403" y="2038290"/>
                    <a:pt x="1646304" y="2031708"/>
                    <a:pt x="1657218" y="2020463"/>
                  </a:cubicBezTo>
                  <a:cubicBezTo>
                    <a:pt x="1662873" y="2014973"/>
                    <a:pt x="1666280" y="2007763"/>
                    <a:pt x="1666809" y="2000057"/>
                  </a:cubicBezTo>
                  <a:cubicBezTo>
                    <a:pt x="1667503" y="1992285"/>
                    <a:pt x="1666214" y="1984315"/>
                    <a:pt x="1666015" y="1976013"/>
                  </a:cubicBezTo>
                  <a:cubicBezTo>
                    <a:pt x="1665982" y="1971879"/>
                    <a:pt x="1665817" y="1967513"/>
                    <a:pt x="1667669" y="1962850"/>
                  </a:cubicBezTo>
                  <a:cubicBezTo>
                    <a:pt x="1669620" y="1958022"/>
                    <a:pt x="1673853" y="1955012"/>
                    <a:pt x="1677260" y="1952796"/>
                  </a:cubicBezTo>
                  <a:cubicBezTo>
                    <a:pt x="1683213" y="1948960"/>
                    <a:pt x="1689596" y="1945950"/>
                    <a:pt x="1695946" y="1943172"/>
                  </a:cubicBezTo>
                  <a:cubicBezTo>
                    <a:pt x="1689100" y="1942113"/>
                    <a:pt x="1682386" y="1940757"/>
                    <a:pt x="1675772" y="1939137"/>
                  </a:cubicBezTo>
                  <a:cubicBezTo>
                    <a:pt x="1667768" y="1937153"/>
                    <a:pt x="1659897" y="1934904"/>
                    <a:pt x="1652091" y="1932357"/>
                  </a:cubicBezTo>
                  <a:cubicBezTo>
                    <a:pt x="1644121" y="1929744"/>
                    <a:pt x="1636713" y="1926470"/>
                    <a:pt x="1629139" y="1924155"/>
                  </a:cubicBezTo>
                  <a:cubicBezTo>
                    <a:pt x="1621598" y="1921840"/>
                    <a:pt x="1613793" y="1920285"/>
                    <a:pt x="1606120" y="1921344"/>
                  </a:cubicBezTo>
                  <a:cubicBezTo>
                    <a:pt x="1598480" y="1922303"/>
                    <a:pt x="1591634" y="1926536"/>
                    <a:pt x="1585549" y="1931695"/>
                  </a:cubicBezTo>
                  <a:cubicBezTo>
                    <a:pt x="1579430" y="1936855"/>
                    <a:pt x="1573874" y="1942874"/>
                    <a:pt x="1567524" y="1948100"/>
                  </a:cubicBezTo>
                  <a:cubicBezTo>
                    <a:pt x="1561306" y="1953325"/>
                    <a:pt x="1553567" y="1957525"/>
                    <a:pt x="1545299" y="1957195"/>
                  </a:cubicBezTo>
                  <a:cubicBezTo>
                    <a:pt x="1553567" y="1956996"/>
                    <a:pt x="1560810" y="1952531"/>
                    <a:pt x="1566631" y="1947041"/>
                  </a:cubicBezTo>
                  <a:cubicBezTo>
                    <a:pt x="1572551" y="1941584"/>
                    <a:pt x="1577710" y="1935334"/>
                    <a:pt x="1583697" y="1929645"/>
                  </a:cubicBezTo>
                  <a:cubicBezTo>
                    <a:pt x="1589617" y="1924023"/>
                    <a:pt x="1596860" y="1918830"/>
                    <a:pt x="1605459" y="1917276"/>
                  </a:cubicBezTo>
                  <a:cubicBezTo>
                    <a:pt x="1613958" y="1915589"/>
                    <a:pt x="1622557" y="1916879"/>
                    <a:pt x="1630627" y="1918863"/>
                  </a:cubicBezTo>
                  <a:cubicBezTo>
                    <a:pt x="1638697" y="1920815"/>
                    <a:pt x="1646403" y="1923692"/>
                    <a:pt x="1654043" y="1925709"/>
                  </a:cubicBezTo>
                  <a:cubicBezTo>
                    <a:pt x="1661815" y="1927793"/>
                    <a:pt x="1669686" y="1929546"/>
                    <a:pt x="1677558" y="1931034"/>
                  </a:cubicBezTo>
                  <a:cubicBezTo>
                    <a:pt x="1685429" y="1932522"/>
                    <a:pt x="1693366" y="1933713"/>
                    <a:pt x="1701172" y="1934242"/>
                  </a:cubicBezTo>
                  <a:cubicBezTo>
                    <a:pt x="1705074" y="1934540"/>
                    <a:pt x="1708944" y="1934540"/>
                    <a:pt x="1712615" y="1934275"/>
                  </a:cubicBezTo>
                  <a:cubicBezTo>
                    <a:pt x="1716121" y="1933978"/>
                    <a:pt x="1719957" y="1933250"/>
                    <a:pt x="1721512" y="1932026"/>
                  </a:cubicBezTo>
                  <a:lnTo>
                    <a:pt x="1721710" y="1932357"/>
                  </a:lnTo>
                  <a:cubicBezTo>
                    <a:pt x="1729019" y="1929116"/>
                    <a:pt x="1736031" y="1925610"/>
                    <a:pt x="1742248" y="1921211"/>
                  </a:cubicBezTo>
                  <a:cubicBezTo>
                    <a:pt x="1748499" y="1916846"/>
                    <a:pt x="1753460" y="1911753"/>
                    <a:pt x="1757495" y="1905403"/>
                  </a:cubicBezTo>
                  <a:cubicBezTo>
                    <a:pt x="1761662" y="1899086"/>
                    <a:pt x="1765135" y="1891843"/>
                    <a:pt x="1769633" y="1884534"/>
                  </a:cubicBezTo>
                  <a:cubicBezTo>
                    <a:pt x="1778794" y="1869618"/>
                    <a:pt x="1792651" y="1857579"/>
                    <a:pt x="1807898" y="1849410"/>
                  </a:cubicBezTo>
                  <a:cubicBezTo>
                    <a:pt x="1819606" y="1843292"/>
                    <a:pt x="1831744" y="1838959"/>
                    <a:pt x="1844080" y="1835718"/>
                  </a:cubicBezTo>
                  <a:lnTo>
                    <a:pt x="1844741" y="1834825"/>
                  </a:lnTo>
                  <a:lnTo>
                    <a:pt x="1845436" y="1835420"/>
                  </a:lnTo>
                  <a:cubicBezTo>
                    <a:pt x="1856780" y="1832543"/>
                    <a:pt x="1868322" y="1830592"/>
                    <a:pt x="1879799" y="1829103"/>
                  </a:cubicBezTo>
                  <a:cubicBezTo>
                    <a:pt x="1878277" y="1827648"/>
                    <a:pt x="1876723" y="1826259"/>
                    <a:pt x="1875268" y="1824771"/>
                  </a:cubicBezTo>
                  <a:cubicBezTo>
                    <a:pt x="1854795" y="1803472"/>
                    <a:pt x="1838821" y="1772979"/>
                    <a:pt x="1809684" y="1768018"/>
                  </a:cubicBezTo>
                  <a:cubicBezTo>
                    <a:pt x="1796422" y="1765736"/>
                    <a:pt x="1783358" y="1769506"/>
                    <a:pt x="1770195" y="1773243"/>
                  </a:cubicBezTo>
                  <a:cubicBezTo>
                    <a:pt x="1759545" y="1776319"/>
                    <a:pt x="1748830" y="1779362"/>
                    <a:pt x="1737883" y="1779196"/>
                  </a:cubicBezTo>
                  <a:cubicBezTo>
                    <a:pt x="1660492" y="1777973"/>
                    <a:pt x="1645212" y="1631294"/>
                    <a:pt x="1553898" y="1659704"/>
                  </a:cubicBezTo>
                  <a:cubicBezTo>
                    <a:pt x="1535113" y="1665525"/>
                    <a:pt x="1519535" y="1678555"/>
                    <a:pt x="1508092" y="1694530"/>
                  </a:cubicBezTo>
                  <a:cubicBezTo>
                    <a:pt x="1446841" y="1780222"/>
                    <a:pt x="1365415" y="1856620"/>
                    <a:pt x="1267487" y="1895977"/>
                  </a:cubicBezTo>
                  <a:cubicBezTo>
                    <a:pt x="1256969" y="1937682"/>
                    <a:pt x="1245791" y="1980346"/>
                    <a:pt x="1231437" y="2018512"/>
                  </a:cubicBezTo>
                  <a:cubicBezTo>
                    <a:pt x="1223797" y="2038852"/>
                    <a:pt x="1213412" y="2058133"/>
                    <a:pt x="1204416" y="2077911"/>
                  </a:cubicBezTo>
                  <a:cubicBezTo>
                    <a:pt x="1204350" y="2080788"/>
                    <a:pt x="1204549" y="2083732"/>
                    <a:pt x="1205144" y="2086675"/>
                  </a:cubicBezTo>
                  <a:cubicBezTo>
                    <a:pt x="1207128" y="2096465"/>
                    <a:pt x="1212056" y="2106023"/>
                    <a:pt x="1218902" y="2113762"/>
                  </a:cubicBezTo>
                  <a:cubicBezTo>
                    <a:pt x="1233058" y="2129472"/>
                    <a:pt x="1254224" y="2138732"/>
                    <a:pt x="1274300" y="2149315"/>
                  </a:cubicBezTo>
                  <a:cubicBezTo>
                    <a:pt x="1294706" y="2159932"/>
                    <a:pt x="1313623" y="2173426"/>
                    <a:pt x="1330226" y="2189135"/>
                  </a:cubicBezTo>
                  <a:cubicBezTo>
                    <a:pt x="1338362" y="2197006"/>
                    <a:pt x="1346795" y="2205142"/>
                    <a:pt x="1352285" y="2215428"/>
                  </a:cubicBezTo>
                  <a:cubicBezTo>
                    <a:pt x="1355031" y="2220455"/>
                    <a:pt x="1357213" y="2225945"/>
                    <a:pt x="1357776" y="2231667"/>
                  </a:cubicBezTo>
                  <a:cubicBezTo>
                    <a:pt x="1358536" y="2237389"/>
                    <a:pt x="1356982" y="2243375"/>
                    <a:pt x="1353641" y="2247972"/>
                  </a:cubicBezTo>
                  <a:cubicBezTo>
                    <a:pt x="1360256" y="2238050"/>
                    <a:pt x="1356552" y="2225482"/>
                    <a:pt x="1350632" y="2216387"/>
                  </a:cubicBezTo>
                  <a:cubicBezTo>
                    <a:pt x="1344778" y="2206796"/>
                    <a:pt x="1336179" y="2199355"/>
                    <a:pt x="1327679" y="2192012"/>
                  </a:cubicBezTo>
                  <a:cubicBezTo>
                    <a:pt x="1310448" y="2177460"/>
                    <a:pt x="1291332" y="2165422"/>
                    <a:pt x="1270893" y="2156228"/>
                  </a:cubicBezTo>
                  <a:cubicBezTo>
                    <a:pt x="1250619" y="2146802"/>
                    <a:pt x="1228229" y="2138997"/>
                    <a:pt x="1210502" y="2121699"/>
                  </a:cubicBezTo>
                  <a:cubicBezTo>
                    <a:pt x="1204218" y="2115316"/>
                    <a:pt x="1199092" y="2107809"/>
                    <a:pt x="1195454" y="2099474"/>
                  </a:cubicBezTo>
                  <a:cubicBezTo>
                    <a:pt x="1193899" y="2103708"/>
                    <a:pt x="1192477" y="2108007"/>
                    <a:pt x="1191187" y="2112340"/>
                  </a:cubicBezTo>
                  <a:cubicBezTo>
                    <a:pt x="1169161" y="2188507"/>
                    <a:pt x="1200349" y="2268808"/>
                    <a:pt x="1231007" y="2341899"/>
                  </a:cubicBezTo>
                  <a:cubicBezTo>
                    <a:pt x="1166085" y="2283393"/>
                    <a:pt x="1144389" y="2188341"/>
                    <a:pt x="1154013" y="2101492"/>
                  </a:cubicBezTo>
                  <a:cubicBezTo>
                    <a:pt x="1155965" y="2084029"/>
                    <a:pt x="1158941" y="2064417"/>
                    <a:pt x="1163108" y="2043846"/>
                  </a:cubicBezTo>
                  <a:cubicBezTo>
                    <a:pt x="1154113" y="2048840"/>
                    <a:pt x="1145282" y="2053999"/>
                    <a:pt x="1136782" y="2059588"/>
                  </a:cubicBezTo>
                  <a:lnTo>
                    <a:pt x="1136055" y="2060085"/>
                  </a:lnTo>
                  <a:cubicBezTo>
                    <a:pt x="1134963" y="2063921"/>
                    <a:pt x="1133971" y="2068320"/>
                    <a:pt x="1133045" y="2072553"/>
                  </a:cubicBezTo>
                  <a:cubicBezTo>
                    <a:pt x="1131722" y="2078638"/>
                    <a:pt x="1130565" y="2084889"/>
                    <a:pt x="1129440" y="2091173"/>
                  </a:cubicBezTo>
                  <a:cubicBezTo>
                    <a:pt x="1127191" y="2103774"/>
                    <a:pt x="1125207" y="2116507"/>
                    <a:pt x="1123322" y="2129306"/>
                  </a:cubicBezTo>
                  <a:lnTo>
                    <a:pt x="1117898" y="2167274"/>
                  </a:lnTo>
                  <a:cubicBezTo>
                    <a:pt x="1117236" y="2173161"/>
                    <a:pt x="1117137" y="2177956"/>
                    <a:pt x="1118361" y="2183347"/>
                  </a:cubicBezTo>
                  <a:cubicBezTo>
                    <a:pt x="1119518" y="2188639"/>
                    <a:pt x="1121734" y="2194427"/>
                    <a:pt x="1123685" y="2200843"/>
                  </a:cubicBezTo>
                  <a:cubicBezTo>
                    <a:pt x="1127489" y="2209574"/>
                    <a:pt x="1134699" y="2218372"/>
                    <a:pt x="1142008" y="2226574"/>
                  </a:cubicBezTo>
                  <a:cubicBezTo>
                    <a:pt x="1150640" y="2236231"/>
                    <a:pt x="1159966" y="2245624"/>
                    <a:pt x="1168400" y="2255942"/>
                  </a:cubicBezTo>
                  <a:cubicBezTo>
                    <a:pt x="1176635" y="2266063"/>
                    <a:pt x="1185003" y="2278035"/>
                    <a:pt x="1185234" y="2291661"/>
                  </a:cubicBezTo>
                  <a:cubicBezTo>
                    <a:pt x="1186160" y="2304659"/>
                    <a:pt x="1182721" y="2318417"/>
                    <a:pt x="1189434" y="2330191"/>
                  </a:cubicBezTo>
                  <a:cubicBezTo>
                    <a:pt x="1182291" y="2318649"/>
                    <a:pt x="1185234" y="2304460"/>
                    <a:pt x="1183845" y="2291793"/>
                  </a:cubicBezTo>
                  <a:cubicBezTo>
                    <a:pt x="1182754" y="2278597"/>
                    <a:pt x="1173129" y="2268742"/>
                    <a:pt x="1164167" y="2259845"/>
                  </a:cubicBezTo>
                  <a:cubicBezTo>
                    <a:pt x="1154840" y="2250915"/>
                    <a:pt x="1144588" y="2242879"/>
                    <a:pt x="1134600" y="2234114"/>
                  </a:cubicBezTo>
                  <a:cubicBezTo>
                    <a:pt x="1132781" y="2232461"/>
                    <a:pt x="1130962" y="2230840"/>
                    <a:pt x="1129143" y="2229186"/>
                  </a:cubicBezTo>
                  <a:cubicBezTo>
                    <a:pt x="1130895" y="2246748"/>
                    <a:pt x="1129969" y="2264178"/>
                    <a:pt x="1128613" y="2281177"/>
                  </a:cubicBezTo>
                  <a:lnTo>
                    <a:pt x="1127787" y="2290901"/>
                  </a:lnTo>
                  <a:cubicBezTo>
                    <a:pt x="1127588" y="2294076"/>
                    <a:pt x="1127026" y="2297879"/>
                    <a:pt x="1126166" y="2300889"/>
                  </a:cubicBezTo>
                  <a:cubicBezTo>
                    <a:pt x="1124545" y="2307272"/>
                    <a:pt x="1122495" y="2313489"/>
                    <a:pt x="1120279" y="2319608"/>
                  </a:cubicBezTo>
                  <a:cubicBezTo>
                    <a:pt x="1118063" y="2325759"/>
                    <a:pt x="1115649" y="2331812"/>
                    <a:pt x="1112970" y="2337765"/>
                  </a:cubicBezTo>
                  <a:cubicBezTo>
                    <a:pt x="1110159" y="2343586"/>
                    <a:pt x="1107645" y="2349803"/>
                    <a:pt x="1102982" y="2354434"/>
                  </a:cubicBezTo>
                  <a:cubicBezTo>
                    <a:pt x="1107314" y="2349572"/>
                    <a:pt x="1109431" y="2343255"/>
                    <a:pt x="1111878" y="2337302"/>
                  </a:cubicBezTo>
                  <a:cubicBezTo>
                    <a:pt x="1114160" y="2331249"/>
                    <a:pt x="1116178" y="2325065"/>
                    <a:pt x="1117997" y="2318880"/>
                  </a:cubicBezTo>
                  <a:cubicBezTo>
                    <a:pt x="1119816" y="2312662"/>
                    <a:pt x="1121470" y="2306412"/>
                    <a:pt x="1122660" y="2300128"/>
                  </a:cubicBezTo>
                  <a:cubicBezTo>
                    <a:pt x="1124215" y="2293976"/>
                    <a:pt x="1123090" y="2287659"/>
                    <a:pt x="1122958" y="2281078"/>
                  </a:cubicBezTo>
                  <a:cubicBezTo>
                    <a:pt x="1121701" y="2255281"/>
                    <a:pt x="1119022" y="2229286"/>
                    <a:pt x="1108935" y="2206995"/>
                  </a:cubicBezTo>
                  <a:cubicBezTo>
                    <a:pt x="1106488" y="2201471"/>
                    <a:pt x="1103246" y="2195684"/>
                    <a:pt x="1100667" y="2188705"/>
                  </a:cubicBezTo>
                  <a:cubicBezTo>
                    <a:pt x="1097922" y="2181694"/>
                    <a:pt x="1096830" y="2173359"/>
                    <a:pt x="1096830" y="2166282"/>
                  </a:cubicBezTo>
                  <a:cubicBezTo>
                    <a:pt x="1096731" y="2158940"/>
                    <a:pt x="1097293" y="2152821"/>
                    <a:pt x="1097657" y="2146240"/>
                  </a:cubicBezTo>
                  <a:lnTo>
                    <a:pt x="1098881" y="2126693"/>
                  </a:lnTo>
                  <a:cubicBezTo>
                    <a:pt x="1099741" y="2113663"/>
                    <a:pt x="1100733" y="2100599"/>
                    <a:pt x="1101990" y="2087469"/>
                  </a:cubicBezTo>
                  <a:lnTo>
                    <a:pt x="1102122" y="2086311"/>
                  </a:lnTo>
                  <a:cubicBezTo>
                    <a:pt x="1097161" y="2090909"/>
                    <a:pt x="1092399" y="2095671"/>
                    <a:pt x="1088033" y="2100764"/>
                  </a:cubicBezTo>
                  <a:cubicBezTo>
                    <a:pt x="1074539" y="2116739"/>
                    <a:pt x="1064783" y="2135359"/>
                    <a:pt x="1061112" y="2155930"/>
                  </a:cubicBezTo>
                  <a:cubicBezTo>
                    <a:pt x="1059193" y="2166348"/>
                    <a:pt x="1058333" y="2177758"/>
                    <a:pt x="1055919" y="2189532"/>
                  </a:cubicBezTo>
                  <a:cubicBezTo>
                    <a:pt x="1053637" y="2201405"/>
                    <a:pt x="1048643" y="2213477"/>
                    <a:pt x="1041929" y="2223399"/>
                  </a:cubicBezTo>
                  <a:cubicBezTo>
                    <a:pt x="1035745" y="2232758"/>
                    <a:pt x="1028535" y="2240894"/>
                    <a:pt x="1021060" y="2248534"/>
                  </a:cubicBezTo>
                  <a:lnTo>
                    <a:pt x="1022019" y="2249129"/>
                  </a:lnTo>
                  <a:cubicBezTo>
                    <a:pt x="1018249" y="2254520"/>
                    <a:pt x="1013983" y="2257331"/>
                    <a:pt x="1009782" y="2259647"/>
                  </a:cubicBezTo>
                  <a:cubicBezTo>
                    <a:pt x="1004755" y="2264442"/>
                    <a:pt x="999761" y="2269172"/>
                    <a:pt x="994933" y="2273934"/>
                  </a:cubicBezTo>
                  <a:cubicBezTo>
                    <a:pt x="986962" y="2281706"/>
                    <a:pt x="979355" y="2289677"/>
                    <a:pt x="973038" y="2298474"/>
                  </a:cubicBezTo>
                  <a:cubicBezTo>
                    <a:pt x="969830" y="2302873"/>
                    <a:pt x="967449" y="2306974"/>
                    <a:pt x="967416" y="2311207"/>
                  </a:cubicBezTo>
                  <a:cubicBezTo>
                    <a:pt x="967317" y="2315639"/>
                    <a:pt x="969268" y="2320765"/>
                    <a:pt x="971385" y="2325792"/>
                  </a:cubicBezTo>
                  <a:cubicBezTo>
                    <a:pt x="975585" y="2335880"/>
                    <a:pt x="981505" y="2345802"/>
                    <a:pt x="984845" y="2357112"/>
                  </a:cubicBezTo>
                  <a:cubicBezTo>
                    <a:pt x="988483" y="2368357"/>
                    <a:pt x="987557" y="2381256"/>
                    <a:pt x="982696" y="2391707"/>
                  </a:cubicBezTo>
                  <a:cubicBezTo>
                    <a:pt x="978198" y="2402422"/>
                    <a:pt x="971484" y="2411617"/>
                    <a:pt x="965729" y="2421208"/>
                  </a:cubicBezTo>
                  <a:cubicBezTo>
                    <a:pt x="959875" y="2430733"/>
                    <a:pt x="954782" y="2441018"/>
                    <a:pt x="954021" y="2452396"/>
                  </a:cubicBezTo>
                  <a:cubicBezTo>
                    <a:pt x="954121" y="2441018"/>
                    <a:pt x="958718" y="2430137"/>
                    <a:pt x="964042" y="2420249"/>
                  </a:cubicBezTo>
                  <a:cubicBezTo>
                    <a:pt x="969334" y="2410261"/>
                    <a:pt x="975453" y="2400703"/>
                    <a:pt x="979124" y="2390318"/>
                  </a:cubicBezTo>
                  <a:cubicBezTo>
                    <a:pt x="983092" y="2380032"/>
                    <a:pt x="983192" y="2368986"/>
                    <a:pt x="979355" y="2358898"/>
                  </a:cubicBezTo>
                  <a:cubicBezTo>
                    <a:pt x="975717" y="2348712"/>
                    <a:pt x="969466" y="2339385"/>
                    <a:pt x="964373" y="2328967"/>
                  </a:cubicBezTo>
                  <a:cubicBezTo>
                    <a:pt x="961959" y="2323808"/>
                    <a:pt x="959181" y="2318351"/>
                    <a:pt x="958784" y="2311373"/>
                  </a:cubicBezTo>
                  <a:cubicBezTo>
                    <a:pt x="958420" y="2304130"/>
                    <a:pt x="961992" y="2297879"/>
                    <a:pt x="965068" y="2293083"/>
                  </a:cubicBezTo>
                  <a:cubicBezTo>
                    <a:pt x="970392" y="2284749"/>
                    <a:pt x="976643" y="2277241"/>
                    <a:pt x="983059" y="2270031"/>
                  </a:cubicBezTo>
                  <a:cubicBezTo>
                    <a:pt x="973799" y="2272677"/>
                    <a:pt x="964539" y="2274893"/>
                    <a:pt x="955245" y="2276712"/>
                  </a:cubicBezTo>
                  <a:cubicBezTo>
                    <a:pt x="943967" y="2278862"/>
                    <a:pt x="932656" y="2280582"/>
                    <a:pt x="921279" y="2281905"/>
                  </a:cubicBezTo>
                  <a:cubicBezTo>
                    <a:pt x="909770" y="2283261"/>
                    <a:pt x="898492" y="2283426"/>
                    <a:pt x="887545" y="2284914"/>
                  </a:cubicBezTo>
                  <a:cubicBezTo>
                    <a:pt x="876664" y="2286370"/>
                    <a:pt x="865882" y="2288982"/>
                    <a:pt x="856853" y="2294737"/>
                  </a:cubicBezTo>
                  <a:cubicBezTo>
                    <a:pt x="847758" y="2300392"/>
                    <a:pt x="841540" y="2309785"/>
                    <a:pt x="836844" y="2319806"/>
                  </a:cubicBezTo>
                  <a:cubicBezTo>
                    <a:pt x="832115" y="2329927"/>
                    <a:pt x="828576" y="2340774"/>
                    <a:pt x="823615" y="2351027"/>
                  </a:cubicBezTo>
                  <a:cubicBezTo>
                    <a:pt x="821068" y="2356153"/>
                    <a:pt x="818224" y="2361147"/>
                    <a:pt x="814454" y="2365480"/>
                  </a:cubicBezTo>
                  <a:cubicBezTo>
                    <a:pt x="810650" y="2369746"/>
                    <a:pt x="805987" y="2373219"/>
                    <a:pt x="800795" y="2375501"/>
                  </a:cubicBezTo>
                  <a:cubicBezTo>
                    <a:pt x="805855" y="2372888"/>
                    <a:pt x="810220" y="2369250"/>
                    <a:pt x="813726" y="2364852"/>
                  </a:cubicBezTo>
                  <a:cubicBezTo>
                    <a:pt x="817133" y="2360420"/>
                    <a:pt x="819646" y="2355360"/>
                    <a:pt x="821862" y="2350233"/>
                  </a:cubicBezTo>
                  <a:cubicBezTo>
                    <a:pt x="826161" y="2339881"/>
                    <a:pt x="829072" y="2328934"/>
                    <a:pt x="833305" y="2318285"/>
                  </a:cubicBezTo>
                  <a:cubicBezTo>
                    <a:pt x="837506" y="2307768"/>
                    <a:pt x="843657" y="2296953"/>
                    <a:pt x="853579" y="2290008"/>
                  </a:cubicBezTo>
                  <a:cubicBezTo>
                    <a:pt x="863369" y="2282963"/>
                    <a:pt x="875010" y="2279523"/>
                    <a:pt x="886321" y="2277341"/>
                  </a:cubicBezTo>
                  <a:cubicBezTo>
                    <a:pt x="897731" y="2275125"/>
                    <a:pt x="909108" y="2274298"/>
                    <a:pt x="919956" y="2272380"/>
                  </a:cubicBezTo>
                  <a:cubicBezTo>
                    <a:pt x="930936" y="2270461"/>
                    <a:pt x="941917" y="2268146"/>
                    <a:pt x="952732" y="2265434"/>
                  </a:cubicBezTo>
                  <a:cubicBezTo>
                    <a:pt x="963546" y="2262689"/>
                    <a:pt x="974262" y="2259580"/>
                    <a:pt x="984448" y="2255711"/>
                  </a:cubicBezTo>
                  <a:cubicBezTo>
                    <a:pt x="989575" y="2253826"/>
                    <a:pt x="994470" y="2251577"/>
                    <a:pt x="999001" y="2249129"/>
                  </a:cubicBezTo>
                  <a:cubicBezTo>
                    <a:pt x="1003201" y="2246682"/>
                    <a:pt x="1007666" y="2243540"/>
                    <a:pt x="1008922" y="2241093"/>
                  </a:cubicBezTo>
                  <a:lnTo>
                    <a:pt x="1009352" y="2241357"/>
                  </a:lnTo>
                  <a:cubicBezTo>
                    <a:pt x="1016728" y="2233056"/>
                    <a:pt x="1023508" y="2224523"/>
                    <a:pt x="1028832" y="2215362"/>
                  </a:cubicBezTo>
                  <a:cubicBezTo>
                    <a:pt x="1034190" y="2206201"/>
                    <a:pt x="1037464" y="2196841"/>
                    <a:pt x="1038886" y="2186489"/>
                  </a:cubicBezTo>
                  <a:cubicBezTo>
                    <a:pt x="1040441" y="2176071"/>
                    <a:pt x="1040639" y="2164893"/>
                    <a:pt x="1042095" y="2153053"/>
                  </a:cubicBezTo>
                  <a:cubicBezTo>
                    <a:pt x="1044939" y="2128843"/>
                    <a:pt x="1055456" y="2105593"/>
                    <a:pt x="1069975" y="2086378"/>
                  </a:cubicBezTo>
                  <a:cubicBezTo>
                    <a:pt x="1081054" y="2071859"/>
                    <a:pt x="1093953" y="2059258"/>
                    <a:pt x="1107744" y="2048046"/>
                  </a:cubicBezTo>
                  <a:lnTo>
                    <a:pt x="1108075" y="2046459"/>
                  </a:lnTo>
                  <a:lnTo>
                    <a:pt x="1109266" y="2046822"/>
                  </a:lnTo>
                  <a:cubicBezTo>
                    <a:pt x="1113301" y="2043614"/>
                    <a:pt x="1117335" y="2040472"/>
                    <a:pt x="1121437" y="2037496"/>
                  </a:cubicBezTo>
                  <a:cubicBezTo>
                    <a:pt x="1137841" y="2025325"/>
                    <a:pt x="1155072" y="2014808"/>
                    <a:pt x="1172303" y="2004687"/>
                  </a:cubicBezTo>
                  <a:cubicBezTo>
                    <a:pt x="1180472" y="1974227"/>
                    <a:pt x="1191320" y="1943238"/>
                    <a:pt x="1205376" y="1915060"/>
                  </a:cubicBezTo>
                  <a:cubicBezTo>
                    <a:pt x="1111978" y="1934837"/>
                    <a:pt x="1009352" y="1917673"/>
                    <a:pt x="936956" y="1856190"/>
                  </a:cubicBezTo>
                  <a:cubicBezTo>
                    <a:pt x="1013916" y="1892405"/>
                    <a:pt x="1108108" y="1889428"/>
                    <a:pt x="1182688" y="1848484"/>
                  </a:cubicBezTo>
                  <a:cubicBezTo>
                    <a:pt x="1206831" y="1835222"/>
                    <a:pt x="1228659" y="1818057"/>
                    <a:pt x="1247577" y="1798081"/>
                  </a:cubicBezTo>
                  <a:cubicBezTo>
                    <a:pt x="1238349" y="1799205"/>
                    <a:pt x="1226807" y="1797849"/>
                    <a:pt x="1213644" y="1792723"/>
                  </a:cubicBezTo>
                  <a:cubicBezTo>
                    <a:pt x="1191551" y="1784091"/>
                    <a:pt x="1170120" y="1773872"/>
                    <a:pt x="1149549" y="1762131"/>
                  </a:cubicBezTo>
                  <a:cubicBezTo>
                    <a:pt x="1105595" y="1737061"/>
                    <a:pt x="1064220" y="1701872"/>
                    <a:pt x="1038423" y="1659208"/>
                  </a:cubicBezTo>
                  <a:lnTo>
                    <a:pt x="993643" y="1644556"/>
                  </a:lnTo>
                  <a:cubicBezTo>
                    <a:pt x="975552" y="1638504"/>
                    <a:pt x="957692" y="1633047"/>
                    <a:pt x="939403" y="1626532"/>
                  </a:cubicBezTo>
                  <a:cubicBezTo>
                    <a:pt x="930341" y="1623026"/>
                    <a:pt x="921081" y="1618164"/>
                    <a:pt x="914367" y="1610425"/>
                  </a:cubicBezTo>
                  <a:cubicBezTo>
                    <a:pt x="907719" y="1602785"/>
                    <a:pt x="903784" y="1593558"/>
                    <a:pt x="900939" y="1584430"/>
                  </a:cubicBezTo>
                  <a:cubicBezTo>
                    <a:pt x="895218" y="1566008"/>
                    <a:pt x="893498" y="1546561"/>
                    <a:pt x="895846" y="1527710"/>
                  </a:cubicBezTo>
                  <a:cubicBezTo>
                    <a:pt x="894788" y="1546694"/>
                    <a:pt x="897831" y="1565711"/>
                    <a:pt x="904544" y="1583140"/>
                  </a:cubicBezTo>
                  <a:cubicBezTo>
                    <a:pt x="907918" y="1591838"/>
                    <a:pt x="912283" y="1600173"/>
                    <a:pt x="918600" y="1606523"/>
                  </a:cubicBezTo>
                  <a:cubicBezTo>
                    <a:pt x="924884" y="1612806"/>
                    <a:pt x="933185" y="1616544"/>
                    <a:pt x="941950" y="1619289"/>
                  </a:cubicBezTo>
                  <a:cubicBezTo>
                    <a:pt x="959809" y="1624283"/>
                    <a:pt x="978595" y="1628715"/>
                    <a:pt x="996884" y="1633444"/>
                  </a:cubicBezTo>
                  <a:lnTo>
                    <a:pt x="1028998" y="1641646"/>
                  </a:lnTo>
                  <a:cubicBezTo>
                    <a:pt x="1019407" y="1621670"/>
                    <a:pt x="1013189" y="1600305"/>
                    <a:pt x="1011767" y="1577716"/>
                  </a:cubicBezTo>
                  <a:cubicBezTo>
                    <a:pt x="1051983" y="1644490"/>
                    <a:pt x="1104503" y="1711794"/>
                    <a:pt x="1179976" y="1731307"/>
                  </a:cubicBezTo>
                  <a:cubicBezTo>
                    <a:pt x="1199522" y="1736367"/>
                    <a:pt x="1220060" y="1738020"/>
                    <a:pt x="1238515" y="1746190"/>
                  </a:cubicBezTo>
                  <a:cubicBezTo>
                    <a:pt x="1256374" y="1754061"/>
                    <a:pt x="1265965" y="1763586"/>
                    <a:pt x="1269173" y="1772317"/>
                  </a:cubicBezTo>
                  <a:cubicBezTo>
                    <a:pt x="1296723" y="1735143"/>
                    <a:pt x="1315178" y="1691222"/>
                    <a:pt x="1321032" y="1645317"/>
                  </a:cubicBezTo>
                  <a:cubicBezTo>
                    <a:pt x="1323049" y="1629541"/>
                    <a:pt x="1323876" y="1612906"/>
                    <a:pt x="1332309" y="1599445"/>
                  </a:cubicBezTo>
                  <a:cubicBezTo>
                    <a:pt x="1342760" y="1582677"/>
                    <a:pt x="1362538" y="1574541"/>
                    <a:pt x="1381390" y="1568720"/>
                  </a:cubicBezTo>
                  <a:cubicBezTo>
                    <a:pt x="1504652" y="1530719"/>
                    <a:pt x="1644716" y="1551555"/>
                    <a:pt x="1751575" y="1623754"/>
                  </a:cubicBezTo>
                  <a:cubicBezTo>
                    <a:pt x="1785408" y="1646640"/>
                    <a:pt x="1818911" y="1675083"/>
                    <a:pt x="1853803" y="1697605"/>
                  </a:cubicBezTo>
                  <a:cubicBezTo>
                    <a:pt x="1856085" y="1696911"/>
                    <a:pt x="1858367" y="1696183"/>
                    <a:pt x="1860583" y="1695390"/>
                  </a:cubicBezTo>
                  <a:cubicBezTo>
                    <a:pt x="1871563" y="1692049"/>
                    <a:pt x="1880063" y="1684409"/>
                    <a:pt x="1887405" y="1676108"/>
                  </a:cubicBezTo>
                  <a:cubicBezTo>
                    <a:pt x="1894648" y="1667608"/>
                    <a:pt x="1900734" y="1658149"/>
                    <a:pt x="1906257" y="1648360"/>
                  </a:cubicBezTo>
                  <a:cubicBezTo>
                    <a:pt x="1917435" y="1628748"/>
                    <a:pt x="1926630" y="1607945"/>
                    <a:pt x="1937180" y="1587274"/>
                  </a:cubicBezTo>
                  <a:cubicBezTo>
                    <a:pt x="1939098" y="1583504"/>
                    <a:pt x="1941116" y="1579767"/>
                    <a:pt x="1943166" y="1575996"/>
                  </a:cubicBezTo>
                  <a:cubicBezTo>
                    <a:pt x="1914161" y="1586447"/>
                    <a:pt x="1884230" y="1592367"/>
                    <a:pt x="1854928" y="1597328"/>
                  </a:cubicBezTo>
                  <a:lnTo>
                    <a:pt x="1838060" y="1600073"/>
                  </a:lnTo>
                  <a:lnTo>
                    <a:pt x="1833860" y="1600735"/>
                  </a:lnTo>
                  <a:cubicBezTo>
                    <a:pt x="1832240" y="1601032"/>
                    <a:pt x="1830751" y="1601198"/>
                    <a:pt x="1829230" y="1601330"/>
                  </a:cubicBezTo>
                  <a:cubicBezTo>
                    <a:pt x="1826287" y="1601595"/>
                    <a:pt x="1823376" y="1601595"/>
                    <a:pt x="1820466" y="1601628"/>
                  </a:cubicBezTo>
                  <a:cubicBezTo>
                    <a:pt x="1808956" y="1601595"/>
                    <a:pt x="1797579" y="1600735"/>
                    <a:pt x="1786235" y="1599676"/>
                  </a:cubicBezTo>
                  <a:cubicBezTo>
                    <a:pt x="1774924" y="1598519"/>
                    <a:pt x="1763613" y="1597064"/>
                    <a:pt x="1752402" y="1595079"/>
                  </a:cubicBezTo>
                  <a:cubicBezTo>
                    <a:pt x="1746812" y="1594087"/>
                    <a:pt x="1741223" y="1592930"/>
                    <a:pt x="1735700" y="1591507"/>
                  </a:cubicBezTo>
                  <a:cubicBezTo>
                    <a:pt x="1730276" y="1589986"/>
                    <a:pt x="1724620" y="1588531"/>
                    <a:pt x="1719924" y="1585290"/>
                  </a:cubicBezTo>
                  <a:cubicBezTo>
                    <a:pt x="1724786" y="1588233"/>
                    <a:pt x="1730441" y="1589325"/>
                    <a:pt x="1735931" y="1590482"/>
                  </a:cubicBezTo>
                  <a:cubicBezTo>
                    <a:pt x="1741488" y="1591607"/>
                    <a:pt x="1747110" y="1592367"/>
                    <a:pt x="1752699" y="1593029"/>
                  </a:cubicBezTo>
                  <a:cubicBezTo>
                    <a:pt x="1763944" y="1594319"/>
                    <a:pt x="1775255" y="1595079"/>
                    <a:pt x="1786533" y="1595509"/>
                  </a:cubicBezTo>
                  <a:cubicBezTo>
                    <a:pt x="1797811" y="1595873"/>
                    <a:pt x="1809155" y="1596005"/>
                    <a:pt x="1820300" y="1595377"/>
                  </a:cubicBezTo>
                  <a:cubicBezTo>
                    <a:pt x="1823078" y="1595179"/>
                    <a:pt x="1825857" y="1594980"/>
                    <a:pt x="1828502" y="1594616"/>
                  </a:cubicBezTo>
                  <a:cubicBezTo>
                    <a:pt x="1829825" y="1594418"/>
                    <a:pt x="1831115" y="1594153"/>
                    <a:pt x="1832273" y="1593889"/>
                  </a:cubicBezTo>
                  <a:lnTo>
                    <a:pt x="1836374" y="1592665"/>
                  </a:lnTo>
                  <a:lnTo>
                    <a:pt x="1852679" y="1587737"/>
                  </a:lnTo>
                  <a:cubicBezTo>
                    <a:pt x="1895806" y="1574574"/>
                    <a:pt x="1938701" y="1558898"/>
                    <a:pt x="1972105" y="1532274"/>
                  </a:cubicBezTo>
                  <a:cubicBezTo>
                    <a:pt x="1980439" y="1525759"/>
                    <a:pt x="1988840" y="1517788"/>
                    <a:pt x="1999522" y="1510413"/>
                  </a:cubicBezTo>
                  <a:cubicBezTo>
                    <a:pt x="2004814" y="1506775"/>
                    <a:pt x="2010966" y="1503269"/>
                    <a:pt x="2017283" y="1500623"/>
                  </a:cubicBezTo>
                  <a:cubicBezTo>
                    <a:pt x="2023533" y="1497977"/>
                    <a:pt x="2029784" y="1495993"/>
                    <a:pt x="2035903" y="1494372"/>
                  </a:cubicBezTo>
                  <a:cubicBezTo>
                    <a:pt x="2048239" y="1491065"/>
                    <a:pt x="2058888" y="1489411"/>
                    <a:pt x="2070166" y="1487195"/>
                  </a:cubicBezTo>
                  <a:lnTo>
                    <a:pt x="2103801" y="1480879"/>
                  </a:lnTo>
                  <a:cubicBezTo>
                    <a:pt x="2126258" y="1476811"/>
                    <a:pt x="2148814" y="1472875"/>
                    <a:pt x="2171601" y="1469369"/>
                  </a:cubicBezTo>
                  <a:lnTo>
                    <a:pt x="2173817" y="1469072"/>
                  </a:lnTo>
                  <a:cubicBezTo>
                    <a:pt x="2163829" y="1462622"/>
                    <a:pt x="2153642" y="1456702"/>
                    <a:pt x="2143092" y="1451477"/>
                  </a:cubicBezTo>
                  <a:cubicBezTo>
                    <a:pt x="2114782" y="1437652"/>
                    <a:pt x="2084321" y="1429450"/>
                    <a:pt x="2053134" y="1429086"/>
                  </a:cubicBezTo>
                  <a:cubicBezTo>
                    <a:pt x="2043013" y="1433386"/>
                    <a:pt x="2032132" y="1436296"/>
                    <a:pt x="2021185" y="1434312"/>
                  </a:cubicBezTo>
                  <a:cubicBezTo>
                    <a:pt x="2017580" y="1433849"/>
                    <a:pt x="2013975" y="1433088"/>
                    <a:pt x="2010337" y="1432294"/>
                  </a:cubicBezTo>
                  <a:cubicBezTo>
                    <a:pt x="2000250" y="1433452"/>
                    <a:pt x="1989799" y="1434610"/>
                    <a:pt x="1978984" y="1435073"/>
                  </a:cubicBezTo>
                  <a:cubicBezTo>
                    <a:pt x="1957917" y="1436296"/>
                    <a:pt x="1935361" y="1432956"/>
                    <a:pt x="1915683" y="1425911"/>
                  </a:cubicBezTo>
                  <a:cubicBezTo>
                    <a:pt x="1897195" y="1419396"/>
                    <a:pt x="1880295" y="1410764"/>
                    <a:pt x="1864188" y="1401404"/>
                  </a:cubicBezTo>
                  <a:lnTo>
                    <a:pt x="1863593" y="1403223"/>
                  </a:lnTo>
                  <a:cubicBezTo>
                    <a:pt x="1860385" y="1401801"/>
                    <a:pt x="1857177" y="1400214"/>
                    <a:pt x="1854068" y="1398593"/>
                  </a:cubicBezTo>
                  <a:cubicBezTo>
                    <a:pt x="1851422" y="1396807"/>
                    <a:pt x="1849173" y="1394889"/>
                    <a:pt x="1846759" y="1393004"/>
                  </a:cubicBezTo>
                  <a:cubicBezTo>
                    <a:pt x="1844410" y="1391019"/>
                    <a:pt x="1842327" y="1389002"/>
                    <a:pt x="1840376" y="1386918"/>
                  </a:cubicBezTo>
                  <a:cubicBezTo>
                    <a:pt x="1830123" y="1380502"/>
                    <a:pt x="1820069" y="1374053"/>
                    <a:pt x="1809982" y="1367935"/>
                  </a:cubicBezTo>
                  <a:cubicBezTo>
                    <a:pt x="1793379" y="1357781"/>
                    <a:pt x="1776677" y="1348355"/>
                    <a:pt x="1759049" y="1341410"/>
                  </a:cubicBezTo>
                  <a:cubicBezTo>
                    <a:pt x="1750252" y="1337838"/>
                    <a:pt x="1742281" y="1335556"/>
                    <a:pt x="1735104" y="1337375"/>
                  </a:cubicBezTo>
                  <a:cubicBezTo>
                    <a:pt x="1727564" y="1339095"/>
                    <a:pt x="1719759" y="1344585"/>
                    <a:pt x="1712086" y="1350274"/>
                  </a:cubicBezTo>
                  <a:cubicBezTo>
                    <a:pt x="1696806" y="1361717"/>
                    <a:pt x="1682552" y="1375971"/>
                    <a:pt x="1664791" y="1386455"/>
                  </a:cubicBezTo>
                  <a:cubicBezTo>
                    <a:pt x="1647362" y="1397469"/>
                    <a:pt x="1625071" y="1401371"/>
                    <a:pt x="1605293" y="1397667"/>
                  </a:cubicBezTo>
                  <a:cubicBezTo>
                    <a:pt x="1585251" y="1394624"/>
                    <a:pt x="1566796" y="1387216"/>
                    <a:pt x="1548077" y="1381528"/>
                  </a:cubicBezTo>
                  <a:cubicBezTo>
                    <a:pt x="1529490" y="1375740"/>
                    <a:pt x="1509878" y="1371506"/>
                    <a:pt x="1490299" y="1375111"/>
                  </a:cubicBezTo>
                  <a:cubicBezTo>
                    <a:pt x="1509613" y="1370349"/>
                    <a:pt x="1529920" y="1373524"/>
                    <a:pt x="1548970" y="1378286"/>
                  </a:cubicBezTo>
                  <a:cubicBezTo>
                    <a:pt x="1568152" y="1382950"/>
                    <a:pt x="1586971" y="1389234"/>
                    <a:pt x="1606087" y="1390986"/>
                  </a:cubicBezTo>
                  <a:cubicBezTo>
                    <a:pt x="1625236" y="1393301"/>
                    <a:pt x="1644022" y="1388770"/>
                    <a:pt x="1659434" y="1377923"/>
                  </a:cubicBezTo>
                  <a:cubicBezTo>
                    <a:pt x="1675143" y="1367438"/>
                    <a:pt x="1688273" y="1352853"/>
                    <a:pt x="1703718" y="1339823"/>
                  </a:cubicBezTo>
                  <a:cubicBezTo>
                    <a:pt x="1711424" y="1333473"/>
                    <a:pt x="1719527" y="1326428"/>
                    <a:pt x="1731103" y="1322790"/>
                  </a:cubicBezTo>
                  <a:cubicBezTo>
                    <a:pt x="1743240" y="1319086"/>
                    <a:pt x="1755378" y="1322459"/>
                    <a:pt x="1764771" y="1325601"/>
                  </a:cubicBezTo>
                  <a:cubicBezTo>
                    <a:pt x="1780944" y="1330959"/>
                    <a:pt x="1796256" y="1338103"/>
                    <a:pt x="1811073" y="1345776"/>
                  </a:cubicBezTo>
                  <a:cubicBezTo>
                    <a:pt x="1802706" y="1331422"/>
                    <a:pt x="1795264" y="1316771"/>
                    <a:pt x="1788319" y="1301954"/>
                  </a:cubicBezTo>
                  <a:cubicBezTo>
                    <a:pt x="1779852" y="1283797"/>
                    <a:pt x="1772080" y="1265409"/>
                    <a:pt x="1765002" y="1246722"/>
                  </a:cubicBezTo>
                  <a:cubicBezTo>
                    <a:pt x="1757759" y="1227772"/>
                    <a:pt x="1752666" y="1208788"/>
                    <a:pt x="1745423" y="1190928"/>
                  </a:cubicBezTo>
                  <a:cubicBezTo>
                    <a:pt x="1738279" y="1173102"/>
                    <a:pt x="1729284" y="1155970"/>
                    <a:pt x="1715658" y="1143138"/>
                  </a:cubicBezTo>
                  <a:cubicBezTo>
                    <a:pt x="1702197" y="1130140"/>
                    <a:pt x="1683676" y="1123658"/>
                    <a:pt x="1664659" y="1120020"/>
                  </a:cubicBezTo>
                  <a:cubicBezTo>
                    <a:pt x="1645510" y="1116349"/>
                    <a:pt x="1625666" y="1114960"/>
                    <a:pt x="1606087" y="1110991"/>
                  </a:cubicBezTo>
                  <a:cubicBezTo>
                    <a:pt x="1596364" y="1108841"/>
                    <a:pt x="1586706" y="1106129"/>
                    <a:pt x="1577744" y="1101631"/>
                  </a:cubicBezTo>
                  <a:cubicBezTo>
                    <a:pt x="1568880" y="1097034"/>
                    <a:pt x="1561042" y="1090618"/>
                    <a:pt x="1554923" y="1082813"/>
                  </a:cubicBezTo>
                  <a:cubicBezTo>
                    <a:pt x="1561505" y="1090254"/>
                    <a:pt x="1569541" y="1096108"/>
                    <a:pt x="1578471" y="1100110"/>
                  </a:cubicBezTo>
                  <a:cubicBezTo>
                    <a:pt x="1587467" y="1104013"/>
                    <a:pt x="1597058" y="1106096"/>
                    <a:pt x="1606715" y="1107684"/>
                  </a:cubicBezTo>
                  <a:cubicBezTo>
                    <a:pt x="1626096" y="1110528"/>
                    <a:pt x="1645841" y="1110726"/>
                    <a:pt x="1665718" y="1113405"/>
                  </a:cubicBezTo>
                  <a:cubicBezTo>
                    <a:pt x="1685330" y="1115985"/>
                    <a:pt x="1706232" y="1121740"/>
                    <a:pt x="1722338" y="1135597"/>
                  </a:cubicBezTo>
                  <a:cubicBezTo>
                    <a:pt x="1738445" y="1149124"/>
                    <a:pt x="1749227" y="1167347"/>
                    <a:pt x="1757759" y="1185570"/>
                  </a:cubicBezTo>
                  <a:cubicBezTo>
                    <a:pt x="1766391" y="1203893"/>
                    <a:pt x="1772675" y="1222811"/>
                    <a:pt x="1780547" y="1240372"/>
                  </a:cubicBezTo>
                  <a:cubicBezTo>
                    <a:pt x="1788484" y="1258166"/>
                    <a:pt x="1797116" y="1275760"/>
                    <a:pt x="1806344" y="1292892"/>
                  </a:cubicBezTo>
                  <a:cubicBezTo>
                    <a:pt x="1815571" y="1310024"/>
                    <a:pt x="1825427" y="1326825"/>
                    <a:pt x="1836374" y="1342402"/>
                  </a:cubicBezTo>
                  <a:cubicBezTo>
                    <a:pt x="1841732" y="1350274"/>
                    <a:pt x="1847652" y="1357583"/>
                    <a:pt x="1853704" y="1364197"/>
                  </a:cubicBezTo>
                  <a:cubicBezTo>
                    <a:pt x="1859690" y="1370283"/>
                    <a:pt x="1866933" y="1376500"/>
                    <a:pt x="1871596" y="1377559"/>
                  </a:cubicBezTo>
                  <a:lnTo>
                    <a:pt x="1871332" y="1378419"/>
                  </a:lnTo>
                  <a:cubicBezTo>
                    <a:pt x="1888596" y="1387348"/>
                    <a:pt x="1905893" y="1395187"/>
                    <a:pt x="1923719" y="1400280"/>
                  </a:cubicBezTo>
                  <a:cubicBezTo>
                    <a:pt x="1941513" y="1405406"/>
                    <a:pt x="1958710" y="1406928"/>
                    <a:pt x="1976901" y="1404943"/>
                  </a:cubicBezTo>
                  <a:cubicBezTo>
                    <a:pt x="1995157" y="1403124"/>
                    <a:pt x="2014207" y="1398692"/>
                    <a:pt x="2034877" y="1396080"/>
                  </a:cubicBezTo>
                  <a:cubicBezTo>
                    <a:pt x="2053001" y="1393698"/>
                    <a:pt x="2071456" y="1393897"/>
                    <a:pt x="2089679" y="1396080"/>
                  </a:cubicBezTo>
                  <a:cubicBezTo>
                    <a:pt x="2091961" y="1394261"/>
                    <a:pt x="2094177" y="1392442"/>
                    <a:pt x="2096525" y="1390656"/>
                  </a:cubicBezTo>
                  <a:cubicBezTo>
                    <a:pt x="2098741" y="1389002"/>
                    <a:pt x="2100990" y="1387348"/>
                    <a:pt x="2103239" y="1385695"/>
                  </a:cubicBezTo>
                  <a:cubicBezTo>
                    <a:pt x="2083263" y="1383743"/>
                    <a:pt x="2064015" y="1378882"/>
                    <a:pt x="2045428" y="1373623"/>
                  </a:cubicBezTo>
                  <a:lnTo>
                    <a:pt x="2034745" y="1370514"/>
                  </a:lnTo>
                  <a:cubicBezTo>
                    <a:pt x="2031272" y="1369621"/>
                    <a:pt x="2027171" y="1368133"/>
                    <a:pt x="2023996" y="1366512"/>
                  </a:cubicBezTo>
                  <a:cubicBezTo>
                    <a:pt x="2017216" y="1363304"/>
                    <a:pt x="2010767" y="1359633"/>
                    <a:pt x="2004417" y="1355830"/>
                  </a:cubicBezTo>
                  <a:cubicBezTo>
                    <a:pt x="1998067" y="1351993"/>
                    <a:pt x="1991850" y="1347992"/>
                    <a:pt x="1985830" y="1343692"/>
                  </a:cubicBezTo>
                  <a:cubicBezTo>
                    <a:pt x="1979976" y="1339293"/>
                    <a:pt x="1973560" y="1335093"/>
                    <a:pt x="1969459" y="1328875"/>
                  </a:cubicBezTo>
                  <a:cubicBezTo>
                    <a:pt x="1973924" y="1334795"/>
                    <a:pt x="1980506" y="1338566"/>
                    <a:pt x="1986591" y="1342568"/>
                  </a:cubicBezTo>
                  <a:cubicBezTo>
                    <a:pt x="1992809" y="1346470"/>
                    <a:pt x="1999258" y="1350075"/>
                    <a:pt x="2005740" y="1353482"/>
                  </a:cubicBezTo>
                  <a:cubicBezTo>
                    <a:pt x="2012256" y="1356855"/>
                    <a:pt x="2018903" y="1360063"/>
                    <a:pt x="2025617" y="1362775"/>
                  </a:cubicBezTo>
                  <a:cubicBezTo>
                    <a:pt x="2029156" y="1364197"/>
                    <a:pt x="2032000" y="1365355"/>
                    <a:pt x="2035837" y="1365686"/>
                  </a:cubicBezTo>
                  <a:lnTo>
                    <a:pt x="2046751" y="1367339"/>
                  </a:lnTo>
                  <a:cubicBezTo>
                    <a:pt x="2075789" y="1371639"/>
                    <a:pt x="2105356" y="1374417"/>
                    <a:pt x="2132410" y="1368067"/>
                  </a:cubicBezTo>
                  <a:cubicBezTo>
                    <a:pt x="2139090" y="1366579"/>
                    <a:pt x="2146267" y="1364230"/>
                    <a:pt x="2154601" y="1362874"/>
                  </a:cubicBezTo>
                  <a:cubicBezTo>
                    <a:pt x="2163002" y="1361419"/>
                    <a:pt x="2172560" y="1362048"/>
                    <a:pt x="2180431" y="1363635"/>
                  </a:cubicBezTo>
                  <a:cubicBezTo>
                    <a:pt x="2188600" y="1365123"/>
                    <a:pt x="2195314" y="1367108"/>
                    <a:pt x="2202557" y="1368960"/>
                  </a:cubicBezTo>
                  <a:lnTo>
                    <a:pt x="2224088" y="1374615"/>
                  </a:lnTo>
                  <a:cubicBezTo>
                    <a:pt x="2238408" y="1378518"/>
                    <a:pt x="2252762" y="1382454"/>
                    <a:pt x="2267115" y="1386753"/>
                  </a:cubicBezTo>
                  <a:lnTo>
                    <a:pt x="2268339" y="1387183"/>
                  </a:lnTo>
                  <a:cubicBezTo>
                    <a:pt x="2264337" y="1380635"/>
                    <a:pt x="2260071" y="1374285"/>
                    <a:pt x="2255375" y="1368298"/>
                  </a:cubicBezTo>
                  <a:cubicBezTo>
                    <a:pt x="2240558" y="1349744"/>
                    <a:pt x="2221971" y="1334762"/>
                    <a:pt x="2199878" y="1326130"/>
                  </a:cubicBezTo>
                  <a:cubicBezTo>
                    <a:pt x="2188667" y="1321666"/>
                    <a:pt x="2176165" y="1318226"/>
                    <a:pt x="2163564" y="1312901"/>
                  </a:cubicBezTo>
                  <a:cubicBezTo>
                    <a:pt x="2150831" y="1307742"/>
                    <a:pt x="2138495" y="1299507"/>
                    <a:pt x="2128937" y="1289849"/>
                  </a:cubicBezTo>
                  <a:cubicBezTo>
                    <a:pt x="2119875" y="1280887"/>
                    <a:pt x="2112400" y="1271097"/>
                    <a:pt x="2105521" y="1261109"/>
                  </a:cubicBezTo>
                  <a:lnTo>
                    <a:pt x="2104661" y="1262002"/>
                  </a:lnTo>
                  <a:cubicBezTo>
                    <a:pt x="2099535" y="1256644"/>
                    <a:pt x="2097352" y="1251319"/>
                    <a:pt x="2095665" y="1246160"/>
                  </a:cubicBezTo>
                  <a:cubicBezTo>
                    <a:pt x="2091432" y="1239479"/>
                    <a:pt x="2087298" y="1232799"/>
                    <a:pt x="2082999" y="1226349"/>
                  </a:cubicBezTo>
                  <a:cubicBezTo>
                    <a:pt x="2076119" y="1215766"/>
                    <a:pt x="2068943" y="1205547"/>
                    <a:pt x="2060509" y="1196551"/>
                  </a:cubicBezTo>
                  <a:cubicBezTo>
                    <a:pt x="2056309" y="1192020"/>
                    <a:pt x="2052274" y="1188448"/>
                    <a:pt x="2047544" y="1187489"/>
                  </a:cubicBezTo>
                  <a:cubicBezTo>
                    <a:pt x="2042650" y="1186397"/>
                    <a:pt x="2036531" y="1187456"/>
                    <a:pt x="2030446" y="1188679"/>
                  </a:cubicBezTo>
                  <a:cubicBezTo>
                    <a:pt x="2018275" y="1191127"/>
                    <a:pt x="2005906" y="1195492"/>
                    <a:pt x="1992577" y="1196749"/>
                  </a:cubicBezTo>
                  <a:cubicBezTo>
                    <a:pt x="1979249" y="1198337"/>
                    <a:pt x="1965094" y="1194401"/>
                    <a:pt x="1954477" y="1186728"/>
                  </a:cubicBezTo>
                  <a:cubicBezTo>
                    <a:pt x="1943563" y="1179353"/>
                    <a:pt x="1934799" y="1169861"/>
                    <a:pt x="1925406" y="1161295"/>
                  </a:cubicBezTo>
                  <a:cubicBezTo>
                    <a:pt x="1916079" y="1152696"/>
                    <a:pt x="1905728" y="1144725"/>
                    <a:pt x="1893259" y="1141385"/>
                  </a:cubicBezTo>
                  <a:cubicBezTo>
                    <a:pt x="1905926" y="1143998"/>
                    <a:pt x="1916972" y="1151505"/>
                    <a:pt x="1926828" y="1159641"/>
                  </a:cubicBezTo>
                  <a:cubicBezTo>
                    <a:pt x="1936783" y="1167711"/>
                    <a:pt x="1946110" y="1176641"/>
                    <a:pt x="1956825" y="1183024"/>
                  </a:cubicBezTo>
                  <a:cubicBezTo>
                    <a:pt x="1967409" y="1189738"/>
                    <a:pt x="1979745" y="1192284"/>
                    <a:pt x="1991816" y="1190234"/>
                  </a:cubicBezTo>
                  <a:cubicBezTo>
                    <a:pt x="2003954" y="1188448"/>
                    <a:pt x="2015728" y="1183553"/>
                    <a:pt x="2028461" y="1180180"/>
                  </a:cubicBezTo>
                  <a:cubicBezTo>
                    <a:pt x="2034745" y="1178625"/>
                    <a:pt x="2041459" y="1176707"/>
                    <a:pt x="2049297" y="1177831"/>
                  </a:cubicBezTo>
                  <a:cubicBezTo>
                    <a:pt x="2057433" y="1179022"/>
                    <a:pt x="2063618" y="1184380"/>
                    <a:pt x="2068281" y="1188878"/>
                  </a:cubicBezTo>
                  <a:cubicBezTo>
                    <a:pt x="2076384" y="1196617"/>
                    <a:pt x="2083362" y="1205249"/>
                    <a:pt x="2089977" y="1213980"/>
                  </a:cubicBezTo>
                  <a:cubicBezTo>
                    <a:pt x="2089084" y="1203099"/>
                    <a:pt x="2088654" y="1192284"/>
                    <a:pt x="2088720" y="1181536"/>
                  </a:cubicBezTo>
                  <a:cubicBezTo>
                    <a:pt x="2088786" y="1168538"/>
                    <a:pt x="2089382" y="1155573"/>
                    <a:pt x="2090407" y="1142609"/>
                  </a:cubicBezTo>
                  <a:cubicBezTo>
                    <a:pt x="2091465" y="1129446"/>
                    <a:pt x="2093747" y="1116878"/>
                    <a:pt x="2094508" y="1104376"/>
                  </a:cubicBezTo>
                  <a:cubicBezTo>
                    <a:pt x="2095269" y="1091908"/>
                    <a:pt x="2094772" y="1079307"/>
                    <a:pt x="2090308" y="1067996"/>
                  </a:cubicBezTo>
                  <a:cubicBezTo>
                    <a:pt x="2086074" y="1056619"/>
                    <a:pt x="2076979" y="1047623"/>
                    <a:pt x="2066826" y="1040182"/>
                  </a:cubicBezTo>
                  <a:cubicBezTo>
                    <a:pt x="2056606" y="1032674"/>
                    <a:pt x="2045328" y="1026357"/>
                    <a:pt x="2034944" y="1018585"/>
                  </a:cubicBezTo>
                  <a:cubicBezTo>
                    <a:pt x="2029850" y="1014583"/>
                    <a:pt x="2024922" y="1010317"/>
                    <a:pt x="2020921" y="1005158"/>
                  </a:cubicBezTo>
                  <a:cubicBezTo>
                    <a:pt x="2016985" y="999965"/>
                    <a:pt x="2014174" y="994045"/>
                    <a:pt x="2012752" y="987761"/>
                  </a:cubicBezTo>
                  <a:cubicBezTo>
                    <a:pt x="2014538" y="993946"/>
                    <a:pt x="2017646" y="999635"/>
                    <a:pt x="2021747" y="1004463"/>
                  </a:cubicBezTo>
                  <a:cubicBezTo>
                    <a:pt x="2025948" y="1009259"/>
                    <a:pt x="2031008" y="1013194"/>
                    <a:pt x="2036233" y="1016799"/>
                  </a:cubicBezTo>
                  <a:cubicBezTo>
                    <a:pt x="2046817" y="1023844"/>
                    <a:pt x="2058359" y="1029499"/>
                    <a:pt x="2069306" y="1036577"/>
                  </a:cubicBezTo>
                  <a:cubicBezTo>
                    <a:pt x="2080121" y="1043588"/>
                    <a:pt x="2090771" y="1052816"/>
                    <a:pt x="2096360" y="1065417"/>
                  </a:cubicBezTo>
                  <a:cubicBezTo>
                    <a:pt x="2102049" y="1077852"/>
                    <a:pt x="2103305" y="1091577"/>
                    <a:pt x="2103206" y="1104641"/>
                  </a:cubicBezTo>
                  <a:cubicBezTo>
                    <a:pt x="2103173" y="1117837"/>
                    <a:pt x="2101586" y="1130703"/>
                    <a:pt x="2101321" y="1143204"/>
                  </a:cubicBezTo>
                  <a:cubicBezTo>
                    <a:pt x="2101023" y="1155871"/>
                    <a:pt x="2101189" y="1168604"/>
                    <a:pt x="2101817" y="1181271"/>
                  </a:cubicBezTo>
                  <a:cubicBezTo>
                    <a:pt x="2102445" y="1193905"/>
                    <a:pt x="2103570" y="1206506"/>
                    <a:pt x="2105620" y="1218710"/>
                  </a:cubicBezTo>
                  <a:cubicBezTo>
                    <a:pt x="2106613" y="1224828"/>
                    <a:pt x="2108035" y="1230781"/>
                    <a:pt x="2109755" y="1236337"/>
                  </a:cubicBezTo>
                  <a:cubicBezTo>
                    <a:pt x="2111540" y="1241596"/>
                    <a:pt x="2114087" y="1247251"/>
                    <a:pt x="2116501" y="1249170"/>
                  </a:cubicBezTo>
                  <a:lnTo>
                    <a:pt x="2116105" y="1249600"/>
                  </a:lnTo>
                  <a:cubicBezTo>
                    <a:pt x="2123777" y="1259654"/>
                    <a:pt x="2131748" y="1269113"/>
                    <a:pt x="2140810" y="1277050"/>
                  </a:cubicBezTo>
                  <a:cubicBezTo>
                    <a:pt x="2149806" y="1285021"/>
                    <a:pt x="2159496" y="1290742"/>
                    <a:pt x="2170741" y="1294612"/>
                  </a:cubicBezTo>
                  <a:cubicBezTo>
                    <a:pt x="2181953" y="1298647"/>
                    <a:pt x="2194388" y="1301359"/>
                    <a:pt x="2207287" y="1305559"/>
                  </a:cubicBezTo>
                  <a:cubicBezTo>
                    <a:pt x="2233580" y="1314092"/>
                    <a:pt x="2257194" y="1330959"/>
                    <a:pt x="2275351" y="1351365"/>
                  </a:cubicBezTo>
                  <a:cubicBezTo>
                    <a:pt x="2289109" y="1366876"/>
                    <a:pt x="2300288" y="1384041"/>
                    <a:pt x="2309713" y="1401801"/>
                  </a:cubicBezTo>
                  <a:lnTo>
                    <a:pt x="2311433" y="1402595"/>
                  </a:lnTo>
                  <a:lnTo>
                    <a:pt x="2310739" y="1403852"/>
                  </a:lnTo>
                  <a:cubicBezTo>
                    <a:pt x="2313451" y="1409044"/>
                    <a:pt x="2316063" y="1414204"/>
                    <a:pt x="2318511" y="1419429"/>
                  </a:cubicBezTo>
                  <a:cubicBezTo>
                    <a:pt x="2326018" y="1435403"/>
                    <a:pt x="2332401" y="1451675"/>
                    <a:pt x="2338288" y="1467980"/>
                  </a:cubicBezTo>
                  <a:cubicBezTo>
                    <a:pt x="2340438" y="1464541"/>
                    <a:pt x="2342621" y="1461101"/>
                    <a:pt x="2344539" y="1457529"/>
                  </a:cubicBezTo>
                  <a:cubicBezTo>
                    <a:pt x="2366301" y="1417213"/>
                    <a:pt x="2372023" y="1365289"/>
                    <a:pt x="2347681" y="1326461"/>
                  </a:cubicBezTo>
                  <a:cubicBezTo>
                    <a:pt x="2328168" y="1295240"/>
                    <a:pt x="2291556" y="1275397"/>
                    <a:pt x="2319404" y="1213484"/>
                  </a:cubicBezTo>
                  <a:cubicBezTo>
                    <a:pt x="2329656" y="1190763"/>
                    <a:pt x="2349864" y="1173267"/>
                    <a:pt x="2374503" y="1169497"/>
                  </a:cubicBezTo>
                  <a:cubicBezTo>
                    <a:pt x="2394413" y="1166487"/>
                    <a:pt x="2414753" y="1170853"/>
                    <a:pt x="2434663" y="1174226"/>
                  </a:cubicBezTo>
                  <a:cubicBezTo>
                    <a:pt x="2511888" y="1187290"/>
                    <a:pt x="2591561" y="1185637"/>
                    <a:pt x="2668158" y="1169332"/>
                  </a:cubicBezTo>
                  <a:cubicBezTo>
                    <a:pt x="2708937" y="1160634"/>
                    <a:pt x="2749550" y="1147504"/>
                    <a:pt x="2783648" y="1123526"/>
                  </a:cubicBezTo>
                  <a:cubicBezTo>
                    <a:pt x="2827404" y="1092669"/>
                    <a:pt x="2857302" y="1046367"/>
                    <a:pt x="2886075" y="1001222"/>
                  </a:cubicBezTo>
                  <a:cubicBezTo>
                    <a:pt x="2931021" y="930711"/>
                    <a:pt x="2977224" y="856726"/>
                    <a:pt x="2985426" y="773515"/>
                  </a:cubicBezTo>
                  <a:cubicBezTo>
                    <a:pt x="2991512" y="711768"/>
                    <a:pt x="2976000" y="649988"/>
                    <a:pt x="2956620" y="591052"/>
                  </a:cubicBezTo>
                  <a:cubicBezTo>
                    <a:pt x="2919148" y="476983"/>
                    <a:pt x="2867025" y="368306"/>
                    <a:pt x="2829752" y="254171"/>
                  </a:cubicBezTo>
                  <a:cubicBezTo>
                    <a:pt x="2811396" y="197914"/>
                    <a:pt x="2799391" y="142616"/>
                    <a:pt x="2791586" y="84342"/>
                  </a:cubicBezTo>
                  <a:cubicBezTo>
                    <a:pt x="2784773" y="33112"/>
                    <a:pt x="2787452" y="9828"/>
                    <a:pt x="2851944" y="7579"/>
                  </a:cubicBezTo>
                  <a:cubicBezTo>
                    <a:pt x="2879130" y="6653"/>
                    <a:pt x="2906084" y="12110"/>
                    <a:pt x="2933204" y="13698"/>
                  </a:cubicBezTo>
                  <a:cubicBezTo>
                    <a:pt x="2968195" y="15781"/>
                    <a:pt x="3003186" y="11449"/>
                    <a:pt x="3038144" y="7116"/>
                  </a:cubicBezTo>
                  <a:cubicBezTo>
                    <a:pt x="3079783" y="1957"/>
                    <a:pt x="3121389" y="-3202"/>
                    <a:pt x="3162763" y="2486"/>
                  </a:cubicBezTo>
                  <a:cubicBezTo>
                    <a:pt x="3185683" y="5628"/>
                    <a:pt x="3211910" y="15748"/>
                    <a:pt x="3217267" y="38271"/>
                  </a:cubicBezTo>
                  <a:cubicBezTo>
                    <a:pt x="3219483" y="47531"/>
                    <a:pt x="3217598" y="57255"/>
                    <a:pt x="3215812" y="66614"/>
                  </a:cubicBezTo>
                  <a:cubicBezTo>
                    <a:pt x="3191470" y="195070"/>
                    <a:pt x="3185815" y="337482"/>
                    <a:pt x="3218359" y="464779"/>
                  </a:cubicBezTo>
                  <a:cubicBezTo>
                    <a:pt x="3251432" y="594161"/>
                    <a:pt x="3229637" y="710842"/>
                    <a:pt x="3214985" y="842538"/>
                  </a:cubicBezTo>
                  <a:cubicBezTo>
                    <a:pt x="3191801" y="1050302"/>
                    <a:pt x="3219417" y="1260051"/>
                    <a:pt x="3219748" y="1469105"/>
                  </a:cubicBezTo>
                  <a:cubicBezTo>
                    <a:pt x="3219814" y="1516961"/>
                    <a:pt x="3205989" y="1579237"/>
                    <a:pt x="3158364" y="1583934"/>
                  </a:cubicBezTo>
                  <a:cubicBezTo>
                    <a:pt x="3151915" y="1584595"/>
                    <a:pt x="3145433" y="1583967"/>
                    <a:pt x="3138984" y="1583305"/>
                  </a:cubicBezTo>
                  <a:cubicBezTo>
                    <a:pt x="3132369" y="1582677"/>
                    <a:pt x="3125755" y="1582049"/>
                    <a:pt x="3119173" y="1582743"/>
                  </a:cubicBezTo>
                  <a:cubicBezTo>
                    <a:pt x="3084248" y="1586480"/>
                    <a:pt x="3065000" y="1624084"/>
                    <a:pt x="3051936" y="1656661"/>
                  </a:cubicBezTo>
                  <a:cubicBezTo>
                    <a:pt x="3005601" y="1772482"/>
                    <a:pt x="2958505" y="1898424"/>
                    <a:pt x="2990586" y="2019008"/>
                  </a:cubicBezTo>
                  <a:cubicBezTo>
                    <a:pt x="3023162" y="2141543"/>
                    <a:pt x="3129227" y="2227930"/>
                    <a:pt x="3201624" y="2332010"/>
                  </a:cubicBezTo>
                  <a:cubicBezTo>
                    <a:pt x="3216407" y="2353309"/>
                    <a:pt x="3230265" y="2376692"/>
                    <a:pt x="3231720" y="2402522"/>
                  </a:cubicBezTo>
                  <a:cubicBezTo>
                    <a:pt x="3234168" y="2446509"/>
                    <a:pt x="3200599" y="2483947"/>
                    <a:pt x="3165740" y="2510902"/>
                  </a:cubicBezTo>
                  <a:cubicBezTo>
                    <a:pt x="3148013" y="2524594"/>
                    <a:pt x="3128004" y="2537525"/>
                    <a:pt x="3105613" y="2538451"/>
                  </a:cubicBezTo>
                  <a:cubicBezTo>
                    <a:pt x="3067579" y="2540006"/>
                    <a:pt x="3037979" y="2507859"/>
                    <a:pt x="3011256" y="2480739"/>
                  </a:cubicBezTo>
                  <a:cubicBezTo>
                    <a:pt x="2984566" y="2453619"/>
                    <a:pt x="2945871" y="2427392"/>
                    <a:pt x="2911177" y="2443003"/>
                  </a:cubicBezTo>
                  <a:cubicBezTo>
                    <a:pt x="2862560" y="2464831"/>
                    <a:pt x="2875558" y="2538683"/>
                    <a:pt x="2847611" y="2584026"/>
                  </a:cubicBezTo>
                  <a:cubicBezTo>
                    <a:pt x="2836664" y="2601786"/>
                    <a:pt x="2821252" y="2612898"/>
                    <a:pt x="2803327" y="2620009"/>
                  </a:cubicBezTo>
                  <a:cubicBezTo>
                    <a:pt x="2800615" y="2638133"/>
                    <a:pt x="2798366" y="2656257"/>
                    <a:pt x="2797010" y="2674282"/>
                  </a:cubicBezTo>
                  <a:lnTo>
                    <a:pt x="2796911" y="2675803"/>
                  </a:lnTo>
                  <a:cubicBezTo>
                    <a:pt x="2801078" y="2681426"/>
                    <a:pt x="2806072" y="2687445"/>
                    <a:pt x="2810967" y="2693233"/>
                  </a:cubicBezTo>
                  <a:cubicBezTo>
                    <a:pt x="2818011" y="2701567"/>
                    <a:pt x="2825486" y="2709835"/>
                    <a:pt x="2832993" y="2718070"/>
                  </a:cubicBezTo>
                  <a:cubicBezTo>
                    <a:pt x="2848074" y="2734541"/>
                    <a:pt x="2863619" y="2750846"/>
                    <a:pt x="2879328" y="2767051"/>
                  </a:cubicBezTo>
                  <a:lnTo>
                    <a:pt x="2926126" y="2814941"/>
                  </a:lnTo>
                  <a:cubicBezTo>
                    <a:pt x="2933568" y="2822151"/>
                    <a:pt x="2940116" y="2827376"/>
                    <a:pt x="2948914" y="2831378"/>
                  </a:cubicBezTo>
                  <a:cubicBezTo>
                    <a:pt x="2957744" y="2835545"/>
                    <a:pt x="2968559" y="2838687"/>
                    <a:pt x="2979903" y="2843020"/>
                  </a:cubicBezTo>
                  <a:lnTo>
                    <a:pt x="2980796" y="2843384"/>
                  </a:lnTo>
                  <a:cubicBezTo>
                    <a:pt x="2987014" y="2844740"/>
                    <a:pt x="2993794" y="2845500"/>
                    <a:pt x="3000739" y="2845699"/>
                  </a:cubicBezTo>
                  <a:cubicBezTo>
                    <a:pt x="3011521" y="2846029"/>
                    <a:pt x="3022699" y="2845500"/>
                    <a:pt x="3033944" y="2844640"/>
                  </a:cubicBezTo>
                  <a:cubicBezTo>
                    <a:pt x="3056500" y="2842954"/>
                    <a:pt x="3079419" y="2839977"/>
                    <a:pt x="3102670" y="2839283"/>
                  </a:cubicBezTo>
                  <a:cubicBezTo>
                    <a:pt x="3114278" y="2838952"/>
                    <a:pt x="3126052" y="2839249"/>
                    <a:pt x="3137661" y="2841068"/>
                  </a:cubicBezTo>
                  <a:cubicBezTo>
                    <a:pt x="3143449" y="2842094"/>
                    <a:pt x="3149236" y="2843516"/>
                    <a:pt x="3154726" y="2845666"/>
                  </a:cubicBezTo>
                  <a:cubicBezTo>
                    <a:pt x="3160217" y="2847782"/>
                    <a:pt x="3165244" y="2850924"/>
                    <a:pt x="3170072" y="2854033"/>
                  </a:cubicBezTo>
                  <a:cubicBezTo>
                    <a:pt x="3179696" y="2860449"/>
                    <a:pt x="3188130" y="2868221"/>
                    <a:pt x="3197291" y="2875001"/>
                  </a:cubicBezTo>
                  <a:cubicBezTo>
                    <a:pt x="3206320" y="2881781"/>
                    <a:pt x="3216474" y="2887767"/>
                    <a:pt x="3227917" y="2889190"/>
                  </a:cubicBezTo>
                  <a:cubicBezTo>
                    <a:pt x="3216440" y="2888164"/>
                    <a:pt x="3205923" y="2882509"/>
                    <a:pt x="3196564" y="2875960"/>
                  </a:cubicBezTo>
                  <a:cubicBezTo>
                    <a:pt x="3187171" y="2869445"/>
                    <a:pt x="3178440" y="2861971"/>
                    <a:pt x="3168815" y="2855984"/>
                  </a:cubicBezTo>
                  <a:cubicBezTo>
                    <a:pt x="3159357" y="2849469"/>
                    <a:pt x="3148112" y="2847518"/>
                    <a:pt x="3137065" y="2846922"/>
                  </a:cubicBezTo>
                  <a:cubicBezTo>
                    <a:pt x="3125887" y="2846526"/>
                    <a:pt x="3114708" y="2847584"/>
                    <a:pt x="3103563" y="2849337"/>
                  </a:cubicBezTo>
                  <a:cubicBezTo>
                    <a:pt x="3081271" y="2852743"/>
                    <a:pt x="3059212" y="2858366"/>
                    <a:pt x="3036491" y="2862930"/>
                  </a:cubicBezTo>
                  <a:cubicBezTo>
                    <a:pt x="3032324" y="2863756"/>
                    <a:pt x="3028123" y="2864484"/>
                    <a:pt x="3023923" y="2865212"/>
                  </a:cubicBezTo>
                  <a:cubicBezTo>
                    <a:pt x="3050084" y="2881484"/>
                    <a:pt x="3073268" y="2901294"/>
                    <a:pt x="3095327" y="2921204"/>
                  </a:cubicBezTo>
                  <a:lnTo>
                    <a:pt x="3107961" y="2932747"/>
                  </a:lnTo>
                  <a:lnTo>
                    <a:pt x="3111103" y="2935624"/>
                  </a:lnTo>
                  <a:cubicBezTo>
                    <a:pt x="3112294" y="2936715"/>
                    <a:pt x="3113385" y="2937807"/>
                    <a:pt x="3114411" y="2938898"/>
                  </a:cubicBezTo>
                  <a:cubicBezTo>
                    <a:pt x="3116428" y="2941081"/>
                    <a:pt x="3118280" y="2943330"/>
                    <a:pt x="3120066" y="2945579"/>
                  </a:cubicBezTo>
                  <a:cubicBezTo>
                    <a:pt x="3127177" y="2954674"/>
                    <a:pt x="3133560" y="2964067"/>
                    <a:pt x="3139744" y="2973658"/>
                  </a:cubicBezTo>
                  <a:cubicBezTo>
                    <a:pt x="3145863" y="2983249"/>
                    <a:pt x="3151750" y="2993005"/>
                    <a:pt x="3157141" y="3003060"/>
                  </a:cubicBezTo>
                  <a:cubicBezTo>
                    <a:pt x="3159820" y="3008054"/>
                    <a:pt x="3162366" y="3013147"/>
                    <a:pt x="3164681" y="3018372"/>
                  </a:cubicBezTo>
                  <a:cubicBezTo>
                    <a:pt x="3166864" y="3023565"/>
                    <a:pt x="3169212" y="3028923"/>
                    <a:pt x="3169576" y="3034644"/>
                  </a:cubicBezTo>
                  <a:cubicBezTo>
                    <a:pt x="3168882" y="3028956"/>
                    <a:pt x="3166203" y="3023829"/>
                    <a:pt x="3163722" y="3018802"/>
                  </a:cubicBezTo>
                  <a:cubicBezTo>
                    <a:pt x="3161143" y="3013775"/>
                    <a:pt x="3158298" y="3008880"/>
                    <a:pt x="3155322" y="3004085"/>
                  </a:cubicBezTo>
                  <a:cubicBezTo>
                    <a:pt x="3149369" y="2994461"/>
                    <a:pt x="3142952" y="2985134"/>
                    <a:pt x="3136305" y="2976006"/>
                  </a:cubicBezTo>
                  <a:cubicBezTo>
                    <a:pt x="3129624" y="2966911"/>
                    <a:pt x="3122679" y="2957948"/>
                    <a:pt x="3115270" y="2949614"/>
                  </a:cubicBezTo>
                  <a:cubicBezTo>
                    <a:pt x="3113418" y="2947530"/>
                    <a:pt x="3111533" y="2945480"/>
                    <a:pt x="3109582" y="2943628"/>
                  </a:cubicBezTo>
                  <a:cubicBezTo>
                    <a:pt x="3108623" y="2942735"/>
                    <a:pt x="3107631" y="2941875"/>
                    <a:pt x="3106671" y="2941114"/>
                  </a:cubicBezTo>
                  <a:lnTo>
                    <a:pt x="3103199" y="2938667"/>
                  </a:lnTo>
                  <a:lnTo>
                    <a:pt x="3089209" y="2928943"/>
                  </a:lnTo>
                  <a:cubicBezTo>
                    <a:pt x="3052134" y="2903246"/>
                    <a:pt x="3013240" y="2879334"/>
                    <a:pt x="2971635" y="2869610"/>
                  </a:cubicBezTo>
                  <a:cubicBezTo>
                    <a:pt x="2961382" y="2867130"/>
                    <a:pt x="2949906" y="2865476"/>
                    <a:pt x="2937504" y="2861640"/>
                  </a:cubicBezTo>
                  <a:cubicBezTo>
                    <a:pt x="2931352" y="2859755"/>
                    <a:pt x="2924804" y="2857076"/>
                    <a:pt x="2918817" y="2853768"/>
                  </a:cubicBezTo>
                  <a:cubicBezTo>
                    <a:pt x="2912864" y="2850527"/>
                    <a:pt x="2907407" y="2846823"/>
                    <a:pt x="2902380" y="2843053"/>
                  </a:cubicBezTo>
                  <a:cubicBezTo>
                    <a:pt x="2892127" y="2835413"/>
                    <a:pt x="2884223" y="2828071"/>
                    <a:pt x="2875459" y="2820629"/>
                  </a:cubicBezTo>
                  <a:lnTo>
                    <a:pt x="2849695" y="2798140"/>
                  </a:lnTo>
                  <a:cubicBezTo>
                    <a:pt x="2832563" y="2783026"/>
                    <a:pt x="2815498" y="2767779"/>
                    <a:pt x="2798630" y="2752102"/>
                  </a:cubicBezTo>
                  <a:lnTo>
                    <a:pt x="2797043" y="2750581"/>
                  </a:lnTo>
                  <a:cubicBezTo>
                    <a:pt x="2798134" y="2762388"/>
                    <a:pt x="2799821" y="2774063"/>
                    <a:pt x="2802235" y="2785539"/>
                  </a:cubicBezTo>
                  <a:cubicBezTo>
                    <a:pt x="2810007" y="2821225"/>
                    <a:pt x="2825452" y="2854529"/>
                    <a:pt x="2850026" y="2881517"/>
                  </a:cubicBezTo>
                  <a:cubicBezTo>
                    <a:pt x="2862428" y="2895242"/>
                    <a:pt x="2877311" y="2908537"/>
                    <a:pt x="2891102" y="2924445"/>
                  </a:cubicBezTo>
                  <a:cubicBezTo>
                    <a:pt x="2905092" y="2940221"/>
                    <a:pt x="2916502" y="2959999"/>
                    <a:pt x="2923117" y="2979809"/>
                  </a:cubicBezTo>
                  <a:cubicBezTo>
                    <a:pt x="2929467" y="2998363"/>
                    <a:pt x="2933171" y="3016950"/>
                    <a:pt x="2935817" y="3035405"/>
                  </a:cubicBezTo>
                  <a:lnTo>
                    <a:pt x="2937603" y="3034710"/>
                  </a:lnTo>
                  <a:cubicBezTo>
                    <a:pt x="2938463" y="3038150"/>
                    <a:pt x="2939223" y="3041623"/>
                    <a:pt x="2939852" y="3045062"/>
                  </a:cubicBezTo>
                  <a:cubicBezTo>
                    <a:pt x="2940116" y="3048270"/>
                    <a:pt x="2939984" y="3051214"/>
                    <a:pt x="2940017" y="3054290"/>
                  </a:cubicBezTo>
                  <a:cubicBezTo>
                    <a:pt x="2939918" y="3057332"/>
                    <a:pt x="2939620" y="3060243"/>
                    <a:pt x="2939223" y="3063054"/>
                  </a:cubicBezTo>
                  <a:cubicBezTo>
                    <a:pt x="2940513" y="3075059"/>
                    <a:pt x="2941704" y="3086966"/>
                    <a:pt x="2943126" y="3098673"/>
                  </a:cubicBezTo>
                  <a:cubicBezTo>
                    <a:pt x="2945441" y="3117955"/>
                    <a:pt x="2948385" y="3136939"/>
                    <a:pt x="2953875" y="3155063"/>
                  </a:cubicBezTo>
                  <a:cubicBezTo>
                    <a:pt x="2956554" y="3164191"/>
                    <a:pt x="2959695" y="3171831"/>
                    <a:pt x="2965582" y="3176362"/>
                  </a:cubicBezTo>
                  <a:cubicBezTo>
                    <a:pt x="2971569" y="3181223"/>
                    <a:pt x="2980730" y="3183935"/>
                    <a:pt x="2989957" y="3186383"/>
                  </a:cubicBezTo>
                  <a:cubicBezTo>
                    <a:pt x="3008379" y="3191311"/>
                    <a:pt x="3028421" y="3193659"/>
                    <a:pt x="3047669" y="3201067"/>
                  </a:cubicBezTo>
                  <a:cubicBezTo>
                    <a:pt x="3067116" y="3207979"/>
                    <a:pt x="3083983" y="3222995"/>
                    <a:pt x="3093343" y="3240821"/>
                  </a:cubicBezTo>
                  <a:cubicBezTo>
                    <a:pt x="3103364" y="3258449"/>
                    <a:pt x="3108987" y="3277499"/>
                    <a:pt x="3116130" y="3295722"/>
                  </a:cubicBezTo>
                  <a:cubicBezTo>
                    <a:pt x="3123109" y="3313879"/>
                    <a:pt x="3131972" y="3331904"/>
                    <a:pt x="3146888" y="3345034"/>
                  </a:cubicBezTo>
                  <a:cubicBezTo>
                    <a:pt x="3131212" y="3332830"/>
                    <a:pt x="3121091" y="3314937"/>
                    <a:pt x="3113055" y="3297012"/>
                  </a:cubicBezTo>
                  <a:cubicBezTo>
                    <a:pt x="3104819" y="3279086"/>
                    <a:pt x="3098073" y="3260433"/>
                    <a:pt x="3087588" y="3244327"/>
                  </a:cubicBezTo>
                  <a:cubicBezTo>
                    <a:pt x="3077534" y="3227889"/>
                    <a:pt x="3062354" y="3215950"/>
                    <a:pt x="3044296" y="3210559"/>
                  </a:cubicBezTo>
                  <a:cubicBezTo>
                    <a:pt x="3026337" y="3204738"/>
                    <a:pt x="3006758" y="3203515"/>
                    <a:pt x="2986914" y="3199480"/>
                  </a:cubicBezTo>
                  <a:cubicBezTo>
                    <a:pt x="2977158" y="3197363"/>
                    <a:pt x="2966641" y="3195379"/>
                    <a:pt x="2956587" y="3188533"/>
                  </a:cubicBezTo>
                  <a:cubicBezTo>
                    <a:pt x="2946169" y="3181290"/>
                    <a:pt x="2941274" y="3169714"/>
                    <a:pt x="2937933" y="3160387"/>
                  </a:cubicBezTo>
                  <a:cubicBezTo>
                    <a:pt x="2932046" y="3144248"/>
                    <a:pt x="2928177" y="3127678"/>
                    <a:pt x="2925002" y="3111208"/>
                  </a:cubicBezTo>
                  <a:cubicBezTo>
                    <a:pt x="2918883" y="3126752"/>
                    <a:pt x="2912104" y="3141867"/>
                    <a:pt x="2904761" y="3156551"/>
                  </a:cubicBezTo>
                  <a:cubicBezTo>
                    <a:pt x="2895765" y="3174443"/>
                    <a:pt x="2886141" y="3191939"/>
                    <a:pt x="2875856" y="3209071"/>
                  </a:cubicBezTo>
                  <a:cubicBezTo>
                    <a:pt x="2865471" y="3226500"/>
                    <a:pt x="2853730" y="3242276"/>
                    <a:pt x="2844172" y="3259011"/>
                  </a:cubicBezTo>
                  <a:cubicBezTo>
                    <a:pt x="2834614" y="3275680"/>
                    <a:pt x="2826742" y="3293374"/>
                    <a:pt x="2825155" y="3311994"/>
                  </a:cubicBezTo>
                  <a:cubicBezTo>
                    <a:pt x="2823270" y="3330614"/>
                    <a:pt x="2829653" y="3349168"/>
                    <a:pt x="2838615" y="3366366"/>
                  </a:cubicBezTo>
                  <a:cubicBezTo>
                    <a:pt x="2847578" y="3383663"/>
                    <a:pt x="2858823" y="3400100"/>
                    <a:pt x="2867819" y="3417893"/>
                  </a:cubicBezTo>
                  <a:cubicBezTo>
                    <a:pt x="2872151" y="3426823"/>
                    <a:pt x="2876021" y="3436116"/>
                    <a:pt x="2878038" y="3445906"/>
                  </a:cubicBezTo>
                  <a:cubicBezTo>
                    <a:pt x="2879924" y="3455762"/>
                    <a:pt x="2879725" y="3465849"/>
                    <a:pt x="2877443" y="3475473"/>
                  </a:cubicBezTo>
                  <a:cubicBezTo>
                    <a:pt x="2879196" y="3465717"/>
                    <a:pt x="2878799" y="3455795"/>
                    <a:pt x="2876418" y="3446303"/>
                  </a:cubicBezTo>
                  <a:cubicBezTo>
                    <a:pt x="2873904" y="3436811"/>
                    <a:pt x="2869572" y="3427980"/>
                    <a:pt x="2864842" y="3419448"/>
                  </a:cubicBezTo>
                  <a:cubicBezTo>
                    <a:pt x="2855053" y="3402481"/>
                    <a:pt x="2842981" y="3386838"/>
                    <a:pt x="2832729" y="3369607"/>
                  </a:cubicBezTo>
                  <a:cubicBezTo>
                    <a:pt x="2822608" y="3352640"/>
                    <a:pt x="2814208" y="3332664"/>
                    <a:pt x="2815101" y="3311431"/>
                  </a:cubicBezTo>
                  <a:cubicBezTo>
                    <a:pt x="2815696" y="3290430"/>
                    <a:pt x="2823369" y="3270653"/>
                    <a:pt x="2832365" y="3252661"/>
                  </a:cubicBezTo>
                  <a:cubicBezTo>
                    <a:pt x="2841394" y="3234537"/>
                    <a:pt x="2852374" y="3217868"/>
                    <a:pt x="2861237" y="3200836"/>
                  </a:cubicBezTo>
                  <a:cubicBezTo>
                    <a:pt x="2870299" y="3183539"/>
                    <a:pt x="2878766" y="3165878"/>
                    <a:pt x="2886505" y="3148018"/>
                  </a:cubicBezTo>
                  <a:cubicBezTo>
                    <a:pt x="2894211" y="3130159"/>
                    <a:pt x="2901322" y="3112035"/>
                    <a:pt x="2906746" y="3093779"/>
                  </a:cubicBezTo>
                  <a:cubicBezTo>
                    <a:pt x="2909590" y="3084684"/>
                    <a:pt x="2911674" y="3075522"/>
                    <a:pt x="2913096" y="3066692"/>
                  </a:cubicBezTo>
                  <a:cubicBezTo>
                    <a:pt x="2914187" y="3058192"/>
                    <a:pt x="2914551" y="3048667"/>
                    <a:pt x="2912533" y="3044401"/>
                  </a:cubicBezTo>
                  <a:lnTo>
                    <a:pt x="2913360" y="3044070"/>
                  </a:lnTo>
                  <a:cubicBezTo>
                    <a:pt x="2909656" y="3024987"/>
                    <a:pt x="2905092" y="3006532"/>
                    <a:pt x="2898014" y="2989401"/>
                  </a:cubicBezTo>
                  <a:cubicBezTo>
                    <a:pt x="2891036" y="2972269"/>
                    <a:pt x="2881577" y="2957816"/>
                    <a:pt x="2868712" y="2944785"/>
                  </a:cubicBezTo>
                  <a:cubicBezTo>
                    <a:pt x="2855979" y="2931556"/>
                    <a:pt x="2840699" y="2919385"/>
                    <a:pt x="2825816" y="2904800"/>
                  </a:cubicBezTo>
                  <a:cubicBezTo>
                    <a:pt x="2795323" y="2875134"/>
                    <a:pt x="2774256" y="2835810"/>
                    <a:pt x="2763110" y="2795262"/>
                  </a:cubicBezTo>
                  <a:cubicBezTo>
                    <a:pt x="2754776" y="2764571"/>
                    <a:pt x="2751071" y="2733284"/>
                    <a:pt x="2750112" y="2702328"/>
                  </a:cubicBezTo>
                  <a:lnTo>
                    <a:pt x="2748293" y="2700079"/>
                  </a:lnTo>
                  <a:lnTo>
                    <a:pt x="2750079" y="2698855"/>
                  </a:lnTo>
                  <a:cubicBezTo>
                    <a:pt x="2749881" y="2689859"/>
                    <a:pt x="2749848" y="2680929"/>
                    <a:pt x="2750046" y="2672033"/>
                  </a:cubicBezTo>
                  <a:cubicBezTo>
                    <a:pt x="2750278" y="2658175"/>
                    <a:pt x="2751138" y="2644483"/>
                    <a:pt x="2752130" y="2630824"/>
                  </a:cubicBezTo>
                  <a:cubicBezTo>
                    <a:pt x="2730831" y="2632577"/>
                    <a:pt x="2708573" y="2632246"/>
                    <a:pt x="2687307" y="2632246"/>
                  </a:cubicBezTo>
                  <a:cubicBezTo>
                    <a:pt x="2685587" y="2632246"/>
                    <a:pt x="2691011" y="2643392"/>
                    <a:pt x="2689291" y="2643392"/>
                  </a:cubicBezTo>
                  <a:cubicBezTo>
                    <a:pt x="2676492" y="2622820"/>
                    <a:pt x="2642162" y="2629005"/>
                    <a:pt x="2628040" y="2648650"/>
                  </a:cubicBezTo>
                  <a:cubicBezTo>
                    <a:pt x="2613885" y="2668296"/>
                    <a:pt x="2613819" y="2694390"/>
                    <a:pt x="2613753" y="2718599"/>
                  </a:cubicBezTo>
                  <a:cubicBezTo>
                    <a:pt x="2613687" y="2742776"/>
                    <a:pt x="2612198" y="2769201"/>
                    <a:pt x="2596191" y="2787391"/>
                  </a:cubicBezTo>
                  <a:cubicBezTo>
                    <a:pt x="2575686" y="2810708"/>
                    <a:pt x="2540397" y="2811171"/>
                    <a:pt x="2510301" y="2818843"/>
                  </a:cubicBezTo>
                  <a:cubicBezTo>
                    <a:pt x="2419648" y="2841829"/>
                    <a:pt x="2364780" y="2955170"/>
                    <a:pt x="2402979" y="3040465"/>
                  </a:cubicBezTo>
                  <a:cubicBezTo>
                    <a:pt x="2443130" y="3130126"/>
                    <a:pt x="2563283" y="3183704"/>
                    <a:pt x="2559943" y="3281864"/>
                  </a:cubicBezTo>
                  <a:cubicBezTo>
                    <a:pt x="2558356" y="3329126"/>
                    <a:pt x="2526672" y="3369078"/>
                    <a:pt x="2501106" y="3408864"/>
                  </a:cubicBezTo>
                  <a:cubicBezTo>
                    <a:pt x="2475508" y="3448651"/>
                    <a:pt x="2454672" y="3499517"/>
                    <a:pt x="2475574" y="3541950"/>
                  </a:cubicBezTo>
                  <a:cubicBezTo>
                    <a:pt x="2495385" y="3582067"/>
                    <a:pt x="2543638" y="3597248"/>
                    <a:pt x="2586335" y="3610741"/>
                  </a:cubicBezTo>
                  <a:cubicBezTo>
                    <a:pt x="2696799" y="3645567"/>
                    <a:pt x="2802698" y="3694912"/>
                    <a:pt x="2900429" y="3757122"/>
                  </a:cubicBezTo>
                  <a:cubicBezTo>
                    <a:pt x="2926226" y="3773559"/>
                    <a:pt x="2952023" y="3791452"/>
                    <a:pt x="2969783" y="3816356"/>
                  </a:cubicBezTo>
                  <a:cubicBezTo>
                    <a:pt x="2998027" y="3856109"/>
                    <a:pt x="3003319" y="3910184"/>
                    <a:pt x="3037119" y="3945307"/>
                  </a:cubicBezTo>
                  <a:cubicBezTo>
                    <a:pt x="3079882" y="3989724"/>
                    <a:pt x="3156744" y="3991510"/>
                    <a:pt x="3192595" y="4041648"/>
                  </a:cubicBezTo>
                  <a:cubicBezTo>
                    <a:pt x="3208668" y="4064171"/>
                    <a:pt x="3213365" y="4092647"/>
                    <a:pt x="3216771" y="4120097"/>
                  </a:cubicBezTo>
                  <a:cubicBezTo>
                    <a:pt x="3227421" y="4206881"/>
                    <a:pt x="3228975" y="4294723"/>
                    <a:pt x="3221732" y="4381870"/>
                  </a:cubicBezTo>
                  <a:cubicBezTo>
                    <a:pt x="3224742" y="4381671"/>
                    <a:pt x="3227718" y="4381539"/>
                    <a:pt x="3230761" y="4381307"/>
                  </a:cubicBezTo>
                  <a:cubicBezTo>
                    <a:pt x="3253284" y="4379654"/>
                    <a:pt x="3276203" y="4376677"/>
                    <a:pt x="3299487" y="4375983"/>
                  </a:cubicBezTo>
                  <a:cubicBezTo>
                    <a:pt x="3311095" y="4375619"/>
                    <a:pt x="3322836" y="4375917"/>
                    <a:pt x="3334478" y="4377769"/>
                  </a:cubicBezTo>
                  <a:cubicBezTo>
                    <a:pt x="3340265" y="4378794"/>
                    <a:pt x="3345987" y="4380216"/>
                    <a:pt x="3351510" y="4382366"/>
                  </a:cubicBezTo>
                  <a:cubicBezTo>
                    <a:pt x="3357033" y="4384482"/>
                    <a:pt x="3362027" y="4387624"/>
                    <a:pt x="3366889" y="4390733"/>
                  </a:cubicBezTo>
                  <a:cubicBezTo>
                    <a:pt x="3376480" y="4397149"/>
                    <a:pt x="3384947" y="4404921"/>
                    <a:pt x="3394075" y="4411701"/>
                  </a:cubicBezTo>
                  <a:cubicBezTo>
                    <a:pt x="3403104" y="4418481"/>
                    <a:pt x="3413257" y="4424468"/>
                    <a:pt x="3424734" y="4425857"/>
                  </a:cubicBezTo>
                  <a:cubicBezTo>
                    <a:pt x="3413224" y="4424864"/>
                    <a:pt x="3402707" y="4419176"/>
                    <a:pt x="3393381" y="4412661"/>
                  </a:cubicBezTo>
                  <a:close/>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95" name="Google Shape;295;p27"/>
            <p:cNvGrpSpPr/>
            <p:nvPr/>
          </p:nvGrpSpPr>
          <p:grpSpPr>
            <a:xfrm>
              <a:off x="6186986" y="4111877"/>
              <a:ext cx="619126" cy="1049806"/>
              <a:chOff x="5953124" y="936008"/>
              <a:chExt cx="2745855" cy="4655943"/>
            </a:xfrm>
          </p:grpSpPr>
          <p:grpSp>
            <p:nvGrpSpPr>
              <p:cNvPr id="296" name="Google Shape;296;p27"/>
              <p:cNvGrpSpPr/>
              <p:nvPr/>
            </p:nvGrpSpPr>
            <p:grpSpPr>
              <a:xfrm>
                <a:off x="5953124" y="936008"/>
                <a:ext cx="2745855" cy="4655943"/>
                <a:chOff x="5953124" y="936008"/>
                <a:chExt cx="2745855" cy="4655943"/>
              </a:xfrm>
            </p:grpSpPr>
            <p:sp>
              <p:nvSpPr>
                <p:cNvPr id="297" name="Google Shape;297;p27"/>
                <p:cNvSpPr/>
                <p:nvPr/>
              </p:nvSpPr>
              <p:spPr>
                <a:xfrm>
                  <a:off x="6739407" y="4345947"/>
                  <a:ext cx="1171311" cy="1210293"/>
                </a:xfrm>
                <a:custGeom>
                  <a:rect b="b" l="l" r="r" t="t"/>
                  <a:pathLst>
                    <a:path extrusionOk="0" h="291323" w="281940">
                      <a:moveTo>
                        <a:pt x="281940" y="145662"/>
                      </a:moveTo>
                      <a:cubicBezTo>
                        <a:pt x="281940" y="226108"/>
                        <a:pt x="218826" y="291323"/>
                        <a:pt x="140970" y="291323"/>
                      </a:cubicBezTo>
                      <a:cubicBezTo>
                        <a:pt x="63114" y="291323"/>
                        <a:pt x="0" y="226108"/>
                        <a:pt x="0" y="145662"/>
                      </a:cubicBezTo>
                      <a:cubicBezTo>
                        <a:pt x="0" y="65215"/>
                        <a:pt x="63114" y="0"/>
                        <a:pt x="140970" y="0"/>
                      </a:cubicBezTo>
                      <a:cubicBezTo>
                        <a:pt x="218826" y="0"/>
                        <a:pt x="281940" y="65215"/>
                        <a:pt x="281940" y="145662"/>
                      </a:cubicBezTo>
                      <a:close/>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8" name="Google Shape;298;p27"/>
                <p:cNvSpPr/>
                <p:nvPr/>
              </p:nvSpPr>
              <p:spPr>
                <a:xfrm>
                  <a:off x="7769450" y="4390292"/>
                  <a:ext cx="929529" cy="584347"/>
                </a:xfrm>
                <a:custGeom>
                  <a:rect b="b" l="l" r="r" t="t"/>
                  <a:pathLst>
                    <a:path extrusionOk="0" h="140655" w="223742">
                      <a:moveTo>
                        <a:pt x="0" y="107404"/>
                      </a:moveTo>
                      <a:cubicBezTo>
                        <a:pt x="52620" y="66925"/>
                        <a:pt x="108642" y="30992"/>
                        <a:pt x="167450" y="0"/>
                      </a:cubicBezTo>
                      <a:cubicBezTo>
                        <a:pt x="191834" y="44477"/>
                        <a:pt x="210734" y="91701"/>
                        <a:pt x="223742" y="140655"/>
                      </a:cubicBez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9" name="Google Shape;299;p27"/>
                <p:cNvSpPr/>
                <p:nvPr/>
              </p:nvSpPr>
              <p:spPr>
                <a:xfrm>
                  <a:off x="7783695" y="4767821"/>
                  <a:ext cx="621662" cy="378314"/>
                </a:xfrm>
                <a:custGeom>
                  <a:rect b="b" l="l" r="r" t="t"/>
                  <a:pathLst>
                    <a:path extrusionOk="0" h="91062" w="149637">
                      <a:moveTo>
                        <a:pt x="0" y="63101"/>
                      </a:moveTo>
                      <a:cubicBezTo>
                        <a:pt x="38631" y="39534"/>
                        <a:pt x="78750" y="18457"/>
                        <a:pt x="120110" y="0"/>
                      </a:cubicBezTo>
                      <a:lnTo>
                        <a:pt x="149638" y="91062"/>
                      </a:ln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0" name="Google Shape;300;p27"/>
                <p:cNvSpPr/>
                <p:nvPr/>
              </p:nvSpPr>
              <p:spPr>
                <a:xfrm>
                  <a:off x="7733838" y="5133186"/>
                  <a:ext cx="567056" cy="353196"/>
                </a:xfrm>
                <a:custGeom>
                  <a:rect b="b" l="l" r="r" t="t"/>
                  <a:pathLst>
                    <a:path extrusionOk="0" h="85016" w="136493">
                      <a:moveTo>
                        <a:pt x="0" y="13130"/>
                      </a:moveTo>
                      <a:cubicBezTo>
                        <a:pt x="33995" y="4528"/>
                        <a:pt x="68929" y="118"/>
                        <a:pt x="104013" y="0"/>
                      </a:cubicBezTo>
                      <a:cubicBezTo>
                        <a:pt x="117546" y="27248"/>
                        <a:pt x="128423" y="55716"/>
                        <a:pt x="136493" y="85017"/>
                      </a:cubicBez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1" name="Google Shape;301;p27"/>
                <p:cNvSpPr/>
                <p:nvPr/>
              </p:nvSpPr>
              <p:spPr>
                <a:xfrm>
                  <a:off x="5953124" y="4495861"/>
                  <a:ext cx="1060511" cy="585913"/>
                </a:xfrm>
                <a:custGeom>
                  <a:rect b="b" l="l" r="r" t="t"/>
                  <a:pathLst>
                    <a:path extrusionOk="0" h="141032" w="255270">
                      <a:moveTo>
                        <a:pt x="255270" y="107499"/>
                      </a:moveTo>
                      <a:cubicBezTo>
                        <a:pt x="194580" y="66604"/>
                        <a:pt x="130648" y="30654"/>
                        <a:pt x="64103" y="0"/>
                      </a:cubicBezTo>
                      <a:cubicBezTo>
                        <a:pt x="36558" y="44002"/>
                        <a:pt x="15004" y="91424"/>
                        <a:pt x="0" y="141033"/>
                      </a:cubicBez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2" name="Google Shape;302;p27"/>
                <p:cNvSpPr/>
                <p:nvPr/>
              </p:nvSpPr>
              <p:spPr>
                <a:xfrm>
                  <a:off x="6287899" y="4873780"/>
                  <a:ext cx="709513" cy="378314"/>
                </a:xfrm>
                <a:custGeom>
                  <a:rect b="b" l="l" r="r" t="t"/>
                  <a:pathLst>
                    <a:path extrusionOk="0" h="91062" w="170783">
                      <a:moveTo>
                        <a:pt x="170783" y="63101"/>
                      </a:moveTo>
                      <a:cubicBezTo>
                        <a:pt x="126387" y="39411"/>
                        <a:pt x="80619" y="18340"/>
                        <a:pt x="33718" y="0"/>
                      </a:cubicBezTo>
                      <a:lnTo>
                        <a:pt x="0" y="91062"/>
                      </a:ln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3" name="Google Shape;303;p27"/>
                <p:cNvSpPr/>
                <p:nvPr/>
              </p:nvSpPr>
              <p:spPr>
                <a:xfrm>
                  <a:off x="6407008" y="5238755"/>
                  <a:ext cx="646988" cy="353196"/>
                </a:xfrm>
                <a:custGeom>
                  <a:rect b="b" l="l" r="r" t="t"/>
                  <a:pathLst>
                    <a:path extrusionOk="0" h="85016" w="155733">
                      <a:moveTo>
                        <a:pt x="155734" y="13225"/>
                      </a:moveTo>
                      <a:cubicBezTo>
                        <a:pt x="116771" y="4576"/>
                        <a:pt x="76978" y="142"/>
                        <a:pt x="37052" y="0"/>
                      </a:cubicBezTo>
                      <a:cubicBezTo>
                        <a:pt x="21734" y="26974"/>
                        <a:pt x="9315" y="55469"/>
                        <a:pt x="0" y="85017"/>
                      </a:cubicBez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4" name="Google Shape;304;p27"/>
                <p:cNvSpPr/>
                <p:nvPr/>
              </p:nvSpPr>
              <p:spPr>
                <a:xfrm>
                  <a:off x="7169549" y="936008"/>
                  <a:ext cx="114360" cy="3590849"/>
                </a:xfrm>
                <a:custGeom>
                  <a:rect b="b" l="l" r="r" t="t"/>
                  <a:pathLst>
                    <a:path extrusionOk="0" h="864334" w="27527">
                      <a:moveTo>
                        <a:pt x="0" y="0"/>
                      </a:moveTo>
                      <a:lnTo>
                        <a:pt x="27527" y="864335"/>
                      </a:ln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05" name="Google Shape;305;p27"/>
              <p:cNvSpPr/>
              <p:nvPr/>
            </p:nvSpPr>
            <p:spPr>
              <a:xfrm>
                <a:off x="7005102" y="4639103"/>
                <a:ext cx="261395" cy="312150"/>
              </a:xfrm>
              <a:custGeom>
                <a:rect b="b" l="l" r="r" t="t"/>
                <a:pathLst>
                  <a:path extrusionOk="0" h="75136" w="62919">
                    <a:moveTo>
                      <a:pt x="62919" y="56678"/>
                    </a:moveTo>
                    <a:cubicBezTo>
                      <a:pt x="36806" y="48677"/>
                      <a:pt x="17487" y="26738"/>
                      <a:pt x="13008" y="0"/>
                    </a:cubicBezTo>
                    <a:cubicBezTo>
                      <a:pt x="3448" y="11303"/>
                      <a:pt x="-1148" y="25932"/>
                      <a:pt x="245" y="40619"/>
                    </a:cubicBezTo>
                    <a:cubicBezTo>
                      <a:pt x="1000" y="55018"/>
                      <a:pt x="9777" y="67802"/>
                      <a:pt x="23009" y="73776"/>
                    </a:cubicBezTo>
                    <a:cubicBezTo>
                      <a:pt x="35487" y="78215"/>
                      <a:pt x="50441" y="71603"/>
                      <a:pt x="62919" y="56678"/>
                    </a:cubicBezTo>
                    <a:close/>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6" name="Google Shape;306;p27"/>
              <p:cNvSpPr/>
              <p:nvPr/>
            </p:nvSpPr>
            <p:spPr>
              <a:xfrm>
                <a:off x="7387982" y="4639103"/>
                <a:ext cx="257012" cy="311569"/>
              </a:xfrm>
              <a:custGeom>
                <a:rect b="b" l="l" r="r" t="t"/>
                <a:pathLst>
                  <a:path extrusionOk="0" h="74996" w="61864">
                    <a:moveTo>
                      <a:pt x="0" y="56678"/>
                    </a:moveTo>
                    <a:cubicBezTo>
                      <a:pt x="25830" y="48485"/>
                      <a:pt x="44804" y="26562"/>
                      <a:pt x="49054" y="0"/>
                    </a:cubicBezTo>
                    <a:cubicBezTo>
                      <a:pt x="58470" y="11372"/>
                      <a:pt x="62988" y="25966"/>
                      <a:pt x="61627" y="40619"/>
                    </a:cubicBezTo>
                    <a:cubicBezTo>
                      <a:pt x="60804" y="54871"/>
                      <a:pt x="52123" y="67512"/>
                      <a:pt x="39053" y="73492"/>
                    </a:cubicBezTo>
                    <a:cubicBezTo>
                      <a:pt x="26861" y="78215"/>
                      <a:pt x="12287" y="71603"/>
                      <a:pt x="0" y="56678"/>
                    </a:cubicBezTo>
                    <a:close/>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307" name="Google Shape;307;p27"/>
          <p:cNvSpPr txBox="1"/>
          <p:nvPr/>
        </p:nvSpPr>
        <p:spPr>
          <a:xfrm>
            <a:off x="1049554" y="889338"/>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308" name="Google Shape;308;p27"/>
          <p:cNvSpPr txBox="1"/>
          <p:nvPr/>
        </p:nvSpPr>
        <p:spPr>
          <a:xfrm>
            <a:off x="1049554" y="1384549"/>
            <a:ext cx="4726214" cy="124431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400"/>
              <a:buFont typeface="Flavors"/>
              <a:buNone/>
            </a:pPr>
            <a:r>
              <a:rPr b="0" lang="en-US" sz="4400">
                <a:solidFill>
                  <a:schemeClr val="accent3"/>
                </a:solidFill>
                <a:latin typeface="Flavors"/>
                <a:ea typeface="Flavors"/>
                <a:cs typeface="Flavors"/>
                <a:sym typeface="Flavors"/>
              </a:rPr>
              <a:t>Get Ready For The Next Ghost</a:t>
            </a:r>
            <a:endParaRPr/>
          </a:p>
        </p:txBody>
      </p:sp>
      <p:grpSp>
        <p:nvGrpSpPr>
          <p:cNvPr id="309" name="Google Shape;309;p27"/>
          <p:cNvGrpSpPr/>
          <p:nvPr/>
        </p:nvGrpSpPr>
        <p:grpSpPr>
          <a:xfrm flipH="1" rot="10800000">
            <a:off x="1434940" y="3607108"/>
            <a:ext cx="328997" cy="328997"/>
            <a:chOff x="4953000" y="5917658"/>
            <a:chExt cx="425992" cy="425992"/>
          </a:xfrm>
        </p:grpSpPr>
        <p:sp>
          <p:nvSpPr>
            <p:cNvPr id="310" name="Google Shape;310;p27"/>
            <p:cNvSpPr/>
            <p:nvPr/>
          </p:nvSpPr>
          <p:spPr>
            <a:xfrm>
              <a:off x="4953000" y="5917658"/>
              <a:ext cx="425992" cy="425992"/>
            </a:xfrm>
            <a:prstGeom prst="ellipse">
              <a:avLst/>
            </a:prstGeom>
            <a:solidFill>
              <a:schemeClr val="accent1"/>
            </a:solidFill>
            <a:ln>
              <a:noFill/>
            </a:ln>
            <a:effectLst>
              <a:outerShdw blurRad="203200" rotWithShape="0" algn="t" dir="5400000" dist="38100">
                <a:srgbClr val="000000">
                  <a:alpha val="2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050">
                <a:solidFill>
                  <a:srgbClr val="BF0000"/>
                </a:solidFill>
                <a:latin typeface="Creepster"/>
                <a:ea typeface="Creepster"/>
                <a:cs typeface="Creepster"/>
                <a:sym typeface="Creepster"/>
              </a:endParaRPr>
            </a:p>
          </p:txBody>
        </p:sp>
        <p:sp>
          <p:nvSpPr>
            <p:cNvPr id="311" name="Google Shape;311;p27"/>
            <p:cNvSpPr/>
            <p:nvPr/>
          </p:nvSpPr>
          <p:spPr>
            <a:xfrm>
              <a:off x="5134160" y="6047339"/>
              <a:ext cx="94098" cy="166630"/>
            </a:xfrm>
            <a:custGeom>
              <a:rect b="b" l="l" r="r" t="t"/>
              <a:pathLst>
                <a:path extrusionOk="0" h="168" w="96">
                  <a:moveTo>
                    <a:pt x="4" y="21"/>
                  </a:moveTo>
                  <a:cubicBezTo>
                    <a:pt x="67" y="84"/>
                    <a:pt x="67" y="84"/>
                    <a:pt x="67" y="84"/>
                  </a:cubicBezTo>
                  <a:cubicBezTo>
                    <a:pt x="3" y="148"/>
                    <a:pt x="3" y="148"/>
                    <a:pt x="3" y="148"/>
                  </a:cubicBezTo>
                  <a:cubicBezTo>
                    <a:pt x="3" y="148"/>
                    <a:pt x="3" y="148"/>
                    <a:pt x="3" y="148"/>
                  </a:cubicBezTo>
                  <a:cubicBezTo>
                    <a:pt x="1" y="150"/>
                    <a:pt x="0" y="153"/>
                    <a:pt x="0" y="156"/>
                  </a:cubicBezTo>
                  <a:cubicBezTo>
                    <a:pt x="0" y="163"/>
                    <a:pt x="5" y="168"/>
                    <a:pt x="12" y="168"/>
                  </a:cubicBezTo>
                  <a:cubicBezTo>
                    <a:pt x="15" y="168"/>
                    <a:pt x="18" y="167"/>
                    <a:pt x="20" y="165"/>
                  </a:cubicBezTo>
                  <a:cubicBezTo>
                    <a:pt x="20" y="165"/>
                    <a:pt x="20" y="165"/>
                    <a:pt x="20" y="165"/>
                  </a:cubicBezTo>
                  <a:cubicBezTo>
                    <a:pt x="92" y="93"/>
                    <a:pt x="92" y="93"/>
                    <a:pt x="92" y="93"/>
                  </a:cubicBezTo>
                  <a:cubicBezTo>
                    <a:pt x="92" y="93"/>
                    <a:pt x="92" y="93"/>
                    <a:pt x="92" y="93"/>
                  </a:cubicBezTo>
                  <a:cubicBezTo>
                    <a:pt x="95" y="90"/>
                    <a:pt x="96" y="87"/>
                    <a:pt x="96" y="84"/>
                  </a:cubicBezTo>
                  <a:cubicBezTo>
                    <a:pt x="96" y="84"/>
                    <a:pt x="96" y="84"/>
                    <a:pt x="96" y="84"/>
                  </a:cubicBezTo>
                  <a:cubicBezTo>
                    <a:pt x="96" y="84"/>
                    <a:pt x="96" y="84"/>
                    <a:pt x="96" y="84"/>
                  </a:cubicBezTo>
                  <a:cubicBezTo>
                    <a:pt x="96" y="81"/>
                    <a:pt x="95" y="77"/>
                    <a:pt x="92" y="75"/>
                  </a:cubicBezTo>
                  <a:cubicBezTo>
                    <a:pt x="92" y="75"/>
                    <a:pt x="92" y="75"/>
                    <a:pt x="92" y="75"/>
                  </a:cubicBezTo>
                  <a:cubicBezTo>
                    <a:pt x="20" y="3"/>
                    <a:pt x="20" y="3"/>
                    <a:pt x="20" y="3"/>
                  </a:cubicBezTo>
                  <a:cubicBezTo>
                    <a:pt x="20" y="3"/>
                    <a:pt x="20" y="3"/>
                    <a:pt x="20" y="3"/>
                  </a:cubicBezTo>
                  <a:cubicBezTo>
                    <a:pt x="18" y="1"/>
                    <a:pt x="15" y="0"/>
                    <a:pt x="12" y="0"/>
                  </a:cubicBezTo>
                  <a:cubicBezTo>
                    <a:pt x="5" y="0"/>
                    <a:pt x="0" y="5"/>
                    <a:pt x="0" y="12"/>
                  </a:cubicBezTo>
                  <a:cubicBezTo>
                    <a:pt x="0" y="16"/>
                    <a:pt x="2" y="19"/>
                    <a:pt x="4" y="21"/>
                  </a:cubicBezTo>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BF0000"/>
                </a:solidFill>
                <a:latin typeface="Creepster"/>
                <a:ea typeface="Creepster"/>
                <a:cs typeface="Creepster"/>
                <a:sym typeface="Creepster"/>
              </a:endParaRPr>
            </a:p>
          </p:txBody>
        </p:sp>
      </p:grpSp>
      <p:sp>
        <p:nvSpPr>
          <p:cNvPr id="312" name="Google Shape;312;p27"/>
          <p:cNvSpPr txBox="1"/>
          <p:nvPr/>
        </p:nvSpPr>
        <p:spPr>
          <a:xfrm>
            <a:off x="1903847" y="3491905"/>
            <a:ext cx="2785973" cy="89781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All About Halloween</a:t>
            </a:r>
            <a:endParaRPr/>
          </a:p>
        </p:txBody>
      </p:sp>
      <p:grpSp>
        <p:nvGrpSpPr>
          <p:cNvPr id="313" name="Google Shape;313;p27"/>
          <p:cNvGrpSpPr/>
          <p:nvPr/>
        </p:nvGrpSpPr>
        <p:grpSpPr>
          <a:xfrm flipH="1" rot="10800000">
            <a:off x="7554534" y="3607108"/>
            <a:ext cx="328997" cy="328997"/>
            <a:chOff x="4953000" y="5917658"/>
            <a:chExt cx="425992" cy="425992"/>
          </a:xfrm>
        </p:grpSpPr>
        <p:sp>
          <p:nvSpPr>
            <p:cNvPr id="314" name="Google Shape;314;p27"/>
            <p:cNvSpPr/>
            <p:nvPr/>
          </p:nvSpPr>
          <p:spPr>
            <a:xfrm>
              <a:off x="4953000" y="5917658"/>
              <a:ext cx="425992" cy="425992"/>
            </a:xfrm>
            <a:prstGeom prst="ellipse">
              <a:avLst/>
            </a:prstGeom>
            <a:solidFill>
              <a:schemeClr val="accent2"/>
            </a:solidFill>
            <a:ln>
              <a:noFill/>
            </a:ln>
            <a:effectLst>
              <a:outerShdw blurRad="203200" rotWithShape="0" algn="t" dir="5400000" dist="38100">
                <a:srgbClr val="000000">
                  <a:alpha val="2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050">
                <a:solidFill>
                  <a:srgbClr val="BF0000"/>
                </a:solidFill>
                <a:latin typeface="Creepster"/>
                <a:ea typeface="Creepster"/>
                <a:cs typeface="Creepster"/>
                <a:sym typeface="Creepster"/>
              </a:endParaRPr>
            </a:p>
          </p:txBody>
        </p:sp>
        <p:sp>
          <p:nvSpPr>
            <p:cNvPr id="315" name="Google Shape;315;p27"/>
            <p:cNvSpPr/>
            <p:nvPr/>
          </p:nvSpPr>
          <p:spPr>
            <a:xfrm>
              <a:off x="5134160" y="6047339"/>
              <a:ext cx="94098" cy="166630"/>
            </a:xfrm>
            <a:custGeom>
              <a:rect b="b" l="l" r="r" t="t"/>
              <a:pathLst>
                <a:path extrusionOk="0" h="168" w="96">
                  <a:moveTo>
                    <a:pt x="4" y="21"/>
                  </a:moveTo>
                  <a:cubicBezTo>
                    <a:pt x="67" y="84"/>
                    <a:pt x="67" y="84"/>
                    <a:pt x="67" y="84"/>
                  </a:cubicBezTo>
                  <a:cubicBezTo>
                    <a:pt x="3" y="148"/>
                    <a:pt x="3" y="148"/>
                    <a:pt x="3" y="148"/>
                  </a:cubicBezTo>
                  <a:cubicBezTo>
                    <a:pt x="3" y="148"/>
                    <a:pt x="3" y="148"/>
                    <a:pt x="3" y="148"/>
                  </a:cubicBezTo>
                  <a:cubicBezTo>
                    <a:pt x="1" y="150"/>
                    <a:pt x="0" y="153"/>
                    <a:pt x="0" y="156"/>
                  </a:cubicBezTo>
                  <a:cubicBezTo>
                    <a:pt x="0" y="163"/>
                    <a:pt x="5" y="168"/>
                    <a:pt x="12" y="168"/>
                  </a:cubicBezTo>
                  <a:cubicBezTo>
                    <a:pt x="15" y="168"/>
                    <a:pt x="18" y="167"/>
                    <a:pt x="20" y="165"/>
                  </a:cubicBezTo>
                  <a:cubicBezTo>
                    <a:pt x="20" y="165"/>
                    <a:pt x="20" y="165"/>
                    <a:pt x="20" y="165"/>
                  </a:cubicBezTo>
                  <a:cubicBezTo>
                    <a:pt x="92" y="93"/>
                    <a:pt x="92" y="93"/>
                    <a:pt x="92" y="93"/>
                  </a:cubicBezTo>
                  <a:cubicBezTo>
                    <a:pt x="92" y="93"/>
                    <a:pt x="92" y="93"/>
                    <a:pt x="92" y="93"/>
                  </a:cubicBezTo>
                  <a:cubicBezTo>
                    <a:pt x="95" y="90"/>
                    <a:pt x="96" y="87"/>
                    <a:pt x="96" y="84"/>
                  </a:cubicBezTo>
                  <a:cubicBezTo>
                    <a:pt x="96" y="84"/>
                    <a:pt x="96" y="84"/>
                    <a:pt x="96" y="84"/>
                  </a:cubicBezTo>
                  <a:cubicBezTo>
                    <a:pt x="96" y="84"/>
                    <a:pt x="96" y="84"/>
                    <a:pt x="96" y="84"/>
                  </a:cubicBezTo>
                  <a:cubicBezTo>
                    <a:pt x="96" y="81"/>
                    <a:pt x="95" y="77"/>
                    <a:pt x="92" y="75"/>
                  </a:cubicBezTo>
                  <a:cubicBezTo>
                    <a:pt x="92" y="75"/>
                    <a:pt x="92" y="75"/>
                    <a:pt x="92" y="75"/>
                  </a:cubicBezTo>
                  <a:cubicBezTo>
                    <a:pt x="20" y="3"/>
                    <a:pt x="20" y="3"/>
                    <a:pt x="20" y="3"/>
                  </a:cubicBezTo>
                  <a:cubicBezTo>
                    <a:pt x="20" y="3"/>
                    <a:pt x="20" y="3"/>
                    <a:pt x="20" y="3"/>
                  </a:cubicBezTo>
                  <a:cubicBezTo>
                    <a:pt x="18" y="1"/>
                    <a:pt x="15" y="0"/>
                    <a:pt x="12" y="0"/>
                  </a:cubicBezTo>
                  <a:cubicBezTo>
                    <a:pt x="5" y="0"/>
                    <a:pt x="0" y="5"/>
                    <a:pt x="0" y="12"/>
                  </a:cubicBezTo>
                  <a:cubicBezTo>
                    <a:pt x="0" y="16"/>
                    <a:pt x="2" y="19"/>
                    <a:pt x="4" y="21"/>
                  </a:cubicBezTo>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BF0000"/>
                </a:solidFill>
                <a:latin typeface="Creepster"/>
                <a:ea typeface="Creepster"/>
                <a:cs typeface="Creepster"/>
                <a:sym typeface="Creepster"/>
              </a:endParaRPr>
            </a:p>
          </p:txBody>
        </p:sp>
      </p:grpSp>
      <p:sp>
        <p:nvSpPr>
          <p:cNvPr id="316" name="Google Shape;316;p27"/>
          <p:cNvSpPr txBox="1"/>
          <p:nvPr/>
        </p:nvSpPr>
        <p:spPr>
          <a:xfrm>
            <a:off x="8096316" y="3436925"/>
            <a:ext cx="2306126" cy="89781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Scary Costume</a:t>
            </a:r>
            <a:endParaRPr/>
          </a:p>
        </p:txBody>
      </p:sp>
      <p:sp>
        <p:nvSpPr>
          <p:cNvPr id="317" name="Google Shape;317;p27"/>
          <p:cNvSpPr/>
          <p:nvPr/>
        </p:nvSpPr>
        <p:spPr>
          <a:xfrm>
            <a:off x="1914734" y="4441605"/>
            <a:ext cx="3547119" cy="116108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a:t>
            </a:r>
            <a:endParaRPr sz="1200">
              <a:solidFill>
                <a:schemeClr val="lt1"/>
              </a:solidFill>
              <a:latin typeface="Lato Light"/>
              <a:ea typeface="Lato Light"/>
              <a:cs typeface="Lato Light"/>
              <a:sym typeface="Lato Light"/>
            </a:endParaRPr>
          </a:p>
        </p:txBody>
      </p:sp>
      <p:sp>
        <p:nvSpPr>
          <p:cNvPr id="318" name="Google Shape;318;p27"/>
          <p:cNvSpPr/>
          <p:nvPr/>
        </p:nvSpPr>
        <p:spPr>
          <a:xfrm>
            <a:off x="8168067" y="4441605"/>
            <a:ext cx="3547119" cy="116108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a:t>
            </a:r>
            <a:endParaRPr sz="1200">
              <a:solidFill>
                <a:schemeClr val="lt1"/>
              </a:solidFill>
              <a:latin typeface="Lato Light"/>
              <a:ea typeface="Lato Light"/>
              <a:cs typeface="Lato Light"/>
              <a:sym typeface="Lato Light"/>
            </a:endParaRPr>
          </a:p>
        </p:txBody>
      </p:sp>
      <p:grpSp>
        <p:nvGrpSpPr>
          <p:cNvPr id="319" name="Google Shape;319;p27"/>
          <p:cNvGrpSpPr/>
          <p:nvPr/>
        </p:nvGrpSpPr>
        <p:grpSpPr>
          <a:xfrm>
            <a:off x="10070102" y="1666427"/>
            <a:ext cx="1784169" cy="2275528"/>
            <a:chOff x="10070102" y="1666427"/>
            <a:chExt cx="1784169" cy="2275528"/>
          </a:xfrm>
        </p:grpSpPr>
        <p:grpSp>
          <p:nvGrpSpPr>
            <p:cNvPr id="320" name="Google Shape;320;p27"/>
            <p:cNvGrpSpPr/>
            <p:nvPr/>
          </p:nvGrpSpPr>
          <p:grpSpPr>
            <a:xfrm>
              <a:off x="10318333" y="2699132"/>
              <a:ext cx="1330937" cy="1242823"/>
              <a:chOff x="7666831" y="2402124"/>
              <a:chExt cx="2670539" cy="2493738"/>
            </a:xfrm>
          </p:grpSpPr>
          <p:sp>
            <p:nvSpPr>
              <p:cNvPr id="321" name="Google Shape;321;p27"/>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2" name="Google Shape;322;p27"/>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3" name="Google Shape;323;p27"/>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4" name="Google Shape;324;p27"/>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25" name="Google Shape;325;p27"/>
              <p:cNvGrpSpPr/>
              <p:nvPr/>
            </p:nvGrpSpPr>
            <p:grpSpPr>
              <a:xfrm>
                <a:off x="7666831" y="2739507"/>
                <a:ext cx="2670539" cy="2156355"/>
                <a:chOff x="7666831" y="2739507"/>
                <a:chExt cx="2670539" cy="2156355"/>
              </a:xfrm>
            </p:grpSpPr>
            <p:grpSp>
              <p:nvGrpSpPr>
                <p:cNvPr id="326" name="Google Shape;326;p27"/>
                <p:cNvGrpSpPr/>
                <p:nvPr/>
              </p:nvGrpSpPr>
              <p:grpSpPr>
                <a:xfrm>
                  <a:off x="7666831" y="2739507"/>
                  <a:ext cx="2670539" cy="2156355"/>
                  <a:chOff x="7666831" y="2739507"/>
                  <a:chExt cx="2670539" cy="2156355"/>
                </a:xfrm>
              </p:grpSpPr>
              <p:grpSp>
                <p:nvGrpSpPr>
                  <p:cNvPr id="327" name="Google Shape;327;p27"/>
                  <p:cNvGrpSpPr/>
                  <p:nvPr/>
                </p:nvGrpSpPr>
                <p:grpSpPr>
                  <a:xfrm>
                    <a:off x="7666831" y="2739507"/>
                    <a:ext cx="2670539" cy="2156355"/>
                    <a:chOff x="7666831" y="2739507"/>
                    <a:chExt cx="2670539" cy="2156355"/>
                  </a:xfrm>
                </p:grpSpPr>
                <p:sp>
                  <p:nvSpPr>
                    <p:cNvPr id="328" name="Google Shape;328;p27"/>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9" name="Google Shape;329;p27"/>
                    <p:cNvSpPr/>
                    <p:nvPr/>
                  </p:nvSpPr>
                  <p:spPr>
                    <a:xfrm rot="5400000">
                      <a:off x="7970530" y="2529022"/>
                      <a:ext cx="2063141"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30" name="Google Shape;330;p27"/>
                  <p:cNvSpPr/>
                  <p:nvPr/>
                </p:nvSpPr>
                <p:spPr>
                  <a:xfrm rot="5400000">
                    <a:off x="8182292" y="2838643"/>
                    <a:ext cx="1629200" cy="2164483"/>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31" name="Google Shape;331;p27"/>
                  <p:cNvGrpSpPr/>
                  <p:nvPr/>
                </p:nvGrpSpPr>
                <p:grpSpPr>
                  <a:xfrm>
                    <a:off x="8104798" y="3901461"/>
                    <a:ext cx="1687926" cy="691103"/>
                    <a:chOff x="8104798" y="3901461"/>
                    <a:chExt cx="1687926" cy="691103"/>
                  </a:xfrm>
                </p:grpSpPr>
                <p:sp>
                  <p:nvSpPr>
                    <p:cNvPr id="332" name="Google Shape;332;p27"/>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3" name="Google Shape;333;p27"/>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334" name="Google Shape;334;p27"/>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5" name="Google Shape;335;p27"/>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6" name="Google Shape;336;p27"/>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37" name="Google Shape;337;p27"/>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38" name="Google Shape;338;p27"/>
            <p:cNvSpPr/>
            <p:nvPr/>
          </p:nvSpPr>
          <p:spPr>
            <a:xfrm flipH="1">
              <a:off x="10070102" y="1666427"/>
              <a:ext cx="531436" cy="272806"/>
            </a:xfrm>
            <a:custGeom>
              <a:rect b="b" l="l" r="r" t="t"/>
              <a:pathLst>
                <a:path extrusionOk="0" h="203454" w="396335">
                  <a:moveTo>
                    <a:pt x="396335" y="0"/>
                  </a:moveTo>
                  <a:cubicBezTo>
                    <a:pt x="396335" y="0"/>
                    <a:pt x="349567" y="70675"/>
                    <a:pt x="345948" y="113633"/>
                  </a:cubicBezTo>
                  <a:cubicBezTo>
                    <a:pt x="345948" y="113633"/>
                    <a:pt x="314134" y="110299"/>
                    <a:pt x="304895" y="140875"/>
                  </a:cubicBezTo>
                  <a:cubicBezTo>
                    <a:pt x="304895" y="140875"/>
                    <a:pt x="267938" y="146209"/>
                    <a:pt x="265176" y="188023"/>
                  </a:cubicBezTo>
                  <a:cubicBezTo>
                    <a:pt x="265176" y="188023"/>
                    <a:pt x="248317" y="166592"/>
                    <a:pt x="232029" y="181737"/>
                  </a:cubicBezTo>
                  <a:cubicBezTo>
                    <a:pt x="210217" y="176974"/>
                    <a:pt x="208502" y="203454"/>
                    <a:pt x="208502" y="203454"/>
                  </a:cubicBezTo>
                  <a:cubicBezTo>
                    <a:pt x="184880" y="168878"/>
                    <a:pt x="150304" y="183070"/>
                    <a:pt x="150304" y="183070"/>
                  </a:cubicBezTo>
                  <a:cubicBezTo>
                    <a:pt x="126873" y="161353"/>
                    <a:pt x="101155" y="180403"/>
                    <a:pt x="101155" y="180403"/>
                  </a:cubicBezTo>
                  <a:cubicBezTo>
                    <a:pt x="76105" y="145256"/>
                    <a:pt x="0" y="108109"/>
                    <a:pt x="0" y="108109"/>
                  </a:cubicBezTo>
                  <a:cubicBezTo>
                    <a:pt x="74962" y="76390"/>
                    <a:pt x="133159" y="115538"/>
                    <a:pt x="154971" y="133159"/>
                  </a:cubicBezTo>
                  <a:cubicBezTo>
                    <a:pt x="176879" y="150685"/>
                    <a:pt x="200406" y="128968"/>
                    <a:pt x="200406" y="128968"/>
                  </a:cubicBezTo>
                  <a:lnTo>
                    <a:pt x="200501" y="128968"/>
                  </a:lnTo>
                  <a:cubicBezTo>
                    <a:pt x="196215" y="120967"/>
                    <a:pt x="189357" y="104965"/>
                    <a:pt x="191357" y="86773"/>
                  </a:cubicBezTo>
                  <a:cubicBezTo>
                    <a:pt x="191357" y="86773"/>
                    <a:pt x="200596" y="106775"/>
                    <a:pt x="210693" y="107156"/>
                  </a:cubicBezTo>
                  <a:cubicBezTo>
                    <a:pt x="210693" y="107156"/>
                    <a:pt x="219360" y="105823"/>
                    <a:pt x="215741" y="78200"/>
                  </a:cubicBezTo>
                  <a:cubicBezTo>
                    <a:pt x="215741" y="78200"/>
                    <a:pt x="232029" y="104965"/>
                    <a:pt x="232600" y="120110"/>
                  </a:cubicBezTo>
                  <a:lnTo>
                    <a:pt x="234124" y="119634"/>
                  </a:lnTo>
                  <a:cubicBezTo>
                    <a:pt x="234124" y="119634"/>
                    <a:pt x="265462" y="126492"/>
                    <a:pt x="275368" y="100203"/>
                  </a:cubicBezTo>
                  <a:cubicBezTo>
                    <a:pt x="285369" y="74009"/>
                    <a:pt x="315563" y="10763"/>
                    <a:pt x="396335"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9" name="Google Shape;339;p27"/>
            <p:cNvSpPr/>
            <p:nvPr/>
          </p:nvSpPr>
          <p:spPr>
            <a:xfrm flipH="1">
              <a:off x="10644651" y="2032063"/>
              <a:ext cx="1209620" cy="597977"/>
            </a:xfrm>
            <a:custGeom>
              <a:rect b="b" l="l" r="r" t="t"/>
              <a:pathLst>
                <a:path extrusionOk="0" h="445960" w="902112">
                  <a:moveTo>
                    <a:pt x="0" y="0"/>
                  </a:moveTo>
                  <a:cubicBezTo>
                    <a:pt x="0" y="0"/>
                    <a:pt x="110681" y="156210"/>
                    <a:pt x="121825" y="252984"/>
                  </a:cubicBezTo>
                  <a:cubicBezTo>
                    <a:pt x="121825" y="252984"/>
                    <a:pt x="193453" y="243078"/>
                    <a:pt x="216408" y="311467"/>
                  </a:cubicBezTo>
                  <a:cubicBezTo>
                    <a:pt x="216408" y="311467"/>
                    <a:pt x="300133" y="320992"/>
                    <a:pt x="309277" y="415004"/>
                  </a:cubicBezTo>
                  <a:cubicBezTo>
                    <a:pt x="309277" y="415004"/>
                    <a:pt x="345853" y="365474"/>
                    <a:pt x="383667" y="398526"/>
                  </a:cubicBezTo>
                  <a:cubicBezTo>
                    <a:pt x="432530" y="386239"/>
                    <a:pt x="438246" y="445960"/>
                    <a:pt x="438246" y="445960"/>
                  </a:cubicBezTo>
                  <a:cubicBezTo>
                    <a:pt x="489013" y="366236"/>
                    <a:pt x="568166" y="395859"/>
                    <a:pt x="568166" y="395859"/>
                  </a:cubicBezTo>
                  <a:cubicBezTo>
                    <a:pt x="619601" y="345281"/>
                    <a:pt x="678847" y="386429"/>
                    <a:pt x="678847" y="386429"/>
                  </a:cubicBezTo>
                  <a:cubicBezTo>
                    <a:pt x="732854" y="305276"/>
                    <a:pt x="902113" y="216122"/>
                    <a:pt x="902113" y="216122"/>
                  </a:cubicBezTo>
                  <a:cubicBezTo>
                    <a:pt x="730758" y="149828"/>
                    <a:pt x="602171" y="242316"/>
                    <a:pt x="554069" y="283655"/>
                  </a:cubicBezTo>
                  <a:cubicBezTo>
                    <a:pt x="505873" y="324802"/>
                    <a:pt x="451295" y="277368"/>
                    <a:pt x="451295" y="277368"/>
                  </a:cubicBezTo>
                  <a:lnTo>
                    <a:pt x="451009" y="277273"/>
                  </a:lnTo>
                  <a:cubicBezTo>
                    <a:pt x="460058" y="258985"/>
                    <a:pt x="474536" y="222218"/>
                    <a:pt x="468535" y="181451"/>
                  </a:cubicBezTo>
                  <a:cubicBezTo>
                    <a:pt x="468535" y="181451"/>
                    <a:pt x="449008" y="227171"/>
                    <a:pt x="426434" y="228886"/>
                  </a:cubicBezTo>
                  <a:cubicBezTo>
                    <a:pt x="426434" y="228886"/>
                    <a:pt x="406718" y="226409"/>
                    <a:pt x="412909" y="163830"/>
                  </a:cubicBezTo>
                  <a:cubicBezTo>
                    <a:pt x="412909" y="163830"/>
                    <a:pt x="378048" y="225457"/>
                    <a:pt x="377762" y="259556"/>
                  </a:cubicBezTo>
                  <a:lnTo>
                    <a:pt x="374237" y="258699"/>
                  </a:lnTo>
                  <a:cubicBezTo>
                    <a:pt x="374237" y="258699"/>
                    <a:pt x="304038" y="276320"/>
                    <a:pt x="279845" y="217646"/>
                  </a:cubicBezTo>
                  <a:cubicBezTo>
                    <a:pt x="255556" y="159258"/>
                    <a:pt x="182880" y="18574"/>
                    <a:pt x="0" y="0"/>
                  </a:cubicBezTo>
                  <a:close/>
                </a:path>
              </a:pathLst>
            </a:custGeom>
            <a:solidFill>
              <a:schemeClr val="accent3"/>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40" name="Google Shape;340;p27"/>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pic>
        <p:nvPicPr>
          <p:cNvPr id="345" name="Google Shape;345;p28"/>
          <p:cNvPicPr preferRelativeResize="0"/>
          <p:nvPr/>
        </p:nvPicPr>
        <p:blipFill rotWithShape="1">
          <a:blip r:embed="rId3">
            <a:alphaModFix/>
          </a:blip>
          <a:srcRect b="50000" l="51520" r="0" t="0"/>
          <a:stretch/>
        </p:blipFill>
        <p:spPr>
          <a:xfrm>
            <a:off x="6281454" y="0"/>
            <a:ext cx="5909185" cy="3429000"/>
          </a:xfrm>
          <a:custGeom>
            <a:rect b="b" l="l" r="r" t="t"/>
            <a:pathLst>
              <a:path extrusionOk="0" h="3429000" w="5909185">
                <a:moveTo>
                  <a:pt x="0" y="0"/>
                </a:moveTo>
                <a:lnTo>
                  <a:pt x="5909185" y="0"/>
                </a:lnTo>
                <a:lnTo>
                  <a:pt x="5909185" y="3429000"/>
                </a:lnTo>
                <a:lnTo>
                  <a:pt x="0" y="3429000"/>
                </a:lnTo>
                <a:close/>
              </a:path>
            </a:pathLst>
          </a:custGeom>
          <a:noFill/>
          <a:ln>
            <a:noFill/>
          </a:ln>
        </p:spPr>
      </p:pic>
      <p:sp>
        <p:nvSpPr>
          <p:cNvPr id="346" name="Google Shape;346;p28"/>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347" name="Google Shape;347;p28"/>
          <p:cNvSpPr txBox="1"/>
          <p:nvPr/>
        </p:nvSpPr>
        <p:spPr>
          <a:xfrm>
            <a:off x="644440" y="1155556"/>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348" name="Google Shape;348;p28"/>
          <p:cNvSpPr txBox="1"/>
          <p:nvPr/>
        </p:nvSpPr>
        <p:spPr>
          <a:xfrm>
            <a:off x="644438" y="1511871"/>
            <a:ext cx="5637015" cy="220360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000"/>
              <a:buFont typeface="Flavors"/>
              <a:buNone/>
            </a:pPr>
            <a:r>
              <a:rPr b="0" lang="en-US" sz="4000">
                <a:solidFill>
                  <a:schemeClr val="accent3"/>
                </a:solidFill>
                <a:latin typeface="Flavors"/>
                <a:ea typeface="Flavors"/>
                <a:cs typeface="Flavors"/>
                <a:sym typeface="Flavors"/>
              </a:rPr>
              <a:t>The best experience of Halloween party at this October 2023</a:t>
            </a:r>
            <a:endParaRPr/>
          </a:p>
        </p:txBody>
      </p:sp>
      <p:sp>
        <p:nvSpPr>
          <p:cNvPr id="349" name="Google Shape;349;p28"/>
          <p:cNvSpPr/>
          <p:nvPr/>
        </p:nvSpPr>
        <p:spPr>
          <a:xfrm flipH="1" rot="5400000">
            <a:off x="1401889" y="3661433"/>
            <a:ext cx="386953" cy="1606683"/>
          </a:xfrm>
          <a:prstGeom prst="round2SameRect">
            <a:avLst>
              <a:gd fmla="val 50000" name="adj1"/>
              <a:gd fmla="val 0" name="adj2"/>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0" name="Google Shape;350;p28"/>
          <p:cNvSpPr txBox="1"/>
          <p:nvPr/>
        </p:nvSpPr>
        <p:spPr>
          <a:xfrm>
            <a:off x="934115" y="4291105"/>
            <a:ext cx="1322501"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Lato"/>
                <a:ea typeface="Lato"/>
                <a:cs typeface="Lato"/>
                <a:sym typeface="Lato"/>
              </a:rPr>
              <a:t>Costumes</a:t>
            </a:r>
            <a:endParaRPr/>
          </a:p>
        </p:txBody>
      </p:sp>
      <p:sp>
        <p:nvSpPr>
          <p:cNvPr id="351" name="Google Shape;351;p28"/>
          <p:cNvSpPr/>
          <p:nvPr/>
        </p:nvSpPr>
        <p:spPr>
          <a:xfrm flipH="1" rot="5400000">
            <a:off x="4146604" y="3661433"/>
            <a:ext cx="386953" cy="1606683"/>
          </a:xfrm>
          <a:prstGeom prst="round2SameRect">
            <a:avLst>
              <a:gd fmla="val 50000" name="adj1"/>
              <a:gd fmla="val 0" name="adj2"/>
            </a:avLst>
          </a:pr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2" name="Google Shape;352;p28"/>
          <p:cNvSpPr txBox="1"/>
          <p:nvPr/>
        </p:nvSpPr>
        <p:spPr>
          <a:xfrm>
            <a:off x="3678830" y="4291105"/>
            <a:ext cx="1322501"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Lato"/>
                <a:ea typeface="Lato"/>
                <a:cs typeface="Lato"/>
                <a:sym typeface="Lato"/>
              </a:rPr>
              <a:t>candy</a:t>
            </a:r>
            <a:endParaRPr/>
          </a:p>
        </p:txBody>
      </p:sp>
      <p:sp>
        <p:nvSpPr>
          <p:cNvPr id="353" name="Google Shape;353;p28"/>
          <p:cNvSpPr/>
          <p:nvPr/>
        </p:nvSpPr>
        <p:spPr>
          <a:xfrm flipH="1" rot="5400000">
            <a:off x="6891319" y="3661433"/>
            <a:ext cx="386953" cy="1606683"/>
          </a:xfrm>
          <a:prstGeom prst="round2SameRect">
            <a:avLst>
              <a:gd fmla="val 50000" name="adj1"/>
              <a:gd fmla="val 0" name="adj2"/>
            </a:avLst>
          </a:pr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4" name="Google Shape;354;p28"/>
          <p:cNvSpPr txBox="1"/>
          <p:nvPr/>
        </p:nvSpPr>
        <p:spPr>
          <a:xfrm>
            <a:off x="6423545" y="4291105"/>
            <a:ext cx="1322501"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Lato"/>
                <a:ea typeface="Lato"/>
                <a:cs typeface="Lato"/>
                <a:sym typeface="Lato"/>
              </a:rPr>
              <a:t>pumpkin</a:t>
            </a:r>
            <a:endParaRPr/>
          </a:p>
        </p:txBody>
      </p:sp>
      <p:sp>
        <p:nvSpPr>
          <p:cNvPr id="355" name="Google Shape;355;p28"/>
          <p:cNvSpPr/>
          <p:nvPr/>
        </p:nvSpPr>
        <p:spPr>
          <a:xfrm flipH="1" rot="5400000">
            <a:off x="9636035" y="3661433"/>
            <a:ext cx="386953" cy="1606683"/>
          </a:xfrm>
          <a:prstGeom prst="round2SameRect">
            <a:avLst>
              <a:gd fmla="val 50000" name="adj1"/>
              <a:gd fmla="val 0" name="adj2"/>
            </a:avLst>
          </a:prstGeom>
          <a:gradFill>
            <a:gsLst>
              <a:gs pos="0">
                <a:schemeClr val="dk2"/>
              </a:gs>
              <a:gs pos="30000">
                <a:schemeClr val="dk2"/>
              </a:gs>
              <a:gs pos="100000">
                <a:srgbClr val="00B050"/>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6" name="Google Shape;356;p28"/>
          <p:cNvSpPr txBox="1"/>
          <p:nvPr/>
        </p:nvSpPr>
        <p:spPr>
          <a:xfrm>
            <a:off x="9168261" y="4291105"/>
            <a:ext cx="1322501"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Lato"/>
                <a:ea typeface="Lato"/>
                <a:cs typeface="Lato"/>
                <a:sym typeface="Lato"/>
              </a:rPr>
              <a:t>ghost</a:t>
            </a:r>
            <a:endParaRPr/>
          </a:p>
        </p:txBody>
      </p:sp>
      <p:sp>
        <p:nvSpPr>
          <p:cNvPr id="357" name="Google Shape;357;p28"/>
          <p:cNvSpPr/>
          <p:nvPr/>
        </p:nvSpPr>
        <p:spPr>
          <a:xfrm>
            <a:off x="792023" y="4949085"/>
            <a:ext cx="1858579"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262626"/>
                </a:solidFill>
                <a:latin typeface="Lato Light"/>
                <a:ea typeface="Lato Light"/>
                <a:cs typeface="Lato Light"/>
                <a:sym typeface="Lato Light"/>
              </a:rPr>
              <a:t>Halloween is a holiday celebrated each year on October 31, and Halloween</a:t>
            </a:r>
            <a:endParaRPr sz="1200">
              <a:solidFill>
                <a:srgbClr val="262626"/>
              </a:solidFill>
              <a:latin typeface="Lato Light"/>
              <a:ea typeface="Lato Light"/>
              <a:cs typeface="Lato Light"/>
              <a:sym typeface="Lato Light"/>
            </a:endParaRPr>
          </a:p>
        </p:txBody>
      </p:sp>
      <p:sp>
        <p:nvSpPr>
          <p:cNvPr id="358" name="Google Shape;358;p28"/>
          <p:cNvSpPr/>
          <p:nvPr/>
        </p:nvSpPr>
        <p:spPr>
          <a:xfrm>
            <a:off x="3462945" y="4949085"/>
            <a:ext cx="1858579"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262626"/>
                </a:solidFill>
                <a:latin typeface="Lato Light"/>
                <a:ea typeface="Lato Light"/>
                <a:cs typeface="Lato Light"/>
                <a:sym typeface="Lato Light"/>
              </a:rPr>
              <a:t>Halloween is a holiday celebrated each year on October 31, and Halloween</a:t>
            </a:r>
            <a:endParaRPr sz="1200">
              <a:solidFill>
                <a:srgbClr val="262626"/>
              </a:solidFill>
              <a:latin typeface="Lato Light"/>
              <a:ea typeface="Lato Light"/>
              <a:cs typeface="Lato Light"/>
              <a:sym typeface="Lato Light"/>
            </a:endParaRPr>
          </a:p>
        </p:txBody>
      </p:sp>
      <p:sp>
        <p:nvSpPr>
          <p:cNvPr id="359" name="Google Shape;359;p28"/>
          <p:cNvSpPr/>
          <p:nvPr/>
        </p:nvSpPr>
        <p:spPr>
          <a:xfrm>
            <a:off x="6281453" y="4949085"/>
            <a:ext cx="1858579"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262626"/>
                </a:solidFill>
                <a:latin typeface="Lato Light"/>
                <a:ea typeface="Lato Light"/>
                <a:cs typeface="Lato Light"/>
                <a:sym typeface="Lato Light"/>
              </a:rPr>
              <a:t>Halloween is a holiday celebrated each year on October 31, and Halloween</a:t>
            </a:r>
            <a:endParaRPr sz="1200">
              <a:solidFill>
                <a:srgbClr val="262626"/>
              </a:solidFill>
              <a:latin typeface="Lato Light"/>
              <a:ea typeface="Lato Light"/>
              <a:cs typeface="Lato Light"/>
              <a:sym typeface="Lato Light"/>
            </a:endParaRPr>
          </a:p>
        </p:txBody>
      </p:sp>
      <p:sp>
        <p:nvSpPr>
          <p:cNvPr id="360" name="Google Shape;360;p28"/>
          <p:cNvSpPr/>
          <p:nvPr/>
        </p:nvSpPr>
        <p:spPr>
          <a:xfrm>
            <a:off x="9026170" y="4949085"/>
            <a:ext cx="1858579"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262626"/>
                </a:solidFill>
                <a:latin typeface="Lato Light"/>
                <a:ea typeface="Lato Light"/>
                <a:cs typeface="Lato Light"/>
                <a:sym typeface="Lato Light"/>
              </a:rPr>
              <a:t>Halloween is a holiday celebrated each year on October 31, and Halloween</a:t>
            </a:r>
            <a:endParaRPr sz="1200">
              <a:solidFill>
                <a:srgbClr val="262626"/>
              </a:solidFill>
              <a:latin typeface="Lato Light"/>
              <a:ea typeface="Lato Light"/>
              <a:cs typeface="Lato Light"/>
              <a:sym typeface="Lato Light"/>
            </a:endParaRPr>
          </a:p>
        </p:txBody>
      </p:sp>
      <p:sp>
        <p:nvSpPr>
          <p:cNvPr id="361" name="Google Shape;361;p28"/>
          <p:cNvSpPr/>
          <p:nvPr/>
        </p:nvSpPr>
        <p:spPr>
          <a:xfrm flipH="1" rot="-5400000">
            <a:off x="-64726" y="63133"/>
            <a:ext cx="1888267" cy="1758813"/>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2" name="Google Shape;362;p28"/>
          <p:cNvSpPr/>
          <p:nvPr/>
        </p:nvSpPr>
        <p:spPr>
          <a:xfrm flipH="1" rot="10800000">
            <a:off x="0" y="-339"/>
            <a:ext cx="3637003" cy="1217528"/>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3" name="Google Shape;363;p28"/>
          <p:cNvSpPr/>
          <p:nvPr/>
        </p:nvSpPr>
        <p:spPr>
          <a:xfrm flipH="1" rot="5400000">
            <a:off x="10149845" y="4815845"/>
            <a:ext cx="2114641" cy="1969667"/>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4" name="Google Shape;364;p28"/>
          <p:cNvSpPr/>
          <p:nvPr/>
        </p:nvSpPr>
        <p:spPr>
          <a:xfrm>
            <a:off x="10734822" y="5887255"/>
            <a:ext cx="1457176" cy="969338"/>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65" name="Google Shape;365;p28"/>
          <p:cNvGrpSpPr/>
          <p:nvPr/>
        </p:nvGrpSpPr>
        <p:grpSpPr>
          <a:xfrm>
            <a:off x="10754418" y="5028666"/>
            <a:ext cx="1417983" cy="1450591"/>
            <a:chOff x="773596" y="4442569"/>
            <a:chExt cx="1657218" cy="1695328"/>
          </a:xfrm>
        </p:grpSpPr>
        <p:grpSp>
          <p:nvGrpSpPr>
            <p:cNvPr id="366" name="Google Shape;366;p28"/>
            <p:cNvGrpSpPr/>
            <p:nvPr/>
          </p:nvGrpSpPr>
          <p:grpSpPr>
            <a:xfrm>
              <a:off x="773596" y="5084104"/>
              <a:ext cx="1128504" cy="1053792"/>
              <a:chOff x="7666832" y="2402124"/>
              <a:chExt cx="2670539" cy="2493737"/>
            </a:xfrm>
          </p:grpSpPr>
          <p:sp>
            <p:nvSpPr>
              <p:cNvPr id="367" name="Google Shape;367;p28"/>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8" name="Google Shape;368;p28"/>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9" name="Google Shape;369;p28"/>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0" name="Google Shape;370;p28"/>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71" name="Google Shape;371;p28"/>
              <p:cNvGrpSpPr/>
              <p:nvPr/>
            </p:nvGrpSpPr>
            <p:grpSpPr>
              <a:xfrm>
                <a:off x="7666832" y="2739507"/>
                <a:ext cx="2670539" cy="2156355"/>
                <a:chOff x="7666832" y="2739507"/>
                <a:chExt cx="2670539" cy="2156355"/>
              </a:xfrm>
            </p:grpSpPr>
            <p:grpSp>
              <p:nvGrpSpPr>
                <p:cNvPr id="372" name="Google Shape;372;p28"/>
                <p:cNvGrpSpPr/>
                <p:nvPr/>
              </p:nvGrpSpPr>
              <p:grpSpPr>
                <a:xfrm>
                  <a:off x="7666832" y="2739507"/>
                  <a:ext cx="2670539" cy="2156355"/>
                  <a:chOff x="7666832" y="2739507"/>
                  <a:chExt cx="2670539" cy="2156355"/>
                </a:xfrm>
              </p:grpSpPr>
              <p:grpSp>
                <p:nvGrpSpPr>
                  <p:cNvPr id="373" name="Google Shape;373;p28"/>
                  <p:cNvGrpSpPr/>
                  <p:nvPr/>
                </p:nvGrpSpPr>
                <p:grpSpPr>
                  <a:xfrm>
                    <a:off x="7666832" y="2739507"/>
                    <a:ext cx="2670539" cy="2156355"/>
                    <a:chOff x="7666832" y="2739507"/>
                    <a:chExt cx="2670539" cy="2156355"/>
                  </a:xfrm>
                </p:grpSpPr>
                <p:sp>
                  <p:nvSpPr>
                    <p:cNvPr id="374" name="Google Shape;374;p28"/>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5" name="Google Shape;375;p28"/>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76" name="Google Shape;376;p28"/>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77" name="Google Shape;377;p28"/>
                  <p:cNvGrpSpPr/>
                  <p:nvPr/>
                </p:nvGrpSpPr>
                <p:grpSpPr>
                  <a:xfrm>
                    <a:off x="8104798" y="3901461"/>
                    <a:ext cx="1687926" cy="691103"/>
                    <a:chOff x="8104798" y="3901461"/>
                    <a:chExt cx="1687926" cy="691103"/>
                  </a:xfrm>
                </p:grpSpPr>
                <p:sp>
                  <p:nvSpPr>
                    <p:cNvPr id="378" name="Google Shape;378;p28"/>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9" name="Google Shape;379;p28"/>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380" name="Google Shape;380;p28"/>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1" name="Google Shape;381;p28"/>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2" name="Google Shape;382;p28"/>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83" name="Google Shape;383;p28"/>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84" name="Google Shape;384;p28"/>
            <p:cNvSpPr/>
            <p:nvPr/>
          </p:nvSpPr>
          <p:spPr>
            <a:xfrm>
              <a:off x="1306085" y="4442569"/>
              <a:ext cx="1124729" cy="72370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85" name="Google Shape;385;p28"/>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29"/>
          <p:cNvSpPr/>
          <p:nvPr/>
        </p:nvSpPr>
        <p:spPr>
          <a:xfrm>
            <a:off x="0" y="0"/>
            <a:ext cx="12191996" cy="6858000"/>
          </a:xfrm>
          <a:prstGeom prst="rect">
            <a:avLst/>
          </a:pr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391" name="Google Shape;391;p29"/>
          <p:cNvSpPr/>
          <p:nvPr/>
        </p:nvSpPr>
        <p:spPr>
          <a:xfrm>
            <a:off x="3556145" y="1076732"/>
            <a:ext cx="4724674" cy="4724674"/>
          </a:xfrm>
          <a:prstGeom prst="ellipse">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2" name="Google Shape;392;p29"/>
          <p:cNvSpPr/>
          <p:nvPr/>
        </p:nvSpPr>
        <p:spPr>
          <a:xfrm flipH="1" rot="10800000">
            <a:off x="0" y="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gradFill>
            <a:gsLst>
              <a:gs pos="0">
                <a:schemeClr val="accent1"/>
              </a:gs>
              <a:gs pos="84000">
                <a:schemeClr val="accent1"/>
              </a:gs>
              <a:gs pos="100000">
                <a:schemeClr val="accent3"/>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pic>
        <p:nvPicPr>
          <p:cNvPr id="393" name="Google Shape;393;p29"/>
          <p:cNvPicPr preferRelativeResize="0"/>
          <p:nvPr/>
        </p:nvPicPr>
        <p:blipFill rotWithShape="1">
          <a:blip r:embed="rId3">
            <a:alphaModFix/>
          </a:blip>
          <a:srcRect b="24476" l="34295" r="36582" t="23762"/>
          <a:stretch/>
        </p:blipFill>
        <p:spPr>
          <a:xfrm>
            <a:off x="4181670" y="1629611"/>
            <a:ext cx="3549832" cy="3549826"/>
          </a:xfrm>
          <a:custGeom>
            <a:rect b="b" l="l" r="r" t="t"/>
            <a:pathLst>
              <a:path extrusionOk="0" h="3549826" w="3549832">
                <a:moveTo>
                  <a:pt x="1774917" y="0"/>
                </a:moveTo>
                <a:cubicBezTo>
                  <a:pt x="2755175" y="0"/>
                  <a:pt x="3549832" y="794656"/>
                  <a:pt x="3549832" y="1774913"/>
                </a:cubicBezTo>
                <a:cubicBezTo>
                  <a:pt x="3549832" y="2755170"/>
                  <a:pt x="2755175" y="3549826"/>
                  <a:pt x="1774917" y="3549826"/>
                </a:cubicBezTo>
                <a:cubicBezTo>
                  <a:pt x="794657" y="3549826"/>
                  <a:pt x="0" y="2755170"/>
                  <a:pt x="0" y="1774913"/>
                </a:cubicBezTo>
                <a:cubicBezTo>
                  <a:pt x="0" y="794656"/>
                  <a:pt x="794657" y="0"/>
                  <a:pt x="1774917" y="0"/>
                </a:cubicBezTo>
                <a:close/>
              </a:path>
            </a:pathLst>
          </a:custGeom>
          <a:noFill/>
          <a:ln>
            <a:noFill/>
          </a:ln>
        </p:spPr>
      </p:pic>
      <p:sp>
        <p:nvSpPr>
          <p:cNvPr id="394" name="Google Shape;394;p29"/>
          <p:cNvSpPr/>
          <p:nvPr/>
        </p:nvSpPr>
        <p:spPr>
          <a:xfrm flipH="1">
            <a:off x="0" y="451536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Google Shape;395;p29"/>
          <p:cNvSpPr/>
          <p:nvPr/>
        </p:nvSpPr>
        <p:spPr>
          <a:xfrm>
            <a:off x="10139799" y="0"/>
            <a:ext cx="2052202" cy="2141316"/>
          </a:xfrm>
          <a:custGeom>
            <a:rect b="b" l="l" r="r" t="t"/>
            <a:pathLst>
              <a:path extrusionOk="0" h="841152" w="806145">
                <a:moveTo>
                  <a:pt x="738673" y="353282"/>
                </a:moveTo>
                <a:lnTo>
                  <a:pt x="806146" y="332708"/>
                </a:lnTo>
                <a:lnTo>
                  <a:pt x="802434" y="320707"/>
                </a:lnTo>
                <a:lnTo>
                  <a:pt x="726873" y="343757"/>
                </a:lnTo>
                <a:cubicBezTo>
                  <a:pt x="672533" y="330613"/>
                  <a:pt x="632849" y="294799"/>
                  <a:pt x="609153" y="236696"/>
                </a:cubicBezTo>
                <a:cubicBezTo>
                  <a:pt x="598967" y="211124"/>
                  <a:pt x="592555" y="184203"/>
                  <a:pt x="590120" y="156782"/>
                </a:cubicBezTo>
                <a:lnTo>
                  <a:pt x="679004" y="6382"/>
                </a:lnTo>
                <a:lnTo>
                  <a:pt x="668156" y="0"/>
                </a:lnTo>
                <a:lnTo>
                  <a:pt x="586409" y="137446"/>
                </a:lnTo>
                <a:lnTo>
                  <a:pt x="578986" y="142875"/>
                </a:lnTo>
                <a:cubicBezTo>
                  <a:pt x="475446" y="219075"/>
                  <a:pt x="338979" y="157734"/>
                  <a:pt x="315663" y="146494"/>
                </a:cubicBezTo>
                <a:lnTo>
                  <a:pt x="292538" y="78105"/>
                </a:lnTo>
                <a:lnTo>
                  <a:pt x="280642" y="82105"/>
                </a:lnTo>
                <a:lnTo>
                  <a:pt x="303197" y="148781"/>
                </a:lnTo>
                <a:cubicBezTo>
                  <a:pt x="301008" y="154877"/>
                  <a:pt x="246954" y="306324"/>
                  <a:pt x="147791" y="364522"/>
                </a:cubicBezTo>
                <a:lnTo>
                  <a:pt x="144270" y="366617"/>
                </a:lnTo>
                <a:lnTo>
                  <a:pt x="3331" y="327470"/>
                </a:lnTo>
                <a:lnTo>
                  <a:pt x="0" y="339566"/>
                </a:lnTo>
                <a:lnTo>
                  <a:pt x="58622" y="355759"/>
                </a:lnTo>
                <a:lnTo>
                  <a:pt x="52912" y="359569"/>
                </a:lnTo>
                <a:cubicBezTo>
                  <a:pt x="54149" y="361379"/>
                  <a:pt x="171012" y="538544"/>
                  <a:pt x="149695" y="637032"/>
                </a:cubicBezTo>
                <a:lnTo>
                  <a:pt x="97259" y="676847"/>
                </a:lnTo>
                <a:lnTo>
                  <a:pt x="104872" y="686372"/>
                </a:lnTo>
                <a:lnTo>
                  <a:pt x="219547" y="599313"/>
                </a:lnTo>
                <a:lnTo>
                  <a:pt x="219547" y="599313"/>
                </a:lnTo>
                <a:cubicBezTo>
                  <a:pt x="221355" y="599313"/>
                  <a:pt x="395983" y="626745"/>
                  <a:pt x="408640" y="707136"/>
                </a:cubicBezTo>
                <a:lnTo>
                  <a:pt x="410353" y="717995"/>
                </a:lnTo>
                <a:cubicBezTo>
                  <a:pt x="414350" y="836009"/>
                  <a:pt x="417776" y="838581"/>
                  <a:pt x="419869" y="840200"/>
                </a:cubicBezTo>
                <a:lnTo>
                  <a:pt x="425674" y="841153"/>
                </a:lnTo>
                <a:lnTo>
                  <a:pt x="423676" y="834962"/>
                </a:lnTo>
                <a:lnTo>
                  <a:pt x="423676" y="833914"/>
                </a:lnTo>
                <a:lnTo>
                  <a:pt x="428624" y="832295"/>
                </a:lnTo>
                <a:cubicBezTo>
                  <a:pt x="426531" y="825722"/>
                  <a:pt x="424152" y="774001"/>
                  <a:pt x="422058" y="705707"/>
                </a:cubicBezTo>
                <a:cubicBezTo>
                  <a:pt x="433573" y="688276"/>
                  <a:pt x="487532" y="614458"/>
                  <a:pt x="563664" y="617411"/>
                </a:cubicBezTo>
                <a:lnTo>
                  <a:pt x="704509" y="765620"/>
                </a:lnTo>
                <a:lnTo>
                  <a:pt x="714025" y="756952"/>
                </a:lnTo>
                <a:lnTo>
                  <a:pt x="639701" y="678561"/>
                </a:lnTo>
                <a:lnTo>
                  <a:pt x="642746" y="676942"/>
                </a:lnTo>
                <a:cubicBezTo>
                  <a:pt x="582031" y="555308"/>
                  <a:pt x="735437" y="357664"/>
                  <a:pt x="737056" y="355663"/>
                </a:cubicBezTo>
                <a:close/>
                <a:moveTo>
                  <a:pt x="705080" y="350425"/>
                </a:moveTo>
                <a:lnTo>
                  <a:pt x="630756" y="372999"/>
                </a:lnTo>
                <a:cubicBezTo>
                  <a:pt x="623713" y="368999"/>
                  <a:pt x="516557" y="305753"/>
                  <a:pt x="536733" y="249174"/>
                </a:cubicBezTo>
                <a:lnTo>
                  <a:pt x="539683" y="240887"/>
                </a:lnTo>
                <a:lnTo>
                  <a:pt x="579367" y="174212"/>
                </a:lnTo>
                <a:cubicBezTo>
                  <a:pt x="586409" y="220980"/>
                  <a:pt x="612579" y="317182"/>
                  <a:pt x="704794" y="350425"/>
                </a:cubicBezTo>
                <a:close/>
                <a:moveTo>
                  <a:pt x="230300" y="575786"/>
                </a:moveTo>
                <a:cubicBezTo>
                  <a:pt x="238104" y="503777"/>
                  <a:pt x="193756" y="423386"/>
                  <a:pt x="169965" y="386525"/>
                </a:cubicBezTo>
                <a:lnTo>
                  <a:pt x="258088" y="410909"/>
                </a:lnTo>
                <a:lnTo>
                  <a:pt x="258088" y="410909"/>
                </a:lnTo>
                <a:cubicBezTo>
                  <a:pt x="258755" y="410909"/>
                  <a:pt x="326322" y="458534"/>
                  <a:pt x="307670" y="516922"/>
                </a:cubicBezTo>
                <a:lnTo>
                  <a:pt x="307670" y="516922"/>
                </a:lnTo>
                <a:close/>
                <a:moveTo>
                  <a:pt x="486105" y="331470"/>
                </a:moveTo>
                <a:cubicBezTo>
                  <a:pt x="488484" y="361664"/>
                  <a:pt x="509706" y="392049"/>
                  <a:pt x="521125" y="406336"/>
                </a:cubicBezTo>
                <a:lnTo>
                  <a:pt x="424628" y="435864"/>
                </a:lnTo>
                <a:close/>
                <a:moveTo>
                  <a:pt x="412066" y="432245"/>
                </a:moveTo>
                <a:lnTo>
                  <a:pt x="370669" y="309372"/>
                </a:lnTo>
                <a:cubicBezTo>
                  <a:pt x="403215" y="337947"/>
                  <a:pt x="449276" y="331470"/>
                  <a:pt x="475922" y="323945"/>
                </a:cubicBezTo>
                <a:close/>
                <a:moveTo>
                  <a:pt x="485628" y="307753"/>
                </a:moveTo>
                <a:cubicBezTo>
                  <a:pt x="466595" y="314897"/>
                  <a:pt x="403691" y="333375"/>
                  <a:pt x="370479" y="291370"/>
                </a:cubicBezTo>
                <a:lnTo>
                  <a:pt x="364483" y="283845"/>
                </a:lnTo>
                <a:lnTo>
                  <a:pt x="362961" y="286893"/>
                </a:lnTo>
                <a:lnTo>
                  <a:pt x="351065" y="251269"/>
                </a:lnTo>
                <a:cubicBezTo>
                  <a:pt x="395888" y="265271"/>
                  <a:pt x="481917" y="258508"/>
                  <a:pt x="516462" y="255080"/>
                </a:cubicBezTo>
                <a:close/>
                <a:moveTo>
                  <a:pt x="400932" y="437674"/>
                </a:moveTo>
                <a:lnTo>
                  <a:pt x="289779" y="406908"/>
                </a:lnTo>
                <a:cubicBezTo>
                  <a:pt x="315759" y="389192"/>
                  <a:pt x="344689" y="344138"/>
                  <a:pt x="360201" y="317563"/>
                </a:cubicBezTo>
                <a:close/>
                <a:moveTo>
                  <a:pt x="286162" y="418624"/>
                </a:moveTo>
                <a:lnTo>
                  <a:pt x="396840" y="449199"/>
                </a:lnTo>
                <a:lnTo>
                  <a:pt x="322896" y="505301"/>
                </a:lnTo>
                <a:cubicBezTo>
                  <a:pt x="327369" y="468059"/>
                  <a:pt x="304434" y="437102"/>
                  <a:pt x="286162" y="418719"/>
                </a:cubicBezTo>
                <a:close/>
                <a:moveTo>
                  <a:pt x="404643" y="459010"/>
                </a:moveTo>
                <a:cubicBezTo>
                  <a:pt x="405309" y="495014"/>
                  <a:pt x="405975" y="527590"/>
                  <a:pt x="406546" y="557022"/>
                </a:cubicBezTo>
                <a:cubicBezTo>
                  <a:pt x="386562" y="529590"/>
                  <a:pt x="351921" y="518922"/>
                  <a:pt x="331080" y="514922"/>
                </a:cubicBezTo>
                <a:close/>
                <a:moveTo>
                  <a:pt x="417300" y="462629"/>
                </a:moveTo>
                <a:lnTo>
                  <a:pt x="482678" y="531495"/>
                </a:lnTo>
                <a:cubicBezTo>
                  <a:pt x="457840" y="533019"/>
                  <a:pt x="433669" y="549497"/>
                  <a:pt x="419298" y="561404"/>
                </a:cubicBezTo>
                <a:cubicBezTo>
                  <a:pt x="418537" y="527495"/>
                  <a:pt x="417871" y="493681"/>
                  <a:pt x="417300" y="462724"/>
                </a:cubicBezTo>
                <a:close/>
                <a:moveTo>
                  <a:pt x="422344" y="449580"/>
                </a:moveTo>
                <a:lnTo>
                  <a:pt x="512560" y="422053"/>
                </a:lnTo>
                <a:cubicBezTo>
                  <a:pt x="491148" y="452057"/>
                  <a:pt x="489816" y="497110"/>
                  <a:pt x="491053" y="522065"/>
                </a:cubicBezTo>
                <a:close/>
                <a:moveTo>
                  <a:pt x="504947" y="537020"/>
                </a:moveTo>
                <a:cubicBezTo>
                  <a:pt x="503425" y="524542"/>
                  <a:pt x="495431" y="444818"/>
                  <a:pt x="536447" y="415861"/>
                </a:cubicBezTo>
                <a:lnTo>
                  <a:pt x="538065" y="414623"/>
                </a:lnTo>
                <a:lnTo>
                  <a:pt x="598495" y="396240"/>
                </a:lnTo>
                <a:cubicBezTo>
                  <a:pt x="545488" y="455486"/>
                  <a:pt x="553196" y="553307"/>
                  <a:pt x="559382" y="594455"/>
                </a:cubicBezTo>
                <a:close/>
                <a:moveTo>
                  <a:pt x="534163" y="402717"/>
                </a:moveTo>
                <a:cubicBezTo>
                  <a:pt x="523505" y="389858"/>
                  <a:pt x="489911" y="346138"/>
                  <a:pt x="500380" y="313087"/>
                </a:cubicBezTo>
                <a:lnTo>
                  <a:pt x="503996" y="301561"/>
                </a:lnTo>
                <a:lnTo>
                  <a:pt x="521982" y="271082"/>
                </a:lnTo>
                <a:cubicBezTo>
                  <a:pt x="527597" y="318707"/>
                  <a:pt x="589359" y="362426"/>
                  <a:pt x="614292" y="378238"/>
                </a:cubicBezTo>
                <a:close/>
                <a:moveTo>
                  <a:pt x="571087" y="163354"/>
                </a:moveTo>
                <a:lnTo>
                  <a:pt x="524456" y="241744"/>
                </a:lnTo>
                <a:cubicBezTo>
                  <a:pt x="498857" y="244507"/>
                  <a:pt x="386181" y="255651"/>
                  <a:pt x="345926" y="236125"/>
                </a:cubicBezTo>
                <a:lnTo>
                  <a:pt x="321088" y="162592"/>
                </a:lnTo>
                <a:cubicBezTo>
                  <a:pt x="361438" y="180308"/>
                  <a:pt x="475827" y="220313"/>
                  <a:pt x="571087" y="163068"/>
                </a:cubicBezTo>
                <a:close/>
                <a:moveTo>
                  <a:pt x="309383" y="167545"/>
                </a:moveTo>
                <a:lnTo>
                  <a:pt x="354871" y="301657"/>
                </a:lnTo>
                <a:cubicBezTo>
                  <a:pt x="336695" y="333851"/>
                  <a:pt x="297772" y="394621"/>
                  <a:pt x="273125" y="401479"/>
                </a:cubicBezTo>
                <a:lnTo>
                  <a:pt x="271316" y="401479"/>
                </a:lnTo>
                <a:lnTo>
                  <a:pt x="160734" y="370904"/>
                </a:lnTo>
                <a:cubicBezTo>
                  <a:pt x="243814" y="317945"/>
                  <a:pt x="293395" y="207550"/>
                  <a:pt x="309383" y="167259"/>
                </a:cubicBezTo>
                <a:close/>
                <a:moveTo>
                  <a:pt x="66901" y="358045"/>
                </a:moveTo>
                <a:lnTo>
                  <a:pt x="151408" y="381381"/>
                </a:lnTo>
                <a:cubicBezTo>
                  <a:pt x="170441" y="409956"/>
                  <a:pt x="232204" y="507873"/>
                  <a:pt x="215930" y="586740"/>
                </a:cubicBezTo>
                <a:lnTo>
                  <a:pt x="164160" y="626078"/>
                </a:lnTo>
                <a:cubicBezTo>
                  <a:pt x="173772" y="530543"/>
                  <a:pt x="86125" y="387953"/>
                  <a:pt x="66901" y="358045"/>
                </a:cubicBezTo>
                <a:close/>
                <a:moveTo>
                  <a:pt x="233155" y="589407"/>
                </a:moveTo>
                <a:lnTo>
                  <a:pt x="317091" y="525685"/>
                </a:lnTo>
                <a:cubicBezTo>
                  <a:pt x="332317" y="527495"/>
                  <a:pt x="388655" y="536924"/>
                  <a:pt x="404833" y="580072"/>
                </a:cubicBezTo>
                <a:lnTo>
                  <a:pt x="407212" y="586264"/>
                </a:lnTo>
                <a:cubicBezTo>
                  <a:pt x="407974" y="620554"/>
                  <a:pt x="408735" y="650272"/>
                  <a:pt x="409401" y="675894"/>
                </a:cubicBezTo>
                <a:cubicBezTo>
                  <a:pt x="372858" y="619887"/>
                  <a:pt x="268081" y="595979"/>
                  <a:pt x="233155" y="589407"/>
                </a:cubicBezTo>
                <a:close/>
                <a:moveTo>
                  <a:pt x="422439" y="685419"/>
                </a:moveTo>
                <a:cubicBezTo>
                  <a:pt x="421487" y="651605"/>
                  <a:pt x="420536" y="614839"/>
                  <a:pt x="419679" y="577882"/>
                </a:cubicBezTo>
                <a:cubicBezTo>
                  <a:pt x="431670" y="566833"/>
                  <a:pt x="466024" y="538258"/>
                  <a:pt x="495811" y="545116"/>
                </a:cubicBezTo>
                <a:lnTo>
                  <a:pt x="552910" y="605504"/>
                </a:lnTo>
                <a:cubicBezTo>
                  <a:pt x="489721" y="609029"/>
                  <a:pt x="443661" y="657987"/>
                  <a:pt x="422439" y="685419"/>
                </a:cubicBezTo>
                <a:close/>
                <a:moveTo>
                  <a:pt x="622286" y="660559"/>
                </a:moveTo>
                <a:lnTo>
                  <a:pt x="574704" y="610743"/>
                </a:lnTo>
                <a:lnTo>
                  <a:pt x="574704" y="610743"/>
                </a:lnTo>
                <a:cubicBezTo>
                  <a:pt x="574704" y="609124"/>
                  <a:pt x="539683" y="450628"/>
                  <a:pt x="625997" y="387858"/>
                </a:cubicBezTo>
                <a:lnTo>
                  <a:pt x="717642" y="359855"/>
                </a:lnTo>
                <a:cubicBezTo>
                  <a:pt x="693598" y="393291"/>
                  <a:pt x="672457" y="428727"/>
                  <a:pt x="654452" y="465773"/>
                </a:cubicBezTo>
                <a:cubicBezTo>
                  <a:pt x="617433" y="543497"/>
                  <a:pt x="606584" y="609029"/>
                  <a:pt x="622476" y="660845"/>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6" name="Google Shape;396;p29"/>
          <p:cNvSpPr/>
          <p:nvPr/>
        </p:nvSpPr>
        <p:spPr>
          <a:xfrm>
            <a:off x="694854" y="1288904"/>
            <a:ext cx="2514154" cy="171508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a:t>
            </a:r>
            <a:endParaRPr sz="1200">
              <a:solidFill>
                <a:schemeClr val="lt1"/>
              </a:solidFill>
              <a:latin typeface="Lato Light"/>
              <a:ea typeface="Lato Light"/>
              <a:cs typeface="Lato Light"/>
              <a:sym typeface="Lato Light"/>
            </a:endParaRPr>
          </a:p>
        </p:txBody>
      </p:sp>
      <p:grpSp>
        <p:nvGrpSpPr>
          <p:cNvPr id="397" name="Google Shape;397;p29"/>
          <p:cNvGrpSpPr/>
          <p:nvPr/>
        </p:nvGrpSpPr>
        <p:grpSpPr>
          <a:xfrm>
            <a:off x="6045128" y="4501483"/>
            <a:ext cx="1567102" cy="1998681"/>
            <a:chOff x="10070102" y="1666427"/>
            <a:chExt cx="1784169" cy="2275528"/>
          </a:xfrm>
        </p:grpSpPr>
        <p:grpSp>
          <p:nvGrpSpPr>
            <p:cNvPr id="398" name="Google Shape;398;p29"/>
            <p:cNvGrpSpPr/>
            <p:nvPr/>
          </p:nvGrpSpPr>
          <p:grpSpPr>
            <a:xfrm>
              <a:off x="10318333" y="2699132"/>
              <a:ext cx="1330937" cy="1242823"/>
              <a:chOff x="7666831" y="2402124"/>
              <a:chExt cx="2670539" cy="2493738"/>
            </a:xfrm>
          </p:grpSpPr>
          <p:sp>
            <p:nvSpPr>
              <p:cNvPr id="399" name="Google Shape;399;p29"/>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0" name="Google Shape;400;p29"/>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1" name="Google Shape;401;p29"/>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2" name="Google Shape;402;p29"/>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03" name="Google Shape;403;p29"/>
              <p:cNvGrpSpPr/>
              <p:nvPr/>
            </p:nvGrpSpPr>
            <p:grpSpPr>
              <a:xfrm>
                <a:off x="7666831" y="2739507"/>
                <a:ext cx="2670539" cy="2156355"/>
                <a:chOff x="7666831" y="2739507"/>
                <a:chExt cx="2670539" cy="2156355"/>
              </a:xfrm>
            </p:grpSpPr>
            <p:grpSp>
              <p:nvGrpSpPr>
                <p:cNvPr id="404" name="Google Shape;404;p29"/>
                <p:cNvGrpSpPr/>
                <p:nvPr/>
              </p:nvGrpSpPr>
              <p:grpSpPr>
                <a:xfrm>
                  <a:off x="7666831" y="2739507"/>
                  <a:ext cx="2670539" cy="2156355"/>
                  <a:chOff x="7666831" y="2739507"/>
                  <a:chExt cx="2670539" cy="2156355"/>
                </a:xfrm>
              </p:grpSpPr>
              <p:grpSp>
                <p:nvGrpSpPr>
                  <p:cNvPr id="405" name="Google Shape;405;p29"/>
                  <p:cNvGrpSpPr/>
                  <p:nvPr/>
                </p:nvGrpSpPr>
                <p:grpSpPr>
                  <a:xfrm>
                    <a:off x="7666831" y="2739507"/>
                    <a:ext cx="2670539" cy="2156355"/>
                    <a:chOff x="7666831" y="2739507"/>
                    <a:chExt cx="2670539" cy="2156355"/>
                  </a:xfrm>
                </p:grpSpPr>
                <p:sp>
                  <p:nvSpPr>
                    <p:cNvPr id="406" name="Google Shape;406;p29"/>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7" name="Google Shape;407;p29"/>
                    <p:cNvSpPr/>
                    <p:nvPr/>
                  </p:nvSpPr>
                  <p:spPr>
                    <a:xfrm rot="5400000">
                      <a:off x="7970530" y="2529022"/>
                      <a:ext cx="2063141"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08" name="Google Shape;408;p29"/>
                  <p:cNvSpPr/>
                  <p:nvPr/>
                </p:nvSpPr>
                <p:spPr>
                  <a:xfrm rot="5400000">
                    <a:off x="8182292" y="2838643"/>
                    <a:ext cx="1629200" cy="2164483"/>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09" name="Google Shape;409;p29"/>
                  <p:cNvGrpSpPr/>
                  <p:nvPr/>
                </p:nvGrpSpPr>
                <p:grpSpPr>
                  <a:xfrm>
                    <a:off x="8104798" y="3901461"/>
                    <a:ext cx="1687926" cy="691103"/>
                    <a:chOff x="8104798" y="3901461"/>
                    <a:chExt cx="1687926" cy="691103"/>
                  </a:xfrm>
                </p:grpSpPr>
                <p:sp>
                  <p:nvSpPr>
                    <p:cNvPr id="410" name="Google Shape;410;p29"/>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1" name="Google Shape;411;p29"/>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412" name="Google Shape;412;p29"/>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3" name="Google Shape;413;p29"/>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4" name="Google Shape;414;p29"/>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15" name="Google Shape;415;p29"/>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16" name="Google Shape;416;p29"/>
            <p:cNvSpPr/>
            <p:nvPr/>
          </p:nvSpPr>
          <p:spPr>
            <a:xfrm flipH="1">
              <a:off x="10070102" y="1666427"/>
              <a:ext cx="531436" cy="272806"/>
            </a:xfrm>
            <a:custGeom>
              <a:rect b="b" l="l" r="r" t="t"/>
              <a:pathLst>
                <a:path extrusionOk="0" h="203454" w="396335">
                  <a:moveTo>
                    <a:pt x="396335" y="0"/>
                  </a:moveTo>
                  <a:cubicBezTo>
                    <a:pt x="396335" y="0"/>
                    <a:pt x="349567" y="70675"/>
                    <a:pt x="345948" y="113633"/>
                  </a:cubicBezTo>
                  <a:cubicBezTo>
                    <a:pt x="345948" y="113633"/>
                    <a:pt x="314134" y="110299"/>
                    <a:pt x="304895" y="140875"/>
                  </a:cubicBezTo>
                  <a:cubicBezTo>
                    <a:pt x="304895" y="140875"/>
                    <a:pt x="267938" y="146209"/>
                    <a:pt x="265176" y="188023"/>
                  </a:cubicBezTo>
                  <a:cubicBezTo>
                    <a:pt x="265176" y="188023"/>
                    <a:pt x="248317" y="166592"/>
                    <a:pt x="232029" y="181737"/>
                  </a:cubicBezTo>
                  <a:cubicBezTo>
                    <a:pt x="210217" y="176974"/>
                    <a:pt x="208502" y="203454"/>
                    <a:pt x="208502" y="203454"/>
                  </a:cubicBezTo>
                  <a:cubicBezTo>
                    <a:pt x="184880" y="168878"/>
                    <a:pt x="150304" y="183070"/>
                    <a:pt x="150304" y="183070"/>
                  </a:cubicBezTo>
                  <a:cubicBezTo>
                    <a:pt x="126873" y="161353"/>
                    <a:pt x="101155" y="180403"/>
                    <a:pt x="101155" y="180403"/>
                  </a:cubicBezTo>
                  <a:cubicBezTo>
                    <a:pt x="76105" y="145256"/>
                    <a:pt x="0" y="108109"/>
                    <a:pt x="0" y="108109"/>
                  </a:cubicBezTo>
                  <a:cubicBezTo>
                    <a:pt x="74962" y="76390"/>
                    <a:pt x="133159" y="115538"/>
                    <a:pt x="154971" y="133159"/>
                  </a:cubicBezTo>
                  <a:cubicBezTo>
                    <a:pt x="176879" y="150685"/>
                    <a:pt x="200406" y="128968"/>
                    <a:pt x="200406" y="128968"/>
                  </a:cubicBezTo>
                  <a:lnTo>
                    <a:pt x="200501" y="128968"/>
                  </a:lnTo>
                  <a:cubicBezTo>
                    <a:pt x="196215" y="120967"/>
                    <a:pt x="189357" y="104965"/>
                    <a:pt x="191357" y="86773"/>
                  </a:cubicBezTo>
                  <a:cubicBezTo>
                    <a:pt x="191357" y="86773"/>
                    <a:pt x="200596" y="106775"/>
                    <a:pt x="210693" y="107156"/>
                  </a:cubicBezTo>
                  <a:cubicBezTo>
                    <a:pt x="210693" y="107156"/>
                    <a:pt x="219360" y="105823"/>
                    <a:pt x="215741" y="78200"/>
                  </a:cubicBezTo>
                  <a:cubicBezTo>
                    <a:pt x="215741" y="78200"/>
                    <a:pt x="232029" y="104965"/>
                    <a:pt x="232600" y="120110"/>
                  </a:cubicBezTo>
                  <a:lnTo>
                    <a:pt x="234124" y="119634"/>
                  </a:lnTo>
                  <a:cubicBezTo>
                    <a:pt x="234124" y="119634"/>
                    <a:pt x="265462" y="126492"/>
                    <a:pt x="275368" y="100203"/>
                  </a:cubicBezTo>
                  <a:cubicBezTo>
                    <a:pt x="285369" y="74009"/>
                    <a:pt x="315563" y="10763"/>
                    <a:pt x="396335"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7" name="Google Shape;417;p29"/>
            <p:cNvSpPr/>
            <p:nvPr/>
          </p:nvSpPr>
          <p:spPr>
            <a:xfrm flipH="1">
              <a:off x="10644651" y="2032063"/>
              <a:ext cx="1209620" cy="597977"/>
            </a:xfrm>
            <a:custGeom>
              <a:rect b="b" l="l" r="r" t="t"/>
              <a:pathLst>
                <a:path extrusionOk="0" h="445960" w="902112">
                  <a:moveTo>
                    <a:pt x="0" y="0"/>
                  </a:moveTo>
                  <a:cubicBezTo>
                    <a:pt x="0" y="0"/>
                    <a:pt x="110681" y="156210"/>
                    <a:pt x="121825" y="252984"/>
                  </a:cubicBezTo>
                  <a:cubicBezTo>
                    <a:pt x="121825" y="252984"/>
                    <a:pt x="193453" y="243078"/>
                    <a:pt x="216408" y="311467"/>
                  </a:cubicBezTo>
                  <a:cubicBezTo>
                    <a:pt x="216408" y="311467"/>
                    <a:pt x="300133" y="320992"/>
                    <a:pt x="309277" y="415004"/>
                  </a:cubicBezTo>
                  <a:cubicBezTo>
                    <a:pt x="309277" y="415004"/>
                    <a:pt x="345853" y="365474"/>
                    <a:pt x="383667" y="398526"/>
                  </a:cubicBezTo>
                  <a:cubicBezTo>
                    <a:pt x="432530" y="386239"/>
                    <a:pt x="438246" y="445960"/>
                    <a:pt x="438246" y="445960"/>
                  </a:cubicBezTo>
                  <a:cubicBezTo>
                    <a:pt x="489013" y="366236"/>
                    <a:pt x="568166" y="395859"/>
                    <a:pt x="568166" y="395859"/>
                  </a:cubicBezTo>
                  <a:cubicBezTo>
                    <a:pt x="619601" y="345281"/>
                    <a:pt x="678847" y="386429"/>
                    <a:pt x="678847" y="386429"/>
                  </a:cubicBezTo>
                  <a:cubicBezTo>
                    <a:pt x="732854" y="305276"/>
                    <a:pt x="902113" y="216122"/>
                    <a:pt x="902113" y="216122"/>
                  </a:cubicBezTo>
                  <a:cubicBezTo>
                    <a:pt x="730758" y="149828"/>
                    <a:pt x="602171" y="242316"/>
                    <a:pt x="554069" y="283655"/>
                  </a:cubicBezTo>
                  <a:cubicBezTo>
                    <a:pt x="505873" y="324802"/>
                    <a:pt x="451295" y="277368"/>
                    <a:pt x="451295" y="277368"/>
                  </a:cubicBezTo>
                  <a:lnTo>
                    <a:pt x="451009" y="277273"/>
                  </a:lnTo>
                  <a:cubicBezTo>
                    <a:pt x="460058" y="258985"/>
                    <a:pt x="474536" y="222218"/>
                    <a:pt x="468535" y="181451"/>
                  </a:cubicBezTo>
                  <a:cubicBezTo>
                    <a:pt x="468535" y="181451"/>
                    <a:pt x="449008" y="227171"/>
                    <a:pt x="426434" y="228886"/>
                  </a:cubicBezTo>
                  <a:cubicBezTo>
                    <a:pt x="426434" y="228886"/>
                    <a:pt x="406718" y="226409"/>
                    <a:pt x="412909" y="163830"/>
                  </a:cubicBezTo>
                  <a:cubicBezTo>
                    <a:pt x="412909" y="163830"/>
                    <a:pt x="378048" y="225457"/>
                    <a:pt x="377762" y="259556"/>
                  </a:cubicBezTo>
                  <a:lnTo>
                    <a:pt x="374237" y="258699"/>
                  </a:lnTo>
                  <a:cubicBezTo>
                    <a:pt x="374237" y="258699"/>
                    <a:pt x="304038" y="276320"/>
                    <a:pt x="279845" y="217646"/>
                  </a:cubicBezTo>
                  <a:cubicBezTo>
                    <a:pt x="255556" y="159258"/>
                    <a:pt x="182880" y="18574"/>
                    <a:pt x="0" y="0"/>
                  </a:cubicBezTo>
                  <a:close/>
                </a:path>
              </a:pathLst>
            </a:custGeom>
            <a:solidFill>
              <a:schemeClr val="accent3"/>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18" name="Google Shape;418;p29"/>
          <p:cNvSpPr/>
          <p:nvPr/>
        </p:nvSpPr>
        <p:spPr>
          <a:xfrm>
            <a:off x="413361" y="5585234"/>
            <a:ext cx="1214833" cy="1272766"/>
          </a:xfrm>
          <a:custGeom>
            <a:rect b="b" l="l" r="r" t="t"/>
            <a:pathLst>
              <a:path extrusionOk="0" h="394059" w="376122">
                <a:moveTo>
                  <a:pt x="376033" y="28585"/>
                </a:moveTo>
                <a:cubicBezTo>
                  <a:pt x="376033" y="24489"/>
                  <a:pt x="376033" y="19536"/>
                  <a:pt x="370799" y="18583"/>
                </a:cubicBezTo>
                <a:cubicBezTo>
                  <a:pt x="365371" y="18088"/>
                  <a:pt x="359899" y="18704"/>
                  <a:pt x="354716" y="20393"/>
                </a:cubicBezTo>
                <a:cubicBezTo>
                  <a:pt x="342516" y="23901"/>
                  <a:pt x="331130" y="29793"/>
                  <a:pt x="321218" y="37729"/>
                </a:cubicBezTo>
                <a:cubicBezTo>
                  <a:pt x="311313" y="44832"/>
                  <a:pt x="303172" y="54120"/>
                  <a:pt x="297426" y="64875"/>
                </a:cubicBezTo>
                <a:cubicBezTo>
                  <a:pt x="293103" y="63471"/>
                  <a:pt x="288681" y="62389"/>
                  <a:pt x="284198" y="61637"/>
                </a:cubicBezTo>
                <a:cubicBezTo>
                  <a:pt x="278145" y="60795"/>
                  <a:pt x="272039" y="60381"/>
                  <a:pt x="265926" y="60398"/>
                </a:cubicBezTo>
                <a:cubicBezTo>
                  <a:pt x="260237" y="60224"/>
                  <a:pt x="254543" y="60479"/>
                  <a:pt x="248892" y="61160"/>
                </a:cubicBezTo>
                <a:lnTo>
                  <a:pt x="244705" y="61922"/>
                </a:lnTo>
                <a:cubicBezTo>
                  <a:pt x="243753" y="59732"/>
                  <a:pt x="242706" y="57636"/>
                  <a:pt x="241659" y="55541"/>
                </a:cubicBezTo>
                <a:cubicBezTo>
                  <a:pt x="237848" y="48612"/>
                  <a:pt x="233555" y="41960"/>
                  <a:pt x="228812" y="35633"/>
                </a:cubicBezTo>
                <a:cubicBezTo>
                  <a:pt x="221333" y="23741"/>
                  <a:pt x="210994" y="13916"/>
                  <a:pt x="198740" y="7058"/>
                </a:cubicBezTo>
                <a:cubicBezTo>
                  <a:pt x="195645" y="5603"/>
                  <a:pt x="192467" y="4330"/>
                  <a:pt x="189223" y="3248"/>
                </a:cubicBezTo>
                <a:cubicBezTo>
                  <a:pt x="186367" y="2192"/>
                  <a:pt x="183442" y="1332"/>
                  <a:pt x="180468" y="677"/>
                </a:cubicBezTo>
                <a:cubicBezTo>
                  <a:pt x="177554" y="-226"/>
                  <a:pt x="174436" y="-226"/>
                  <a:pt x="171522" y="677"/>
                </a:cubicBezTo>
                <a:cubicBezTo>
                  <a:pt x="169021" y="1807"/>
                  <a:pt x="167047" y="3852"/>
                  <a:pt x="166003" y="6392"/>
                </a:cubicBezTo>
                <a:cubicBezTo>
                  <a:pt x="164738" y="9079"/>
                  <a:pt x="163750" y="11887"/>
                  <a:pt x="163053" y="14774"/>
                </a:cubicBezTo>
                <a:cubicBezTo>
                  <a:pt x="162196" y="17822"/>
                  <a:pt x="161245" y="20869"/>
                  <a:pt x="160483" y="24299"/>
                </a:cubicBezTo>
                <a:cubicBezTo>
                  <a:pt x="158612" y="31967"/>
                  <a:pt x="157685" y="39836"/>
                  <a:pt x="157724" y="47730"/>
                </a:cubicBezTo>
                <a:cubicBezTo>
                  <a:pt x="157784" y="56783"/>
                  <a:pt x="158708" y="65809"/>
                  <a:pt x="160483" y="74686"/>
                </a:cubicBezTo>
                <a:cubicBezTo>
                  <a:pt x="161798" y="82634"/>
                  <a:pt x="164034" y="90401"/>
                  <a:pt x="167145" y="97831"/>
                </a:cubicBezTo>
                <a:cubicBezTo>
                  <a:pt x="167145" y="98308"/>
                  <a:pt x="150681" y="114691"/>
                  <a:pt x="149349" y="116882"/>
                </a:cubicBezTo>
                <a:cubicBezTo>
                  <a:pt x="148033" y="118784"/>
                  <a:pt x="147185" y="120971"/>
                  <a:pt x="146875" y="123263"/>
                </a:cubicBezTo>
                <a:cubicBezTo>
                  <a:pt x="146893" y="126455"/>
                  <a:pt x="147853" y="129570"/>
                  <a:pt x="149634" y="132217"/>
                </a:cubicBezTo>
                <a:cubicBezTo>
                  <a:pt x="162676" y="154497"/>
                  <a:pt x="183381" y="171259"/>
                  <a:pt x="207876" y="179366"/>
                </a:cubicBezTo>
                <a:cubicBezTo>
                  <a:pt x="208598" y="179522"/>
                  <a:pt x="209260" y="179887"/>
                  <a:pt x="209779" y="180413"/>
                </a:cubicBezTo>
                <a:cubicBezTo>
                  <a:pt x="210269" y="181176"/>
                  <a:pt x="210471" y="182087"/>
                  <a:pt x="210350" y="182985"/>
                </a:cubicBezTo>
                <a:cubicBezTo>
                  <a:pt x="210512" y="189625"/>
                  <a:pt x="208938" y="196192"/>
                  <a:pt x="205782" y="202035"/>
                </a:cubicBezTo>
                <a:cubicBezTo>
                  <a:pt x="202579" y="207901"/>
                  <a:pt x="198611" y="213314"/>
                  <a:pt x="193981" y="218132"/>
                </a:cubicBezTo>
                <a:cubicBezTo>
                  <a:pt x="183929" y="228096"/>
                  <a:pt x="173316" y="237477"/>
                  <a:pt x="162196" y="246231"/>
                </a:cubicBezTo>
                <a:cubicBezTo>
                  <a:pt x="137915" y="267384"/>
                  <a:pt x="120957" y="295696"/>
                  <a:pt x="113757" y="327098"/>
                </a:cubicBezTo>
                <a:cubicBezTo>
                  <a:pt x="111456" y="337316"/>
                  <a:pt x="109961" y="347698"/>
                  <a:pt x="109284" y="358150"/>
                </a:cubicBezTo>
                <a:cubicBezTo>
                  <a:pt x="109284" y="361769"/>
                  <a:pt x="108809" y="365389"/>
                  <a:pt x="108618" y="369008"/>
                </a:cubicBezTo>
                <a:cubicBezTo>
                  <a:pt x="101488" y="367292"/>
                  <a:pt x="94118" y="366809"/>
                  <a:pt x="86825" y="367580"/>
                </a:cubicBezTo>
                <a:cubicBezTo>
                  <a:pt x="83044" y="367804"/>
                  <a:pt x="79250" y="367644"/>
                  <a:pt x="75501" y="367103"/>
                </a:cubicBezTo>
                <a:cubicBezTo>
                  <a:pt x="71928" y="366515"/>
                  <a:pt x="68399" y="365688"/>
                  <a:pt x="64937" y="364627"/>
                </a:cubicBezTo>
                <a:cubicBezTo>
                  <a:pt x="58066" y="362641"/>
                  <a:pt x="51615" y="359412"/>
                  <a:pt x="45904" y="355102"/>
                </a:cubicBezTo>
                <a:cubicBezTo>
                  <a:pt x="40831" y="350798"/>
                  <a:pt x="36547" y="345641"/>
                  <a:pt x="33247" y="339862"/>
                </a:cubicBezTo>
                <a:cubicBezTo>
                  <a:pt x="26453" y="328500"/>
                  <a:pt x="22929" y="315479"/>
                  <a:pt x="23065" y="302238"/>
                </a:cubicBezTo>
                <a:cubicBezTo>
                  <a:pt x="23117" y="288435"/>
                  <a:pt x="27735" y="275038"/>
                  <a:pt x="36197" y="264138"/>
                </a:cubicBezTo>
                <a:cubicBezTo>
                  <a:pt x="46072" y="253147"/>
                  <a:pt x="56830" y="242985"/>
                  <a:pt x="68363" y="233753"/>
                </a:cubicBezTo>
                <a:cubicBezTo>
                  <a:pt x="79605" y="225264"/>
                  <a:pt x="88029" y="213579"/>
                  <a:pt x="92535" y="200225"/>
                </a:cubicBezTo>
                <a:cubicBezTo>
                  <a:pt x="95602" y="187008"/>
                  <a:pt x="90963" y="173189"/>
                  <a:pt x="80545" y="164507"/>
                </a:cubicBezTo>
                <a:cubicBezTo>
                  <a:pt x="75391" y="160723"/>
                  <a:pt x="69369" y="158299"/>
                  <a:pt x="63034" y="157458"/>
                </a:cubicBezTo>
                <a:cubicBezTo>
                  <a:pt x="57015" y="156402"/>
                  <a:pt x="50826" y="156893"/>
                  <a:pt x="45048" y="158887"/>
                </a:cubicBezTo>
                <a:cubicBezTo>
                  <a:pt x="39146" y="161127"/>
                  <a:pt x="34339" y="165563"/>
                  <a:pt x="31629" y="171269"/>
                </a:cubicBezTo>
                <a:cubicBezTo>
                  <a:pt x="27810" y="177975"/>
                  <a:pt x="28411" y="186326"/>
                  <a:pt x="33152" y="192415"/>
                </a:cubicBezTo>
                <a:cubicBezTo>
                  <a:pt x="35151" y="195281"/>
                  <a:pt x="38131" y="197314"/>
                  <a:pt x="41527" y="198130"/>
                </a:cubicBezTo>
                <a:cubicBezTo>
                  <a:pt x="44229" y="198536"/>
                  <a:pt x="46990" y="198207"/>
                  <a:pt x="49521" y="197177"/>
                </a:cubicBezTo>
                <a:cubicBezTo>
                  <a:pt x="61131" y="193463"/>
                  <a:pt x="71789" y="197749"/>
                  <a:pt x="59894" y="209750"/>
                </a:cubicBezTo>
                <a:cubicBezTo>
                  <a:pt x="52090" y="217656"/>
                  <a:pt x="42478" y="223562"/>
                  <a:pt x="34104" y="230991"/>
                </a:cubicBezTo>
                <a:cubicBezTo>
                  <a:pt x="17455" y="246170"/>
                  <a:pt x="6281" y="266428"/>
                  <a:pt x="2319" y="288617"/>
                </a:cubicBezTo>
                <a:cubicBezTo>
                  <a:pt x="-773" y="303796"/>
                  <a:pt x="-773" y="319444"/>
                  <a:pt x="2319" y="334623"/>
                </a:cubicBezTo>
                <a:cubicBezTo>
                  <a:pt x="5422" y="349503"/>
                  <a:pt x="12606" y="363224"/>
                  <a:pt x="23065" y="374247"/>
                </a:cubicBezTo>
                <a:cubicBezTo>
                  <a:pt x="32871" y="383364"/>
                  <a:pt x="44981" y="389622"/>
                  <a:pt x="58085" y="392344"/>
                </a:cubicBezTo>
                <a:cubicBezTo>
                  <a:pt x="60845" y="393011"/>
                  <a:pt x="63510" y="393583"/>
                  <a:pt x="66270" y="394059"/>
                </a:cubicBezTo>
                <a:lnTo>
                  <a:pt x="288386" y="394059"/>
                </a:lnTo>
                <a:cubicBezTo>
                  <a:pt x="288351" y="391380"/>
                  <a:pt x="288129" y="388706"/>
                  <a:pt x="287719" y="386058"/>
                </a:cubicBezTo>
                <a:cubicBezTo>
                  <a:pt x="287875" y="375641"/>
                  <a:pt x="288894" y="365255"/>
                  <a:pt x="290765" y="355007"/>
                </a:cubicBezTo>
                <a:cubicBezTo>
                  <a:pt x="292729" y="341445"/>
                  <a:pt x="293651" y="327752"/>
                  <a:pt x="293525" y="314049"/>
                </a:cubicBezTo>
                <a:cubicBezTo>
                  <a:pt x="293525" y="286331"/>
                  <a:pt x="289813" y="258804"/>
                  <a:pt x="287815" y="231277"/>
                </a:cubicBezTo>
                <a:cubicBezTo>
                  <a:pt x="287244" y="223657"/>
                  <a:pt x="286768" y="215941"/>
                  <a:pt x="286577" y="208322"/>
                </a:cubicBezTo>
                <a:cubicBezTo>
                  <a:pt x="286577" y="204321"/>
                  <a:pt x="286577" y="200416"/>
                  <a:pt x="286577" y="196510"/>
                </a:cubicBezTo>
                <a:cubicBezTo>
                  <a:pt x="286577" y="192605"/>
                  <a:pt x="286577" y="190129"/>
                  <a:pt x="286577" y="186985"/>
                </a:cubicBezTo>
                <a:cubicBezTo>
                  <a:pt x="290042" y="186539"/>
                  <a:pt x="293476" y="185871"/>
                  <a:pt x="296855" y="184985"/>
                </a:cubicBezTo>
                <a:cubicBezTo>
                  <a:pt x="303403" y="183227"/>
                  <a:pt x="309774" y="180867"/>
                  <a:pt x="315888" y="177937"/>
                </a:cubicBezTo>
                <a:cubicBezTo>
                  <a:pt x="326967" y="172543"/>
                  <a:pt x="337541" y="166168"/>
                  <a:pt x="347483" y="158887"/>
                </a:cubicBezTo>
                <a:cubicBezTo>
                  <a:pt x="355572" y="153076"/>
                  <a:pt x="366516" y="144885"/>
                  <a:pt x="365470" y="133550"/>
                </a:cubicBezTo>
                <a:cubicBezTo>
                  <a:pt x="364245" y="126654"/>
                  <a:pt x="361444" y="120134"/>
                  <a:pt x="357286" y="114500"/>
                </a:cubicBezTo>
                <a:cubicBezTo>
                  <a:pt x="355352" y="111565"/>
                  <a:pt x="353222" y="108765"/>
                  <a:pt x="350909" y="106118"/>
                </a:cubicBezTo>
                <a:cubicBezTo>
                  <a:pt x="354423" y="102103"/>
                  <a:pt x="357457" y="97692"/>
                  <a:pt x="359950" y="92974"/>
                </a:cubicBezTo>
                <a:cubicBezTo>
                  <a:pt x="362995" y="87354"/>
                  <a:pt x="365565" y="81544"/>
                  <a:pt x="368229" y="75733"/>
                </a:cubicBezTo>
                <a:cubicBezTo>
                  <a:pt x="371487" y="68643"/>
                  <a:pt x="373638" y="61094"/>
                  <a:pt x="374605" y="53350"/>
                </a:cubicBezTo>
                <a:cubicBezTo>
                  <a:pt x="375861" y="45158"/>
                  <a:pt x="376339" y="36866"/>
                  <a:pt x="376033" y="28585"/>
                </a:cubicBezTo>
                <a:close/>
                <a:moveTo>
                  <a:pt x="233285" y="118501"/>
                </a:moveTo>
                <a:cubicBezTo>
                  <a:pt x="233012" y="120460"/>
                  <a:pt x="231988" y="122236"/>
                  <a:pt x="230430" y="123454"/>
                </a:cubicBezTo>
                <a:cubicBezTo>
                  <a:pt x="219391" y="133741"/>
                  <a:pt x="203593" y="127835"/>
                  <a:pt x="193696" y="118596"/>
                </a:cubicBezTo>
                <a:lnTo>
                  <a:pt x="191983" y="116882"/>
                </a:lnTo>
                <a:cubicBezTo>
                  <a:pt x="189496" y="114922"/>
                  <a:pt x="187642" y="112271"/>
                  <a:pt x="186654" y="109262"/>
                </a:cubicBezTo>
                <a:cubicBezTo>
                  <a:pt x="186685" y="109040"/>
                  <a:pt x="186685" y="108816"/>
                  <a:pt x="186654" y="108595"/>
                </a:cubicBezTo>
                <a:cubicBezTo>
                  <a:pt x="186561" y="108220"/>
                  <a:pt x="186561" y="107827"/>
                  <a:pt x="186654" y="107452"/>
                </a:cubicBezTo>
                <a:cubicBezTo>
                  <a:pt x="186768" y="108066"/>
                  <a:pt x="186927" y="108671"/>
                  <a:pt x="187130" y="109262"/>
                </a:cubicBezTo>
                <a:cubicBezTo>
                  <a:pt x="188506" y="112059"/>
                  <a:pt x="190303" y="114630"/>
                  <a:pt x="192459" y="116882"/>
                </a:cubicBezTo>
                <a:cubicBezTo>
                  <a:pt x="195172" y="119022"/>
                  <a:pt x="198521" y="120196"/>
                  <a:pt x="201975" y="120215"/>
                </a:cubicBezTo>
                <a:cubicBezTo>
                  <a:pt x="210647" y="120216"/>
                  <a:pt x="217678" y="113179"/>
                  <a:pt x="217678" y="104499"/>
                </a:cubicBezTo>
                <a:cubicBezTo>
                  <a:pt x="217678" y="104467"/>
                  <a:pt x="217678" y="104436"/>
                  <a:pt x="217678" y="104404"/>
                </a:cubicBezTo>
                <a:cubicBezTo>
                  <a:pt x="217670" y="102514"/>
                  <a:pt x="217315" y="100641"/>
                  <a:pt x="216631" y="98879"/>
                </a:cubicBezTo>
                <a:cubicBezTo>
                  <a:pt x="221099" y="100636"/>
                  <a:pt x="225034" y="103524"/>
                  <a:pt x="228051" y="107261"/>
                </a:cubicBezTo>
                <a:cubicBezTo>
                  <a:pt x="230900" y="110309"/>
                  <a:pt x="232815" y="114111"/>
                  <a:pt x="233570" y="118215"/>
                </a:cubicBezTo>
                <a:close/>
                <a:moveTo>
                  <a:pt x="331876" y="108976"/>
                </a:moveTo>
                <a:cubicBezTo>
                  <a:pt x="330083" y="112765"/>
                  <a:pt x="327560" y="116164"/>
                  <a:pt x="324453" y="118977"/>
                </a:cubicBezTo>
                <a:cubicBezTo>
                  <a:pt x="317786" y="125532"/>
                  <a:pt x="308864" y="129281"/>
                  <a:pt x="299520" y="129454"/>
                </a:cubicBezTo>
                <a:cubicBezTo>
                  <a:pt x="290575" y="129455"/>
                  <a:pt x="281534" y="124978"/>
                  <a:pt x="285721" y="115167"/>
                </a:cubicBezTo>
                <a:lnTo>
                  <a:pt x="285721" y="115167"/>
                </a:lnTo>
                <a:lnTo>
                  <a:pt x="286768" y="113357"/>
                </a:lnTo>
                <a:cubicBezTo>
                  <a:pt x="287790" y="111321"/>
                  <a:pt x="289035" y="109404"/>
                  <a:pt x="290479" y="107642"/>
                </a:cubicBezTo>
                <a:cubicBezTo>
                  <a:pt x="289035" y="109404"/>
                  <a:pt x="287790" y="111321"/>
                  <a:pt x="286768" y="113357"/>
                </a:cubicBezTo>
                <a:lnTo>
                  <a:pt x="285721" y="115167"/>
                </a:lnTo>
                <a:lnTo>
                  <a:pt x="285721" y="115167"/>
                </a:lnTo>
                <a:cubicBezTo>
                  <a:pt x="291245" y="121858"/>
                  <a:pt x="301143" y="122799"/>
                  <a:pt x="307828" y="117270"/>
                </a:cubicBezTo>
                <a:cubicBezTo>
                  <a:pt x="313685" y="112425"/>
                  <a:pt x="315236" y="104079"/>
                  <a:pt x="311511" y="97450"/>
                </a:cubicBezTo>
                <a:cubicBezTo>
                  <a:pt x="319181" y="97914"/>
                  <a:pt x="326376" y="101327"/>
                  <a:pt x="331591" y="106975"/>
                </a:cubicBezTo>
                <a:cubicBezTo>
                  <a:pt x="331880" y="107477"/>
                  <a:pt x="331880" y="108094"/>
                  <a:pt x="331591" y="108595"/>
                </a:cubicBezTo>
                <a:close/>
                <a:moveTo>
                  <a:pt x="369942" y="24299"/>
                </a:moveTo>
                <a:lnTo>
                  <a:pt x="369942" y="24299"/>
                </a:lnTo>
                <a:close/>
              </a:path>
            </a:pathLst>
          </a:custGeom>
          <a:gradFill>
            <a:gsLst>
              <a:gs pos="0">
                <a:schemeClr val="accent1"/>
              </a:gs>
              <a:gs pos="85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419" name="Google Shape;419;p29"/>
          <p:cNvGrpSpPr/>
          <p:nvPr/>
        </p:nvGrpSpPr>
        <p:grpSpPr>
          <a:xfrm>
            <a:off x="141946" y="2941390"/>
            <a:ext cx="3571761" cy="3916605"/>
            <a:chOff x="4480011" y="2777930"/>
            <a:chExt cx="3720829" cy="4080065"/>
          </a:xfrm>
        </p:grpSpPr>
        <p:grpSp>
          <p:nvGrpSpPr>
            <p:cNvPr id="420" name="Google Shape;420;p29"/>
            <p:cNvGrpSpPr/>
            <p:nvPr/>
          </p:nvGrpSpPr>
          <p:grpSpPr>
            <a:xfrm>
              <a:off x="5000728" y="2777930"/>
              <a:ext cx="3200112" cy="4080065"/>
              <a:chOff x="5281405" y="1404808"/>
              <a:chExt cx="4277091" cy="5453187"/>
            </a:xfrm>
          </p:grpSpPr>
          <p:grpSp>
            <p:nvGrpSpPr>
              <p:cNvPr id="421" name="Google Shape;421;p29"/>
              <p:cNvGrpSpPr/>
              <p:nvPr/>
            </p:nvGrpSpPr>
            <p:grpSpPr>
              <a:xfrm>
                <a:off x="7454687" y="1835966"/>
                <a:ext cx="631948" cy="5022029"/>
                <a:chOff x="7286516" y="2985489"/>
                <a:chExt cx="119658" cy="950912"/>
              </a:xfrm>
            </p:grpSpPr>
            <p:grpSp>
              <p:nvGrpSpPr>
                <p:cNvPr id="422" name="Google Shape;422;p29"/>
                <p:cNvGrpSpPr/>
                <p:nvPr/>
              </p:nvGrpSpPr>
              <p:grpSpPr>
                <a:xfrm>
                  <a:off x="7286516" y="2985489"/>
                  <a:ext cx="119658" cy="950912"/>
                  <a:chOff x="7286516" y="2985489"/>
                  <a:chExt cx="119658" cy="950912"/>
                </a:xfrm>
              </p:grpSpPr>
              <p:sp>
                <p:nvSpPr>
                  <p:cNvPr id="423" name="Google Shape;423;p29"/>
                  <p:cNvSpPr/>
                  <p:nvPr/>
                </p:nvSpPr>
                <p:spPr>
                  <a:xfrm>
                    <a:off x="7286520" y="2985489"/>
                    <a:ext cx="119654" cy="950912"/>
                  </a:xfrm>
                  <a:custGeom>
                    <a:rect b="b" l="l" r="r" t="t"/>
                    <a:pathLst>
                      <a:path extrusionOk="0" h="950912" w="119654">
                        <a:moveTo>
                          <a:pt x="94131" y="3925"/>
                        </a:moveTo>
                        <a:cubicBezTo>
                          <a:pt x="94131" y="3925"/>
                          <a:pt x="82558" y="2471"/>
                          <a:pt x="78683" y="2909"/>
                        </a:cubicBezTo>
                        <a:cubicBezTo>
                          <a:pt x="74810" y="3342"/>
                          <a:pt x="75696" y="22773"/>
                          <a:pt x="75704" y="20927"/>
                        </a:cubicBezTo>
                        <a:cubicBezTo>
                          <a:pt x="75712" y="19077"/>
                          <a:pt x="72891" y="87"/>
                          <a:pt x="72891" y="87"/>
                        </a:cubicBezTo>
                        <a:cubicBezTo>
                          <a:pt x="72891" y="87"/>
                          <a:pt x="66106" y="38"/>
                          <a:pt x="59811" y="2"/>
                        </a:cubicBezTo>
                        <a:cubicBezTo>
                          <a:pt x="53513" y="-47"/>
                          <a:pt x="46732" y="840"/>
                          <a:pt x="46732" y="840"/>
                        </a:cubicBezTo>
                        <a:lnTo>
                          <a:pt x="43311" y="8207"/>
                        </a:lnTo>
                        <a:lnTo>
                          <a:pt x="41886" y="342"/>
                        </a:lnTo>
                        <a:cubicBezTo>
                          <a:pt x="41886" y="342"/>
                          <a:pt x="32199" y="-196"/>
                          <a:pt x="26872" y="706"/>
                        </a:cubicBezTo>
                        <a:cubicBezTo>
                          <a:pt x="21540" y="1601"/>
                          <a:pt x="13298" y="1071"/>
                          <a:pt x="11359" y="1982"/>
                        </a:cubicBezTo>
                        <a:cubicBezTo>
                          <a:pt x="9420" y="2892"/>
                          <a:pt x="4089" y="4248"/>
                          <a:pt x="4089" y="4248"/>
                        </a:cubicBezTo>
                        <a:cubicBezTo>
                          <a:pt x="4089" y="4248"/>
                          <a:pt x="12428" y="201319"/>
                          <a:pt x="10424" y="216107"/>
                        </a:cubicBezTo>
                        <a:cubicBezTo>
                          <a:pt x="8428" y="230879"/>
                          <a:pt x="11772" y="240618"/>
                          <a:pt x="11772" y="240618"/>
                        </a:cubicBezTo>
                        <a:lnTo>
                          <a:pt x="24358" y="242570"/>
                        </a:lnTo>
                        <a:lnTo>
                          <a:pt x="11274" y="243849"/>
                        </a:lnTo>
                        <a:lnTo>
                          <a:pt x="3032" y="580017"/>
                        </a:lnTo>
                        <a:lnTo>
                          <a:pt x="0" y="948664"/>
                        </a:lnTo>
                        <a:cubicBezTo>
                          <a:pt x="0" y="948664"/>
                          <a:pt x="84744" y="954343"/>
                          <a:pt x="119655" y="947652"/>
                        </a:cubicBezTo>
                        <a:cubicBezTo>
                          <a:pt x="119655" y="947652"/>
                          <a:pt x="107332" y="434600"/>
                          <a:pt x="107341" y="432751"/>
                        </a:cubicBezTo>
                        <a:cubicBezTo>
                          <a:pt x="107352" y="430893"/>
                          <a:pt x="101544" y="428545"/>
                          <a:pt x="101544" y="428545"/>
                        </a:cubicBezTo>
                        <a:lnTo>
                          <a:pt x="106879" y="426727"/>
                        </a:lnTo>
                        <a:lnTo>
                          <a:pt x="103377" y="340684"/>
                        </a:lnTo>
                        <a:lnTo>
                          <a:pt x="99070" y="219014"/>
                        </a:lnTo>
                        <a:lnTo>
                          <a:pt x="94131" y="3925"/>
                        </a:lnTo>
                        <a:close/>
                      </a:path>
                    </a:pathLst>
                  </a:custGeom>
                  <a:solidFill>
                    <a:srgbClr val="7F451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4" name="Google Shape;424;p29"/>
                  <p:cNvSpPr/>
                  <p:nvPr/>
                </p:nvSpPr>
                <p:spPr>
                  <a:xfrm>
                    <a:off x="7286520" y="2985489"/>
                    <a:ext cx="119654" cy="950912"/>
                  </a:xfrm>
                  <a:custGeom>
                    <a:rect b="b" l="l" r="r" t="t"/>
                    <a:pathLst>
                      <a:path extrusionOk="0" h="950912" w="119654">
                        <a:moveTo>
                          <a:pt x="94131" y="3925"/>
                        </a:moveTo>
                        <a:cubicBezTo>
                          <a:pt x="94131" y="3925"/>
                          <a:pt x="82558" y="2471"/>
                          <a:pt x="78683" y="2909"/>
                        </a:cubicBezTo>
                        <a:cubicBezTo>
                          <a:pt x="74810" y="3342"/>
                          <a:pt x="75696" y="22773"/>
                          <a:pt x="75704" y="20927"/>
                        </a:cubicBezTo>
                        <a:cubicBezTo>
                          <a:pt x="75712" y="19077"/>
                          <a:pt x="72891" y="87"/>
                          <a:pt x="72891" y="87"/>
                        </a:cubicBezTo>
                        <a:cubicBezTo>
                          <a:pt x="72891" y="87"/>
                          <a:pt x="66106" y="38"/>
                          <a:pt x="59811" y="2"/>
                        </a:cubicBezTo>
                        <a:cubicBezTo>
                          <a:pt x="53513" y="-47"/>
                          <a:pt x="46732" y="840"/>
                          <a:pt x="46732" y="840"/>
                        </a:cubicBezTo>
                        <a:lnTo>
                          <a:pt x="43311" y="8207"/>
                        </a:lnTo>
                        <a:lnTo>
                          <a:pt x="41886" y="342"/>
                        </a:lnTo>
                        <a:cubicBezTo>
                          <a:pt x="41886" y="342"/>
                          <a:pt x="32199" y="-196"/>
                          <a:pt x="26872" y="706"/>
                        </a:cubicBezTo>
                        <a:cubicBezTo>
                          <a:pt x="21540" y="1601"/>
                          <a:pt x="13298" y="1071"/>
                          <a:pt x="11359" y="1982"/>
                        </a:cubicBezTo>
                        <a:cubicBezTo>
                          <a:pt x="9420" y="2892"/>
                          <a:pt x="4089" y="4248"/>
                          <a:pt x="4089" y="4248"/>
                        </a:cubicBezTo>
                        <a:cubicBezTo>
                          <a:pt x="4089" y="4248"/>
                          <a:pt x="12428" y="201319"/>
                          <a:pt x="10424" y="216107"/>
                        </a:cubicBezTo>
                        <a:cubicBezTo>
                          <a:pt x="8428" y="230879"/>
                          <a:pt x="11772" y="240618"/>
                          <a:pt x="11772" y="240618"/>
                        </a:cubicBezTo>
                        <a:lnTo>
                          <a:pt x="24358" y="242570"/>
                        </a:lnTo>
                        <a:lnTo>
                          <a:pt x="11274" y="243849"/>
                        </a:lnTo>
                        <a:lnTo>
                          <a:pt x="3032" y="580017"/>
                        </a:lnTo>
                        <a:lnTo>
                          <a:pt x="0" y="948664"/>
                        </a:lnTo>
                        <a:cubicBezTo>
                          <a:pt x="0" y="948664"/>
                          <a:pt x="84744" y="954343"/>
                          <a:pt x="119655" y="947652"/>
                        </a:cubicBezTo>
                        <a:cubicBezTo>
                          <a:pt x="119655" y="947652"/>
                          <a:pt x="107332" y="434600"/>
                          <a:pt x="107341" y="432751"/>
                        </a:cubicBezTo>
                        <a:cubicBezTo>
                          <a:pt x="107352" y="430893"/>
                          <a:pt x="101544" y="428545"/>
                          <a:pt x="101544" y="428545"/>
                        </a:cubicBezTo>
                        <a:lnTo>
                          <a:pt x="106879" y="426727"/>
                        </a:lnTo>
                        <a:lnTo>
                          <a:pt x="103377" y="340684"/>
                        </a:lnTo>
                        <a:lnTo>
                          <a:pt x="99070" y="219014"/>
                        </a:lnTo>
                        <a:lnTo>
                          <a:pt x="94131" y="3925"/>
                        </a:lnTo>
                        <a:close/>
                      </a:path>
                    </a:pathLst>
                  </a:custGeom>
                  <a:solidFill>
                    <a:srgbClr val="3F3F3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5" name="Google Shape;425;p29"/>
                  <p:cNvSpPr/>
                  <p:nvPr/>
                </p:nvSpPr>
                <p:spPr>
                  <a:xfrm>
                    <a:off x="7359411" y="2985576"/>
                    <a:ext cx="46763" cy="949483"/>
                  </a:xfrm>
                  <a:custGeom>
                    <a:rect b="b" l="l" r="r" t="t"/>
                    <a:pathLst>
                      <a:path extrusionOk="0" h="949483" w="46763">
                        <a:moveTo>
                          <a:pt x="27426" y="599313"/>
                        </a:moveTo>
                        <a:cubicBezTo>
                          <a:pt x="27426" y="638535"/>
                          <a:pt x="30936" y="877723"/>
                          <a:pt x="32005" y="949484"/>
                        </a:cubicBezTo>
                        <a:cubicBezTo>
                          <a:pt x="37498" y="949010"/>
                          <a:pt x="42505" y="948383"/>
                          <a:pt x="46764" y="947561"/>
                        </a:cubicBezTo>
                        <a:cubicBezTo>
                          <a:pt x="46764" y="947561"/>
                          <a:pt x="34441" y="434510"/>
                          <a:pt x="34450" y="432659"/>
                        </a:cubicBezTo>
                        <a:cubicBezTo>
                          <a:pt x="34461" y="430801"/>
                          <a:pt x="28653" y="428453"/>
                          <a:pt x="28653" y="428453"/>
                        </a:cubicBezTo>
                        <a:lnTo>
                          <a:pt x="33988" y="426636"/>
                        </a:lnTo>
                        <a:lnTo>
                          <a:pt x="30486" y="340593"/>
                        </a:lnTo>
                        <a:lnTo>
                          <a:pt x="26179" y="218923"/>
                        </a:lnTo>
                        <a:lnTo>
                          <a:pt x="21244" y="3838"/>
                        </a:lnTo>
                        <a:cubicBezTo>
                          <a:pt x="21244" y="3838"/>
                          <a:pt x="9671" y="2384"/>
                          <a:pt x="5797" y="2822"/>
                        </a:cubicBezTo>
                        <a:cubicBezTo>
                          <a:pt x="2586" y="3178"/>
                          <a:pt x="2647" y="16516"/>
                          <a:pt x="2761" y="20066"/>
                        </a:cubicBezTo>
                        <a:cubicBezTo>
                          <a:pt x="2388" y="16091"/>
                          <a:pt x="0" y="0"/>
                          <a:pt x="0" y="0"/>
                        </a:cubicBezTo>
                        <a:cubicBezTo>
                          <a:pt x="0" y="0"/>
                          <a:pt x="498" y="9987"/>
                          <a:pt x="1352" y="27394"/>
                        </a:cubicBezTo>
                        <a:cubicBezTo>
                          <a:pt x="6869" y="139486"/>
                          <a:pt x="27426" y="559273"/>
                          <a:pt x="27426" y="599313"/>
                        </a:cubicBezTo>
                        <a:close/>
                      </a:path>
                    </a:pathLst>
                  </a:custGeom>
                  <a:solidFill>
                    <a:srgbClr val="7F451D">
                      <a:alpha val="4000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6" name="Google Shape;426;p29"/>
                  <p:cNvSpPr/>
                  <p:nvPr/>
                </p:nvSpPr>
                <p:spPr>
                  <a:xfrm>
                    <a:off x="7286516" y="2987467"/>
                    <a:ext cx="28980" cy="947455"/>
                  </a:xfrm>
                  <a:custGeom>
                    <a:rect b="b" l="l" r="r" t="t"/>
                    <a:pathLst>
                      <a:path extrusionOk="0" h="947455" w="28980">
                        <a:moveTo>
                          <a:pt x="11359" y="0"/>
                        </a:moveTo>
                        <a:cubicBezTo>
                          <a:pt x="9420" y="911"/>
                          <a:pt x="4089" y="2267"/>
                          <a:pt x="4089" y="2267"/>
                        </a:cubicBezTo>
                        <a:cubicBezTo>
                          <a:pt x="4089" y="2267"/>
                          <a:pt x="12428" y="199338"/>
                          <a:pt x="10424" y="214126"/>
                        </a:cubicBezTo>
                        <a:cubicBezTo>
                          <a:pt x="8428" y="228897"/>
                          <a:pt x="11772" y="238637"/>
                          <a:pt x="11772" y="238637"/>
                        </a:cubicBezTo>
                        <a:lnTo>
                          <a:pt x="24358" y="240588"/>
                        </a:lnTo>
                        <a:lnTo>
                          <a:pt x="11274" y="241867"/>
                        </a:lnTo>
                        <a:lnTo>
                          <a:pt x="3032" y="578036"/>
                        </a:lnTo>
                        <a:lnTo>
                          <a:pt x="0" y="946682"/>
                        </a:lnTo>
                        <a:cubicBezTo>
                          <a:pt x="0" y="946682"/>
                          <a:pt x="5230" y="947039"/>
                          <a:pt x="13622" y="947456"/>
                        </a:cubicBezTo>
                        <a:lnTo>
                          <a:pt x="9995" y="821158"/>
                        </a:lnTo>
                        <a:lnTo>
                          <a:pt x="15610" y="245227"/>
                        </a:lnTo>
                        <a:lnTo>
                          <a:pt x="28981" y="240297"/>
                        </a:lnTo>
                        <a:cubicBezTo>
                          <a:pt x="28981" y="240297"/>
                          <a:pt x="15428" y="239204"/>
                          <a:pt x="16047" y="232614"/>
                        </a:cubicBezTo>
                        <a:cubicBezTo>
                          <a:pt x="16654" y="226031"/>
                          <a:pt x="11359" y="0"/>
                          <a:pt x="11359" y="0"/>
                        </a:cubicBezTo>
                        <a:close/>
                      </a:path>
                    </a:pathLst>
                  </a:custGeom>
                  <a:solidFill>
                    <a:srgbClr val="7F451D">
                      <a:alpha val="4000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27" name="Google Shape;427;p29"/>
                <p:cNvGrpSpPr/>
                <p:nvPr/>
              </p:nvGrpSpPr>
              <p:grpSpPr>
                <a:xfrm>
                  <a:off x="7310577" y="3012205"/>
                  <a:ext cx="66691" cy="874394"/>
                  <a:chOff x="7310577" y="3012205"/>
                  <a:chExt cx="66691" cy="874394"/>
                </a:xfrm>
              </p:grpSpPr>
              <p:sp>
                <p:nvSpPr>
                  <p:cNvPr id="428" name="Google Shape;428;p29"/>
                  <p:cNvSpPr/>
                  <p:nvPr/>
                </p:nvSpPr>
                <p:spPr>
                  <a:xfrm>
                    <a:off x="7362451" y="3047334"/>
                    <a:ext cx="6153" cy="385094"/>
                  </a:xfrm>
                  <a:custGeom>
                    <a:rect b="b" l="l" r="r" t="t"/>
                    <a:pathLst>
                      <a:path extrusionOk="0" h="385094" w="6153">
                        <a:moveTo>
                          <a:pt x="0" y="0"/>
                        </a:moveTo>
                        <a:cubicBezTo>
                          <a:pt x="0" y="0"/>
                          <a:pt x="10311" y="217478"/>
                          <a:pt x="4238" y="285478"/>
                        </a:cubicBezTo>
                        <a:cubicBezTo>
                          <a:pt x="-1834" y="353490"/>
                          <a:pt x="809" y="385094"/>
                          <a:pt x="809" y="385094"/>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9" name="Google Shape;429;p29"/>
                  <p:cNvSpPr/>
                  <p:nvPr/>
                </p:nvSpPr>
                <p:spPr>
                  <a:xfrm>
                    <a:off x="7319926" y="3298731"/>
                    <a:ext cx="57342" cy="587868"/>
                  </a:xfrm>
                  <a:custGeom>
                    <a:rect b="b" l="l" r="r" t="t"/>
                    <a:pathLst>
                      <a:path extrusionOk="0" h="587868" w="57342">
                        <a:moveTo>
                          <a:pt x="0" y="0"/>
                        </a:moveTo>
                        <a:cubicBezTo>
                          <a:pt x="0" y="0"/>
                          <a:pt x="26123" y="125168"/>
                          <a:pt x="43121" y="189533"/>
                        </a:cubicBezTo>
                        <a:cubicBezTo>
                          <a:pt x="60122" y="253899"/>
                          <a:pt x="57690" y="502858"/>
                          <a:pt x="56480" y="587869"/>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0" name="Google Shape;430;p29"/>
                  <p:cNvSpPr/>
                  <p:nvPr/>
                </p:nvSpPr>
                <p:spPr>
                  <a:xfrm>
                    <a:off x="7314749" y="3616922"/>
                    <a:ext cx="4795" cy="247817"/>
                  </a:xfrm>
                  <a:custGeom>
                    <a:rect b="b" l="l" r="r" t="t"/>
                    <a:pathLst>
                      <a:path extrusionOk="0" h="247817" w="4795">
                        <a:moveTo>
                          <a:pt x="4796" y="0"/>
                        </a:moveTo>
                        <a:cubicBezTo>
                          <a:pt x="4796" y="0"/>
                          <a:pt x="-3920" y="200455"/>
                          <a:pt x="2148" y="247818"/>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1" name="Google Shape;431;p29"/>
                  <p:cNvSpPr/>
                  <p:nvPr/>
                </p:nvSpPr>
                <p:spPr>
                  <a:xfrm>
                    <a:off x="7339437" y="3525147"/>
                    <a:ext cx="22552" cy="246810"/>
                  </a:xfrm>
                  <a:custGeom>
                    <a:rect b="b" l="l" r="r" t="t"/>
                    <a:pathLst>
                      <a:path extrusionOk="0" h="246810" w="22552">
                        <a:moveTo>
                          <a:pt x="22552" y="246810"/>
                        </a:moveTo>
                        <a:cubicBezTo>
                          <a:pt x="22552" y="246810"/>
                          <a:pt x="10853" y="46505"/>
                          <a:pt x="0" y="0"/>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2" name="Google Shape;432;p29"/>
                  <p:cNvSpPr/>
                  <p:nvPr/>
                </p:nvSpPr>
                <p:spPr>
                  <a:xfrm>
                    <a:off x="7315687" y="3012205"/>
                    <a:ext cx="8500" cy="150590"/>
                  </a:xfrm>
                  <a:custGeom>
                    <a:rect b="b" l="l" r="r" t="t"/>
                    <a:pathLst>
                      <a:path extrusionOk="0" h="150590" w="8500">
                        <a:moveTo>
                          <a:pt x="0" y="0"/>
                        </a:moveTo>
                        <a:cubicBezTo>
                          <a:pt x="0" y="0"/>
                          <a:pt x="3643" y="117800"/>
                          <a:pt x="8501" y="150590"/>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3" name="Google Shape;433;p29"/>
                  <p:cNvSpPr/>
                  <p:nvPr/>
                </p:nvSpPr>
                <p:spPr>
                  <a:xfrm>
                    <a:off x="7310577" y="3130005"/>
                    <a:ext cx="26970" cy="325473"/>
                  </a:xfrm>
                  <a:custGeom>
                    <a:rect b="b" l="l" r="r" t="t"/>
                    <a:pathLst>
                      <a:path extrusionOk="0" h="325473" w="26970">
                        <a:moveTo>
                          <a:pt x="26971" y="0"/>
                        </a:moveTo>
                        <a:cubicBezTo>
                          <a:pt x="26971" y="0"/>
                          <a:pt x="13608" y="146951"/>
                          <a:pt x="6317" y="189456"/>
                        </a:cubicBezTo>
                        <a:cubicBezTo>
                          <a:pt x="-970" y="231958"/>
                          <a:pt x="-2184" y="296323"/>
                          <a:pt x="3888" y="325473"/>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nvGrpSpPr>
              <p:cNvPr id="434" name="Google Shape;434;p29"/>
              <p:cNvGrpSpPr/>
              <p:nvPr/>
            </p:nvGrpSpPr>
            <p:grpSpPr>
              <a:xfrm>
                <a:off x="5281405" y="1835850"/>
                <a:ext cx="4277091" cy="2081462"/>
                <a:chOff x="6875009" y="2985467"/>
                <a:chExt cx="809859" cy="394121"/>
              </a:xfrm>
            </p:grpSpPr>
            <p:grpSp>
              <p:nvGrpSpPr>
                <p:cNvPr id="435" name="Google Shape;435;p29"/>
                <p:cNvGrpSpPr/>
                <p:nvPr/>
              </p:nvGrpSpPr>
              <p:grpSpPr>
                <a:xfrm>
                  <a:off x="6899250" y="3017891"/>
                  <a:ext cx="766406" cy="299091"/>
                  <a:chOff x="6899250" y="3017891"/>
                  <a:chExt cx="766406" cy="299091"/>
                </a:xfrm>
              </p:grpSpPr>
              <p:sp>
                <p:nvSpPr>
                  <p:cNvPr id="436" name="Google Shape;436;p29"/>
                  <p:cNvSpPr/>
                  <p:nvPr/>
                </p:nvSpPr>
                <p:spPr>
                  <a:xfrm>
                    <a:off x="6899250" y="3017891"/>
                    <a:ext cx="766406" cy="299091"/>
                  </a:xfrm>
                  <a:custGeom>
                    <a:rect b="b" l="l" r="r" t="t"/>
                    <a:pathLst>
                      <a:path extrusionOk="0" h="299091" w="766406">
                        <a:moveTo>
                          <a:pt x="552657" y="15077"/>
                        </a:moveTo>
                        <a:cubicBezTo>
                          <a:pt x="616281" y="9758"/>
                          <a:pt x="712854" y="-711"/>
                          <a:pt x="717246" y="38"/>
                        </a:cubicBezTo>
                        <a:cubicBezTo>
                          <a:pt x="721634" y="791"/>
                          <a:pt x="722609" y="-2484"/>
                          <a:pt x="738871" y="11587"/>
                        </a:cubicBezTo>
                        <a:cubicBezTo>
                          <a:pt x="755120" y="25650"/>
                          <a:pt x="766908" y="28156"/>
                          <a:pt x="765790" y="40726"/>
                        </a:cubicBezTo>
                        <a:cubicBezTo>
                          <a:pt x="764678" y="53287"/>
                          <a:pt x="766762" y="68371"/>
                          <a:pt x="763633" y="76669"/>
                        </a:cubicBezTo>
                        <a:cubicBezTo>
                          <a:pt x="760488" y="84964"/>
                          <a:pt x="760905" y="118899"/>
                          <a:pt x="763143" y="124676"/>
                        </a:cubicBezTo>
                        <a:cubicBezTo>
                          <a:pt x="765369" y="130465"/>
                          <a:pt x="764180" y="163141"/>
                          <a:pt x="764180" y="163141"/>
                        </a:cubicBezTo>
                        <a:cubicBezTo>
                          <a:pt x="764180" y="163141"/>
                          <a:pt x="748157" y="170411"/>
                          <a:pt x="752784" y="169072"/>
                        </a:cubicBezTo>
                        <a:cubicBezTo>
                          <a:pt x="757415" y="167699"/>
                          <a:pt x="760645" y="177018"/>
                          <a:pt x="760645" y="177018"/>
                        </a:cubicBezTo>
                        <a:cubicBezTo>
                          <a:pt x="760645" y="177018"/>
                          <a:pt x="763884" y="200372"/>
                          <a:pt x="764629" y="202327"/>
                        </a:cubicBezTo>
                        <a:cubicBezTo>
                          <a:pt x="765382" y="204278"/>
                          <a:pt x="766406" y="229081"/>
                          <a:pt x="766406" y="229081"/>
                        </a:cubicBezTo>
                        <a:cubicBezTo>
                          <a:pt x="766406" y="229081"/>
                          <a:pt x="758820" y="240339"/>
                          <a:pt x="754869" y="243136"/>
                        </a:cubicBezTo>
                        <a:cubicBezTo>
                          <a:pt x="750926" y="245925"/>
                          <a:pt x="715517" y="247646"/>
                          <a:pt x="710821" y="248492"/>
                        </a:cubicBezTo>
                        <a:cubicBezTo>
                          <a:pt x="706133" y="249346"/>
                          <a:pt x="556086" y="261421"/>
                          <a:pt x="547006" y="262017"/>
                        </a:cubicBezTo>
                        <a:cubicBezTo>
                          <a:pt x="537938" y="262620"/>
                          <a:pt x="244457" y="292778"/>
                          <a:pt x="209368" y="297575"/>
                        </a:cubicBezTo>
                        <a:cubicBezTo>
                          <a:pt x="174287" y="302384"/>
                          <a:pt x="148897" y="294612"/>
                          <a:pt x="139679" y="290090"/>
                        </a:cubicBezTo>
                        <a:cubicBezTo>
                          <a:pt x="130486" y="285565"/>
                          <a:pt x="115067" y="277541"/>
                          <a:pt x="115067" y="277541"/>
                        </a:cubicBezTo>
                        <a:lnTo>
                          <a:pt x="105958" y="273538"/>
                        </a:lnTo>
                        <a:cubicBezTo>
                          <a:pt x="105958" y="273538"/>
                          <a:pt x="70715" y="256248"/>
                          <a:pt x="67950" y="253005"/>
                        </a:cubicBezTo>
                        <a:cubicBezTo>
                          <a:pt x="65182" y="249763"/>
                          <a:pt x="8103" y="204007"/>
                          <a:pt x="4840" y="197125"/>
                        </a:cubicBezTo>
                        <a:cubicBezTo>
                          <a:pt x="1590" y="190227"/>
                          <a:pt x="-872" y="180698"/>
                          <a:pt x="294" y="176755"/>
                        </a:cubicBezTo>
                        <a:cubicBezTo>
                          <a:pt x="1472" y="172816"/>
                          <a:pt x="77091" y="111123"/>
                          <a:pt x="77091" y="111123"/>
                        </a:cubicBezTo>
                        <a:cubicBezTo>
                          <a:pt x="77091" y="111123"/>
                          <a:pt x="130688" y="152539"/>
                          <a:pt x="128911" y="152227"/>
                        </a:cubicBezTo>
                        <a:cubicBezTo>
                          <a:pt x="127138" y="151920"/>
                          <a:pt x="83751" y="109297"/>
                          <a:pt x="83751" y="109297"/>
                        </a:cubicBezTo>
                        <a:cubicBezTo>
                          <a:pt x="83751" y="109297"/>
                          <a:pt x="88709" y="103423"/>
                          <a:pt x="88446" y="101593"/>
                        </a:cubicBezTo>
                        <a:cubicBezTo>
                          <a:pt x="88195" y="99764"/>
                          <a:pt x="100510" y="88822"/>
                          <a:pt x="100510" y="88822"/>
                        </a:cubicBezTo>
                        <a:cubicBezTo>
                          <a:pt x="100510" y="88822"/>
                          <a:pt x="154119" y="55445"/>
                          <a:pt x="169295" y="52696"/>
                        </a:cubicBezTo>
                        <a:cubicBezTo>
                          <a:pt x="184484" y="49943"/>
                          <a:pt x="258354" y="54643"/>
                          <a:pt x="316190" y="43547"/>
                        </a:cubicBezTo>
                        <a:cubicBezTo>
                          <a:pt x="374034" y="32455"/>
                          <a:pt x="406204" y="31634"/>
                          <a:pt x="406204" y="31634"/>
                        </a:cubicBezTo>
                        <a:lnTo>
                          <a:pt x="408649" y="61719"/>
                        </a:lnTo>
                        <a:lnTo>
                          <a:pt x="411912" y="31217"/>
                        </a:lnTo>
                        <a:cubicBezTo>
                          <a:pt x="411912" y="31217"/>
                          <a:pt x="449814" y="21849"/>
                          <a:pt x="474342" y="19914"/>
                        </a:cubicBezTo>
                        <a:cubicBezTo>
                          <a:pt x="498870" y="17975"/>
                          <a:pt x="545739" y="15097"/>
                          <a:pt x="545739" y="15097"/>
                        </a:cubicBezTo>
                        <a:lnTo>
                          <a:pt x="547908" y="26537"/>
                        </a:lnTo>
                        <a:lnTo>
                          <a:pt x="552657" y="15077"/>
                        </a:lnTo>
                        <a:close/>
                      </a:path>
                    </a:pathLst>
                  </a:custGeom>
                  <a:solidFill>
                    <a:srgbClr val="7F451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7" name="Google Shape;437;p29"/>
                  <p:cNvSpPr/>
                  <p:nvPr/>
                </p:nvSpPr>
                <p:spPr>
                  <a:xfrm>
                    <a:off x="7448883" y="3045237"/>
                    <a:ext cx="216162" cy="167507"/>
                  </a:xfrm>
                  <a:custGeom>
                    <a:rect b="b" l="l" r="r" t="t"/>
                    <a:pathLst>
                      <a:path extrusionOk="0" h="167507" w="216162">
                        <a:moveTo>
                          <a:pt x="185878" y="106935"/>
                        </a:moveTo>
                        <a:lnTo>
                          <a:pt x="203106" y="0"/>
                        </a:lnTo>
                        <a:lnTo>
                          <a:pt x="216162" y="13379"/>
                        </a:lnTo>
                        <a:cubicBezTo>
                          <a:pt x="215049" y="25940"/>
                          <a:pt x="217134" y="41024"/>
                          <a:pt x="214004" y="49322"/>
                        </a:cubicBezTo>
                        <a:cubicBezTo>
                          <a:pt x="210859" y="57617"/>
                          <a:pt x="211276" y="91553"/>
                          <a:pt x="213514" y="97329"/>
                        </a:cubicBezTo>
                        <a:cubicBezTo>
                          <a:pt x="215741" y="103118"/>
                          <a:pt x="214551" y="135795"/>
                          <a:pt x="214551" y="135795"/>
                        </a:cubicBezTo>
                        <a:cubicBezTo>
                          <a:pt x="214551" y="135795"/>
                          <a:pt x="198528" y="143065"/>
                          <a:pt x="203155" y="141725"/>
                        </a:cubicBezTo>
                        <a:cubicBezTo>
                          <a:pt x="203467" y="141632"/>
                          <a:pt x="203758" y="141599"/>
                          <a:pt x="204062" y="141583"/>
                        </a:cubicBezTo>
                        <a:lnTo>
                          <a:pt x="200346" y="142539"/>
                        </a:lnTo>
                        <a:lnTo>
                          <a:pt x="99471" y="159435"/>
                        </a:lnTo>
                        <a:lnTo>
                          <a:pt x="0" y="167507"/>
                        </a:lnTo>
                        <a:lnTo>
                          <a:pt x="101713" y="125626"/>
                        </a:lnTo>
                        <a:lnTo>
                          <a:pt x="185878" y="106935"/>
                        </a:lnTo>
                        <a:close/>
                      </a:path>
                    </a:pathLst>
                  </a:custGeom>
                  <a:solidFill>
                    <a:srgbClr val="7F451D">
                      <a:alpha val="49803"/>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8" name="Google Shape;438;p29"/>
                  <p:cNvSpPr/>
                  <p:nvPr/>
                </p:nvSpPr>
                <p:spPr>
                  <a:xfrm>
                    <a:off x="7011325" y="3249478"/>
                    <a:ext cx="642797" cy="67504"/>
                  </a:xfrm>
                  <a:custGeom>
                    <a:rect b="b" l="l" r="r" t="t"/>
                    <a:pathLst>
                      <a:path extrusionOk="0" h="67504" w="642797">
                        <a:moveTo>
                          <a:pt x="598750" y="16905"/>
                        </a:moveTo>
                        <a:cubicBezTo>
                          <a:pt x="594062" y="17759"/>
                          <a:pt x="444014" y="29835"/>
                          <a:pt x="434935" y="30430"/>
                        </a:cubicBezTo>
                        <a:cubicBezTo>
                          <a:pt x="425867" y="31033"/>
                          <a:pt x="132386" y="61192"/>
                          <a:pt x="97297" y="65989"/>
                        </a:cubicBezTo>
                        <a:cubicBezTo>
                          <a:pt x="62216" y="70798"/>
                          <a:pt x="36826" y="63025"/>
                          <a:pt x="27608" y="58504"/>
                        </a:cubicBezTo>
                        <a:cubicBezTo>
                          <a:pt x="18415" y="53978"/>
                          <a:pt x="2996" y="45954"/>
                          <a:pt x="2996" y="45954"/>
                        </a:cubicBezTo>
                        <a:lnTo>
                          <a:pt x="1198" y="45161"/>
                        </a:lnTo>
                        <a:lnTo>
                          <a:pt x="0" y="34616"/>
                        </a:lnTo>
                        <a:lnTo>
                          <a:pt x="159686" y="10270"/>
                        </a:lnTo>
                        <a:lnTo>
                          <a:pt x="631791" y="0"/>
                        </a:lnTo>
                        <a:lnTo>
                          <a:pt x="642798" y="11545"/>
                        </a:lnTo>
                        <a:lnTo>
                          <a:pt x="617780" y="15237"/>
                        </a:lnTo>
                        <a:cubicBezTo>
                          <a:pt x="609004" y="15982"/>
                          <a:pt x="600847" y="16533"/>
                          <a:pt x="598750" y="16905"/>
                        </a:cubicBezTo>
                        <a:close/>
                      </a:path>
                    </a:pathLst>
                  </a:custGeom>
                  <a:solidFill>
                    <a:srgbClr val="7F451D">
                      <a:alpha val="49803"/>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39" name="Google Shape;439;p29"/>
                <p:cNvGrpSpPr/>
                <p:nvPr/>
              </p:nvGrpSpPr>
              <p:grpSpPr>
                <a:xfrm>
                  <a:off x="6875009" y="2985467"/>
                  <a:ext cx="809859" cy="394121"/>
                  <a:chOff x="6875009" y="2985467"/>
                  <a:chExt cx="809859" cy="394121"/>
                </a:xfrm>
              </p:grpSpPr>
              <p:sp>
                <p:nvSpPr>
                  <p:cNvPr id="440" name="Google Shape;440;p29"/>
                  <p:cNvSpPr/>
                  <p:nvPr/>
                </p:nvSpPr>
                <p:spPr>
                  <a:xfrm>
                    <a:off x="6897886" y="3014931"/>
                    <a:ext cx="756641" cy="289794"/>
                  </a:xfrm>
                  <a:custGeom>
                    <a:rect b="b" l="l" r="r" t="t"/>
                    <a:pathLst>
                      <a:path extrusionOk="0" h="289794" w="756641">
                        <a:moveTo>
                          <a:pt x="545940" y="14916"/>
                        </a:moveTo>
                        <a:cubicBezTo>
                          <a:pt x="608759" y="9633"/>
                          <a:pt x="704133" y="-677"/>
                          <a:pt x="708464" y="35"/>
                        </a:cubicBezTo>
                        <a:cubicBezTo>
                          <a:pt x="712804" y="756"/>
                          <a:pt x="713776" y="-2402"/>
                          <a:pt x="729802" y="11131"/>
                        </a:cubicBezTo>
                        <a:cubicBezTo>
                          <a:pt x="745825" y="24664"/>
                          <a:pt x="757463" y="27056"/>
                          <a:pt x="756342" y="39189"/>
                        </a:cubicBezTo>
                        <a:cubicBezTo>
                          <a:pt x="755220" y="51325"/>
                          <a:pt x="757269" y="65874"/>
                          <a:pt x="754148" y="73885"/>
                        </a:cubicBezTo>
                        <a:cubicBezTo>
                          <a:pt x="751027" y="81896"/>
                          <a:pt x="751391" y="114646"/>
                          <a:pt x="753589" y="120220"/>
                        </a:cubicBezTo>
                        <a:cubicBezTo>
                          <a:pt x="755783" y="125786"/>
                          <a:pt x="754560" y="157333"/>
                          <a:pt x="754560" y="157333"/>
                        </a:cubicBezTo>
                        <a:cubicBezTo>
                          <a:pt x="754560" y="157333"/>
                          <a:pt x="718912" y="158908"/>
                          <a:pt x="705708" y="159770"/>
                        </a:cubicBezTo>
                        <a:cubicBezTo>
                          <a:pt x="692515" y="160616"/>
                          <a:pt x="618207" y="173416"/>
                          <a:pt x="618207" y="173416"/>
                        </a:cubicBezTo>
                        <a:cubicBezTo>
                          <a:pt x="618207" y="173416"/>
                          <a:pt x="707400" y="161470"/>
                          <a:pt x="715156" y="162592"/>
                        </a:cubicBezTo>
                        <a:cubicBezTo>
                          <a:pt x="722920" y="163705"/>
                          <a:pt x="738716" y="164385"/>
                          <a:pt x="743295" y="163073"/>
                        </a:cubicBezTo>
                        <a:cubicBezTo>
                          <a:pt x="747865" y="161745"/>
                          <a:pt x="751027" y="170732"/>
                          <a:pt x="751027" y="170732"/>
                        </a:cubicBezTo>
                        <a:cubicBezTo>
                          <a:pt x="751027" y="170732"/>
                          <a:pt x="754188" y="193260"/>
                          <a:pt x="754929" y="195147"/>
                        </a:cubicBezTo>
                        <a:cubicBezTo>
                          <a:pt x="755670" y="197025"/>
                          <a:pt x="756641" y="220966"/>
                          <a:pt x="756641" y="220966"/>
                        </a:cubicBezTo>
                        <a:cubicBezTo>
                          <a:pt x="756641" y="220966"/>
                          <a:pt x="749136" y="231851"/>
                          <a:pt x="745234" y="234547"/>
                        </a:cubicBezTo>
                        <a:cubicBezTo>
                          <a:pt x="741331" y="237259"/>
                          <a:pt x="706372" y="238992"/>
                          <a:pt x="701733" y="239826"/>
                        </a:cubicBezTo>
                        <a:cubicBezTo>
                          <a:pt x="697097" y="240651"/>
                          <a:pt x="548932" y="252634"/>
                          <a:pt x="539961" y="253225"/>
                        </a:cubicBezTo>
                        <a:cubicBezTo>
                          <a:pt x="530999" y="253832"/>
                          <a:pt x="241177" y="283578"/>
                          <a:pt x="206533" y="288282"/>
                        </a:cubicBezTo>
                        <a:cubicBezTo>
                          <a:pt x="171877" y="293002"/>
                          <a:pt x="146824" y="285557"/>
                          <a:pt x="137740" y="281214"/>
                        </a:cubicBezTo>
                        <a:cubicBezTo>
                          <a:pt x="128659" y="276874"/>
                          <a:pt x="113442" y="269163"/>
                          <a:pt x="113442" y="269163"/>
                        </a:cubicBezTo>
                        <a:lnTo>
                          <a:pt x="131542" y="263471"/>
                        </a:lnTo>
                        <a:lnTo>
                          <a:pt x="104468" y="265321"/>
                        </a:lnTo>
                        <a:cubicBezTo>
                          <a:pt x="104468" y="265321"/>
                          <a:pt x="69699" y="248715"/>
                          <a:pt x="66974" y="245586"/>
                        </a:cubicBezTo>
                        <a:cubicBezTo>
                          <a:pt x="64250" y="242461"/>
                          <a:pt x="7965" y="198438"/>
                          <a:pt x="4763" y="191799"/>
                        </a:cubicBezTo>
                        <a:cubicBezTo>
                          <a:pt x="1552" y="185152"/>
                          <a:pt x="-868" y="175963"/>
                          <a:pt x="298" y="172149"/>
                        </a:cubicBezTo>
                        <a:cubicBezTo>
                          <a:pt x="1463" y="168340"/>
                          <a:pt x="76224" y="108642"/>
                          <a:pt x="76224" y="108642"/>
                        </a:cubicBezTo>
                        <a:cubicBezTo>
                          <a:pt x="76224" y="108642"/>
                          <a:pt x="129084" y="148492"/>
                          <a:pt x="127328" y="148192"/>
                        </a:cubicBezTo>
                        <a:cubicBezTo>
                          <a:pt x="125579" y="147909"/>
                          <a:pt x="82806" y="106865"/>
                          <a:pt x="82806" y="106865"/>
                        </a:cubicBezTo>
                        <a:cubicBezTo>
                          <a:pt x="82806" y="106865"/>
                          <a:pt x="87700" y="101190"/>
                          <a:pt x="87454" y="99425"/>
                        </a:cubicBezTo>
                        <a:cubicBezTo>
                          <a:pt x="87203" y="97660"/>
                          <a:pt x="99375" y="87066"/>
                          <a:pt x="99375" y="87066"/>
                        </a:cubicBezTo>
                        <a:cubicBezTo>
                          <a:pt x="99375" y="87066"/>
                          <a:pt x="152365" y="54741"/>
                          <a:pt x="167364" y="52049"/>
                        </a:cubicBezTo>
                        <a:cubicBezTo>
                          <a:pt x="182362" y="49365"/>
                          <a:pt x="255285" y="53741"/>
                          <a:pt x="312416" y="42901"/>
                        </a:cubicBezTo>
                        <a:cubicBezTo>
                          <a:pt x="369539" y="32068"/>
                          <a:pt x="401317" y="31206"/>
                          <a:pt x="401317" y="31206"/>
                        </a:cubicBezTo>
                        <a:lnTo>
                          <a:pt x="403693" y="60231"/>
                        </a:lnTo>
                        <a:lnTo>
                          <a:pt x="406956" y="30789"/>
                        </a:lnTo>
                        <a:cubicBezTo>
                          <a:pt x="406956" y="30789"/>
                          <a:pt x="444397" y="21664"/>
                          <a:pt x="468609" y="19741"/>
                        </a:cubicBezTo>
                        <a:cubicBezTo>
                          <a:pt x="492825" y="17814"/>
                          <a:pt x="539107" y="14932"/>
                          <a:pt x="539107" y="14932"/>
                        </a:cubicBezTo>
                        <a:lnTo>
                          <a:pt x="541232" y="25971"/>
                        </a:lnTo>
                        <a:lnTo>
                          <a:pt x="545940" y="14916"/>
                        </a:lnTo>
                        <a:close/>
                      </a:path>
                    </a:pathLst>
                  </a:custGeom>
                  <a:solidFill>
                    <a:srgbClr val="5F5F5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41" name="Google Shape;441;p29"/>
                  <p:cNvGrpSpPr/>
                  <p:nvPr/>
                </p:nvGrpSpPr>
                <p:grpSpPr>
                  <a:xfrm>
                    <a:off x="6875009" y="2985467"/>
                    <a:ext cx="809859" cy="394121"/>
                    <a:chOff x="6875009" y="2985467"/>
                    <a:chExt cx="809859" cy="394121"/>
                  </a:xfrm>
                </p:grpSpPr>
                <p:sp>
                  <p:nvSpPr>
                    <p:cNvPr id="442" name="Google Shape;442;p29"/>
                    <p:cNvSpPr/>
                    <p:nvPr/>
                  </p:nvSpPr>
                  <p:spPr>
                    <a:xfrm>
                      <a:off x="7102914" y="3206652"/>
                      <a:ext cx="581690" cy="81310"/>
                    </a:xfrm>
                    <a:custGeom>
                      <a:rect b="b" l="l" r="r" t="t"/>
                      <a:pathLst>
                        <a:path extrusionOk="0" h="81310" w="581690">
                          <a:moveTo>
                            <a:pt x="0" y="81311"/>
                          </a:moveTo>
                          <a:cubicBezTo>
                            <a:pt x="171329" y="40093"/>
                            <a:pt x="372942" y="-1004"/>
                            <a:pt x="542947" y="18273"/>
                          </a:cubicBezTo>
                          <a:cubicBezTo>
                            <a:pt x="542947" y="18273"/>
                            <a:pt x="587294" y="12217"/>
                            <a:pt x="581096" y="0"/>
                          </a:cubicBezTo>
                        </a:path>
                      </a:pathLst>
                    </a:custGeom>
                    <a:noFill/>
                    <a:ln cap="flat" cmpd="sng" w="9525">
                      <a:solidFill>
                        <a:srgbClr val="B76C30">
                          <a:alpha val="2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3" name="Google Shape;443;p29"/>
                    <p:cNvSpPr/>
                    <p:nvPr/>
                  </p:nvSpPr>
                  <p:spPr>
                    <a:xfrm>
                      <a:off x="6953247" y="3313819"/>
                      <a:ext cx="264208" cy="65769"/>
                    </a:xfrm>
                    <a:custGeom>
                      <a:rect b="b" l="l" r="r" t="t"/>
                      <a:pathLst>
                        <a:path extrusionOk="0" h="65769" w="264208">
                          <a:moveTo>
                            <a:pt x="264209" y="0"/>
                          </a:moveTo>
                          <a:cubicBezTo>
                            <a:pt x="264209" y="0"/>
                            <a:pt x="197678" y="170"/>
                            <a:pt x="157780" y="7412"/>
                          </a:cubicBezTo>
                          <a:cubicBezTo>
                            <a:pt x="105312" y="16630"/>
                            <a:pt x="52836" y="25754"/>
                            <a:pt x="437" y="35579"/>
                          </a:cubicBezTo>
                          <a:cubicBezTo>
                            <a:pt x="259" y="47602"/>
                            <a:pt x="166" y="53654"/>
                            <a:pt x="0" y="65770"/>
                          </a:cubicBezTo>
                          <a:cubicBezTo>
                            <a:pt x="87379" y="41299"/>
                            <a:pt x="177085" y="24532"/>
                            <a:pt x="264209" y="0"/>
                          </a:cubicBezTo>
                          <a:close/>
                        </a:path>
                      </a:pathLst>
                    </a:custGeom>
                    <a:noFill/>
                    <a:ln cap="flat" cmpd="sng" w="9525">
                      <a:solidFill>
                        <a:srgbClr val="B76C30">
                          <a:alpha val="40000"/>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4" name="Google Shape;444;p29"/>
                    <p:cNvSpPr/>
                    <p:nvPr/>
                  </p:nvSpPr>
                  <p:spPr>
                    <a:xfrm>
                      <a:off x="7267008" y="3161626"/>
                      <a:ext cx="145634" cy="25779"/>
                    </a:xfrm>
                    <a:custGeom>
                      <a:rect b="b" l="l" r="r" t="t"/>
                      <a:pathLst>
                        <a:path extrusionOk="0" h="25779" w="145634">
                          <a:moveTo>
                            <a:pt x="29" y="22956"/>
                          </a:moveTo>
                          <a:cubicBezTo>
                            <a:pt x="1134" y="27413"/>
                            <a:pt x="34273" y="26450"/>
                            <a:pt x="74320" y="21074"/>
                          </a:cubicBezTo>
                          <a:cubicBezTo>
                            <a:pt x="114700" y="15650"/>
                            <a:pt x="146762" y="7736"/>
                            <a:pt x="145604" y="3088"/>
                          </a:cubicBezTo>
                          <a:cubicBezTo>
                            <a:pt x="144450" y="-1567"/>
                            <a:pt x="110571" y="-907"/>
                            <a:pt x="70191" y="4716"/>
                          </a:cubicBezTo>
                          <a:cubicBezTo>
                            <a:pt x="30184" y="10290"/>
                            <a:pt x="-1088" y="18516"/>
                            <a:pt x="29" y="22956"/>
                          </a:cubicBezTo>
                          <a:close/>
                        </a:path>
                      </a:pathLst>
                    </a:custGeom>
                    <a:noFill/>
                    <a:ln cap="flat" cmpd="sng" w="9525">
                      <a:solidFill>
                        <a:srgbClr val="B76C30">
                          <a:alpha val="2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5" name="Google Shape;445;p29"/>
                    <p:cNvSpPr/>
                    <p:nvPr/>
                  </p:nvSpPr>
                  <p:spPr>
                    <a:xfrm>
                      <a:off x="6935362" y="3145289"/>
                      <a:ext cx="580574" cy="108609"/>
                    </a:xfrm>
                    <a:custGeom>
                      <a:rect b="b" l="l" r="r" t="t"/>
                      <a:pathLst>
                        <a:path extrusionOk="0" h="108609" w="580574">
                          <a:moveTo>
                            <a:pt x="4481" y="108609"/>
                          </a:moveTo>
                          <a:cubicBezTo>
                            <a:pt x="4481" y="108609"/>
                            <a:pt x="71348" y="95137"/>
                            <a:pt x="112882" y="83863"/>
                          </a:cubicBezTo>
                          <a:cubicBezTo>
                            <a:pt x="155485" y="72585"/>
                            <a:pt x="198520" y="62396"/>
                            <a:pt x="241831" y="54093"/>
                          </a:cubicBezTo>
                          <a:cubicBezTo>
                            <a:pt x="247215" y="53878"/>
                            <a:pt x="265869" y="54967"/>
                            <a:pt x="279551" y="56927"/>
                          </a:cubicBezTo>
                          <a:cubicBezTo>
                            <a:pt x="293275" y="58898"/>
                            <a:pt x="329946" y="53299"/>
                            <a:pt x="331983" y="53328"/>
                          </a:cubicBezTo>
                          <a:cubicBezTo>
                            <a:pt x="401861" y="52182"/>
                            <a:pt x="476319" y="41819"/>
                            <a:pt x="546056" y="28448"/>
                          </a:cubicBezTo>
                          <a:cubicBezTo>
                            <a:pt x="587456" y="19728"/>
                            <a:pt x="589622" y="6697"/>
                            <a:pt x="563167" y="2742"/>
                          </a:cubicBezTo>
                          <a:cubicBezTo>
                            <a:pt x="504287" y="-2269"/>
                            <a:pt x="439558" y="-545"/>
                            <a:pt x="378913" y="9013"/>
                          </a:cubicBezTo>
                          <a:cubicBezTo>
                            <a:pt x="307864" y="23023"/>
                            <a:pt x="237261" y="42074"/>
                            <a:pt x="167540" y="61282"/>
                          </a:cubicBezTo>
                          <a:cubicBezTo>
                            <a:pt x="112032" y="75313"/>
                            <a:pt x="55901" y="87178"/>
                            <a:pt x="0" y="99711"/>
                          </a:cubicBezTo>
                          <a:cubicBezTo>
                            <a:pt x="1802" y="103286"/>
                            <a:pt x="2684" y="105063"/>
                            <a:pt x="4481" y="108609"/>
                          </a:cubicBezTo>
                          <a:close/>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6" name="Google Shape;446;p29"/>
                    <p:cNvSpPr/>
                    <p:nvPr/>
                  </p:nvSpPr>
                  <p:spPr>
                    <a:xfrm>
                      <a:off x="6900022" y="3218319"/>
                      <a:ext cx="330751" cy="110461"/>
                    </a:xfrm>
                    <a:custGeom>
                      <a:rect b="b" l="l" r="r" t="t"/>
                      <a:pathLst>
                        <a:path extrusionOk="0" h="110461" w="330751">
                          <a:moveTo>
                            <a:pt x="2639" y="102754"/>
                          </a:moveTo>
                          <a:cubicBezTo>
                            <a:pt x="-8044" y="110230"/>
                            <a:pt x="17156" y="110461"/>
                            <a:pt x="17156" y="110461"/>
                          </a:cubicBezTo>
                          <a:cubicBezTo>
                            <a:pt x="80469" y="86602"/>
                            <a:pt x="145356" y="64887"/>
                            <a:pt x="211328" y="47403"/>
                          </a:cubicBezTo>
                          <a:cubicBezTo>
                            <a:pt x="263889" y="33806"/>
                            <a:pt x="330752" y="0"/>
                            <a:pt x="330752" y="0"/>
                          </a:cubicBezTo>
                        </a:path>
                      </a:pathLst>
                    </a:custGeom>
                    <a:noFill/>
                    <a:ln cap="flat" cmpd="sng" w="9525">
                      <a:solidFill>
                        <a:srgbClr val="B76C30">
                          <a:alpha val="40000"/>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7" name="Google Shape;447;p29"/>
                    <p:cNvSpPr/>
                    <p:nvPr/>
                  </p:nvSpPr>
                  <p:spPr>
                    <a:xfrm>
                      <a:off x="7328763" y="3243009"/>
                      <a:ext cx="310462" cy="18078"/>
                    </a:xfrm>
                    <a:custGeom>
                      <a:rect b="b" l="l" r="r" t="t"/>
                      <a:pathLst>
                        <a:path extrusionOk="0" h="18078" w="310462">
                          <a:moveTo>
                            <a:pt x="0" y="18079"/>
                          </a:moveTo>
                          <a:cubicBezTo>
                            <a:pt x="72170" y="10120"/>
                            <a:pt x="144024" y="5445"/>
                            <a:pt x="216061" y="874"/>
                          </a:cubicBezTo>
                          <a:cubicBezTo>
                            <a:pt x="238868" y="-1332"/>
                            <a:pt x="298723" y="862"/>
                            <a:pt x="310463" y="4939"/>
                          </a:cubicBezTo>
                        </a:path>
                      </a:pathLst>
                    </a:custGeom>
                    <a:noFill/>
                    <a:ln cap="flat" cmpd="sng" w="9525">
                      <a:solidFill>
                        <a:srgbClr val="B76C30">
                          <a:alpha val="40000"/>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8" name="Google Shape;448;p29"/>
                    <p:cNvSpPr/>
                    <p:nvPr/>
                  </p:nvSpPr>
                  <p:spPr>
                    <a:xfrm>
                      <a:off x="7281642" y="3176014"/>
                      <a:ext cx="389146" cy="50077"/>
                    </a:xfrm>
                    <a:custGeom>
                      <a:rect b="b" l="l" r="r" t="t"/>
                      <a:pathLst>
                        <a:path extrusionOk="0" h="50077" w="389146">
                          <a:moveTo>
                            <a:pt x="389146" y="9009"/>
                          </a:moveTo>
                          <a:cubicBezTo>
                            <a:pt x="339221" y="13560"/>
                            <a:pt x="289400" y="16248"/>
                            <a:pt x="239430" y="22077"/>
                          </a:cubicBezTo>
                          <a:cubicBezTo>
                            <a:pt x="159581" y="30910"/>
                            <a:pt x="79805" y="39528"/>
                            <a:pt x="0" y="50078"/>
                          </a:cubicBezTo>
                          <a:cubicBezTo>
                            <a:pt x="80861" y="35399"/>
                            <a:pt x="162038" y="21846"/>
                            <a:pt x="243292" y="10945"/>
                          </a:cubicBezTo>
                          <a:cubicBezTo>
                            <a:pt x="290996" y="1974"/>
                            <a:pt x="347195" y="-7442"/>
                            <a:pt x="389146" y="9009"/>
                          </a:cubicBezTo>
                          <a:close/>
                        </a:path>
                      </a:pathLst>
                    </a:custGeom>
                    <a:noFill/>
                    <a:ln cap="flat" cmpd="sng" w="9525">
                      <a:solidFill>
                        <a:srgbClr val="B76C30">
                          <a:alpha val="40000"/>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9" name="Google Shape;449;p29"/>
                    <p:cNvSpPr/>
                    <p:nvPr/>
                  </p:nvSpPr>
                  <p:spPr>
                    <a:xfrm>
                      <a:off x="7492871" y="3134424"/>
                      <a:ext cx="185600" cy="20068"/>
                    </a:xfrm>
                    <a:custGeom>
                      <a:rect b="b" l="l" r="r" t="t"/>
                      <a:pathLst>
                        <a:path extrusionOk="0" h="20068" w="185600">
                          <a:moveTo>
                            <a:pt x="167753" y="20069"/>
                          </a:moveTo>
                          <a:cubicBezTo>
                            <a:pt x="167753" y="20069"/>
                            <a:pt x="122758" y="8706"/>
                            <a:pt x="80775" y="6103"/>
                          </a:cubicBezTo>
                          <a:cubicBezTo>
                            <a:pt x="39147" y="3512"/>
                            <a:pt x="5536" y="1411"/>
                            <a:pt x="201" y="2322"/>
                          </a:cubicBezTo>
                          <a:cubicBezTo>
                            <a:pt x="-5090" y="3229"/>
                            <a:pt x="95834" y="-2633"/>
                            <a:pt x="121559" y="1480"/>
                          </a:cubicBezTo>
                          <a:cubicBezTo>
                            <a:pt x="147431" y="5605"/>
                            <a:pt x="185600" y="12786"/>
                            <a:pt x="185600" y="12786"/>
                          </a:cubicBezTo>
                          <a:cubicBezTo>
                            <a:pt x="185600" y="12786"/>
                            <a:pt x="177310" y="19648"/>
                            <a:pt x="167753" y="20069"/>
                          </a:cubicBezTo>
                          <a:close/>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0" name="Google Shape;450;p29"/>
                    <p:cNvSpPr/>
                    <p:nvPr/>
                  </p:nvSpPr>
                  <p:spPr>
                    <a:xfrm>
                      <a:off x="6896816" y="3055957"/>
                      <a:ext cx="788052" cy="174935"/>
                    </a:xfrm>
                    <a:custGeom>
                      <a:rect b="b" l="l" r="r" t="t"/>
                      <a:pathLst>
                        <a:path extrusionOk="0" h="174935" w="788052">
                          <a:moveTo>
                            <a:pt x="0" y="154193"/>
                          </a:moveTo>
                          <a:cubicBezTo>
                            <a:pt x="4821" y="161257"/>
                            <a:pt x="7234" y="164759"/>
                            <a:pt x="12031" y="171697"/>
                          </a:cubicBezTo>
                          <a:cubicBezTo>
                            <a:pt x="14367" y="172997"/>
                            <a:pt x="15524" y="173644"/>
                            <a:pt x="17852" y="174936"/>
                          </a:cubicBezTo>
                          <a:cubicBezTo>
                            <a:pt x="17852" y="174936"/>
                            <a:pt x="80979" y="160419"/>
                            <a:pt x="120954" y="149271"/>
                          </a:cubicBezTo>
                          <a:cubicBezTo>
                            <a:pt x="187497" y="132447"/>
                            <a:pt x="233714" y="111413"/>
                            <a:pt x="301011" y="98038"/>
                          </a:cubicBezTo>
                          <a:cubicBezTo>
                            <a:pt x="358599" y="87763"/>
                            <a:pt x="437764" y="85885"/>
                            <a:pt x="495191" y="74603"/>
                          </a:cubicBezTo>
                          <a:cubicBezTo>
                            <a:pt x="539870" y="66547"/>
                            <a:pt x="585497" y="60536"/>
                            <a:pt x="630326" y="58386"/>
                          </a:cubicBezTo>
                          <a:cubicBezTo>
                            <a:pt x="676936" y="58172"/>
                            <a:pt x="730654" y="43671"/>
                            <a:pt x="776070" y="47942"/>
                          </a:cubicBezTo>
                          <a:cubicBezTo>
                            <a:pt x="790729" y="39939"/>
                            <a:pt x="781903" y="41967"/>
                            <a:pt x="786996" y="22872"/>
                          </a:cubicBezTo>
                          <a:cubicBezTo>
                            <a:pt x="792105" y="3737"/>
                            <a:pt x="777026" y="0"/>
                            <a:pt x="777026" y="0"/>
                          </a:cubicBezTo>
                          <a:cubicBezTo>
                            <a:pt x="717299" y="13820"/>
                            <a:pt x="657448" y="27147"/>
                            <a:pt x="597876" y="41550"/>
                          </a:cubicBezTo>
                          <a:cubicBezTo>
                            <a:pt x="541174" y="55512"/>
                            <a:pt x="505198" y="62171"/>
                            <a:pt x="475622" y="62973"/>
                          </a:cubicBezTo>
                          <a:cubicBezTo>
                            <a:pt x="394514" y="69142"/>
                            <a:pt x="312896" y="81558"/>
                            <a:pt x="231731" y="90577"/>
                          </a:cubicBezTo>
                          <a:cubicBezTo>
                            <a:pt x="231731" y="90577"/>
                            <a:pt x="120326" y="115793"/>
                            <a:pt x="116420" y="116068"/>
                          </a:cubicBezTo>
                          <a:cubicBezTo>
                            <a:pt x="112526" y="116319"/>
                            <a:pt x="60604" y="127953"/>
                            <a:pt x="31563" y="138855"/>
                          </a:cubicBezTo>
                          <a:cubicBezTo>
                            <a:pt x="2761" y="149667"/>
                            <a:pt x="0" y="154193"/>
                            <a:pt x="0" y="154193"/>
                          </a:cubicBezTo>
                          <a:close/>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1" name="Google Shape;451;p29"/>
                    <p:cNvSpPr/>
                    <p:nvPr/>
                  </p:nvSpPr>
                  <p:spPr>
                    <a:xfrm>
                      <a:off x="6875009" y="2985467"/>
                      <a:ext cx="583840" cy="127110"/>
                    </a:xfrm>
                    <a:custGeom>
                      <a:rect b="b" l="l" r="r" t="t"/>
                      <a:pathLst>
                        <a:path extrusionOk="0" h="127110" w="583840">
                          <a:moveTo>
                            <a:pt x="518026" y="17836"/>
                          </a:moveTo>
                          <a:cubicBezTo>
                            <a:pt x="544432" y="11051"/>
                            <a:pt x="557613" y="7477"/>
                            <a:pt x="583841" y="0"/>
                          </a:cubicBezTo>
                          <a:cubicBezTo>
                            <a:pt x="506522" y="34571"/>
                            <a:pt x="423580" y="66163"/>
                            <a:pt x="339285" y="85351"/>
                          </a:cubicBezTo>
                          <a:cubicBezTo>
                            <a:pt x="284527" y="97082"/>
                            <a:pt x="228990" y="107356"/>
                            <a:pt x="173588" y="113878"/>
                          </a:cubicBezTo>
                          <a:cubicBezTo>
                            <a:pt x="115663" y="118938"/>
                            <a:pt x="57815" y="124204"/>
                            <a:pt x="0" y="127111"/>
                          </a:cubicBezTo>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2" name="Google Shape;452;p29"/>
                    <p:cNvSpPr/>
                    <p:nvPr/>
                  </p:nvSpPr>
                  <p:spPr>
                    <a:xfrm>
                      <a:off x="7035217" y="3034656"/>
                      <a:ext cx="227739" cy="54236"/>
                    </a:xfrm>
                    <a:custGeom>
                      <a:rect b="b" l="l" r="r" t="t"/>
                      <a:pathLst>
                        <a:path extrusionOk="0" h="54236" w="227739">
                          <a:moveTo>
                            <a:pt x="0" y="54237"/>
                          </a:moveTo>
                          <a:cubicBezTo>
                            <a:pt x="14092" y="52059"/>
                            <a:pt x="51075" y="52484"/>
                            <a:pt x="82768" y="43521"/>
                          </a:cubicBezTo>
                          <a:cubicBezTo>
                            <a:pt x="114684" y="34486"/>
                            <a:pt x="183672" y="9472"/>
                            <a:pt x="183672" y="9472"/>
                          </a:cubicBezTo>
                          <a:cubicBezTo>
                            <a:pt x="201322" y="5845"/>
                            <a:pt x="210142" y="3947"/>
                            <a:pt x="227740" y="0"/>
                          </a:cubicBezTo>
                          <a:cubicBezTo>
                            <a:pt x="227740" y="0"/>
                            <a:pt x="209309" y="11642"/>
                            <a:pt x="190311" y="17164"/>
                          </a:cubicBezTo>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3" name="Google Shape;453;p29"/>
                    <p:cNvSpPr/>
                    <p:nvPr/>
                  </p:nvSpPr>
                  <p:spPr>
                    <a:xfrm>
                      <a:off x="6915773" y="3026632"/>
                      <a:ext cx="756768" cy="106195"/>
                    </a:xfrm>
                    <a:custGeom>
                      <a:rect b="b" l="l" r="r" t="t"/>
                      <a:pathLst>
                        <a:path extrusionOk="0" h="106195" w="756768">
                          <a:moveTo>
                            <a:pt x="380504" y="75437"/>
                          </a:moveTo>
                          <a:cubicBezTo>
                            <a:pt x="456313" y="69579"/>
                            <a:pt x="578420" y="39813"/>
                            <a:pt x="653995" y="26584"/>
                          </a:cubicBezTo>
                          <a:cubicBezTo>
                            <a:pt x="693132" y="18953"/>
                            <a:pt x="756769" y="7186"/>
                            <a:pt x="756769" y="7186"/>
                          </a:cubicBezTo>
                          <a:cubicBezTo>
                            <a:pt x="752373" y="4271"/>
                            <a:pt x="750190" y="2846"/>
                            <a:pt x="745802" y="0"/>
                          </a:cubicBezTo>
                          <a:cubicBezTo>
                            <a:pt x="684809" y="14387"/>
                            <a:pt x="621241" y="29697"/>
                            <a:pt x="559107" y="33883"/>
                          </a:cubicBezTo>
                          <a:cubicBezTo>
                            <a:pt x="479800" y="37020"/>
                            <a:pt x="399121" y="47238"/>
                            <a:pt x="319551" y="55366"/>
                          </a:cubicBezTo>
                          <a:cubicBezTo>
                            <a:pt x="279438" y="59852"/>
                            <a:pt x="238864" y="66936"/>
                            <a:pt x="257011" y="68316"/>
                          </a:cubicBezTo>
                          <a:cubicBezTo>
                            <a:pt x="275228" y="69717"/>
                            <a:pt x="340184" y="56957"/>
                            <a:pt x="312361" y="69834"/>
                          </a:cubicBezTo>
                          <a:cubicBezTo>
                            <a:pt x="267067" y="87610"/>
                            <a:pt x="214826" y="96892"/>
                            <a:pt x="166556" y="103280"/>
                          </a:cubicBezTo>
                          <a:cubicBezTo>
                            <a:pt x="118201" y="107178"/>
                            <a:pt x="61346" y="109538"/>
                            <a:pt x="19702" y="94350"/>
                          </a:cubicBezTo>
                          <a:cubicBezTo>
                            <a:pt x="11812" y="97835"/>
                            <a:pt x="7874" y="99604"/>
                            <a:pt x="0" y="103146"/>
                          </a:cubicBezTo>
                        </a:path>
                      </a:pathLst>
                    </a:custGeom>
                    <a:noFill/>
                    <a:ln cap="flat" cmpd="sng" w="9525">
                      <a:solidFill>
                        <a:srgbClr val="B76C30">
                          <a:alpha val="2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4" name="Google Shape;454;p29"/>
                    <p:cNvSpPr/>
                    <p:nvPr/>
                  </p:nvSpPr>
                  <p:spPr>
                    <a:xfrm>
                      <a:off x="6906693" y="3229593"/>
                      <a:ext cx="269520" cy="58556"/>
                    </a:xfrm>
                    <a:custGeom>
                      <a:rect b="b" l="l" r="r" t="t"/>
                      <a:pathLst>
                        <a:path extrusionOk="0" h="58556" w="269520">
                          <a:moveTo>
                            <a:pt x="269520" y="0"/>
                          </a:moveTo>
                          <a:cubicBezTo>
                            <a:pt x="184113" y="15986"/>
                            <a:pt x="97645" y="34915"/>
                            <a:pt x="14067" y="58556"/>
                          </a:cubicBezTo>
                          <a:cubicBezTo>
                            <a:pt x="8436" y="56273"/>
                            <a:pt x="5631" y="55095"/>
                            <a:pt x="0" y="52739"/>
                          </a:cubicBezTo>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55" name="Google Shape;455;p29"/>
                  <p:cNvGrpSpPr/>
                  <p:nvPr/>
                </p:nvGrpSpPr>
                <p:grpSpPr>
                  <a:xfrm>
                    <a:off x="6898904" y="3015674"/>
                    <a:ext cx="755619" cy="289032"/>
                    <a:chOff x="6898904" y="3015674"/>
                    <a:chExt cx="755619" cy="289032"/>
                  </a:xfrm>
                </p:grpSpPr>
                <p:sp>
                  <p:nvSpPr>
                    <p:cNvPr id="456" name="Google Shape;456;p29"/>
                    <p:cNvSpPr/>
                    <p:nvPr/>
                  </p:nvSpPr>
                  <p:spPr>
                    <a:xfrm>
                      <a:off x="7268984" y="3177522"/>
                      <a:ext cx="385539" cy="107854"/>
                    </a:xfrm>
                    <a:custGeom>
                      <a:rect b="b" l="l" r="r" t="t"/>
                      <a:pathLst>
                        <a:path extrusionOk="0" h="107854" w="385539">
                          <a:moveTo>
                            <a:pt x="167863" y="85051"/>
                          </a:moveTo>
                          <a:cubicBezTo>
                            <a:pt x="189922" y="82885"/>
                            <a:pt x="340415" y="58333"/>
                            <a:pt x="340415" y="58333"/>
                          </a:cubicBezTo>
                          <a:cubicBezTo>
                            <a:pt x="340415" y="58333"/>
                            <a:pt x="344301" y="26778"/>
                            <a:pt x="341419" y="18200"/>
                          </a:cubicBezTo>
                          <a:cubicBezTo>
                            <a:pt x="339880" y="13606"/>
                            <a:pt x="341706" y="5999"/>
                            <a:pt x="344054" y="0"/>
                          </a:cubicBezTo>
                          <a:cubicBezTo>
                            <a:pt x="351345" y="425"/>
                            <a:pt x="369161" y="1356"/>
                            <a:pt x="372193" y="482"/>
                          </a:cubicBezTo>
                          <a:cubicBezTo>
                            <a:pt x="376763" y="-846"/>
                            <a:pt x="379924" y="8141"/>
                            <a:pt x="379924" y="8141"/>
                          </a:cubicBezTo>
                          <a:cubicBezTo>
                            <a:pt x="379924" y="8141"/>
                            <a:pt x="383086" y="30669"/>
                            <a:pt x="383827" y="32555"/>
                          </a:cubicBezTo>
                          <a:cubicBezTo>
                            <a:pt x="384568" y="34433"/>
                            <a:pt x="385539" y="58374"/>
                            <a:pt x="385539" y="58374"/>
                          </a:cubicBezTo>
                          <a:cubicBezTo>
                            <a:pt x="385539" y="58374"/>
                            <a:pt x="378034" y="69259"/>
                            <a:pt x="374132" y="71955"/>
                          </a:cubicBezTo>
                          <a:cubicBezTo>
                            <a:pt x="370229" y="74668"/>
                            <a:pt x="335269" y="76400"/>
                            <a:pt x="330630" y="77234"/>
                          </a:cubicBezTo>
                          <a:cubicBezTo>
                            <a:pt x="325995" y="78060"/>
                            <a:pt x="177830" y="90042"/>
                            <a:pt x="168859" y="90633"/>
                          </a:cubicBezTo>
                          <a:cubicBezTo>
                            <a:pt x="164156" y="90957"/>
                            <a:pt x="81995" y="99309"/>
                            <a:pt x="0" y="107854"/>
                          </a:cubicBezTo>
                          <a:cubicBezTo>
                            <a:pt x="81399" y="97276"/>
                            <a:pt x="157545" y="86047"/>
                            <a:pt x="167863" y="85051"/>
                          </a:cubicBezTo>
                          <a:close/>
                        </a:path>
                      </a:pathLst>
                    </a:custGeom>
                    <a:solidFill>
                      <a:srgbClr val="3F3F3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7" name="Google Shape;457;p29"/>
                    <p:cNvSpPr/>
                    <p:nvPr/>
                  </p:nvSpPr>
                  <p:spPr>
                    <a:xfrm>
                      <a:off x="6899374" y="3198087"/>
                      <a:ext cx="123958" cy="82164"/>
                    </a:xfrm>
                    <a:custGeom>
                      <a:rect b="b" l="l" r="r" t="t"/>
                      <a:pathLst>
                        <a:path extrusionOk="0" h="82164" w="123958">
                          <a:moveTo>
                            <a:pt x="3267" y="8643"/>
                          </a:moveTo>
                          <a:cubicBezTo>
                            <a:pt x="1988" y="6004"/>
                            <a:pt x="854" y="2955"/>
                            <a:pt x="0" y="0"/>
                          </a:cubicBezTo>
                          <a:cubicBezTo>
                            <a:pt x="2514" y="11282"/>
                            <a:pt x="86630" y="61346"/>
                            <a:pt x="86630" y="61346"/>
                          </a:cubicBezTo>
                          <a:lnTo>
                            <a:pt x="122533" y="78076"/>
                          </a:lnTo>
                          <a:cubicBezTo>
                            <a:pt x="122533" y="78076"/>
                            <a:pt x="122905" y="79080"/>
                            <a:pt x="123958" y="80732"/>
                          </a:cubicBezTo>
                          <a:lnTo>
                            <a:pt x="102968" y="82165"/>
                          </a:lnTo>
                          <a:cubicBezTo>
                            <a:pt x="102968" y="82165"/>
                            <a:pt x="68199" y="65559"/>
                            <a:pt x="65475" y="62430"/>
                          </a:cubicBezTo>
                          <a:cubicBezTo>
                            <a:pt x="62758" y="59309"/>
                            <a:pt x="6469" y="15286"/>
                            <a:pt x="3267" y="8643"/>
                          </a:cubicBezTo>
                          <a:close/>
                        </a:path>
                      </a:pathLst>
                    </a:custGeom>
                    <a:solidFill>
                      <a:srgbClr val="FFC35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8" name="Google Shape;458;p29"/>
                    <p:cNvSpPr/>
                    <p:nvPr/>
                  </p:nvSpPr>
                  <p:spPr>
                    <a:xfrm>
                      <a:off x="7564104" y="3015674"/>
                      <a:ext cx="90189" cy="158707"/>
                    </a:xfrm>
                    <a:custGeom>
                      <a:rect b="b" l="l" r="r" t="t"/>
                      <a:pathLst>
                        <a:path extrusionOk="0" h="158707" w="90189">
                          <a:moveTo>
                            <a:pt x="87925" y="73142"/>
                          </a:moveTo>
                          <a:cubicBezTo>
                            <a:pt x="84804" y="81153"/>
                            <a:pt x="85169" y="113902"/>
                            <a:pt x="87367" y="119476"/>
                          </a:cubicBezTo>
                          <a:cubicBezTo>
                            <a:pt x="89561" y="125043"/>
                            <a:pt x="88338" y="156590"/>
                            <a:pt x="88338" y="156590"/>
                          </a:cubicBezTo>
                          <a:cubicBezTo>
                            <a:pt x="88338" y="156590"/>
                            <a:pt x="58475" y="158031"/>
                            <a:pt x="44748" y="158707"/>
                          </a:cubicBezTo>
                          <a:cubicBezTo>
                            <a:pt x="45918" y="155153"/>
                            <a:pt x="53136" y="149149"/>
                            <a:pt x="52529" y="145939"/>
                          </a:cubicBezTo>
                          <a:cubicBezTo>
                            <a:pt x="50606" y="135851"/>
                            <a:pt x="50590" y="108567"/>
                            <a:pt x="51346" y="101551"/>
                          </a:cubicBezTo>
                          <a:cubicBezTo>
                            <a:pt x="52108" y="94548"/>
                            <a:pt x="55678" y="62940"/>
                            <a:pt x="57488" y="47857"/>
                          </a:cubicBezTo>
                          <a:cubicBezTo>
                            <a:pt x="59305" y="32818"/>
                            <a:pt x="158" y="2996"/>
                            <a:pt x="0" y="2822"/>
                          </a:cubicBezTo>
                          <a:cubicBezTo>
                            <a:pt x="2737" y="4315"/>
                            <a:pt x="44108" y="-8375"/>
                            <a:pt x="63580" y="10384"/>
                          </a:cubicBezTo>
                          <a:cubicBezTo>
                            <a:pt x="78772" y="25014"/>
                            <a:pt x="91241" y="26309"/>
                            <a:pt x="90119" y="38441"/>
                          </a:cubicBezTo>
                          <a:cubicBezTo>
                            <a:pt x="88998" y="50582"/>
                            <a:pt x="91046" y="65130"/>
                            <a:pt x="87925" y="73142"/>
                          </a:cubicBezTo>
                          <a:close/>
                        </a:path>
                      </a:pathLst>
                    </a:custGeom>
                    <a:solidFill>
                      <a:srgbClr val="3F3F3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9" name="Google Shape;459;p29"/>
                    <p:cNvSpPr/>
                    <p:nvPr/>
                  </p:nvSpPr>
                  <p:spPr>
                    <a:xfrm>
                      <a:off x="7073711" y="3303601"/>
                      <a:ext cx="27417" cy="1105"/>
                    </a:xfrm>
                    <a:custGeom>
                      <a:rect b="b" l="l" r="r" t="t"/>
                      <a:pathLst>
                        <a:path extrusionOk="0" h="1105" w="27417">
                          <a:moveTo>
                            <a:pt x="27418" y="0"/>
                          </a:moveTo>
                          <a:cubicBezTo>
                            <a:pt x="17375" y="1170"/>
                            <a:pt x="8165" y="1332"/>
                            <a:pt x="0" y="854"/>
                          </a:cubicBezTo>
                          <a:cubicBezTo>
                            <a:pt x="7169" y="996"/>
                            <a:pt x="16468" y="672"/>
                            <a:pt x="27418" y="0"/>
                          </a:cubicBezTo>
                          <a:close/>
                        </a:path>
                      </a:pathLst>
                    </a:custGeom>
                    <a:solidFill>
                      <a:srgbClr val="FFC35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0" name="Google Shape;460;p29"/>
                    <p:cNvSpPr/>
                    <p:nvPr/>
                  </p:nvSpPr>
                  <p:spPr>
                    <a:xfrm>
                      <a:off x="6898904" y="3196354"/>
                      <a:ext cx="356" cy="1327"/>
                    </a:xfrm>
                    <a:custGeom>
                      <a:rect b="b" l="l" r="r" t="t"/>
                      <a:pathLst>
                        <a:path extrusionOk="0" h="1327" w="356">
                          <a:moveTo>
                            <a:pt x="0" y="0"/>
                          </a:moveTo>
                          <a:cubicBezTo>
                            <a:pt x="158" y="109"/>
                            <a:pt x="271" y="522"/>
                            <a:pt x="356" y="1328"/>
                          </a:cubicBezTo>
                          <a:cubicBezTo>
                            <a:pt x="235" y="887"/>
                            <a:pt x="118" y="445"/>
                            <a:pt x="0" y="0"/>
                          </a:cubicBezTo>
                          <a:close/>
                        </a:path>
                      </a:pathLst>
                    </a:custGeom>
                    <a:solidFill>
                      <a:srgbClr val="FFC35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1" name="Google Shape;461;p29"/>
                    <p:cNvSpPr/>
                    <p:nvPr/>
                  </p:nvSpPr>
                  <p:spPr>
                    <a:xfrm>
                      <a:off x="7011325" y="3280057"/>
                      <a:ext cx="48625" cy="22932"/>
                    </a:xfrm>
                    <a:custGeom>
                      <a:rect b="b" l="l" r="r" t="t"/>
                      <a:pathLst>
                        <a:path extrusionOk="0" h="22932" w="48625">
                          <a:moveTo>
                            <a:pt x="48626" y="22933"/>
                          </a:moveTo>
                          <a:cubicBezTo>
                            <a:pt x="37146" y="21115"/>
                            <a:pt x="28774" y="18229"/>
                            <a:pt x="24297" y="16087"/>
                          </a:cubicBezTo>
                          <a:cubicBezTo>
                            <a:pt x="15217" y="11748"/>
                            <a:pt x="0" y="4036"/>
                            <a:pt x="0" y="4036"/>
                          </a:cubicBezTo>
                          <a:lnTo>
                            <a:pt x="12833" y="0"/>
                          </a:lnTo>
                          <a:cubicBezTo>
                            <a:pt x="16691" y="5473"/>
                            <a:pt x="26398" y="15593"/>
                            <a:pt x="48626" y="22933"/>
                          </a:cubicBezTo>
                          <a:close/>
                        </a:path>
                      </a:pathLst>
                    </a:custGeom>
                    <a:solidFill>
                      <a:srgbClr val="FFC35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sp>
            <p:nvSpPr>
              <p:cNvPr id="462" name="Google Shape;462;p29"/>
              <p:cNvSpPr/>
              <p:nvPr/>
            </p:nvSpPr>
            <p:spPr>
              <a:xfrm rot="-8248219">
                <a:off x="5892877" y="1622065"/>
                <a:ext cx="1203176" cy="1439906"/>
              </a:xfrm>
              <a:custGeom>
                <a:rect b="b" l="l" r="r" t="t"/>
                <a:pathLst>
                  <a:path extrusionOk="0" h="322060" w="269111">
                    <a:moveTo>
                      <a:pt x="244393" y="1026"/>
                    </a:moveTo>
                    <a:cubicBezTo>
                      <a:pt x="221152" y="-4934"/>
                      <a:pt x="200006" y="17205"/>
                      <a:pt x="191624" y="39438"/>
                    </a:cubicBezTo>
                    <a:cubicBezTo>
                      <a:pt x="183242" y="61672"/>
                      <a:pt x="181242" y="86744"/>
                      <a:pt x="167050" y="105666"/>
                    </a:cubicBezTo>
                    <a:cubicBezTo>
                      <a:pt x="150476" y="127994"/>
                      <a:pt x="120282" y="137644"/>
                      <a:pt x="105042" y="160824"/>
                    </a:cubicBezTo>
                    <a:cubicBezTo>
                      <a:pt x="87611" y="187504"/>
                      <a:pt x="93326" y="227051"/>
                      <a:pt x="69228" y="248055"/>
                    </a:cubicBezTo>
                    <a:cubicBezTo>
                      <a:pt x="55512" y="260165"/>
                      <a:pt x="35700" y="262341"/>
                      <a:pt x="19698" y="271234"/>
                    </a:cubicBezTo>
                    <a:cubicBezTo>
                      <a:pt x="3696" y="280128"/>
                      <a:pt x="-7353" y="304159"/>
                      <a:pt x="5887" y="316648"/>
                    </a:cubicBezTo>
                    <a:cubicBezTo>
                      <a:pt x="19126" y="329136"/>
                      <a:pt x="38462" y="317688"/>
                      <a:pt x="52083" y="307187"/>
                    </a:cubicBezTo>
                    <a:lnTo>
                      <a:pt x="169717" y="218536"/>
                    </a:lnTo>
                    <a:cubicBezTo>
                      <a:pt x="186070" y="208098"/>
                      <a:pt x="199738" y="194004"/>
                      <a:pt x="209626" y="177381"/>
                    </a:cubicBezTo>
                    <a:cubicBezTo>
                      <a:pt x="220675" y="155242"/>
                      <a:pt x="217723" y="128278"/>
                      <a:pt x="227724" y="105666"/>
                    </a:cubicBezTo>
                    <a:cubicBezTo>
                      <a:pt x="236296" y="86176"/>
                      <a:pt x="253632" y="71700"/>
                      <a:pt x="263633" y="52873"/>
                    </a:cubicBezTo>
                    <a:cubicBezTo>
                      <a:pt x="273634" y="34045"/>
                      <a:pt x="271444" y="7838"/>
                      <a:pt x="244393" y="1026"/>
                    </a:cubicBezTo>
                    <a:close/>
                  </a:path>
                </a:pathLst>
              </a:custGeom>
              <a:solidFill>
                <a:srgbClr val="C4290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3" name="Google Shape;463;p29"/>
              <p:cNvSpPr/>
              <p:nvPr/>
            </p:nvSpPr>
            <p:spPr>
              <a:xfrm rot="692991">
                <a:off x="7186224" y="2369268"/>
                <a:ext cx="135760" cy="308597"/>
              </a:xfrm>
              <a:custGeom>
                <a:rect b="b" l="l" r="r" t="t"/>
                <a:pathLst>
                  <a:path extrusionOk="0" h="52734" w="23199">
                    <a:moveTo>
                      <a:pt x="13958" y="2159"/>
                    </a:moveTo>
                    <a:cubicBezTo>
                      <a:pt x="13820" y="860"/>
                      <a:pt x="12648" y="-82"/>
                      <a:pt x="11340" y="55"/>
                    </a:cubicBezTo>
                    <a:cubicBezTo>
                      <a:pt x="10549" y="138"/>
                      <a:pt x="9851" y="608"/>
                      <a:pt x="9481" y="1308"/>
                    </a:cubicBezTo>
                    <a:cubicBezTo>
                      <a:pt x="5561" y="9788"/>
                      <a:pt x="2713" y="18718"/>
                      <a:pt x="1004" y="27894"/>
                    </a:cubicBezTo>
                    <a:cubicBezTo>
                      <a:pt x="-917" y="34534"/>
                      <a:pt x="-59" y="41664"/>
                      <a:pt x="3385" y="47667"/>
                    </a:cubicBezTo>
                    <a:cubicBezTo>
                      <a:pt x="5402" y="50666"/>
                      <a:pt x="8714" y="52556"/>
                      <a:pt x="12339" y="52776"/>
                    </a:cubicBezTo>
                    <a:cubicBezTo>
                      <a:pt x="20149" y="52776"/>
                      <a:pt x="23864" y="44924"/>
                      <a:pt x="23102" y="38112"/>
                    </a:cubicBezTo>
                    <a:cubicBezTo>
                      <a:pt x="21943" y="32433"/>
                      <a:pt x="20121" y="26908"/>
                      <a:pt x="17673" y="21649"/>
                    </a:cubicBezTo>
                    <a:cubicBezTo>
                      <a:pt x="15456" y="15375"/>
                      <a:pt x="14204" y="8804"/>
                      <a:pt x="13958" y="2159"/>
                    </a:cubicBezTo>
                    <a:close/>
                  </a:path>
                </a:pathLst>
              </a:custGeom>
              <a:solidFill>
                <a:srgbClr val="C4290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64" name="Google Shape;464;p29"/>
            <p:cNvSpPr txBox="1"/>
            <p:nvPr/>
          </p:nvSpPr>
          <p:spPr>
            <a:xfrm rot="-325477">
              <a:off x="4531909" y="3198485"/>
              <a:ext cx="3089539" cy="1244318"/>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About </a:t>
              </a:r>
              <a:endParaRPr/>
            </a:p>
            <a:p>
              <a:pPr indent="0" lvl="0" marL="0" marR="0" rtl="0" algn="r">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Halloween Party</a:t>
              </a:r>
              <a:endParaRPr/>
            </a:p>
          </p:txBody>
        </p:sp>
      </p:grpSp>
      <p:sp>
        <p:nvSpPr>
          <p:cNvPr id="465" name="Google Shape;465;p29"/>
          <p:cNvSpPr txBox="1"/>
          <p:nvPr/>
        </p:nvSpPr>
        <p:spPr>
          <a:xfrm>
            <a:off x="7923529" y="2529640"/>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466" name="Google Shape;466;p29"/>
          <p:cNvSpPr txBox="1"/>
          <p:nvPr/>
        </p:nvSpPr>
        <p:spPr>
          <a:xfrm>
            <a:off x="7923529" y="2943777"/>
            <a:ext cx="3913435" cy="124431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Get Ready For The Next Ghost</a:t>
            </a:r>
            <a:endParaRPr/>
          </a:p>
        </p:txBody>
      </p:sp>
      <p:sp>
        <p:nvSpPr>
          <p:cNvPr id="467" name="Google Shape;467;p29"/>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468" name="Google Shape;468;p29"/>
          <p:cNvSpPr txBox="1"/>
          <p:nvPr/>
        </p:nvSpPr>
        <p:spPr>
          <a:xfrm>
            <a:off x="10318333" y="6030508"/>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3600"/>
              <a:buFont typeface="Flavors"/>
              <a:buNone/>
            </a:pPr>
            <a:r>
              <a:rPr lang="en-US" sz="3600">
                <a:solidFill>
                  <a:srgbClr val="F2F2F2"/>
                </a:solidFill>
                <a:latin typeface="Flavors"/>
                <a:ea typeface="Flavors"/>
                <a:cs typeface="Flavors"/>
                <a:sym typeface="Flavors"/>
              </a:rPr>
              <a:t>Pocong</a:t>
            </a:r>
            <a:endParaRPr/>
          </a:p>
        </p:txBody>
      </p:sp>
      <p:sp>
        <p:nvSpPr>
          <p:cNvPr id="469" name="Google Shape;469;p29"/>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30"/>
          <p:cNvSpPr/>
          <p:nvPr/>
        </p:nvSpPr>
        <p:spPr>
          <a:xfrm>
            <a:off x="0" y="0"/>
            <a:ext cx="12191996" cy="6858000"/>
          </a:xfrm>
          <a:prstGeom prst="rect">
            <a:avLst/>
          </a:prstGeom>
          <a:gradFill>
            <a:gsLst>
              <a:gs pos="0">
                <a:schemeClr val="accent2"/>
              </a:gs>
              <a:gs pos="4895">
                <a:schemeClr val="accent2"/>
              </a:gs>
              <a:gs pos="6300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475" name="Google Shape;475;p30"/>
          <p:cNvSpPr/>
          <p:nvPr/>
        </p:nvSpPr>
        <p:spPr>
          <a:xfrm flipH="1" rot="1800000">
            <a:off x="4521689" y="60618"/>
            <a:ext cx="6874373" cy="6736762"/>
          </a:xfrm>
          <a:custGeom>
            <a:rect b="b" l="l" r="r" t="t"/>
            <a:pathLst>
              <a:path extrusionOk="0" h="5885449" w="5294515">
                <a:moveTo>
                  <a:pt x="4718894" y="4870409"/>
                </a:moveTo>
                <a:cubicBezTo>
                  <a:pt x="4711847" y="4840701"/>
                  <a:pt x="4715202" y="4795570"/>
                  <a:pt x="4730448" y="4735243"/>
                </a:cubicBezTo>
                <a:cubicBezTo>
                  <a:pt x="4764429" y="4600242"/>
                  <a:pt x="4845320" y="4414774"/>
                  <a:pt x="4974100" y="4290632"/>
                </a:cubicBezTo>
                <a:cubicBezTo>
                  <a:pt x="5026784" y="4237627"/>
                  <a:pt x="5091050" y="4197555"/>
                  <a:pt x="5161844" y="4173569"/>
                </a:cubicBezTo>
                <a:cubicBezTo>
                  <a:pt x="5433298" y="4086804"/>
                  <a:pt x="5238045" y="4466825"/>
                  <a:pt x="5022939" y="4715271"/>
                </a:cubicBezTo>
                <a:cubicBezTo>
                  <a:pt x="4854794" y="4909852"/>
                  <a:pt x="4740036" y="4959532"/>
                  <a:pt x="4718894" y="4870409"/>
                </a:cubicBezTo>
                <a:close/>
                <a:moveTo>
                  <a:pt x="2497950" y="99968"/>
                </a:moveTo>
                <a:cubicBezTo>
                  <a:pt x="2497380" y="88448"/>
                  <a:pt x="2499064" y="76816"/>
                  <a:pt x="2503038" y="65748"/>
                </a:cubicBezTo>
                <a:cubicBezTo>
                  <a:pt x="2534056" y="-41526"/>
                  <a:pt x="2651881" y="411"/>
                  <a:pt x="2706628" y="64704"/>
                </a:cubicBezTo>
                <a:cubicBezTo>
                  <a:pt x="2763804" y="132242"/>
                  <a:pt x="2731628" y="187733"/>
                  <a:pt x="2640654" y="188660"/>
                </a:cubicBezTo>
                <a:cubicBezTo>
                  <a:pt x="2589729" y="188659"/>
                  <a:pt x="2528385" y="175222"/>
                  <a:pt x="2506394" y="133517"/>
                </a:cubicBezTo>
                <a:cubicBezTo>
                  <a:pt x="2501347" y="122898"/>
                  <a:pt x="2498521" y="111489"/>
                  <a:pt x="2497950" y="99968"/>
                </a:cubicBezTo>
                <a:close/>
                <a:moveTo>
                  <a:pt x="2429870" y="5596484"/>
                </a:moveTo>
                <a:cubicBezTo>
                  <a:pt x="2427108" y="5569696"/>
                  <a:pt x="2429590" y="5542366"/>
                  <a:pt x="2437479" y="5516068"/>
                </a:cubicBezTo>
                <a:cubicBezTo>
                  <a:pt x="2496466" y="5262107"/>
                  <a:pt x="2776385" y="5345238"/>
                  <a:pt x="2912017" y="5488333"/>
                </a:cubicBezTo>
                <a:cubicBezTo>
                  <a:pt x="3053715" y="5638691"/>
                  <a:pt x="2985593" y="5772065"/>
                  <a:pt x="2773605" y="5785532"/>
                </a:cubicBezTo>
                <a:cubicBezTo>
                  <a:pt x="2654873" y="5791861"/>
                  <a:pt x="2510181" y="5768154"/>
                  <a:pt x="2453727" y="5673654"/>
                </a:cubicBezTo>
                <a:cubicBezTo>
                  <a:pt x="2440638" y="5649521"/>
                  <a:pt x="2432632" y="5623273"/>
                  <a:pt x="2429870" y="5596484"/>
                </a:cubicBezTo>
                <a:close/>
                <a:moveTo>
                  <a:pt x="446830" y="1262476"/>
                </a:moveTo>
                <a:cubicBezTo>
                  <a:pt x="447404" y="1236573"/>
                  <a:pt x="454055" y="1212493"/>
                  <a:pt x="470474" y="1195578"/>
                </a:cubicBezTo>
                <a:cubicBezTo>
                  <a:pt x="487540" y="1179397"/>
                  <a:pt x="510359" y="1170690"/>
                  <a:pt x="533867" y="1171386"/>
                </a:cubicBezTo>
                <a:cubicBezTo>
                  <a:pt x="645472" y="1167638"/>
                  <a:pt x="642110" y="1292658"/>
                  <a:pt x="597946" y="1364633"/>
                </a:cubicBezTo>
                <a:cubicBezTo>
                  <a:pt x="551449" y="1439922"/>
                  <a:pt x="488720" y="1426524"/>
                  <a:pt x="459649" y="1340316"/>
                </a:cubicBezTo>
                <a:cubicBezTo>
                  <a:pt x="451759" y="1316106"/>
                  <a:pt x="446255" y="1288379"/>
                  <a:pt x="446830" y="1262476"/>
                </a:cubicBezTo>
                <a:close/>
                <a:moveTo>
                  <a:pt x="15645" y="2106515"/>
                </a:moveTo>
                <a:cubicBezTo>
                  <a:pt x="-4689" y="2005724"/>
                  <a:pt x="154545" y="1869095"/>
                  <a:pt x="184106" y="1835493"/>
                </a:cubicBezTo>
                <a:cubicBezTo>
                  <a:pt x="209363" y="1806567"/>
                  <a:pt x="234946" y="1778265"/>
                  <a:pt x="260853" y="1750588"/>
                </a:cubicBezTo>
                <a:cubicBezTo>
                  <a:pt x="299087" y="1709641"/>
                  <a:pt x="337925" y="1669919"/>
                  <a:pt x="377364" y="1631420"/>
                </a:cubicBezTo>
                <a:cubicBezTo>
                  <a:pt x="418746" y="1590908"/>
                  <a:pt x="474874" y="1552651"/>
                  <a:pt x="520548" y="1600824"/>
                </a:cubicBezTo>
                <a:cubicBezTo>
                  <a:pt x="550076" y="1631981"/>
                  <a:pt x="562119" y="1690992"/>
                  <a:pt x="558040" y="1740163"/>
                </a:cubicBezTo>
                <a:cubicBezTo>
                  <a:pt x="552765" y="1785243"/>
                  <a:pt x="538139" y="1828734"/>
                  <a:pt x="515098" y="1867857"/>
                </a:cubicBezTo>
                <a:cubicBezTo>
                  <a:pt x="418695" y="2045356"/>
                  <a:pt x="270742" y="2155904"/>
                  <a:pt x="109978" y="2170317"/>
                </a:cubicBezTo>
                <a:cubicBezTo>
                  <a:pt x="85090" y="2172463"/>
                  <a:pt x="57662" y="2171298"/>
                  <a:pt x="36254" y="2147111"/>
                </a:cubicBezTo>
                <a:cubicBezTo>
                  <a:pt x="25119" y="2134580"/>
                  <a:pt x="18549" y="2120913"/>
                  <a:pt x="15645" y="2106515"/>
                </a:cubicBezTo>
                <a:close/>
                <a:moveTo>
                  <a:pt x="1878" y="2964815"/>
                </a:moveTo>
                <a:cubicBezTo>
                  <a:pt x="-9241" y="2795318"/>
                  <a:pt x="28443" y="2627096"/>
                  <a:pt x="129689" y="2490625"/>
                </a:cubicBezTo>
                <a:cubicBezTo>
                  <a:pt x="256488" y="2319654"/>
                  <a:pt x="460545" y="2221620"/>
                  <a:pt x="600823" y="2061352"/>
                </a:cubicBezTo>
                <a:cubicBezTo>
                  <a:pt x="796119" y="1838109"/>
                  <a:pt x="746453" y="1653192"/>
                  <a:pt x="761124" y="1382301"/>
                </a:cubicBezTo>
                <a:cubicBezTo>
                  <a:pt x="768340" y="1250789"/>
                  <a:pt x="801110" y="1116184"/>
                  <a:pt x="883112" y="1013009"/>
                </a:cubicBezTo>
                <a:cubicBezTo>
                  <a:pt x="965114" y="909835"/>
                  <a:pt x="1104176" y="845279"/>
                  <a:pt x="1231827" y="878057"/>
                </a:cubicBezTo>
                <a:cubicBezTo>
                  <a:pt x="1331213" y="903367"/>
                  <a:pt x="1407640" y="980106"/>
                  <a:pt x="1493962" y="1035241"/>
                </a:cubicBezTo>
                <a:cubicBezTo>
                  <a:pt x="1863899" y="1271963"/>
                  <a:pt x="1956301" y="680290"/>
                  <a:pt x="2140972" y="483519"/>
                </a:cubicBezTo>
                <a:cubicBezTo>
                  <a:pt x="2282835" y="332228"/>
                  <a:pt x="2500922" y="234247"/>
                  <a:pt x="2700240" y="291023"/>
                </a:cubicBezTo>
                <a:cubicBezTo>
                  <a:pt x="2890781" y="345544"/>
                  <a:pt x="3018083" y="523054"/>
                  <a:pt x="3110015" y="698581"/>
                </a:cubicBezTo>
                <a:cubicBezTo>
                  <a:pt x="3201945" y="874106"/>
                  <a:pt x="3278855" y="1065605"/>
                  <a:pt x="3428023" y="1196181"/>
                </a:cubicBezTo>
                <a:cubicBezTo>
                  <a:pt x="3637629" y="1379857"/>
                  <a:pt x="3872283" y="1343554"/>
                  <a:pt x="4119074" y="1411030"/>
                </a:cubicBezTo>
                <a:cubicBezTo>
                  <a:pt x="4321915" y="1466655"/>
                  <a:pt x="4392871" y="1703067"/>
                  <a:pt x="4445425" y="1888991"/>
                </a:cubicBezTo>
                <a:cubicBezTo>
                  <a:pt x="4597007" y="2425129"/>
                  <a:pt x="5180486" y="2680027"/>
                  <a:pt x="5227937" y="3261910"/>
                </a:cubicBezTo>
                <a:cubicBezTo>
                  <a:pt x="5247859" y="3521165"/>
                  <a:pt x="5169847" y="3778521"/>
                  <a:pt x="5009281" y="3983230"/>
                </a:cubicBezTo>
                <a:cubicBezTo>
                  <a:pt x="4920476" y="4095439"/>
                  <a:pt x="4809095" y="4188102"/>
                  <a:pt x="4717631" y="4298134"/>
                </a:cubicBezTo>
                <a:cubicBezTo>
                  <a:pt x="4446374" y="4624771"/>
                  <a:pt x="4652790" y="5014000"/>
                  <a:pt x="4547474" y="5387717"/>
                </a:cubicBezTo>
                <a:cubicBezTo>
                  <a:pt x="4545700" y="5395356"/>
                  <a:pt x="4543346" y="5401967"/>
                  <a:pt x="4541136" y="5409018"/>
                </a:cubicBezTo>
                <a:lnTo>
                  <a:pt x="4541359" y="5408580"/>
                </a:lnTo>
                <a:cubicBezTo>
                  <a:pt x="4506879" y="5517597"/>
                  <a:pt x="4445537" y="5616221"/>
                  <a:pt x="4362973" y="5695389"/>
                </a:cubicBezTo>
                <a:cubicBezTo>
                  <a:pt x="4090880" y="5956291"/>
                  <a:pt x="3658766" y="5947488"/>
                  <a:pt x="3397819" y="5675727"/>
                </a:cubicBezTo>
                <a:cubicBezTo>
                  <a:pt x="3302064" y="5575949"/>
                  <a:pt x="3238730" y="5449658"/>
                  <a:pt x="3150272" y="5343484"/>
                </a:cubicBezTo>
                <a:cubicBezTo>
                  <a:pt x="2986943" y="5149762"/>
                  <a:pt x="2749636" y="5033582"/>
                  <a:pt x="2496293" y="5023306"/>
                </a:cubicBezTo>
                <a:cubicBezTo>
                  <a:pt x="2122893" y="5010362"/>
                  <a:pt x="1841846" y="5306957"/>
                  <a:pt x="1487426" y="5361599"/>
                </a:cubicBezTo>
                <a:cubicBezTo>
                  <a:pt x="1383205" y="5378280"/>
                  <a:pt x="1267527" y="5356818"/>
                  <a:pt x="1193395" y="5281887"/>
                </a:cubicBezTo>
                <a:cubicBezTo>
                  <a:pt x="1104131" y="5191558"/>
                  <a:pt x="1095858" y="5048783"/>
                  <a:pt x="1117098" y="4923290"/>
                </a:cubicBezTo>
                <a:cubicBezTo>
                  <a:pt x="1138340" y="4797799"/>
                  <a:pt x="1182311" y="4674761"/>
                  <a:pt x="1177480" y="4547783"/>
                </a:cubicBezTo>
                <a:cubicBezTo>
                  <a:pt x="1156348" y="4021234"/>
                  <a:pt x="430240" y="3843497"/>
                  <a:pt x="166879" y="3446654"/>
                </a:cubicBezTo>
                <a:cubicBezTo>
                  <a:pt x="72917" y="3305084"/>
                  <a:pt x="12996" y="3134312"/>
                  <a:pt x="1878" y="2964815"/>
                </a:cubicBezTo>
                <a:close/>
              </a:path>
            </a:pathLst>
          </a:custGeom>
          <a:gradFill>
            <a:gsLst>
              <a:gs pos="0">
                <a:schemeClr val="lt1"/>
              </a:gs>
              <a:gs pos="100000">
                <a:srgbClr val="FFCCCC"/>
              </a:gs>
            </a:gsLst>
            <a:path path="circle">
              <a:fillToRect b="50%" l="50%" r="50%" t="50%"/>
            </a:path>
            <a:tileRect/>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6" name="Google Shape;476;p30"/>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477" name="Google Shape;477;p30"/>
          <p:cNvSpPr/>
          <p:nvPr/>
        </p:nvSpPr>
        <p:spPr>
          <a:xfrm>
            <a:off x="6677605" y="1447911"/>
            <a:ext cx="4389368" cy="123110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i="0" lang="en-US" sz="8000">
                <a:solidFill>
                  <a:schemeClr val="accent2"/>
                </a:solidFill>
                <a:latin typeface="Flavors"/>
                <a:ea typeface="Flavors"/>
                <a:cs typeface="Flavors"/>
                <a:sym typeface="Flavors"/>
              </a:rPr>
              <a:t>2024</a:t>
            </a:r>
            <a:endParaRPr/>
          </a:p>
        </p:txBody>
      </p:sp>
      <p:sp>
        <p:nvSpPr>
          <p:cNvPr id="478" name="Google Shape;478;p30"/>
          <p:cNvSpPr/>
          <p:nvPr/>
        </p:nvSpPr>
        <p:spPr>
          <a:xfrm>
            <a:off x="6753805" y="1197119"/>
            <a:ext cx="2687375"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400">
                <a:solidFill>
                  <a:srgbClr val="3F3F3F"/>
                </a:solidFill>
                <a:latin typeface="Poppins Light"/>
                <a:ea typeface="Poppins Light"/>
                <a:cs typeface="Poppins Light"/>
                <a:sym typeface="Poppins Light"/>
              </a:rPr>
              <a:t>All About Halloween</a:t>
            </a:r>
            <a:endParaRPr/>
          </a:p>
        </p:txBody>
      </p:sp>
      <p:sp>
        <p:nvSpPr>
          <p:cNvPr id="479" name="Google Shape;479;p30"/>
          <p:cNvSpPr/>
          <p:nvPr/>
        </p:nvSpPr>
        <p:spPr>
          <a:xfrm>
            <a:off x="6677605" y="2929809"/>
            <a:ext cx="5302192" cy="2869888"/>
          </a:xfrm>
          <a:prstGeom prst="rect">
            <a:avLst/>
          </a:prstGeom>
          <a:noFill/>
          <a:ln>
            <a:noFill/>
          </a:ln>
        </p:spPr>
        <p:txBody>
          <a:bodyPr anchorCtr="0" anchor="ctr" bIns="45700" lIns="91425" spcFirstLastPara="1" rIns="91425" wrap="square" tIns="45700">
            <a:noAutofit/>
          </a:bodyPr>
          <a:lstStyle/>
          <a:p>
            <a:pPr indent="0" lvl="0" marL="0" marR="0" rtl="0" algn="l">
              <a:lnSpc>
                <a:spcPct val="60869"/>
              </a:lnSpc>
              <a:spcBef>
                <a:spcPts val="0"/>
              </a:spcBef>
              <a:spcAft>
                <a:spcPts val="0"/>
              </a:spcAft>
              <a:buNone/>
            </a:pPr>
            <a:r>
              <a:rPr i="0" lang="en-US" sz="11500">
                <a:solidFill>
                  <a:schemeClr val="accent1"/>
                </a:solidFill>
                <a:latin typeface="Flavors"/>
                <a:ea typeface="Flavors"/>
                <a:cs typeface="Flavors"/>
                <a:sym typeface="Flavors"/>
              </a:rPr>
              <a:t>Calling And I </a:t>
            </a:r>
            <a:r>
              <a:rPr i="0" lang="en-US" sz="11500">
                <a:solidFill>
                  <a:schemeClr val="accent2"/>
                </a:solidFill>
                <a:latin typeface="Flavors"/>
                <a:ea typeface="Flavors"/>
                <a:cs typeface="Flavors"/>
                <a:sym typeface="Flavors"/>
              </a:rPr>
              <a:t>Must Go</a:t>
            </a:r>
            <a:endParaRPr/>
          </a:p>
        </p:txBody>
      </p:sp>
      <p:sp>
        <p:nvSpPr>
          <p:cNvPr id="480" name="Google Shape;480;p30"/>
          <p:cNvSpPr/>
          <p:nvPr/>
        </p:nvSpPr>
        <p:spPr>
          <a:xfrm>
            <a:off x="10576245" y="5325512"/>
            <a:ext cx="1327191" cy="1532488"/>
          </a:xfrm>
          <a:custGeom>
            <a:rect b="b" l="l" r="r" t="t"/>
            <a:pathLst>
              <a:path extrusionOk="0" h="2083472" w="1804363">
                <a:moveTo>
                  <a:pt x="179251" y="890547"/>
                </a:moveTo>
                <a:cubicBezTo>
                  <a:pt x="224132" y="890547"/>
                  <a:pt x="260515" y="926961"/>
                  <a:pt x="260515" y="971878"/>
                </a:cubicBezTo>
                <a:cubicBezTo>
                  <a:pt x="260515" y="1016800"/>
                  <a:pt x="224132" y="1053214"/>
                  <a:pt x="179251" y="1053214"/>
                </a:cubicBezTo>
                <a:cubicBezTo>
                  <a:pt x="134375" y="1053214"/>
                  <a:pt x="97992" y="1016800"/>
                  <a:pt x="97992" y="971878"/>
                </a:cubicBezTo>
                <a:cubicBezTo>
                  <a:pt x="97992" y="926961"/>
                  <a:pt x="134375" y="890547"/>
                  <a:pt x="179251" y="890547"/>
                </a:cubicBezTo>
                <a:close/>
                <a:moveTo>
                  <a:pt x="161140" y="868011"/>
                </a:moveTo>
                <a:cubicBezTo>
                  <a:pt x="145631" y="866689"/>
                  <a:pt x="130070" y="869961"/>
                  <a:pt x="116407" y="877420"/>
                </a:cubicBezTo>
                <a:cubicBezTo>
                  <a:pt x="77961" y="898418"/>
                  <a:pt x="63794" y="946633"/>
                  <a:pt x="84772" y="985115"/>
                </a:cubicBezTo>
                <a:cubicBezTo>
                  <a:pt x="112678" y="1060079"/>
                  <a:pt x="243872" y="1124267"/>
                  <a:pt x="286459" y="1069390"/>
                </a:cubicBezTo>
                <a:lnTo>
                  <a:pt x="286459" y="1066941"/>
                </a:lnTo>
                <a:cubicBezTo>
                  <a:pt x="294448" y="1049400"/>
                  <a:pt x="298748" y="1030403"/>
                  <a:pt x="299093" y="1011134"/>
                </a:cubicBezTo>
                <a:cubicBezTo>
                  <a:pt x="300487" y="933479"/>
                  <a:pt x="238722" y="869405"/>
                  <a:pt x="161140" y="868011"/>
                </a:cubicBezTo>
                <a:close/>
                <a:moveTo>
                  <a:pt x="637454" y="859679"/>
                </a:moveTo>
                <a:cubicBezTo>
                  <a:pt x="682335" y="859679"/>
                  <a:pt x="718713" y="896093"/>
                  <a:pt x="718713" y="941010"/>
                </a:cubicBezTo>
                <a:cubicBezTo>
                  <a:pt x="718713" y="985932"/>
                  <a:pt x="682330" y="1022346"/>
                  <a:pt x="637454" y="1022346"/>
                </a:cubicBezTo>
                <a:cubicBezTo>
                  <a:pt x="592573" y="1022346"/>
                  <a:pt x="556195" y="985932"/>
                  <a:pt x="556195" y="941010"/>
                </a:cubicBezTo>
                <a:cubicBezTo>
                  <a:pt x="556195" y="896093"/>
                  <a:pt x="592578" y="859679"/>
                  <a:pt x="637454" y="859679"/>
                </a:cubicBezTo>
                <a:close/>
                <a:moveTo>
                  <a:pt x="701583" y="813628"/>
                </a:moveTo>
                <a:cubicBezTo>
                  <a:pt x="542488" y="828813"/>
                  <a:pt x="525842" y="987075"/>
                  <a:pt x="564026" y="1036072"/>
                </a:cubicBezTo>
                <a:cubicBezTo>
                  <a:pt x="612488" y="1092909"/>
                  <a:pt x="757391" y="1020882"/>
                  <a:pt x="788234" y="938078"/>
                </a:cubicBezTo>
                <a:lnTo>
                  <a:pt x="788234" y="935630"/>
                </a:lnTo>
                <a:cubicBezTo>
                  <a:pt x="794669" y="921689"/>
                  <a:pt x="797272" y="906283"/>
                  <a:pt x="795770" y="891000"/>
                </a:cubicBezTo>
                <a:cubicBezTo>
                  <a:pt x="791110" y="843602"/>
                  <a:pt x="748939" y="808962"/>
                  <a:pt x="701583" y="813628"/>
                </a:cubicBezTo>
                <a:close/>
                <a:moveTo>
                  <a:pt x="1645197" y="94"/>
                </a:moveTo>
                <a:cubicBezTo>
                  <a:pt x="1666188" y="-514"/>
                  <a:pt x="1686098" y="1806"/>
                  <a:pt x="1704150" y="7135"/>
                </a:cubicBezTo>
                <a:cubicBezTo>
                  <a:pt x="1848564" y="49763"/>
                  <a:pt x="1811362" y="161965"/>
                  <a:pt x="1750658" y="229584"/>
                </a:cubicBezTo>
                <a:cubicBezTo>
                  <a:pt x="1689953" y="294748"/>
                  <a:pt x="1533302" y="240360"/>
                  <a:pt x="1452530" y="366281"/>
                </a:cubicBezTo>
                <a:cubicBezTo>
                  <a:pt x="1371758" y="492202"/>
                  <a:pt x="1500992" y="721513"/>
                  <a:pt x="1506866" y="1095851"/>
                </a:cubicBezTo>
                <a:cubicBezTo>
                  <a:pt x="1514726" y="1361767"/>
                  <a:pt x="1502782" y="1627904"/>
                  <a:pt x="1471136" y="1892051"/>
                </a:cubicBezTo>
                <a:cubicBezTo>
                  <a:pt x="1464279" y="1915081"/>
                  <a:pt x="1477005" y="1967015"/>
                  <a:pt x="1380570" y="2004253"/>
                </a:cubicBezTo>
                <a:cubicBezTo>
                  <a:pt x="1284130" y="2041491"/>
                  <a:pt x="1345812" y="1974366"/>
                  <a:pt x="1349238" y="1938106"/>
                </a:cubicBezTo>
                <a:cubicBezTo>
                  <a:pt x="1335369" y="1861665"/>
                  <a:pt x="1315395" y="1786459"/>
                  <a:pt x="1289515" y="1713213"/>
                </a:cubicBezTo>
                <a:cubicBezTo>
                  <a:pt x="1249989" y="1773476"/>
                  <a:pt x="1217159" y="1837879"/>
                  <a:pt x="1191609" y="1905282"/>
                </a:cubicBezTo>
                <a:cubicBezTo>
                  <a:pt x="1171388" y="1966912"/>
                  <a:pt x="1118152" y="2011851"/>
                  <a:pt x="1054047" y="2021403"/>
                </a:cubicBezTo>
                <a:cubicBezTo>
                  <a:pt x="1004608" y="2028260"/>
                  <a:pt x="1011460" y="2000333"/>
                  <a:pt x="1038872" y="1965544"/>
                </a:cubicBezTo>
                <a:cubicBezTo>
                  <a:pt x="1066290" y="1930760"/>
                  <a:pt x="1082442" y="1729870"/>
                  <a:pt x="1082442" y="1729870"/>
                </a:cubicBezTo>
                <a:lnTo>
                  <a:pt x="844531" y="1749957"/>
                </a:lnTo>
                <a:cubicBezTo>
                  <a:pt x="833759" y="1814145"/>
                  <a:pt x="823970" y="2040513"/>
                  <a:pt x="746624" y="2066969"/>
                </a:cubicBezTo>
                <a:cubicBezTo>
                  <a:pt x="669278" y="2093430"/>
                  <a:pt x="691794" y="2047859"/>
                  <a:pt x="712355" y="2004742"/>
                </a:cubicBezTo>
                <a:cubicBezTo>
                  <a:pt x="732915" y="1961624"/>
                  <a:pt x="650672" y="1746037"/>
                  <a:pt x="650672" y="1746037"/>
                </a:cubicBezTo>
                <a:cubicBezTo>
                  <a:pt x="650672" y="1746037"/>
                  <a:pt x="571861" y="1972406"/>
                  <a:pt x="570389" y="2006701"/>
                </a:cubicBezTo>
                <a:cubicBezTo>
                  <a:pt x="568923" y="2041002"/>
                  <a:pt x="503815" y="2107149"/>
                  <a:pt x="466120" y="2074809"/>
                </a:cubicBezTo>
                <a:cubicBezTo>
                  <a:pt x="428424" y="2042473"/>
                  <a:pt x="475909" y="2050801"/>
                  <a:pt x="484720" y="1852365"/>
                </a:cubicBezTo>
                <a:cubicBezTo>
                  <a:pt x="486778" y="1676217"/>
                  <a:pt x="479751" y="1500085"/>
                  <a:pt x="463671" y="1324663"/>
                </a:cubicBezTo>
                <a:cubicBezTo>
                  <a:pt x="199813" y="1333974"/>
                  <a:pt x="19664" y="1214910"/>
                  <a:pt x="1063" y="1107610"/>
                </a:cubicBezTo>
                <a:cubicBezTo>
                  <a:pt x="-11669" y="1037055"/>
                  <a:pt x="94072" y="847923"/>
                  <a:pt x="94072" y="847923"/>
                </a:cubicBezTo>
                <a:cubicBezTo>
                  <a:pt x="89669" y="766591"/>
                  <a:pt x="17215" y="397151"/>
                  <a:pt x="104355" y="406950"/>
                </a:cubicBezTo>
                <a:cubicBezTo>
                  <a:pt x="353038" y="435371"/>
                  <a:pt x="473954" y="697995"/>
                  <a:pt x="473954" y="697995"/>
                </a:cubicBezTo>
                <a:cubicBezTo>
                  <a:pt x="593399" y="680356"/>
                  <a:pt x="653121" y="677414"/>
                  <a:pt x="653121" y="677414"/>
                </a:cubicBezTo>
                <a:cubicBezTo>
                  <a:pt x="653121" y="677414"/>
                  <a:pt x="660467" y="488288"/>
                  <a:pt x="675153" y="354033"/>
                </a:cubicBezTo>
                <a:cubicBezTo>
                  <a:pt x="689834" y="219779"/>
                  <a:pt x="781871" y="279069"/>
                  <a:pt x="781871" y="279069"/>
                </a:cubicBezTo>
                <a:cubicBezTo>
                  <a:pt x="1014397" y="429486"/>
                  <a:pt x="1103985" y="709749"/>
                  <a:pt x="1109366" y="892024"/>
                </a:cubicBezTo>
                <a:cubicBezTo>
                  <a:pt x="1114752" y="1074292"/>
                  <a:pt x="891033" y="1262930"/>
                  <a:pt x="891033" y="1262930"/>
                </a:cubicBezTo>
                <a:lnTo>
                  <a:pt x="1361480" y="1248228"/>
                </a:lnTo>
                <a:cubicBezTo>
                  <a:pt x="1475050" y="1021376"/>
                  <a:pt x="1328677" y="716123"/>
                  <a:pt x="1312525" y="415278"/>
                </a:cubicBezTo>
                <a:cubicBezTo>
                  <a:pt x="1298387" y="152044"/>
                  <a:pt x="1498262" y="4347"/>
                  <a:pt x="1645197" y="9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1" name="Google Shape;481;p30"/>
          <p:cNvSpPr/>
          <p:nvPr/>
        </p:nvSpPr>
        <p:spPr>
          <a:xfrm flipH="1">
            <a:off x="-242454" y="15579"/>
            <a:ext cx="1773786" cy="1916796"/>
          </a:xfrm>
          <a:custGeom>
            <a:rect b="b" l="l" r="r" t="t"/>
            <a:pathLst>
              <a:path extrusionOk="0" h="1916796" w="1773786">
                <a:moveTo>
                  <a:pt x="1040250" y="1520484"/>
                </a:moveTo>
                <a:lnTo>
                  <a:pt x="1041348" y="1523191"/>
                </a:lnTo>
                <a:lnTo>
                  <a:pt x="1043153" y="1522747"/>
                </a:lnTo>
                <a:close/>
                <a:moveTo>
                  <a:pt x="261271" y="1406236"/>
                </a:moveTo>
                <a:lnTo>
                  <a:pt x="259888" y="1407367"/>
                </a:lnTo>
                <a:lnTo>
                  <a:pt x="260419" y="1408066"/>
                </a:lnTo>
                <a:close/>
                <a:moveTo>
                  <a:pt x="252892" y="1392393"/>
                </a:moveTo>
                <a:lnTo>
                  <a:pt x="248999" y="1393017"/>
                </a:lnTo>
                <a:lnTo>
                  <a:pt x="250275" y="1394699"/>
                </a:lnTo>
                <a:close/>
                <a:moveTo>
                  <a:pt x="959685" y="1374916"/>
                </a:moveTo>
                <a:lnTo>
                  <a:pt x="959502" y="1376253"/>
                </a:lnTo>
                <a:lnTo>
                  <a:pt x="960117" y="1375941"/>
                </a:lnTo>
                <a:lnTo>
                  <a:pt x="959706" y="1374967"/>
                </a:lnTo>
                <a:close/>
                <a:moveTo>
                  <a:pt x="535922" y="1239474"/>
                </a:moveTo>
                <a:lnTo>
                  <a:pt x="518602" y="1240331"/>
                </a:lnTo>
                <a:lnTo>
                  <a:pt x="501282" y="1241950"/>
                </a:lnTo>
                <a:cubicBezTo>
                  <a:pt x="495477" y="1241950"/>
                  <a:pt x="489862" y="1243760"/>
                  <a:pt x="484057" y="1244427"/>
                </a:cubicBezTo>
                <a:cubicBezTo>
                  <a:pt x="478318" y="1245175"/>
                  <a:pt x="472637" y="1246257"/>
                  <a:pt x="467022" y="1247665"/>
                </a:cubicBezTo>
                <a:lnTo>
                  <a:pt x="438743" y="1255706"/>
                </a:lnTo>
                <a:lnTo>
                  <a:pt x="438567" y="1255856"/>
                </a:lnTo>
                <a:cubicBezTo>
                  <a:pt x="417346" y="1274144"/>
                  <a:pt x="397266" y="1293956"/>
                  <a:pt x="376900" y="1311673"/>
                </a:cubicBezTo>
                <a:cubicBezTo>
                  <a:pt x="356535" y="1329389"/>
                  <a:pt x="336075" y="1346058"/>
                  <a:pt x="315899" y="1361584"/>
                </a:cubicBezTo>
                <a:lnTo>
                  <a:pt x="284382" y="1387345"/>
                </a:lnTo>
                <a:lnTo>
                  <a:pt x="351206" y="1376634"/>
                </a:lnTo>
                <a:cubicBezTo>
                  <a:pt x="385465" y="1372443"/>
                  <a:pt x="419630" y="1369585"/>
                  <a:pt x="453984" y="1367775"/>
                </a:cubicBezTo>
                <a:cubicBezTo>
                  <a:pt x="522808" y="1364661"/>
                  <a:pt x="591774" y="1367080"/>
                  <a:pt x="660208" y="1375014"/>
                </a:cubicBezTo>
                <a:cubicBezTo>
                  <a:pt x="677338" y="1377300"/>
                  <a:pt x="694467" y="1379396"/>
                  <a:pt x="711502" y="1382253"/>
                </a:cubicBezTo>
                <a:cubicBezTo>
                  <a:pt x="728537" y="1385111"/>
                  <a:pt x="745476" y="1388159"/>
                  <a:pt x="762416" y="1391778"/>
                </a:cubicBezTo>
                <a:cubicBezTo>
                  <a:pt x="779355" y="1395398"/>
                  <a:pt x="796199" y="1399303"/>
                  <a:pt x="812853" y="1404256"/>
                </a:cubicBezTo>
                <a:cubicBezTo>
                  <a:pt x="829507" y="1409209"/>
                  <a:pt x="845971" y="1414353"/>
                  <a:pt x="862435" y="1419877"/>
                </a:cubicBezTo>
                <a:cubicBezTo>
                  <a:pt x="878898" y="1425402"/>
                  <a:pt x="894981" y="1431974"/>
                  <a:pt x="910778" y="1439403"/>
                </a:cubicBezTo>
                <a:cubicBezTo>
                  <a:pt x="926576" y="1446833"/>
                  <a:pt x="942088" y="1454548"/>
                  <a:pt x="957695" y="1462454"/>
                </a:cubicBezTo>
                <a:cubicBezTo>
                  <a:pt x="973302" y="1470360"/>
                  <a:pt x="987767" y="1480170"/>
                  <a:pt x="1001851" y="1490553"/>
                </a:cubicBezTo>
                <a:lnTo>
                  <a:pt x="1009301" y="1496360"/>
                </a:lnTo>
                <a:lnTo>
                  <a:pt x="1005849" y="1489505"/>
                </a:lnTo>
                <a:cubicBezTo>
                  <a:pt x="997722" y="1471493"/>
                  <a:pt x="990661" y="1453015"/>
                  <a:pt x="984722" y="1434165"/>
                </a:cubicBezTo>
                <a:lnTo>
                  <a:pt x="964198" y="1385598"/>
                </a:lnTo>
                <a:lnTo>
                  <a:pt x="964166" y="1385588"/>
                </a:lnTo>
                <a:cubicBezTo>
                  <a:pt x="945133" y="1373015"/>
                  <a:pt x="923911" y="1361203"/>
                  <a:pt x="903165" y="1350059"/>
                </a:cubicBezTo>
                <a:lnTo>
                  <a:pt x="871760" y="1333581"/>
                </a:lnTo>
                <a:lnTo>
                  <a:pt x="840070" y="1317960"/>
                </a:lnTo>
                <a:cubicBezTo>
                  <a:pt x="818753" y="1307673"/>
                  <a:pt x="797246" y="1297929"/>
                  <a:pt x="775548" y="1288718"/>
                </a:cubicBezTo>
                <a:cubicBezTo>
                  <a:pt x="753783" y="1279441"/>
                  <a:pt x="731543" y="1271297"/>
                  <a:pt x="708932" y="1264334"/>
                </a:cubicBezTo>
                <a:cubicBezTo>
                  <a:pt x="697703" y="1260619"/>
                  <a:pt x="686378" y="1257571"/>
                  <a:pt x="674958" y="1254809"/>
                </a:cubicBezTo>
                <a:cubicBezTo>
                  <a:pt x="663538" y="1252047"/>
                  <a:pt x="652118" y="1249380"/>
                  <a:pt x="640508" y="1247380"/>
                </a:cubicBezTo>
                <a:cubicBezTo>
                  <a:pt x="628898" y="1245379"/>
                  <a:pt x="617383" y="1243760"/>
                  <a:pt x="605773" y="1242236"/>
                </a:cubicBezTo>
                <a:cubicBezTo>
                  <a:pt x="594163" y="1240712"/>
                  <a:pt x="582457" y="1239950"/>
                  <a:pt x="570847" y="1239474"/>
                </a:cubicBezTo>
                <a:cubicBezTo>
                  <a:pt x="559237" y="1238998"/>
                  <a:pt x="547532" y="1238807"/>
                  <a:pt x="535922" y="1239474"/>
                </a:cubicBezTo>
                <a:close/>
                <a:moveTo>
                  <a:pt x="1522501" y="1120855"/>
                </a:moveTo>
                <a:lnTo>
                  <a:pt x="1524024" y="1122602"/>
                </a:lnTo>
                <a:lnTo>
                  <a:pt x="1524381" y="1121437"/>
                </a:lnTo>
                <a:close/>
                <a:moveTo>
                  <a:pt x="1530114" y="1102695"/>
                </a:moveTo>
                <a:lnTo>
                  <a:pt x="1528197" y="1103221"/>
                </a:lnTo>
                <a:lnTo>
                  <a:pt x="1529837" y="1103599"/>
                </a:lnTo>
                <a:close/>
                <a:moveTo>
                  <a:pt x="220163" y="1101075"/>
                </a:moveTo>
                <a:cubicBezTo>
                  <a:pt x="226158" y="1101075"/>
                  <a:pt x="231012" y="1105937"/>
                  <a:pt x="231012" y="1111933"/>
                </a:cubicBezTo>
                <a:cubicBezTo>
                  <a:pt x="232440" y="1121426"/>
                  <a:pt x="232211" y="1131093"/>
                  <a:pt x="230346" y="1140508"/>
                </a:cubicBezTo>
                <a:cubicBezTo>
                  <a:pt x="229318" y="1143832"/>
                  <a:pt x="226711" y="1146435"/>
                  <a:pt x="223389" y="1147467"/>
                </a:cubicBezTo>
                <a:cubicBezTo>
                  <a:pt x="217822" y="1149200"/>
                  <a:pt x="211903" y="1146084"/>
                  <a:pt x="210171" y="1140508"/>
                </a:cubicBezTo>
                <a:cubicBezTo>
                  <a:pt x="208191" y="1131110"/>
                  <a:pt x="207906" y="1121434"/>
                  <a:pt x="209314" y="1111933"/>
                </a:cubicBezTo>
                <a:cubicBezTo>
                  <a:pt x="209314" y="1105937"/>
                  <a:pt x="214167" y="1101075"/>
                  <a:pt x="220163" y="1101075"/>
                </a:cubicBezTo>
                <a:close/>
                <a:moveTo>
                  <a:pt x="717307" y="1056403"/>
                </a:moveTo>
                <a:cubicBezTo>
                  <a:pt x="712072" y="1056403"/>
                  <a:pt x="706838" y="1056403"/>
                  <a:pt x="701604" y="1057165"/>
                </a:cubicBezTo>
                <a:cubicBezTo>
                  <a:pt x="691136" y="1057927"/>
                  <a:pt x="680668" y="1059261"/>
                  <a:pt x="670295" y="1061071"/>
                </a:cubicBezTo>
                <a:lnTo>
                  <a:pt x="641190" y="1067758"/>
                </a:lnTo>
                <a:lnTo>
                  <a:pt x="635464" y="1073262"/>
                </a:lnTo>
                <a:cubicBezTo>
                  <a:pt x="590166" y="1115458"/>
                  <a:pt x="548769" y="1160321"/>
                  <a:pt x="504612" y="1199468"/>
                </a:cubicBezTo>
                <a:lnTo>
                  <a:pt x="471569" y="1227679"/>
                </a:lnTo>
                <a:lnTo>
                  <a:pt x="498807" y="1221853"/>
                </a:lnTo>
                <a:lnTo>
                  <a:pt x="517079" y="1219567"/>
                </a:lnTo>
                <a:cubicBezTo>
                  <a:pt x="523265" y="1219567"/>
                  <a:pt x="529355" y="1218900"/>
                  <a:pt x="535446" y="1218519"/>
                </a:cubicBezTo>
                <a:cubicBezTo>
                  <a:pt x="547722" y="1218519"/>
                  <a:pt x="559998" y="1218519"/>
                  <a:pt x="572180" y="1218519"/>
                </a:cubicBezTo>
                <a:cubicBezTo>
                  <a:pt x="584361" y="1218519"/>
                  <a:pt x="596542" y="1220424"/>
                  <a:pt x="608628" y="1221948"/>
                </a:cubicBezTo>
                <a:cubicBezTo>
                  <a:pt x="620714" y="1223472"/>
                  <a:pt x="632705" y="1225377"/>
                  <a:pt x="644505" y="1227949"/>
                </a:cubicBezTo>
                <a:cubicBezTo>
                  <a:pt x="668392" y="1232425"/>
                  <a:pt x="692088" y="1238521"/>
                  <a:pt x="715118" y="1245189"/>
                </a:cubicBezTo>
                <a:cubicBezTo>
                  <a:pt x="761635" y="1258423"/>
                  <a:pt x="807009" y="1275364"/>
                  <a:pt x="850824" y="1295862"/>
                </a:cubicBezTo>
                <a:cubicBezTo>
                  <a:pt x="872616" y="1306244"/>
                  <a:pt x="894124" y="1317388"/>
                  <a:pt x="914965" y="1329580"/>
                </a:cubicBezTo>
                <a:lnTo>
                  <a:pt x="950169" y="1351398"/>
                </a:lnTo>
                <a:lnTo>
                  <a:pt x="933904" y="1311197"/>
                </a:lnTo>
                <a:cubicBezTo>
                  <a:pt x="926195" y="1288908"/>
                  <a:pt x="918202" y="1266048"/>
                  <a:pt x="910112" y="1242617"/>
                </a:cubicBezTo>
                <a:lnTo>
                  <a:pt x="883657" y="1171560"/>
                </a:lnTo>
                <a:lnTo>
                  <a:pt x="865357" y="1112218"/>
                </a:lnTo>
                <a:lnTo>
                  <a:pt x="859293" y="1105933"/>
                </a:lnTo>
                <a:lnTo>
                  <a:pt x="853964" y="1100409"/>
                </a:lnTo>
                <a:lnTo>
                  <a:pt x="847873" y="1095742"/>
                </a:lnTo>
                <a:cubicBezTo>
                  <a:pt x="843781" y="1092694"/>
                  <a:pt x="840070" y="1089169"/>
                  <a:pt x="835787" y="1086217"/>
                </a:cubicBezTo>
                <a:lnTo>
                  <a:pt x="822560" y="1078406"/>
                </a:lnTo>
                <a:cubicBezTo>
                  <a:pt x="818067" y="1075930"/>
                  <a:pt x="813424" y="1073734"/>
                  <a:pt x="808665" y="1071834"/>
                </a:cubicBezTo>
                <a:cubicBezTo>
                  <a:pt x="804002" y="1069662"/>
                  <a:pt x="799158" y="1067878"/>
                  <a:pt x="794200" y="1066500"/>
                </a:cubicBezTo>
                <a:cubicBezTo>
                  <a:pt x="789252" y="1065071"/>
                  <a:pt x="784683" y="1063166"/>
                  <a:pt x="779354" y="1062214"/>
                </a:cubicBezTo>
                <a:lnTo>
                  <a:pt x="764128" y="1059166"/>
                </a:lnTo>
                <a:cubicBezTo>
                  <a:pt x="758989" y="1058404"/>
                  <a:pt x="753850" y="1058023"/>
                  <a:pt x="748616" y="1057356"/>
                </a:cubicBezTo>
                <a:cubicBezTo>
                  <a:pt x="743382" y="1056689"/>
                  <a:pt x="738243" y="1056689"/>
                  <a:pt x="733009" y="1056403"/>
                </a:cubicBezTo>
                <a:cubicBezTo>
                  <a:pt x="727775" y="1056118"/>
                  <a:pt x="722541" y="1056403"/>
                  <a:pt x="717307" y="1056403"/>
                </a:cubicBezTo>
                <a:close/>
                <a:moveTo>
                  <a:pt x="1272798" y="1051489"/>
                </a:moveTo>
                <a:lnTo>
                  <a:pt x="1224348" y="1079359"/>
                </a:lnTo>
                <a:cubicBezTo>
                  <a:pt x="1208074" y="1089455"/>
                  <a:pt x="1191515" y="1099552"/>
                  <a:pt x="1175623" y="1110315"/>
                </a:cubicBezTo>
                <a:cubicBezTo>
                  <a:pt x="1159731" y="1121078"/>
                  <a:pt x="1144219" y="1132603"/>
                  <a:pt x="1129182" y="1144605"/>
                </a:cubicBezTo>
                <a:cubicBezTo>
                  <a:pt x="1114365" y="1156836"/>
                  <a:pt x="1100376" y="1170042"/>
                  <a:pt x="1087309" y="1184134"/>
                </a:cubicBezTo>
                <a:lnTo>
                  <a:pt x="1067420" y="1204803"/>
                </a:lnTo>
                <a:cubicBezTo>
                  <a:pt x="1060758" y="1211566"/>
                  <a:pt x="1054001" y="1218328"/>
                  <a:pt x="1047816" y="1225472"/>
                </a:cubicBezTo>
                <a:cubicBezTo>
                  <a:pt x="1041573" y="1232662"/>
                  <a:pt x="1035692" y="1240165"/>
                  <a:pt x="1030210" y="1247951"/>
                </a:cubicBezTo>
                <a:cubicBezTo>
                  <a:pt x="1024786" y="1255762"/>
                  <a:pt x="1019362" y="1263572"/>
                  <a:pt x="1014699" y="1271764"/>
                </a:cubicBezTo>
                <a:cubicBezTo>
                  <a:pt x="1009798" y="1279812"/>
                  <a:pt x="1005315" y="1288109"/>
                  <a:pt x="1001280" y="1296624"/>
                </a:cubicBezTo>
                <a:cubicBezTo>
                  <a:pt x="997378" y="1305130"/>
                  <a:pt x="993952" y="1313845"/>
                  <a:pt x="991002" y="1322723"/>
                </a:cubicBezTo>
                <a:cubicBezTo>
                  <a:pt x="989460" y="1327094"/>
                  <a:pt x="988157" y="1331543"/>
                  <a:pt x="987100" y="1336057"/>
                </a:cubicBezTo>
                <a:cubicBezTo>
                  <a:pt x="985854" y="1340506"/>
                  <a:pt x="984836" y="1345021"/>
                  <a:pt x="984055" y="1349583"/>
                </a:cubicBezTo>
                <a:cubicBezTo>
                  <a:pt x="982485" y="1358651"/>
                  <a:pt x="981533" y="1367814"/>
                  <a:pt x="981200" y="1377015"/>
                </a:cubicBezTo>
                <a:lnTo>
                  <a:pt x="980272" y="1377841"/>
                </a:lnTo>
                <a:lnTo>
                  <a:pt x="999282" y="1428259"/>
                </a:lnTo>
                <a:cubicBezTo>
                  <a:pt x="1008323" y="1446642"/>
                  <a:pt x="1017268" y="1464168"/>
                  <a:pt x="1024406" y="1481409"/>
                </a:cubicBezTo>
                <a:lnTo>
                  <a:pt x="1035130" y="1507857"/>
                </a:lnTo>
                <a:lnTo>
                  <a:pt x="1044771" y="1488171"/>
                </a:lnTo>
                <a:cubicBezTo>
                  <a:pt x="1051718" y="1475598"/>
                  <a:pt x="1058665" y="1463311"/>
                  <a:pt x="1065993" y="1451119"/>
                </a:cubicBezTo>
                <a:cubicBezTo>
                  <a:pt x="1073321" y="1438927"/>
                  <a:pt x="1081220" y="1427116"/>
                  <a:pt x="1088737" y="1415115"/>
                </a:cubicBezTo>
                <a:lnTo>
                  <a:pt x="1113195" y="1380253"/>
                </a:lnTo>
                <a:cubicBezTo>
                  <a:pt x="1121950" y="1369109"/>
                  <a:pt x="1130325" y="1357584"/>
                  <a:pt x="1138794" y="1346154"/>
                </a:cubicBezTo>
                <a:cubicBezTo>
                  <a:pt x="1147264" y="1334724"/>
                  <a:pt x="1156971" y="1324341"/>
                  <a:pt x="1166297" y="1313578"/>
                </a:cubicBezTo>
                <a:cubicBezTo>
                  <a:pt x="1175623" y="1302815"/>
                  <a:pt x="1186377" y="1293385"/>
                  <a:pt x="1196560" y="1283574"/>
                </a:cubicBezTo>
                <a:cubicBezTo>
                  <a:pt x="1206743" y="1273764"/>
                  <a:pt x="1217877" y="1264524"/>
                  <a:pt x="1228631" y="1254999"/>
                </a:cubicBezTo>
                <a:cubicBezTo>
                  <a:pt x="1239146" y="1245468"/>
                  <a:pt x="1250138" y="1236470"/>
                  <a:pt x="1261558" y="1228044"/>
                </a:cubicBezTo>
                <a:lnTo>
                  <a:pt x="1295342" y="1203183"/>
                </a:lnTo>
                <a:lnTo>
                  <a:pt x="1331695" y="1180895"/>
                </a:lnTo>
                <a:cubicBezTo>
                  <a:pt x="1343904" y="1173288"/>
                  <a:pt x="1356618" y="1166542"/>
                  <a:pt x="1369761" y="1160702"/>
                </a:cubicBezTo>
                <a:cubicBezTo>
                  <a:pt x="1382608" y="1154606"/>
                  <a:pt x="1395075" y="1147653"/>
                  <a:pt x="1407827" y="1142319"/>
                </a:cubicBezTo>
                <a:lnTo>
                  <a:pt x="1447701" y="1126983"/>
                </a:lnTo>
                <a:cubicBezTo>
                  <a:pt x="1460939" y="1121698"/>
                  <a:pt x="1474557" y="1117399"/>
                  <a:pt x="1488432" y="1114125"/>
                </a:cubicBezTo>
                <a:lnTo>
                  <a:pt x="1494976" y="1112331"/>
                </a:lnTo>
                <a:lnTo>
                  <a:pt x="1486623" y="1109744"/>
                </a:lnTo>
                <a:cubicBezTo>
                  <a:pt x="1445322" y="1096218"/>
                  <a:pt x="1397929" y="1090694"/>
                  <a:pt x="1350537" y="1075073"/>
                </a:cubicBezTo>
                <a:cubicBezTo>
                  <a:pt x="1326746" y="1067738"/>
                  <a:pt x="1302383" y="1059833"/>
                  <a:pt x="1277260" y="1052689"/>
                </a:cubicBezTo>
                <a:close/>
                <a:moveTo>
                  <a:pt x="1254551" y="1046583"/>
                </a:moveTo>
                <a:lnTo>
                  <a:pt x="1263460" y="1051069"/>
                </a:lnTo>
                <a:lnTo>
                  <a:pt x="1263381" y="1048957"/>
                </a:lnTo>
                <a:close/>
                <a:moveTo>
                  <a:pt x="994089" y="962317"/>
                </a:moveTo>
                <a:lnTo>
                  <a:pt x="989194" y="963344"/>
                </a:lnTo>
                <a:cubicBezTo>
                  <a:pt x="985321" y="964323"/>
                  <a:pt x="981561" y="965696"/>
                  <a:pt x="977964" y="967440"/>
                </a:cubicBezTo>
                <a:cubicBezTo>
                  <a:pt x="974130" y="968862"/>
                  <a:pt x="970503" y="970817"/>
                  <a:pt x="967211" y="973250"/>
                </a:cubicBezTo>
                <a:cubicBezTo>
                  <a:pt x="963804" y="975306"/>
                  <a:pt x="960616" y="977699"/>
                  <a:pt x="957694" y="980394"/>
                </a:cubicBezTo>
                <a:cubicBezTo>
                  <a:pt x="954649" y="983251"/>
                  <a:pt x="951413" y="985728"/>
                  <a:pt x="948177" y="988681"/>
                </a:cubicBezTo>
                <a:lnTo>
                  <a:pt x="939803" y="998206"/>
                </a:lnTo>
                <a:cubicBezTo>
                  <a:pt x="937043" y="1001444"/>
                  <a:pt x="934664" y="1004968"/>
                  <a:pt x="932190" y="1008302"/>
                </a:cubicBezTo>
                <a:cubicBezTo>
                  <a:pt x="929611" y="1011636"/>
                  <a:pt x="927260" y="1015136"/>
                  <a:pt x="925148" y="1018780"/>
                </a:cubicBezTo>
                <a:cubicBezTo>
                  <a:pt x="920485" y="1025923"/>
                  <a:pt x="916678" y="1033543"/>
                  <a:pt x="912681" y="1041068"/>
                </a:cubicBezTo>
                <a:cubicBezTo>
                  <a:pt x="908684" y="1048593"/>
                  <a:pt x="905448" y="1056594"/>
                  <a:pt x="902308" y="1064500"/>
                </a:cubicBezTo>
                <a:cubicBezTo>
                  <a:pt x="899168" y="1072405"/>
                  <a:pt x="896218" y="1080597"/>
                  <a:pt x="893553" y="1088788"/>
                </a:cubicBezTo>
                <a:lnTo>
                  <a:pt x="888156" y="1107806"/>
                </a:lnTo>
                <a:lnTo>
                  <a:pt x="907067" y="1163940"/>
                </a:lnTo>
                <a:cubicBezTo>
                  <a:pt x="914585" y="1188515"/>
                  <a:pt x="921056" y="1212804"/>
                  <a:pt x="929145" y="1236140"/>
                </a:cubicBezTo>
                <a:cubicBezTo>
                  <a:pt x="937235" y="1259476"/>
                  <a:pt x="945324" y="1282146"/>
                  <a:pt x="953984" y="1303958"/>
                </a:cubicBezTo>
                <a:lnTo>
                  <a:pt x="965703" y="1337183"/>
                </a:lnTo>
                <a:lnTo>
                  <a:pt x="967211" y="1330819"/>
                </a:lnTo>
                <a:cubicBezTo>
                  <a:pt x="968448" y="1325875"/>
                  <a:pt x="969971" y="1321008"/>
                  <a:pt x="971779" y="1316246"/>
                </a:cubicBezTo>
                <a:cubicBezTo>
                  <a:pt x="975062" y="1306511"/>
                  <a:pt x="978907" y="1296967"/>
                  <a:pt x="983294" y="1287671"/>
                </a:cubicBezTo>
                <a:cubicBezTo>
                  <a:pt x="987957" y="1278717"/>
                  <a:pt x="992810" y="1269668"/>
                  <a:pt x="997664" y="1261191"/>
                </a:cubicBezTo>
                <a:cubicBezTo>
                  <a:pt x="1002517" y="1252714"/>
                  <a:pt x="1008417" y="1244236"/>
                  <a:pt x="1014128" y="1236045"/>
                </a:cubicBezTo>
                <a:cubicBezTo>
                  <a:pt x="1019837" y="1227853"/>
                  <a:pt x="1026118" y="1220138"/>
                  <a:pt x="1032209" y="1212232"/>
                </a:cubicBezTo>
                <a:cubicBezTo>
                  <a:pt x="1038299" y="1204327"/>
                  <a:pt x="1044390" y="1196516"/>
                  <a:pt x="1051242" y="1189087"/>
                </a:cubicBezTo>
                <a:cubicBezTo>
                  <a:pt x="1058094" y="1181657"/>
                  <a:pt x="1064946" y="1174799"/>
                  <a:pt x="1072083" y="1167941"/>
                </a:cubicBezTo>
                <a:cubicBezTo>
                  <a:pt x="1086929" y="1154702"/>
                  <a:pt x="1102250" y="1142319"/>
                  <a:pt x="1117191" y="1129841"/>
                </a:cubicBezTo>
                <a:cubicBezTo>
                  <a:pt x="1132132" y="1117363"/>
                  <a:pt x="1147835" y="1104981"/>
                  <a:pt x="1163442" y="1092979"/>
                </a:cubicBezTo>
                <a:cubicBezTo>
                  <a:pt x="1179049" y="1080978"/>
                  <a:pt x="1195132" y="1069643"/>
                  <a:pt x="1211596" y="1058690"/>
                </a:cubicBezTo>
                <a:lnTo>
                  <a:pt x="1238957" y="1042391"/>
                </a:lnTo>
                <a:lnTo>
                  <a:pt x="1199319" y="1031734"/>
                </a:lnTo>
                <a:cubicBezTo>
                  <a:pt x="1173054" y="1024304"/>
                  <a:pt x="1147169" y="1014779"/>
                  <a:pt x="1120808" y="1005350"/>
                </a:cubicBezTo>
                <a:cubicBezTo>
                  <a:pt x="1094447" y="995920"/>
                  <a:pt x="1067611" y="986300"/>
                  <a:pt x="1040584" y="977918"/>
                </a:cubicBezTo>
                <a:cubicBezTo>
                  <a:pt x="1026880" y="973631"/>
                  <a:pt x="1013652" y="968393"/>
                  <a:pt x="999758" y="964297"/>
                </a:cubicBezTo>
                <a:close/>
                <a:moveTo>
                  <a:pt x="778467" y="935246"/>
                </a:moveTo>
                <a:lnTo>
                  <a:pt x="770695" y="943246"/>
                </a:lnTo>
                <a:cubicBezTo>
                  <a:pt x="748140" y="965058"/>
                  <a:pt x="723112" y="984870"/>
                  <a:pt x="702461" y="1008111"/>
                </a:cubicBezTo>
                <a:lnTo>
                  <a:pt x="670599" y="1039456"/>
                </a:lnTo>
                <a:lnTo>
                  <a:pt x="699987" y="1036020"/>
                </a:lnTo>
                <a:cubicBezTo>
                  <a:pt x="705601" y="1035448"/>
                  <a:pt x="711216" y="1035353"/>
                  <a:pt x="716831" y="1035258"/>
                </a:cubicBezTo>
                <a:cubicBezTo>
                  <a:pt x="722474" y="1034971"/>
                  <a:pt x="728127" y="1034971"/>
                  <a:pt x="733770" y="1035258"/>
                </a:cubicBezTo>
                <a:cubicBezTo>
                  <a:pt x="739385" y="1035258"/>
                  <a:pt x="745095" y="1035258"/>
                  <a:pt x="750709" y="1036496"/>
                </a:cubicBezTo>
                <a:cubicBezTo>
                  <a:pt x="756324" y="1037734"/>
                  <a:pt x="761939" y="1037734"/>
                  <a:pt x="767554" y="1038687"/>
                </a:cubicBezTo>
                <a:lnTo>
                  <a:pt x="784303" y="1042211"/>
                </a:lnTo>
                <a:cubicBezTo>
                  <a:pt x="789841" y="1043553"/>
                  <a:pt x="795304" y="1045175"/>
                  <a:pt x="800671" y="1047069"/>
                </a:cubicBezTo>
                <a:cubicBezTo>
                  <a:pt x="806201" y="1048633"/>
                  <a:pt x="811577" y="1050673"/>
                  <a:pt x="816754" y="1053165"/>
                </a:cubicBezTo>
                <a:cubicBezTo>
                  <a:pt x="822074" y="1055344"/>
                  <a:pt x="827260" y="1057858"/>
                  <a:pt x="832266" y="1060690"/>
                </a:cubicBezTo>
                <a:lnTo>
                  <a:pt x="847112" y="1069643"/>
                </a:lnTo>
                <a:lnTo>
                  <a:pt x="854490" y="1075478"/>
                </a:lnTo>
                <a:lnTo>
                  <a:pt x="838358" y="1019160"/>
                </a:lnTo>
                <a:cubicBezTo>
                  <a:pt x="834361" y="1006302"/>
                  <a:pt x="831125" y="993157"/>
                  <a:pt x="826462" y="980298"/>
                </a:cubicBezTo>
                <a:lnTo>
                  <a:pt x="816564" y="946000"/>
                </a:lnTo>
                <a:lnTo>
                  <a:pt x="801909" y="938579"/>
                </a:lnTo>
                <a:cubicBezTo>
                  <a:pt x="797113" y="937390"/>
                  <a:pt x="792250" y="936499"/>
                  <a:pt x="787349" y="935912"/>
                </a:cubicBezTo>
                <a:lnTo>
                  <a:pt x="779831" y="935246"/>
                </a:lnTo>
                <a:close/>
                <a:moveTo>
                  <a:pt x="834038" y="932912"/>
                </a:moveTo>
                <a:lnTo>
                  <a:pt x="834741" y="935626"/>
                </a:lnTo>
                <a:lnTo>
                  <a:pt x="835726" y="938965"/>
                </a:lnTo>
                <a:lnTo>
                  <a:pt x="839880" y="937532"/>
                </a:lnTo>
                <a:close/>
                <a:moveTo>
                  <a:pt x="852083" y="914027"/>
                </a:moveTo>
                <a:lnTo>
                  <a:pt x="846827" y="922292"/>
                </a:lnTo>
                <a:cubicBezTo>
                  <a:pt x="845371" y="925819"/>
                  <a:pt x="844286" y="929491"/>
                  <a:pt x="843591" y="933245"/>
                </a:cubicBezTo>
                <a:cubicBezTo>
                  <a:pt x="843591" y="935150"/>
                  <a:pt x="842831" y="937055"/>
                  <a:pt x="842545" y="939056"/>
                </a:cubicBezTo>
                <a:cubicBezTo>
                  <a:pt x="842259" y="941056"/>
                  <a:pt x="842545" y="943056"/>
                  <a:pt x="842545" y="944675"/>
                </a:cubicBezTo>
                <a:lnTo>
                  <a:pt x="838580" y="948644"/>
                </a:lnTo>
                <a:lnTo>
                  <a:pt x="846257" y="974679"/>
                </a:lnTo>
                <a:cubicBezTo>
                  <a:pt x="849302" y="987918"/>
                  <a:pt x="853679" y="1000682"/>
                  <a:pt x="857296" y="1013731"/>
                </a:cubicBezTo>
                <a:lnTo>
                  <a:pt x="878169" y="1077766"/>
                </a:lnTo>
                <a:lnTo>
                  <a:pt x="885749" y="1057737"/>
                </a:lnTo>
                <a:cubicBezTo>
                  <a:pt x="888985" y="1049450"/>
                  <a:pt x="893267" y="1041449"/>
                  <a:pt x="897455" y="1033448"/>
                </a:cubicBezTo>
                <a:cubicBezTo>
                  <a:pt x="901718" y="1025355"/>
                  <a:pt x="906419" y="1017501"/>
                  <a:pt x="911539" y="1009921"/>
                </a:cubicBezTo>
                <a:cubicBezTo>
                  <a:pt x="913947" y="1006049"/>
                  <a:pt x="916583" y="1002328"/>
                  <a:pt x="919438" y="998777"/>
                </a:cubicBezTo>
                <a:cubicBezTo>
                  <a:pt x="922293" y="995158"/>
                  <a:pt x="924957" y="991443"/>
                  <a:pt x="928002" y="988014"/>
                </a:cubicBezTo>
                <a:lnTo>
                  <a:pt x="937519" y="978489"/>
                </a:lnTo>
                <a:cubicBezTo>
                  <a:pt x="940755" y="975250"/>
                  <a:pt x="944561" y="972488"/>
                  <a:pt x="948083" y="968964"/>
                </a:cubicBezTo>
                <a:cubicBezTo>
                  <a:pt x="951699" y="965974"/>
                  <a:pt x="955581" y="963327"/>
                  <a:pt x="959693" y="961058"/>
                </a:cubicBezTo>
                <a:lnTo>
                  <a:pt x="972070" y="954627"/>
                </a:lnTo>
                <a:lnTo>
                  <a:pt x="959122" y="950105"/>
                </a:lnTo>
                <a:cubicBezTo>
                  <a:pt x="932476" y="938865"/>
                  <a:pt x="904116" y="931912"/>
                  <a:pt x="876519" y="923149"/>
                </a:cubicBezTo>
                <a:close/>
                <a:moveTo>
                  <a:pt x="805032" y="907903"/>
                </a:moveTo>
                <a:lnTo>
                  <a:pt x="797179" y="915986"/>
                </a:lnTo>
                <a:lnTo>
                  <a:pt x="807333" y="918196"/>
                </a:lnTo>
                <a:lnTo>
                  <a:pt x="808291" y="918596"/>
                </a:lnTo>
                <a:close/>
                <a:moveTo>
                  <a:pt x="826690" y="904548"/>
                </a:moveTo>
                <a:lnTo>
                  <a:pt x="830538" y="919404"/>
                </a:lnTo>
                <a:lnTo>
                  <a:pt x="832457" y="915053"/>
                </a:lnTo>
                <a:lnTo>
                  <a:pt x="837829" y="908707"/>
                </a:lnTo>
                <a:close/>
                <a:moveTo>
                  <a:pt x="780309" y="886920"/>
                </a:moveTo>
                <a:lnTo>
                  <a:pt x="781258" y="889526"/>
                </a:lnTo>
                <a:lnTo>
                  <a:pt x="782761" y="897008"/>
                </a:lnTo>
                <a:lnTo>
                  <a:pt x="789256" y="890451"/>
                </a:lnTo>
                <a:close/>
                <a:moveTo>
                  <a:pt x="839219" y="872714"/>
                </a:moveTo>
                <a:lnTo>
                  <a:pt x="830991" y="881183"/>
                </a:lnTo>
                <a:lnTo>
                  <a:pt x="843458" y="885746"/>
                </a:lnTo>
                <a:lnTo>
                  <a:pt x="840070" y="876953"/>
                </a:lnTo>
                <a:close/>
                <a:moveTo>
                  <a:pt x="786267" y="844297"/>
                </a:moveTo>
                <a:lnTo>
                  <a:pt x="784589" y="849235"/>
                </a:lnTo>
                <a:cubicBezTo>
                  <a:pt x="783257" y="852497"/>
                  <a:pt x="781734" y="855678"/>
                  <a:pt x="780021" y="858760"/>
                </a:cubicBezTo>
                <a:lnTo>
                  <a:pt x="777988" y="861625"/>
                </a:lnTo>
                <a:lnTo>
                  <a:pt x="792582" y="867058"/>
                </a:lnTo>
                <a:lnTo>
                  <a:pt x="791156" y="862379"/>
                </a:lnTo>
                <a:close/>
                <a:moveTo>
                  <a:pt x="809026" y="837535"/>
                </a:moveTo>
                <a:lnTo>
                  <a:pt x="814186" y="856283"/>
                </a:lnTo>
                <a:lnTo>
                  <a:pt x="816034" y="863417"/>
                </a:lnTo>
                <a:lnTo>
                  <a:pt x="819610" y="859807"/>
                </a:lnTo>
                <a:lnTo>
                  <a:pt x="830786" y="848476"/>
                </a:lnTo>
                <a:lnTo>
                  <a:pt x="827319" y="847330"/>
                </a:lnTo>
                <a:close/>
                <a:moveTo>
                  <a:pt x="617043" y="821022"/>
                </a:moveTo>
                <a:lnTo>
                  <a:pt x="623283" y="836662"/>
                </a:lnTo>
                <a:cubicBezTo>
                  <a:pt x="626900" y="846853"/>
                  <a:pt x="630516" y="856950"/>
                  <a:pt x="633751" y="867237"/>
                </a:cubicBezTo>
                <a:cubicBezTo>
                  <a:pt x="636987" y="877524"/>
                  <a:pt x="639937" y="888001"/>
                  <a:pt x="642697" y="898384"/>
                </a:cubicBezTo>
                <a:cubicBezTo>
                  <a:pt x="645457" y="908766"/>
                  <a:pt x="648026" y="919434"/>
                  <a:pt x="649930" y="930102"/>
                </a:cubicBezTo>
                <a:cubicBezTo>
                  <a:pt x="651833" y="940770"/>
                  <a:pt x="653641" y="951628"/>
                  <a:pt x="655259" y="962392"/>
                </a:cubicBezTo>
                <a:lnTo>
                  <a:pt x="656686" y="978775"/>
                </a:lnTo>
                <a:cubicBezTo>
                  <a:pt x="657352" y="984204"/>
                  <a:pt x="656686" y="989824"/>
                  <a:pt x="657352" y="995348"/>
                </a:cubicBezTo>
                <a:cubicBezTo>
                  <a:pt x="657686" y="1000932"/>
                  <a:pt x="657686" y="1006530"/>
                  <a:pt x="657352" y="1012112"/>
                </a:cubicBezTo>
                <a:lnTo>
                  <a:pt x="656157" y="1024499"/>
                </a:lnTo>
                <a:lnTo>
                  <a:pt x="687805" y="993633"/>
                </a:lnTo>
                <a:cubicBezTo>
                  <a:pt x="710931" y="972468"/>
                  <a:pt x="732885" y="950050"/>
                  <a:pt x="753565" y="926482"/>
                </a:cubicBezTo>
                <a:lnTo>
                  <a:pt x="762476" y="917486"/>
                </a:lnTo>
                <a:lnTo>
                  <a:pt x="762987" y="915338"/>
                </a:lnTo>
                <a:cubicBezTo>
                  <a:pt x="763082" y="914484"/>
                  <a:pt x="763082" y="913621"/>
                  <a:pt x="762987" y="912767"/>
                </a:cubicBezTo>
                <a:cubicBezTo>
                  <a:pt x="763082" y="911816"/>
                  <a:pt x="763082" y="910860"/>
                  <a:pt x="762987" y="909909"/>
                </a:cubicBezTo>
                <a:cubicBezTo>
                  <a:pt x="762216" y="905635"/>
                  <a:pt x="761007" y="901454"/>
                  <a:pt x="759370" y="897431"/>
                </a:cubicBezTo>
                <a:cubicBezTo>
                  <a:pt x="757524" y="893057"/>
                  <a:pt x="755430" y="888796"/>
                  <a:pt x="753089" y="884668"/>
                </a:cubicBezTo>
                <a:lnTo>
                  <a:pt x="749473" y="878477"/>
                </a:lnTo>
                <a:lnTo>
                  <a:pt x="746293" y="873498"/>
                </a:lnTo>
                <a:lnTo>
                  <a:pt x="714738" y="861046"/>
                </a:lnTo>
                <a:close/>
                <a:moveTo>
                  <a:pt x="605963" y="816483"/>
                </a:moveTo>
                <a:lnTo>
                  <a:pt x="601681" y="824755"/>
                </a:lnTo>
                <a:lnTo>
                  <a:pt x="616476" y="820790"/>
                </a:lnTo>
                <a:close/>
                <a:moveTo>
                  <a:pt x="954498" y="753986"/>
                </a:moveTo>
                <a:lnTo>
                  <a:pt x="901452" y="808658"/>
                </a:lnTo>
                <a:lnTo>
                  <a:pt x="853661" y="857849"/>
                </a:lnTo>
                <a:lnTo>
                  <a:pt x="853394" y="859141"/>
                </a:lnTo>
                <a:cubicBezTo>
                  <a:pt x="852794" y="863648"/>
                  <a:pt x="852984" y="868227"/>
                  <a:pt x="853965" y="872666"/>
                </a:cubicBezTo>
                <a:lnTo>
                  <a:pt x="862407" y="892683"/>
                </a:lnTo>
                <a:lnTo>
                  <a:pt x="884227" y="900670"/>
                </a:lnTo>
                <a:cubicBezTo>
                  <a:pt x="910749" y="912124"/>
                  <a:pt x="937843" y="922201"/>
                  <a:pt x="965403" y="930864"/>
                </a:cubicBezTo>
                <a:lnTo>
                  <a:pt x="984789" y="937481"/>
                </a:lnTo>
                <a:lnTo>
                  <a:pt x="980439" y="928292"/>
                </a:lnTo>
                <a:cubicBezTo>
                  <a:pt x="976251" y="918386"/>
                  <a:pt x="972445" y="908385"/>
                  <a:pt x="969019" y="898288"/>
                </a:cubicBezTo>
                <a:cubicBezTo>
                  <a:pt x="967116" y="893240"/>
                  <a:pt x="965783" y="888097"/>
                  <a:pt x="964166" y="882953"/>
                </a:cubicBezTo>
                <a:cubicBezTo>
                  <a:pt x="962548" y="877810"/>
                  <a:pt x="961310" y="872666"/>
                  <a:pt x="960073" y="867427"/>
                </a:cubicBezTo>
                <a:cubicBezTo>
                  <a:pt x="958836" y="862189"/>
                  <a:pt x="957504" y="856950"/>
                  <a:pt x="956647" y="851711"/>
                </a:cubicBezTo>
                <a:cubicBezTo>
                  <a:pt x="955791" y="846472"/>
                  <a:pt x="954459" y="841138"/>
                  <a:pt x="953792" y="835804"/>
                </a:cubicBezTo>
                <a:lnTo>
                  <a:pt x="951794" y="819707"/>
                </a:lnTo>
                <a:cubicBezTo>
                  <a:pt x="951223" y="814278"/>
                  <a:pt x="951223" y="808849"/>
                  <a:pt x="950938" y="803419"/>
                </a:cubicBezTo>
                <a:cubicBezTo>
                  <a:pt x="950557" y="797997"/>
                  <a:pt x="950557" y="792554"/>
                  <a:pt x="950938" y="787132"/>
                </a:cubicBezTo>
                <a:cubicBezTo>
                  <a:pt x="951033" y="781686"/>
                  <a:pt x="951413" y="776249"/>
                  <a:pt x="952080" y="770844"/>
                </a:cubicBezTo>
                <a:lnTo>
                  <a:pt x="954363" y="754556"/>
                </a:lnTo>
                <a:close/>
                <a:moveTo>
                  <a:pt x="398794" y="729046"/>
                </a:moveTo>
                <a:lnTo>
                  <a:pt x="399645" y="730077"/>
                </a:lnTo>
                <a:lnTo>
                  <a:pt x="410589" y="744650"/>
                </a:lnTo>
                <a:lnTo>
                  <a:pt x="420105" y="759890"/>
                </a:lnTo>
                <a:cubicBezTo>
                  <a:pt x="426957" y="769987"/>
                  <a:pt x="432477" y="780845"/>
                  <a:pt x="438282" y="791513"/>
                </a:cubicBezTo>
                <a:cubicBezTo>
                  <a:pt x="444087" y="802181"/>
                  <a:pt x="449036" y="813325"/>
                  <a:pt x="453413" y="824755"/>
                </a:cubicBezTo>
                <a:cubicBezTo>
                  <a:pt x="457791" y="836185"/>
                  <a:pt x="461788" y="847520"/>
                  <a:pt x="465690" y="859045"/>
                </a:cubicBezTo>
                <a:cubicBezTo>
                  <a:pt x="469591" y="870571"/>
                  <a:pt x="472541" y="882477"/>
                  <a:pt x="475206" y="894383"/>
                </a:cubicBezTo>
                <a:cubicBezTo>
                  <a:pt x="477871" y="906290"/>
                  <a:pt x="479869" y="918291"/>
                  <a:pt x="481867" y="930292"/>
                </a:cubicBezTo>
                <a:cubicBezTo>
                  <a:pt x="483866" y="942294"/>
                  <a:pt x="484913" y="954486"/>
                  <a:pt x="485960" y="966583"/>
                </a:cubicBezTo>
                <a:cubicBezTo>
                  <a:pt x="487007" y="978679"/>
                  <a:pt x="487673" y="990871"/>
                  <a:pt x="487958" y="1003063"/>
                </a:cubicBezTo>
                <a:cubicBezTo>
                  <a:pt x="488244" y="1015255"/>
                  <a:pt x="487958" y="1027448"/>
                  <a:pt x="487958" y="1039640"/>
                </a:cubicBezTo>
                <a:cubicBezTo>
                  <a:pt x="487958" y="1051831"/>
                  <a:pt x="486341" y="1063928"/>
                  <a:pt x="484913" y="1076025"/>
                </a:cubicBezTo>
                <a:cubicBezTo>
                  <a:pt x="483486" y="1088122"/>
                  <a:pt x="481678" y="1100219"/>
                  <a:pt x="479013" y="1112029"/>
                </a:cubicBezTo>
                <a:cubicBezTo>
                  <a:pt x="474159" y="1135937"/>
                  <a:pt x="467688" y="1159654"/>
                  <a:pt x="461026" y="1182610"/>
                </a:cubicBezTo>
                <a:lnTo>
                  <a:pt x="451111" y="1215934"/>
                </a:lnTo>
                <a:lnTo>
                  <a:pt x="487578" y="1181371"/>
                </a:lnTo>
                <a:cubicBezTo>
                  <a:pt x="529926" y="1140604"/>
                  <a:pt x="576652" y="1101647"/>
                  <a:pt x="621380" y="1059070"/>
                </a:cubicBezTo>
                <a:lnTo>
                  <a:pt x="626043" y="1054430"/>
                </a:lnTo>
                <a:lnTo>
                  <a:pt x="626043" y="1053641"/>
                </a:lnTo>
                <a:lnTo>
                  <a:pt x="626043" y="1052879"/>
                </a:lnTo>
                <a:lnTo>
                  <a:pt x="630421" y="1039258"/>
                </a:lnTo>
                <a:cubicBezTo>
                  <a:pt x="631658" y="1034686"/>
                  <a:pt x="632229" y="1029733"/>
                  <a:pt x="633180" y="1024971"/>
                </a:cubicBezTo>
                <a:cubicBezTo>
                  <a:pt x="633932" y="1020052"/>
                  <a:pt x="634342" y="1015088"/>
                  <a:pt x="634418" y="1010112"/>
                </a:cubicBezTo>
                <a:cubicBezTo>
                  <a:pt x="634798" y="1005103"/>
                  <a:pt x="634798" y="1000072"/>
                  <a:pt x="634418" y="995062"/>
                </a:cubicBezTo>
                <a:cubicBezTo>
                  <a:pt x="634418" y="990014"/>
                  <a:pt x="634418" y="984966"/>
                  <a:pt x="633466" y="979918"/>
                </a:cubicBezTo>
                <a:lnTo>
                  <a:pt x="631753" y="964678"/>
                </a:lnTo>
                <a:cubicBezTo>
                  <a:pt x="630040" y="954581"/>
                  <a:pt x="628517" y="944389"/>
                  <a:pt x="626043" y="934388"/>
                </a:cubicBezTo>
                <a:cubicBezTo>
                  <a:pt x="623569" y="924387"/>
                  <a:pt x="621094" y="914195"/>
                  <a:pt x="618430" y="904194"/>
                </a:cubicBezTo>
                <a:cubicBezTo>
                  <a:pt x="615765" y="894193"/>
                  <a:pt x="612530" y="884382"/>
                  <a:pt x="608913" y="874476"/>
                </a:cubicBezTo>
                <a:cubicBezTo>
                  <a:pt x="605297" y="864570"/>
                  <a:pt x="602061" y="854854"/>
                  <a:pt x="598255" y="845139"/>
                </a:cubicBezTo>
                <a:cubicBezTo>
                  <a:pt x="594448" y="835423"/>
                  <a:pt x="590642" y="825613"/>
                  <a:pt x="586644" y="816564"/>
                </a:cubicBezTo>
                <a:lnTo>
                  <a:pt x="586525" y="808520"/>
                </a:lnTo>
                <a:lnTo>
                  <a:pt x="559428" y="797419"/>
                </a:lnTo>
                <a:cubicBezTo>
                  <a:pt x="534590" y="786465"/>
                  <a:pt x="510132" y="775702"/>
                  <a:pt x="485960" y="765701"/>
                </a:cubicBezTo>
                <a:cubicBezTo>
                  <a:pt x="473969" y="760367"/>
                  <a:pt x="462074" y="755318"/>
                  <a:pt x="450178" y="750556"/>
                </a:cubicBezTo>
                <a:cubicBezTo>
                  <a:pt x="438282" y="745793"/>
                  <a:pt x="426767" y="741031"/>
                  <a:pt x="414681" y="737126"/>
                </a:cubicBezTo>
                <a:close/>
                <a:moveTo>
                  <a:pt x="158425" y="692190"/>
                </a:moveTo>
                <a:cubicBezTo>
                  <a:pt x="160209" y="691119"/>
                  <a:pt x="162589" y="691262"/>
                  <a:pt x="163921" y="693691"/>
                </a:cubicBezTo>
                <a:cubicBezTo>
                  <a:pt x="221782" y="798847"/>
                  <a:pt x="239577" y="934673"/>
                  <a:pt x="226064" y="1053450"/>
                </a:cubicBezTo>
                <a:cubicBezTo>
                  <a:pt x="225712" y="1056310"/>
                  <a:pt x="223456" y="1058562"/>
                  <a:pt x="220601" y="1058917"/>
                </a:cubicBezTo>
                <a:cubicBezTo>
                  <a:pt x="217156" y="1059343"/>
                  <a:pt x="214026" y="1056895"/>
                  <a:pt x="213597" y="1053450"/>
                </a:cubicBezTo>
                <a:cubicBezTo>
                  <a:pt x="199037" y="932292"/>
                  <a:pt x="215881" y="810658"/>
                  <a:pt x="156498" y="697977"/>
                </a:cubicBezTo>
                <a:cubicBezTo>
                  <a:pt x="155451" y="695548"/>
                  <a:pt x="156641" y="693262"/>
                  <a:pt x="158425" y="692190"/>
                </a:cubicBezTo>
                <a:close/>
                <a:moveTo>
                  <a:pt x="740388" y="663923"/>
                </a:moveTo>
                <a:lnTo>
                  <a:pt x="738719" y="676451"/>
                </a:lnTo>
                <a:cubicBezTo>
                  <a:pt x="737672" y="682166"/>
                  <a:pt x="736245" y="687786"/>
                  <a:pt x="734722" y="693406"/>
                </a:cubicBezTo>
                <a:cubicBezTo>
                  <a:pt x="733313" y="699061"/>
                  <a:pt x="731562" y="704627"/>
                  <a:pt x="729488" y="710074"/>
                </a:cubicBezTo>
                <a:cubicBezTo>
                  <a:pt x="727746" y="715831"/>
                  <a:pt x="725615" y="721464"/>
                  <a:pt x="723112" y="726934"/>
                </a:cubicBezTo>
                <a:cubicBezTo>
                  <a:pt x="720637" y="732172"/>
                  <a:pt x="718258" y="737697"/>
                  <a:pt x="715308" y="742840"/>
                </a:cubicBezTo>
                <a:lnTo>
                  <a:pt x="705792" y="757985"/>
                </a:lnTo>
                <a:cubicBezTo>
                  <a:pt x="702461" y="762938"/>
                  <a:pt x="698368" y="767510"/>
                  <a:pt x="694657" y="772082"/>
                </a:cubicBezTo>
                <a:cubicBezTo>
                  <a:pt x="690803" y="776747"/>
                  <a:pt x="686578" y="781080"/>
                  <a:pt x="682000" y="785036"/>
                </a:cubicBezTo>
                <a:cubicBezTo>
                  <a:pt x="677737" y="789339"/>
                  <a:pt x="673045" y="793200"/>
                  <a:pt x="668011" y="796561"/>
                </a:cubicBezTo>
                <a:lnTo>
                  <a:pt x="652784" y="806753"/>
                </a:lnTo>
                <a:lnTo>
                  <a:pt x="645280" y="810120"/>
                </a:lnTo>
                <a:lnTo>
                  <a:pt x="722446" y="840948"/>
                </a:lnTo>
                <a:lnTo>
                  <a:pt x="752643" y="852190"/>
                </a:lnTo>
                <a:lnTo>
                  <a:pt x="754231" y="850759"/>
                </a:lnTo>
                <a:cubicBezTo>
                  <a:pt x="755773" y="849064"/>
                  <a:pt x="757172" y="847249"/>
                  <a:pt x="758418" y="845330"/>
                </a:cubicBezTo>
                <a:cubicBezTo>
                  <a:pt x="759970" y="843173"/>
                  <a:pt x="761368" y="840914"/>
                  <a:pt x="762606" y="838567"/>
                </a:cubicBezTo>
                <a:cubicBezTo>
                  <a:pt x="763843" y="836186"/>
                  <a:pt x="765175" y="833709"/>
                  <a:pt x="766412" y="831042"/>
                </a:cubicBezTo>
                <a:lnTo>
                  <a:pt x="776440" y="807958"/>
                </a:lnTo>
                <a:lnTo>
                  <a:pt x="769720" y="783107"/>
                </a:lnTo>
                <a:cubicBezTo>
                  <a:pt x="763367" y="756532"/>
                  <a:pt x="757324" y="729981"/>
                  <a:pt x="750139" y="703978"/>
                </a:cubicBezTo>
                <a:close/>
                <a:moveTo>
                  <a:pt x="758306" y="648582"/>
                </a:moveTo>
                <a:lnTo>
                  <a:pt x="771076" y="698739"/>
                </a:lnTo>
                <a:cubicBezTo>
                  <a:pt x="776929" y="725028"/>
                  <a:pt x="784637" y="751055"/>
                  <a:pt x="792417" y="777190"/>
                </a:cubicBezTo>
                <a:lnTo>
                  <a:pt x="801099" y="808733"/>
                </a:lnTo>
                <a:lnTo>
                  <a:pt x="803146" y="810659"/>
                </a:lnTo>
                <a:cubicBezTo>
                  <a:pt x="807781" y="814347"/>
                  <a:pt x="812786" y="817539"/>
                  <a:pt x="818087" y="820184"/>
                </a:cubicBezTo>
                <a:cubicBezTo>
                  <a:pt x="823645" y="823156"/>
                  <a:pt x="829364" y="825827"/>
                  <a:pt x="835217" y="828185"/>
                </a:cubicBezTo>
                <a:lnTo>
                  <a:pt x="846534" y="832508"/>
                </a:lnTo>
                <a:lnTo>
                  <a:pt x="885369" y="793132"/>
                </a:lnTo>
                <a:lnTo>
                  <a:pt x="948916" y="726876"/>
                </a:lnTo>
                <a:lnTo>
                  <a:pt x="944466" y="727410"/>
                </a:lnTo>
                <a:cubicBezTo>
                  <a:pt x="932276" y="728362"/>
                  <a:pt x="920018" y="728362"/>
                  <a:pt x="907827" y="727410"/>
                </a:cubicBezTo>
                <a:cubicBezTo>
                  <a:pt x="901737" y="726553"/>
                  <a:pt x="895647" y="726172"/>
                  <a:pt x="889651" y="725029"/>
                </a:cubicBezTo>
                <a:lnTo>
                  <a:pt x="871665" y="721314"/>
                </a:lnTo>
                <a:lnTo>
                  <a:pt x="854059" y="715980"/>
                </a:lnTo>
                <a:cubicBezTo>
                  <a:pt x="848254" y="713980"/>
                  <a:pt x="842639" y="711313"/>
                  <a:pt x="836929" y="709027"/>
                </a:cubicBezTo>
                <a:cubicBezTo>
                  <a:pt x="831296" y="706653"/>
                  <a:pt x="825862" y="703851"/>
                  <a:pt x="820656" y="700645"/>
                </a:cubicBezTo>
                <a:cubicBezTo>
                  <a:pt x="815213" y="697877"/>
                  <a:pt x="809998" y="694693"/>
                  <a:pt x="805049" y="691120"/>
                </a:cubicBezTo>
                <a:lnTo>
                  <a:pt x="790203" y="680452"/>
                </a:lnTo>
                <a:cubicBezTo>
                  <a:pt x="785540" y="676546"/>
                  <a:pt x="780687" y="672260"/>
                  <a:pt x="776690" y="668164"/>
                </a:cubicBezTo>
                <a:cubicBezTo>
                  <a:pt x="772065" y="664233"/>
                  <a:pt x="767801" y="659898"/>
                  <a:pt x="763938" y="655210"/>
                </a:cubicBezTo>
                <a:close/>
                <a:moveTo>
                  <a:pt x="195029" y="629747"/>
                </a:moveTo>
                <a:lnTo>
                  <a:pt x="218546" y="703597"/>
                </a:lnTo>
                <a:lnTo>
                  <a:pt x="247571" y="801609"/>
                </a:lnTo>
                <a:cubicBezTo>
                  <a:pt x="257087" y="834280"/>
                  <a:pt x="266604" y="867141"/>
                  <a:pt x="274693" y="900384"/>
                </a:cubicBezTo>
                <a:cubicBezTo>
                  <a:pt x="278404" y="917052"/>
                  <a:pt x="282592" y="933721"/>
                  <a:pt x="285447" y="950580"/>
                </a:cubicBezTo>
                <a:cubicBezTo>
                  <a:pt x="288302" y="967440"/>
                  <a:pt x="290300" y="984489"/>
                  <a:pt x="292489" y="1001444"/>
                </a:cubicBezTo>
                <a:cubicBezTo>
                  <a:pt x="294678" y="1018398"/>
                  <a:pt x="296962" y="1035353"/>
                  <a:pt x="298580" y="1052403"/>
                </a:cubicBezTo>
                <a:cubicBezTo>
                  <a:pt x="300198" y="1069452"/>
                  <a:pt x="301815" y="1086502"/>
                  <a:pt x="303052" y="1103552"/>
                </a:cubicBezTo>
                <a:cubicBezTo>
                  <a:pt x="304290" y="1120602"/>
                  <a:pt x="305336" y="1137747"/>
                  <a:pt x="305432" y="1154892"/>
                </a:cubicBezTo>
                <a:cubicBezTo>
                  <a:pt x="305527" y="1172037"/>
                  <a:pt x="305432" y="1189182"/>
                  <a:pt x="305432" y="1206422"/>
                </a:cubicBezTo>
                <a:cubicBezTo>
                  <a:pt x="305432" y="1223662"/>
                  <a:pt x="303909" y="1240712"/>
                  <a:pt x="301910" y="1257857"/>
                </a:cubicBezTo>
                <a:cubicBezTo>
                  <a:pt x="301340" y="1266525"/>
                  <a:pt x="300007" y="1275002"/>
                  <a:pt x="298675" y="1283574"/>
                </a:cubicBezTo>
                <a:cubicBezTo>
                  <a:pt x="297343" y="1292147"/>
                  <a:pt x="296201" y="1300719"/>
                  <a:pt x="294297" y="1309197"/>
                </a:cubicBezTo>
                <a:cubicBezTo>
                  <a:pt x="290919" y="1326246"/>
                  <a:pt x="286503" y="1343077"/>
                  <a:pt x="281069" y="1359584"/>
                </a:cubicBezTo>
                <a:lnTo>
                  <a:pt x="276382" y="1371688"/>
                </a:lnTo>
                <a:lnTo>
                  <a:pt x="303623" y="1347677"/>
                </a:lnTo>
                <a:cubicBezTo>
                  <a:pt x="322276" y="1330532"/>
                  <a:pt x="341689" y="1312911"/>
                  <a:pt x="362435" y="1295576"/>
                </a:cubicBezTo>
                <a:lnTo>
                  <a:pt x="424348" y="1241270"/>
                </a:lnTo>
                <a:lnTo>
                  <a:pt x="435712" y="1212709"/>
                </a:lnTo>
                <a:cubicBezTo>
                  <a:pt x="439234" y="1201565"/>
                  <a:pt x="443136" y="1190230"/>
                  <a:pt x="446180" y="1178704"/>
                </a:cubicBezTo>
                <a:cubicBezTo>
                  <a:pt x="452043" y="1155725"/>
                  <a:pt x="456487" y="1132409"/>
                  <a:pt x="459504" y="1108886"/>
                </a:cubicBezTo>
                <a:cubicBezTo>
                  <a:pt x="462644" y="1085455"/>
                  <a:pt x="465690" y="1062023"/>
                  <a:pt x="467593" y="1038496"/>
                </a:cubicBezTo>
                <a:cubicBezTo>
                  <a:pt x="468449" y="1026686"/>
                  <a:pt x="469306" y="1014875"/>
                  <a:pt x="469591" y="1003063"/>
                </a:cubicBezTo>
                <a:cubicBezTo>
                  <a:pt x="469877" y="991252"/>
                  <a:pt x="469591" y="979442"/>
                  <a:pt x="469591" y="967630"/>
                </a:cubicBezTo>
                <a:cubicBezTo>
                  <a:pt x="469591" y="955819"/>
                  <a:pt x="468259" y="944104"/>
                  <a:pt x="466927" y="932293"/>
                </a:cubicBezTo>
                <a:cubicBezTo>
                  <a:pt x="465595" y="920482"/>
                  <a:pt x="463882" y="908861"/>
                  <a:pt x="461407" y="897336"/>
                </a:cubicBezTo>
                <a:cubicBezTo>
                  <a:pt x="458933" y="885811"/>
                  <a:pt x="456173" y="874286"/>
                  <a:pt x="453318" y="862855"/>
                </a:cubicBezTo>
                <a:cubicBezTo>
                  <a:pt x="450463" y="851425"/>
                  <a:pt x="446657" y="840186"/>
                  <a:pt x="442184" y="829232"/>
                </a:cubicBezTo>
                <a:cubicBezTo>
                  <a:pt x="437711" y="818278"/>
                  <a:pt x="433238" y="807325"/>
                  <a:pt x="428289" y="796561"/>
                </a:cubicBezTo>
                <a:cubicBezTo>
                  <a:pt x="423341" y="785798"/>
                  <a:pt x="417821" y="775416"/>
                  <a:pt x="411445" y="765415"/>
                </a:cubicBezTo>
                <a:lnTo>
                  <a:pt x="401929" y="750270"/>
                </a:lnTo>
                <a:lnTo>
                  <a:pt x="391651" y="735792"/>
                </a:lnTo>
                <a:lnTo>
                  <a:pt x="377834" y="718387"/>
                </a:lnTo>
                <a:lnTo>
                  <a:pt x="350064" y="704264"/>
                </a:lnTo>
                <a:cubicBezTo>
                  <a:pt x="339967" y="698580"/>
                  <a:pt x="329585" y="693430"/>
                  <a:pt x="318945" y="688834"/>
                </a:cubicBezTo>
                <a:cubicBezTo>
                  <a:pt x="308477" y="684452"/>
                  <a:pt x="297818" y="680928"/>
                  <a:pt x="287826" y="676642"/>
                </a:cubicBezTo>
                <a:cubicBezTo>
                  <a:pt x="267746" y="668260"/>
                  <a:pt x="250426" y="656068"/>
                  <a:pt x="232725" y="647210"/>
                </a:cubicBezTo>
                <a:close/>
                <a:moveTo>
                  <a:pt x="1093416" y="602629"/>
                </a:moveTo>
                <a:lnTo>
                  <a:pt x="1084681" y="611526"/>
                </a:lnTo>
                <a:cubicBezTo>
                  <a:pt x="1065350" y="632350"/>
                  <a:pt x="1045960" y="654019"/>
                  <a:pt x="1026023" y="675974"/>
                </a:cubicBezTo>
                <a:lnTo>
                  <a:pt x="985969" y="720098"/>
                </a:lnTo>
                <a:lnTo>
                  <a:pt x="981962" y="729791"/>
                </a:lnTo>
                <a:cubicBezTo>
                  <a:pt x="979878" y="734325"/>
                  <a:pt x="978222" y="739045"/>
                  <a:pt x="977013" y="743888"/>
                </a:cubicBezTo>
                <a:cubicBezTo>
                  <a:pt x="975776" y="748651"/>
                  <a:pt x="973967" y="753413"/>
                  <a:pt x="972921" y="758271"/>
                </a:cubicBezTo>
                <a:lnTo>
                  <a:pt x="970256" y="773130"/>
                </a:lnTo>
                <a:cubicBezTo>
                  <a:pt x="969428" y="778079"/>
                  <a:pt x="968886" y="783072"/>
                  <a:pt x="968638" y="788084"/>
                </a:cubicBezTo>
                <a:cubicBezTo>
                  <a:pt x="968000" y="793138"/>
                  <a:pt x="967744" y="798232"/>
                  <a:pt x="967877" y="803324"/>
                </a:cubicBezTo>
                <a:cubicBezTo>
                  <a:pt x="967877" y="808372"/>
                  <a:pt x="967877" y="813421"/>
                  <a:pt x="967877" y="818564"/>
                </a:cubicBezTo>
                <a:lnTo>
                  <a:pt x="969019" y="833804"/>
                </a:lnTo>
                <a:cubicBezTo>
                  <a:pt x="969019" y="838948"/>
                  <a:pt x="970446" y="843996"/>
                  <a:pt x="971113" y="849044"/>
                </a:cubicBezTo>
                <a:cubicBezTo>
                  <a:pt x="971779" y="854092"/>
                  <a:pt x="973016" y="859141"/>
                  <a:pt x="974063" y="864189"/>
                </a:cubicBezTo>
                <a:cubicBezTo>
                  <a:pt x="975109" y="869237"/>
                  <a:pt x="976347" y="874190"/>
                  <a:pt x="977774" y="879143"/>
                </a:cubicBezTo>
                <a:cubicBezTo>
                  <a:pt x="979201" y="884096"/>
                  <a:pt x="980439" y="889144"/>
                  <a:pt x="982152" y="894002"/>
                </a:cubicBezTo>
                <a:lnTo>
                  <a:pt x="1003448" y="943849"/>
                </a:lnTo>
                <a:lnTo>
                  <a:pt x="1006705" y="944961"/>
                </a:lnTo>
                <a:cubicBezTo>
                  <a:pt x="1020028" y="950390"/>
                  <a:pt x="1033637" y="954486"/>
                  <a:pt x="1047055" y="959344"/>
                </a:cubicBezTo>
                <a:cubicBezTo>
                  <a:pt x="1074272" y="967916"/>
                  <a:pt x="1101204" y="976203"/>
                  <a:pt x="1128041" y="983918"/>
                </a:cubicBezTo>
                <a:lnTo>
                  <a:pt x="1205690" y="1008013"/>
                </a:lnTo>
                <a:lnTo>
                  <a:pt x="1186948" y="984585"/>
                </a:lnTo>
                <a:cubicBezTo>
                  <a:pt x="1180667" y="975379"/>
                  <a:pt x="1174881" y="965840"/>
                  <a:pt x="1169628" y="956010"/>
                </a:cubicBezTo>
                <a:cubicBezTo>
                  <a:pt x="1164298" y="946485"/>
                  <a:pt x="1159540" y="936960"/>
                  <a:pt x="1155068" y="926482"/>
                </a:cubicBezTo>
                <a:cubicBezTo>
                  <a:pt x="1150594" y="916005"/>
                  <a:pt x="1146502" y="906290"/>
                  <a:pt x="1142791" y="896098"/>
                </a:cubicBezTo>
                <a:cubicBezTo>
                  <a:pt x="1135063" y="875783"/>
                  <a:pt x="1128488" y="855049"/>
                  <a:pt x="1123092" y="833995"/>
                </a:cubicBezTo>
                <a:cubicBezTo>
                  <a:pt x="1117477" y="813040"/>
                  <a:pt x="1112814" y="791894"/>
                  <a:pt x="1108912" y="770653"/>
                </a:cubicBezTo>
                <a:cubicBezTo>
                  <a:pt x="1106819" y="760081"/>
                  <a:pt x="1105486" y="749317"/>
                  <a:pt x="1103869" y="738649"/>
                </a:cubicBezTo>
                <a:cubicBezTo>
                  <a:pt x="1102250" y="727981"/>
                  <a:pt x="1101108" y="717313"/>
                  <a:pt x="1099966" y="706550"/>
                </a:cubicBezTo>
                <a:cubicBezTo>
                  <a:pt x="1097587" y="685119"/>
                  <a:pt x="1095874" y="663688"/>
                  <a:pt x="1094637" y="642161"/>
                </a:cubicBezTo>
                <a:close/>
                <a:moveTo>
                  <a:pt x="676605" y="405770"/>
                </a:moveTo>
                <a:lnTo>
                  <a:pt x="671532" y="419371"/>
                </a:lnTo>
                <a:cubicBezTo>
                  <a:pt x="667849" y="428878"/>
                  <a:pt x="663557" y="438137"/>
                  <a:pt x="658685" y="447089"/>
                </a:cubicBezTo>
                <a:cubicBezTo>
                  <a:pt x="653641" y="456043"/>
                  <a:pt x="649168" y="465282"/>
                  <a:pt x="644505" y="474140"/>
                </a:cubicBezTo>
                <a:cubicBezTo>
                  <a:pt x="639842" y="482998"/>
                  <a:pt x="634037" y="491571"/>
                  <a:pt x="628708" y="500239"/>
                </a:cubicBezTo>
                <a:cubicBezTo>
                  <a:pt x="623407" y="508913"/>
                  <a:pt x="617526" y="517219"/>
                  <a:pt x="611102" y="525099"/>
                </a:cubicBezTo>
                <a:lnTo>
                  <a:pt x="601586" y="537196"/>
                </a:lnTo>
                <a:cubicBezTo>
                  <a:pt x="598255" y="541006"/>
                  <a:pt x="594734" y="544625"/>
                  <a:pt x="591308" y="548340"/>
                </a:cubicBezTo>
                <a:cubicBezTo>
                  <a:pt x="584265" y="555674"/>
                  <a:pt x="577699" y="563389"/>
                  <a:pt x="570466" y="570343"/>
                </a:cubicBezTo>
                <a:lnTo>
                  <a:pt x="548483" y="591202"/>
                </a:lnTo>
                <a:cubicBezTo>
                  <a:pt x="541061" y="597965"/>
                  <a:pt x="533257" y="604347"/>
                  <a:pt x="525644" y="610919"/>
                </a:cubicBezTo>
                <a:cubicBezTo>
                  <a:pt x="518031" y="617491"/>
                  <a:pt x="509941" y="623492"/>
                  <a:pt x="502138" y="629969"/>
                </a:cubicBezTo>
                <a:cubicBezTo>
                  <a:pt x="494334" y="636446"/>
                  <a:pt x="486150" y="642161"/>
                  <a:pt x="477966" y="647876"/>
                </a:cubicBezTo>
                <a:cubicBezTo>
                  <a:pt x="469782" y="653591"/>
                  <a:pt x="461597" y="659592"/>
                  <a:pt x="453128" y="664926"/>
                </a:cubicBezTo>
                <a:cubicBezTo>
                  <a:pt x="444658" y="670260"/>
                  <a:pt x="436379" y="675880"/>
                  <a:pt x="427718" y="681023"/>
                </a:cubicBezTo>
                <a:lnTo>
                  <a:pt x="392265" y="700594"/>
                </a:lnTo>
                <a:lnTo>
                  <a:pt x="424674" y="714837"/>
                </a:lnTo>
                <a:cubicBezTo>
                  <a:pt x="435570" y="721206"/>
                  <a:pt x="446818" y="726961"/>
                  <a:pt x="458362" y="732077"/>
                </a:cubicBezTo>
                <a:cubicBezTo>
                  <a:pt x="469782" y="737697"/>
                  <a:pt x="481487" y="743222"/>
                  <a:pt x="493383" y="748460"/>
                </a:cubicBezTo>
                <a:cubicBezTo>
                  <a:pt x="517269" y="759128"/>
                  <a:pt x="542012" y="768844"/>
                  <a:pt x="567231" y="778940"/>
                </a:cubicBezTo>
                <a:lnTo>
                  <a:pt x="608000" y="795227"/>
                </a:lnTo>
                <a:lnTo>
                  <a:pt x="611197" y="794371"/>
                </a:lnTo>
                <a:lnTo>
                  <a:pt x="618715" y="792466"/>
                </a:lnTo>
                <a:cubicBezTo>
                  <a:pt x="621189" y="791704"/>
                  <a:pt x="623473" y="790465"/>
                  <a:pt x="625757" y="789513"/>
                </a:cubicBezTo>
                <a:lnTo>
                  <a:pt x="639842" y="783417"/>
                </a:lnTo>
                <a:lnTo>
                  <a:pt x="652784" y="775321"/>
                </a:lnTo>
                <a:cubicBezTo>
                  <a:pt x="657162" y="772619"/>
                  <a:pt x="661216" y="769424"/>
                  <a:pt x="664871" y="765796"/>
                </a:cubicBezTo>
                <a:cubicBezTo>
                  <a:pt x="669124" y="762793"/>
                  <a:pt x="673055" y="759344"/>
                  <a:pt x="676576" y="755509"/>
                </a:cubicBezTo>
                <a:cubicBezTo>
                  <a:pt x="679906" y="751603"/>
                  <a:pt x="683618" y="747889"/>
                  <a:pt x="686663" y="743698"/>
                </a:cubicBezTo>
                <a:lnTo>
                  <a:pt x="695418" y="730744"/>
                </a:lnTo>
                <a:cubicBezTo>
                  <a:pt x="698179" y="726362"/>
                  <a:pt x="700367" y="721219"/>
                  <a:pt x="703032" y="716932"/>
                </a:cubicBezTo>
                <a:cubicBezTo>
                  <a:pt x="705553" y="712268"/>
                  <a:pt x="707809" y="707466"/>
                  <a:pt x="709788" y="702550"/>
                </a:cubicBezTo>
                <a:cubicBezTo>
                  <a:pt x="711987" y="697650"/>
                  <a:pt x="713890" y="692626"/>
                  <a:pt x="715499" y="687500"/>
                </a:cubicBezTo>
                <a:cubicBezTo>
                  <a:pt x="717354" y="682452"/>
                  <a:pt x="718905" y="677300"/>
                  <a:pt x="720162" y="672070"/>
                </a:cubicBezTo>
                <a:lnTo>
                  <a:pt x="729079" y="617467"/>
                </a:lnTo>
                <a:lnTo>
                  <a:pt x="712644" y="549959"/>
                </a:lnTo>
                <a:cubicBezTo>
                  <a:pt x="701605" y="499762"/>
                  <a:pt x="690947" y="451185"/>
                  <a:pt x="676672" y="406131"/>
                </a:cubicBezTo>
                <a:close/>
                <a:moveTo>
                  <a:pt x="697942" y="391192"/>
                </a:moveTo>
                <a:lnTo>
                  <a:pt x="700559" y="400893"/>
                </a:lnTo>
                <a:cubicBezTo>
                  <a:pt x="708362" y="449639"/>
                  <a:pt x="718878" y="497910"/>
                  <a:pt x="732058" y="545482"/>
                </a:cubicBezTo>
                <a:lnTo>
                  <a:pt x="749300" y="613205"/>
                </a:lnTo>
                <a:lnTo>
                  <a:pt x="752994" y="617968"/>
                </a:lnTo>
                <a:cubicBezTo>
                  <a:pt x="756305" y="622600"/>
                  <a:pt x="759865" y="627052"/>
                  <a:pt x="763652" y="631303"/>
                </a:cubicBezTo>
                <a:lnTo>
                  <a:pt x="775357" y="643685"/>
                </a:lnTo>
                <a:cubicBezTo>
                  <a:pt x="779211" y="647844"/>
                  <a:pt x="783380" y="651697"/>
                  <a:pt x="787824" y="655210"/>
                </a:cubicBezTo>
                <a:cubicBezTo>
                  <a:pt x="792107" y="658830"/>
                  <a:pt x="796294" y="662735"/>
                  <a:pt x="800766" y="666164"/>
                </a:cubicBezTo>
                <a:lnTo>
                  <a:pt x="814756" y="675689"/>
                </a:lnTo>
                <a:cubicBezTo>
                  <a:pt x="819400" y="678802"/>
                  <a:pt x="824273" y="681572"/>
                  <a:pt x="829316" y="683976"/>
                </a:cubicBezTo>
                <a:cubicBezTo>
                  <a:pt x="834179" y="686721"/>
                  <a:pt x="839242" y="689109"/>
                  <a:pt x="844448" y="691120"/>
                </a:cubicBezTo>
                <a:cubicBezTo>
                  <a:pt x="849682" y="693120"/>
                  <a:pt x="854726" y="695501"/>
                  <a:pt x="860055" y="697216"/>
                </a:cubicBezTo>
                <a:lnTo>
                  <a:pt x="876138" y="701883"/>
                </a:lnTo>
                <a:lnTo>
                  <a:pt x="892601" y="705121"/>
                </a:lnTo>
                <a:cubicBezTo>
                  <a:pt x="898121" y="706074"/>
                  <a:pt x="903735" y="706360"/>
                  <a:pt x="909255" y="707026"/>
                </a:cubicBezTo>
                <a:cubicBezTo>
                  <a:pt x="920437" y="707884"/>
                  <a:pt x="931666" y="707884"/>
                  <a:pt x="942848" y="707026"/>
                </a:cubicBezTo>
                <a:cubicBezTo>
                  <a:pt x="948368" y="707026"/>
                  <a:pt x="953983" y="706169"/>
                  <a:pt x="959407" y="705312"/>
                </a:cubicBezTo>
                <a:lnTo>
                  <a:pt x="971984" y="702825"/>
                </a:lnTo>
                <a:lnTo>
                  <a:pt x="1010892" y="662258"/>
                </a:lnTo>
                <a:lnTo>
                  <a:pt x="1078789" y="586757"/>
                </a:lnTo>
                <a:lnTo>
                  <a:pt x="1071417" y="586535"/>
                </a:lnTo>
                <a:cubicBezTo>
                  <a:pt x="1060901" y="586480"/>
                  <a:pt x="1050404" y="585652"/>
                  <a:pt x="1040012" y="584059"/>
                </a:cubicBezTo>
                <a:cubicBezTo>
                  <a:pt x="1029601" y="582712"/>
                  <a:pt x="1019304" y="580643"/>
                  <a:pt x="1009179" y="577867"/>
                </a:cubicBezTo>
                <a:cubicBezTo>
                  <a:pt x="999091" y="575200"/>
                  <a:pt x="988909" y="573010"/>
                  <a:pt x="978916" y="569962"/>
                </a:cubicBezTo>
                <a:lnTo>
                  <a:pt x="949415" y="559484"/>
                </a:lnTo>
                <a:cubicBezTo>
                  <a:pt x="939423" y="556436"/>
                  <a:pt x="930382" y="551578"/>
                  <a:pt x="920865" y="547768"/>
                </a:cubicBezTo>
                <a:cubicBezTo>
                  <a:pt x="911349" y="543958"/>
                  <a:pt x="901832" y="539482"/>
                  <a:pt x="892316" y="534624"/>
                </a:cubicBezTo>
                <a:cubicBezTo>
                  <a:pt x="882799" y="529766"/>
                  <a:pt x="873283" y="525670"/>
                  <a:pt x="864337" y="520908"/>
                </a:cubicBezTo>
                <a:cubicBezTo>
                  <a:pt x="855391" y="516145"/>
                  <a:pt x="845875" y="511383"/>
                  <a:pt x="837120" y="505573"/>
                </a:cubicBezTo>
                <a:cubicBezTo>
                  <a:pt x="828365" y="499762"/>
                  <a:pt x="820181" y="493571"/>
                  <a:pt x="811711" y="487570"/>
                </a:cubicBezTo>
                <a:cubicBezTo>
                  <a:pt x="803241" y="481570"/>
                  <a:pt x="795342" y="474807"/>
                  <a:pt x="787253" y="468520"/>
                </a:cubicBezTo>
                <a:cubicBezTo>
                  <a:pt x="779164" y="462234"/>
                  <a:pt x="771266" y="455471"/>
                  <a:pt x="763462" y="448613"/>
                </a:cubicBezTo>
                <a:cubicBezTo>
                  <a:pt x="755658" y="441755"/>
                  <a:pt x="747665" y="435373"/>
                  <a:pt x="740051" y="428325"/>
                </a:cubicBezTo>
                <a:lnTo>
                  <a:pt x="716736" y="408037"/>
                </a:lnTo>
                <a:close/>
                <a:moveTo>
                  <a:pt x="1322005" y="348395"/>
                </a:moveTo>
                <a:lnTo>
                  <a:pt x="1287157" y="385748"/>
                </a:lnTo>
                <a:cubicBezTo>
                  <a:pt x="1273263" y="401750"/>
                  <a:pt x="1260510" y="421085"/>
                  <a:pt x="1244047" y="437945"/>
                </a:cubicBezTo>
                <a:lnTo>
                  <a:pt x="1218257" y="463281"/>
                </a:lnTo>
                <a:cubicBezTo>
                  <a:pt x="1209597" y="471949"/>
                  <a:pt x="1201793" y="481760"/>
                  <a:pt x="1193609" y="491856"/>
                </a:cubicBezTo>
                <a:cubicBezTo>
                  <a:pt x="1178230" y="513164"/>
                  <a:pt x="1161310" y="533316"/>
                  <a:pt x="1142981" y="552149"/>
                </a:cubicBezTo>
                <a:lnTo>
                  <a:pt x="1112296" y="583400"/>
                </a:lnTo>
                <a:lnTo>
                  <a:pt x="1115098" y="641590"/>
                </a:lnTo>
                <a:cubicBezTo>
                  <a:pt x="1116716" y="662735"/>
                  <a:pt x="1118810" y="683690"/>
                  <a:pt x="1121474" y="704740"/>
                </a:cubicBezTo>
                <a:cubicBezTo>
                  <a:pt x="1124139" y="725791"/>
                  <a:pt x="1127565" y="746555"/>
                  <a:pt x="1130990" y="767320"/>
                </a:cubicBezTo>
                <a:cubicBezTo>
                  <a:pt x="1134416" y="788084"/>
                  <a:pt x="1138794" y="808753"/>
                  <a:pt x="1143933" y="829137"/>
                </a:cubicBezTo>
                <a:cubicBezTo>
                  <a:pt x="1148882" y="849513"/>
                  <a:pt x="1154915" y="869608"/>
                  <a:pt x="1162014" y="889335"/>
                </a:cubicBezTo>
                <a:cubicBezTo>
                  <a:pt x="1165450" y="899058"/>
                  <a:pt x="1169389" y="908596"/>
                  <a:pt x="1173815" y="917910"/>
                </a:cubicBezTo>
                <a:cubicBezTo>
                  <a:pt x="1178193" y="927435"/>
                  <a:pt x="1183331" y="936960"/>
                  <a:pt x="1187994" y="945628"/>
                </a:cubicBezTo>
                <a:cubicBezTo>
                  <a:pt x="1193134" y="954496"/>
                  <a:pt x="1198786" y="963052"/>
                  <a:pt x="1204934" y="971250"/>
                </a:cubicBezTo>
                <a:cubicBezTo>
                  <a:pt x="1207837" y="975425"/>
                  <a:pt x="1211015" y="979402"/>
                  <a:pt x="1214451" y="983156"/>
                </a:cubicBezTo>
                <a:cubicBezTo>
                  <a:pt x="1217943" y="987203"/>
                  <a:pt x="1221664" y="991051"/>
                  <a:pt x="1225585" y="994681"/>
                </a:cubicBezTo>
                <a:cubicBezTo>
                  <a:pt x="1232551" y="1001663"/>
                  <a:pt x="1240088" y="1008036"/>
                  <a:pt x="1248139" y="1013731"/>
                </a:cubicBezTo>
                <a:cubicBezTo>
                  <a:pt x="1252326" y="1016303"/>
                  <a:pt x="1256323" y="1019161"/>
                  <a:pt x="1260510" y="1021637"/>
                </a:cubicBezTo>
                <a:lnTo>
                  <a:pt x="1273548" y="1028209"/>
                </a:lnTo>
                <a:lnTo>
                  <a:pt x="1275976" y="1030943"/>
                </a:lnTo>
                <a:lnTo>
                  <a:pt x="1283065" y="1033258"/>
                </a:lnTo>
                <a:cubicBezTo>
                  <a:pt x="1308284" y="1040973"/>
                  <a:pt x="1332646" y="1047641"/>
                  <a:pt x="1356533" y="1054403"/>
                </a:cubicBezTo>
                <a:cubicBezTo>
                  <a:pt x="1380419" y="1061166"/>
                  <a:pt x="1403640" y="1068119"/>
                  <a:pt x="1425813" y="1075549"/>
                </a:cubicBezTo>
                <a:cubicBezTo>
                  <a:pt x="1447149" y="1082986"/>
                  <a:pt x="1468837" y="1089344"/>
                  <a:pt x="1490811" y="1094599"/>
                </a:cubicBezTo>
                <a:lnTo>
                  <a:pt x="1501839" y="1097142"/>
                </a:lnTo>
                <a:lnTo>
                  <a:pt x="1487670" y="1080882"/>
                </a:lnTo>
                <a:cubicBezTo>
                  <a:pt x="1476060" y="1066595"/>
                  <a:pt x="1465116" y="1052307"/>
                  <a:pt x="1454553" y="1037163"/>
                </a:cubicBezTo>
                <a:cubicBezTo>
                  <a:pt x="1433845" y="1007074"/>
                  <a:pt x="1414783" y="975882"/>
                  <a:pt x="1397454" y="943722"/>
                </a:cubicBezTo>
                <a:cubicBezTo>
                  <a:pt x="1388889" y="927625"/>
                  <a:pt x="1380609" y="911337"/>
                  <a:pt x="1372996" y="894669"/>
                </a:cubicBezTo>
                <a:cubicBezTo>
                  <a:pt x="1365383" y="878000"/>
                  <a:pt x="1357960" y="861426"/>
                  <a:pt x="1351489" y="844377"/>
                </a:cubicBezTo>
                <a:cubicBezTo>
                  <a:pt x="1345018" y="827327"/>
                  <a:pt x="1338832" y="810087"/>
                  <a:pt x="1332456" y="792942"/>
                </a:cubicBezTo>
                <a:lnTo>
                  <a:pt x="1323986" y="766843"/>
                </a:lnTo>
                <a:lnTo>
                  <a:pt x="1316563" y="740459"/>
                </a:lnTo>
                <a:cubicBezTo>
                  <a:pt x="1313994" y="731791"/>
                  <a:pt x="1312185" y="722742"/>
                  <a:pt x="1309997" y="713884"/>
                </a:cubicBezTo>
                <a:cubicBezTo>
                  <a:pt x="1307808" y="705026"/>
                  <a:pt x="1305810" y="696072"/>
                  <a:pt x="1304287" y="687119"/>
                </a:cubicBezTo>
                <a:cubicBezTo>
                  <a:pt x="1300671" y="669117"/>
                  <a:pt x="1298101" y="651019"/>
                  <a:pt x="1295722" y="632922"/>
                </a:cubicBezTo>
                <a:cubicBezTo>
                  <a:pt x="1294390" y="623397"/>
                  <a:pt x="1293914" y="614634"/>
                  <a:pt x="1293058" y="605585"/>
                </a:cubicBezTo>
                <a:cubicBezTo>
                  <a:pt x="1292201" y="596536"/>
                  <a:pt x="1291439" y="587392"/>
                  <a:pt x="1291250" y="578153"/>
                </a:cubicBezTo>
                <a:lnTo>
                  <a:pt x="1290393" y="550721"/>
                </a:lnTo>
                <a:lnTo>
                  <a:pt x="1291250" y="523289"/>
                </a:lnTo>
                <a:cubicBezTo>
                  <a:pt x="1291250" y="513764"/>
                  <a:pt x="1292296" y="505001"/>
                  <a:pt x="1293058" y="495857"/>
                </a:cubicBezTo>
                <a:cubicBezTo>
                  <a:pt x="1293819" y="486713"/>
                  <a:pt x="1294390" y="477664"/>
                  <a:pt x="1295722" y="468615"/>
                </a:cubicBezTo>
                <a:cubicBezTo>
                  <a:pt x="1298387" y="450518"/>
                  <a:pt x="1300671" y="432325"/>
                  <a:pt x="1305239" y="414513"/>
                </a:cubicBezTo>
                <a:cubicBezTo>
                  <a:pt x="1309806" y="396702"/>
                  <a:pt x="1313327" y="378985"/>
                  <a:pt x="1318181" y="361364"/>
                </a:cubicBezTo>
                <a:close/>
                <a:moveTo>
                  <a:pt x="620628" y="136663"/>
                </a:moveTo>
                <a:lnTo>
                  <a:pt x="594544" y="192867"/>
                </a:lnTo>
                <a:cubicBezTo>
                  <a:pt x="581506" y="218584"/>
                  <a:pt x="567898" y="244111"/>
                  <a:pt x="553337" y="269067"/>
                </a:cubicBezTo>
                <a:cubicBezTo>
                  <a:pt x="524445" y="319366"/>
                  <a:pt x="492174" y="367643"/>
                  <a:pt x="456745" y="413561"/>
                </a:cubicBezTo>
                <a:cubicBezTo>
                  <a:pt x="447865" y="425118"/>
                  <a:pt x="438691" y="436389"/>
                  <a:pt x="429242" y="447375"/>
                </a:cubicBezTo>
                <a:cubicBezTo>
                  <a:pt x="419725" y="458328"/>
                  <a:pt x="410209" y="469473"/>
                  <a:pt x="400026" y="479855"/>
                </a:cubicBezTo>
                <a:cubicBezTo>
                  <a:pt x="389843" y="490237"/>
                  <a:pt x="379470" y="500524"/>
                  <a:pt x="368431" y="510144"/>
                </a:cubicBezTo>
                <a:cubicBezTo>
                  <a:pt x="357392" y="519765"/>
                  <a:pt x="346353" y="529194"/>
                  <a:pt x="334552" y="537862"/>
                </a:cubicBezTo>
                <a:cubicBezTo>
                  <a:pt x="322752" y="546530"/>
                  <a:pt x="311047" y="555293"/>
                  <a:pt x="298960" y="563580"/>
                </a:cubicBezTo>
                <a:cubicBezTo>
                  <a:pt x="286874" y="571866"/>
                  <a:pt x="274408" y="579582"/>
                  <a:pt x="261560" y="586725"/>
                </a:cubicBezTo>
                <a:cubicBezTo>
                  <a:pt x="255279" y="590631"/>
                  <a:pt x="248618" y="593869"/>
                  <a:pt x="242052" y="597108"/>
                </a:cubicBezTo>
                <a:cubicBezTo>
                  <a:pt x="235504" y="600650"/>
                  <a:pt x="228767" y="603829"/>
                  <a:pt x="221877" y="606633"/>
                </a:cubicBezTo>
                <a:lnTo>
                  <a:pt x="204821" y="612349"/>
                </a:lnTo>
                <a:lnTo>
                  <a:pt x="240528" y="631874"/>
                </a:lnTo>
                <a:cubicBezTo>
                  <a:pt x="258610" y="639780"/>
                  <a:pt x="278595" y="646543"/>
                  <a:pt x="297628" y="657211"/>
                </a:cubicBezTo>
                <a:lnTo>
                  <a:pt x="326177" y="673308"/>
                </a:lnTo>
                <a:cubicBezTo>
                  <a:pt x="336417" y="678560"/>
                  <a:pt x="346933" y="683266"/>
                  <a:pt x="357677" y="687405"/>
                </a:cubicBezTo>
                <a:lnTo>
                  <a:pt x="378481" y="695295"/>
                </a:lnTo>
                <a:lnTo>
                  <a:pt x="420867" y="669022"/>
                </a:lnTo>
                <a:cubicBezTo>
                  <a:pt x="429051" y="663561"/>
                  <a:pt x="437140" y="657941"/>
                  <a:pt x="445134" y="652162"/>
                </a:cubicBezTo>
                <a:cubicBezTo>
                  <a:pt x="453128" y="646447"/>
                  <a:pt x="461026" y="640637"/>
                  <a:pt x="468830" y="634541"/>
                </a:cubicBezTo>
                <a:cubicBezTo>
                  <a:pt x="476633" y="628445"/>
                  <a:pt x="484437" y="622635"/>
                  <a:pt x="491955" y="616253"/>
                </a:cubicBezTo>
                <a:cubicBezTo>
                  <a:pt x="499473" y="609871"/>
                  <a:pt x="507182" y="603871"/>
                  <a:pt x="514319" y="597203"/>
                </a:cubicBezTo>
                <a:cubicBezTo>
                  <a:pt x="521457" y="590536"/>
                  <a:pt x="528974" y="584059"/>
                  <a:pt x="536017" y="577201"/>
                </a:cubicBezTo>
                <a:lnTo>
                  <a:pt x="556668" y="556341"/>
                </a:lnTo>
                <a:cubicBezTo>
                  <a:pt x="563519" y="549388"/>
                  <a:pt x="569610" y="541672"/>
                  <a:pt x="575701" y="534433"/>
                </a:cubicBezTo>
                <a:cubicBezTo>
                  <a:pt x="581791" y="527194"/>
                  <a:pt x="588263" y="519574"/>
                  <a:pt x="594734" y="511859"/>
                </a:cubicBezTo>
                <a:cubicBezTo>
                  <a:pt x="601205" y="504144"/>
                  <a:pt x="607010" y="496905"/>
                  <a:pt x="612530" y="488809"/>
                </a:cubicBezTo>
                <a:cubicBezTo>
                  <a:pt x="618049" y="480712"/>
                  <a:pt x="623855" y="472902"/>
                  <a:pt x="629184" y="464806"/>
                </a:cubicBezTo>
                <a:cubicBezTo>
                  <a:pt x="634513" y="456709"/>
                  <a:pt x="638700" y="447756"/>
                  <a:pt x="642697" y="439088"/>
                </a:cubicBezTo>
                <a:cubicBezTo>
                  <a:pt x="647027" y="430432"/>
                  <a:pt x="650501" y="421372"/>
                  <a:pt x="653070" y="412037"/>
                </a:cubicBezTo>
                <a:cubicBezTo>
                  <a:pt x="656486" y="403064"/>
                  <a:pt x="659161" y="393825"/>
                  <a:pt x="661064" y="384415"/>
                </a:cubicBezTo>
                <a:cubicBezTo>
                  <a:pt x="663063" y="374890"/>
                  <a:pt x="665061" y="365365"/>
                  <a:pt x="667440" y="356506"/>
                </a:cubicBezTo>
                <a:lnTo>
                  <a:pt x="667440" y="356221"/>
                </a:lnTo>
                <a:lnTo>
                  <a:pt x="664110" y="338218"/>
                </a:lnTo>
                <a:cubicBezTo>
                  <a:pt x="662511" y="327444"/>
                  <a:pt x="660351" y="316762"/>
                  <a:pt x="657639" y="306214"/>
                </a:cubicBezTo>
                <a:lnTo>
                  <a:pt x="648693" y="275925"/>
                </a:lnTo>
                <a:cubicBezTo>
                  <a:pt x="643078" y="256113"/>
                  <a:pt x="642222" y="236110"/>
                  <a:pt x="638606" y="217727"/>
                </a:cubicBezTo>
                <a:cubicBezTo>
                  <a:pt x="634989" y="199344"/>
                  <a:pt x="629089" y="182484"/>
                  <a:pt x="625853" y="166101"/>
                </a:cubicBezTo>
                <a:close/>
                <a:moveTo>
                  <a:pt x="639021" y="126087"/>
                </a:moveTo>
                <a:lnTo>
                  <a:pt x="647076" y="161720"/>
                </a:lnTo>
                <a:cubicBezTo>
                  <a:pt x="650977" y="178008"/>
                  <a:pt x="651834" y="195915"/>
                  <a:pt x="656116" y="214107"/>
                </a:cubicBezTo>
                <a:cubicBezTo>
                  <a:pt x="660398" y="232300"/>
                  <a:pt x="667536" y="250969"/>
                  <a:pt x="670581" y="271257"/>
                </a:cubicBezTo>
                <a:cubicBezTo>
                  <a:pt x="672104" y="281449"/>
                  <a:pt x="673531" y="291831"/>
                  <a:pt x="675054" y="302499"/>
                </a:cubicBezTo>
                <a:cubicBezTo>
                  <a:pt x="676577" y="313167"/>
                  <a:pt x="679622" y="323550"/>
                  <a:pt x="682572" y="334218"/>
                </a:cubicBezTo>
                <a:lnTo>
                  <a:pt x="687270" y="351631"/>
                </a:lnTo>
                <a:lnTo>
                  <a:pt x="728060" y="394416"/>
                </a:lnTo>
                <a:cubicBezTo>
                  <a:pt x="735388" y="401464"/>
                  <a:pt x="742906" y="408227"/>
                  <a:pt x="750900" y="414514"/>
                </a:cubicBezTo>
                <a:cubicBezTo>
                  <a:pt x="758894" y="420800"/>
                  <a:pt x="766603" y="427182"/>
                  <a:pt x="774787" y="433564"/>
                </a:cubicBezTo>
                <a:cubicBezTo>
                  <a:pt x="782971" y="439945"/>
                  <a:pt x="791250" y="445470"/>
                  <a:pt x="799720" y="450994"/>
                </a:cubicBezTo>
                <a:cubicBezTo>
                  <a:pt x="808190" y="456519"/>
                  <a:pt x="816374" y="461948"/>
                  <a:pt x="825890" y="467092"/>
                </a:cubicBezTo>
                <a:cubicBezTo>
                  <a:pt x="835407" y="472235"/>
                  <a:pt x="842735" y="478045"/>
                  <a:pt x="851395" y="483189"/>
                </a:cubicBezTo>
                <a:cubicBezTo>
                  <a:pt x="860055" y="488332"/>
                  <a:pt x="868429" y="493857"/>
                  <a:pt x="876709" y="499667"/>
                </a:cubicBezTo>
                <a:cubicBezTo>
                  <a:pt x="884883" y="505297"/>
                  <a:pt x="893325" y="510510"/>
                  <a:pt x="902023" y="515288"/>
                </a:cubicBezTo>
                <a:cubicBezTo>
                  <a:pt x="910721" y="520300"/>
                  <a:pt x="919676" y="524847"/>
                  <a:pt x="928859" y="528909"/>
                </a:cubicBezTo>
                <a:cubicBezTo>
                  <a:pt x="938376" y="533005"/>
                  <a:pt x="946846" y="538434"/>
                  <a:pt x="956267" y="541291"/>
                </a:cubicBezTo>
                <a:lnTo>
                  <a:pt x="984817" y="551578"/>
                </a:lnTo>
                <a:cubicBezTo>
                  <a:pt x="994333" y="554531"/>
                  <a:pt x="1003850" y="556722"/>
                  <a:pt x="1013366" y="559389"/>
                </a:cubicBezTo>
                <a:cubicBezTo>
                  <a:pt x="1022968" y="561996"/>
                  <a:pt x="1032780" y="563811"/>
                  <a:pt x="1042677" y="564818"/>
                </a:cubicBezTo>
                <a:cubicBezTo>
                  <a:pt x="1052451" y="566602"/>
                  <a:pt x="1062348" y="567590"/>
                  <a:pt x="1072274" y="567771"/>
                </a:cubicBezTo>
                <a:lnTo>
                  <a:pt x="1095527" y="568144"/>
                </a:lnTo>
                <a:lnTo>
                  <a:pt x="1124900" y="535481"/>
                </a:lnTo>
                <a:cubicBezTo>
                  <a:pt x="1142115" y="515709"/>
                  <a:pt x="1160444" y="496946"/>
                  <a:pt x="1179810" y="479283"/>
                </a:cubicBezTo>
                <a:cubicBezTo>
                  <a:pt x="1188565" y="469758"/>
                  <a:pt x="1197416" y="461281"/>
                  <a:pt x="1205219" y="451756"/>
                </a:cubicBezTo>
                <a:lnTo>
                  <a:pt x="1227584" y="423181"/>
                </a:lnTo>
                <a:cubicBezTo>
                  <a:pt x="1242334" y="404798"/>
                  <a:pt x="1259559" y="389939"/>
                  <a:pt x="1273929" y="374032"/>
                </a:cubicBezTo>
                <a:cubicBezTo>
                  <a:pt x="1288299" y="358125"/>
                  <a:pt x="1299909" y="341266"/>
                  <a:pt x="1312756" y="327074"/>
                </a:cubicBezTo>
                <a:lnTo>
                  <a:pt x="1320681" y="318315"/>
                </a:lnTo>
                <a:lnTo>
                  <a:pt x="1245665" y="317263"/>
                </a:lnTo>
                <a:cubicBezTo>
                  <a:pt x="1229868" y="316787"/>
                  <a:pt x="1214165" y="315549"/>
                  <a:pt x="1198082" y="314215"/>
                </a:cubicBezTo>
                <a:cubicBezTo>
                  <a:pt x="1181999" y="312882"/>
                  <a:pt x="1166773" y="310881"/>
                  <a:pt x="1151071" y="308976"/>
                </a:cubicBezTo>
                <a:cubicBezTo>
                  <a:pt x="1135369" y="307071"/>
                  <a:pt x="1120903" y="304690"/>
                  <a:pt x="1104820" y="302214"/>
                </a:cubicBezTo>
                <a:cubicBezTo>
                  <a:pt x="1088737" y="299737"/>
                  <a:pt x="1073796" y="296499"/>
                  <a:pt x="1058284" y="293355"/>
                </a:cubicBezTo>
                <a:cubicBezTo>
                  <a:pt x="1042772" y="290212"/>
                  <a:pt x="1027356" y="287069"/>
                  <a:pt x="1012034" y="283164"/>
                </a:cubicBezTo>
                <a:cubicBezTo>
                  <a:pt x="996713" y="279258"/>
                  <a:pt x="981296" y="276210"/>
                  <a:pt x="966069" y="271829"/>
                </a:cubicBezTo>
                <a:lnTo>
                  <a:pt x="921056" y="259065"/>
                </a:lnTo>
                <a:cubicBezTo>
                  <a:pt x="905925" y="254493"/>
                  <a:pt x="890984" y="249540"/>
                  <a:pt x="876043" y="244302"/>
                </a:cubicBezTo>
                <a:cubicBezTo>
                  <a:pt x="868620" y="241730"/>
                  <a:pt x="861007" y="239444"/>
                  <a:pt x="853679" y="236586"/>
                </a:cubicBezTo>
                <a:lnTo>
                  <a:pt x="831600" y="227919"/>
                </a:lnTo>
                <a:cubicBezTo>
                  <a:pt x="817040" y="221823"/>
                  <a:pt x="802099" y="216679"/>
                  <a:pt x="787825" y="209821"/>
                </a:cubicBezTo>
                <a:lnTo>
                  <a:pt x="745096" y="189533"/>
                </a:lnTo>
                <a:cubicBezTo>
                  <a:pt x="730725" y="182961"/>
                  <a:pt x="717402" y="174293"/>
                  <a:pt x="703508" y="166768"/>
                </a:cubicBezTo>
                <a:lnTo>
                  <a:pt x="682477" y="155433"/>
                </a:lnTo>
                <a:cubicBezTo>
                  <a:pt x="675530" y="151623"/>
                  <a:pt x="669344" y="146670"/>
                  <a:pt x="662682" y="142384"/>
                </a:cubicBezTo>
                <a:close/>
                <a:moveTo>
                  <a:pt x="604346" y="81"/>
                </a:moveTo>
                <a:cubicBezTo>
                  <a:pt x="607211" y="-411"/>
                  <a:pt x="609980" y="1365"/>
                  <a:pt x="610722" y="4176"/>
                </a:cubicBezTo>
                <a:cubicBezTo>
                  <a:pt x="610722" y="4176"/>
                  <a:pt x="617289" y="30751"/>
                  <a:pt x="628043" y="77519"/>
                </a:cubicBezTo>
                <a:lnTo>
                  <a:pt x="636129" y="113292"/>
                </a:lnTo>
                <a:lnTo>
                  <a:pt x="667917" y="134193"/>
                </a:lnTo>
                <a:cubicBezTo>
                  <a:pt x="674578" y="138384"/>
                  <a:pt x="680764" y="143146"/>
                  <a:pt x="687711" y="146766"/>
                </a:cubicBezTo>
                <a:lnTo>
                  <a:pt x="708267" y="158005"/>
                </a:lnTo>
                <a:cubicBezTo>
                  <a:pt x="722066" y="165149"/>
                  <a:pt x="735293" y="173531"/>
                  <a:pt x="749663" y="179722"/>
                </a:cubicBezTo>
                <a:lnTo>
                  <a:pt x="792297" y="198772"/>
                </a:lnTo>
                <a:cubicBezTo>
                  <a:pt x="806382" y="205344"/>
                  <a:pt x="820847" y="210107"/>
                  <a:pt x="835788" y="215917"/>
                </a:cubicBezTo>
                <a:lnTo>
                  <a:pt x="857676" y="224204"/>
                </a:lnTo>
                <a:cubicBezTo>
                  <a:pt x="865004" y="226776"/>
                  <a:pt x="872522" y="228966"/>
                  <a:pt x="879945" y="231348"/>
                </a:cubicBezTo>
                <a:cubicBezTo>
                  <a:pt x="894886" y="236015"/>
                  <a:pt x="909636" y="240873"/>
                  <a:pt x="924672" y="245254"/>
                </a:cubicBezTo>
                <a:lnTo>
                  <a:pt x="969971" y="257160"/>
                </a:lnTo>
                <a:cubicBezTo>
                  <a:pt x="985007" y="261256"/>
                  <a:pt x="1000424" y="264018"/>
                  <a:pt x="1015650" y="267257"/>
                </a:cubicBezTo>
                <a:cubicBezTo>
                  <a:pt x="1030877" y="270495"/>
                  <a:pt x="1046293" y="273353"/>
                  <a:pt x="1061711" y="275734"/>
                </a:cubicBezTo>
                <a:cubicBezTo>
                  <a:pt x="1077128" y="278115"/>
                  <a:pt x="1092449" y="281068"/>
                  <a:pt x="1107961" y="282878"/>
                </a:cubicBezTo>
                <a:cubicBezTo>
                  <a:pt x="1123473" y="284688"/>
                  <a:pt x="1138794" y="287259"/>
                  <a:pt x="1154306" y="288879"/>
                </a:cubicBezTo>
                <a:cubicBezTo>
                  <a:pt x="1169818" y="290498"/>
                  <a:pt x="1185330" y="292593"/>
                  <a:pt x="1200842" y="294117"/>
                </a:cubicBezTo>
                <a:cubicBezTo>
                  <a:pt x="1216354" y="295641"/>
                  <a:pt x="1231866" y="297546"/>
                  <a:pt x="1247378" y="298785"/>
                </a:cubicBezTo>
                <a:cubicBezTo>
                  <a:pt x="1262890" y="300023"/>
                  <a:pt x="1278497" y="301356"/>
                  <a:pt x="1294104" y="302309"/>
                </a:cubicBezTo>
                <a:lnTo>
                  <a:pt x="1334052" y="303536"/>
                </a:lnTo>
                <a:lnTo>
                  <a:pt x="1379372" y="253445"/>
                </a:lnTo>
                <a:lnTo>
                  <a:pt x="1437518" y="189628"/>
                </a:lnTo>
                <a:cubicBezTo>
                  <a:pt x="1439698" y="187523"/>
                  <a:pt x="1443143" y="187523"/>
                  <a:pt x="1445322" y="189628"/>
                </a:cubicBezTo>
                <a:cubicBezTo>
                  <a:pt x="1447215" y="191664"/>
                  <a:pt x="1447339" y="194784"/>
                  <a:pt x="1445607" y="196962"/>
                </a:cubicBezTo>
                <a:cubicBezTo>
                  <a:pt x="1445607" y="196962"/>
                  <a:pt x="1440754" y="203153"/>
                  <a:pt x="1431808" y="214869"/>
                </a:cubicBezTo>
                <a:cubicBezTo>
                  <a:pt x="1422862" y="226585"/>
                  <a:pt x="1409444" y="243444"/>
                  <a:pt x="1392124" y="264971"/>
                </a:cubicBezTo>
                <a:lnTo>
                  <a:pt x="1346313" y="320049"/>
                </a:lnTo>
                <a:lnTo>
                  <a:pt x="1333122" y="364888"/>
                </a:lnTo>
                <a:cubicBezTo>
                  <a:pt x="1329125" y="382319"/>
                  <a:pt x="1324938" y="399559"/>
                  <a:pt x="1322368" y="417276"/>
                </a:cubicBezTo>
                <a:cubicBezTo>
                  <a:pt x="1319799" y="434992"/>
                  <a:pt x="1317420" y="452518"/>
                  <a:pt x="1315231" y="470235"/>
                </a:cubicBezTo>
                <a:cubicBezTo>
                  <a:pt x="1314089" y="478998"/>
                  <a:pt x="1313994" y="487951"/>
                  <a:pt x="1313327" y="496809"/>
                </a:cubicBezTo>
                <a:cubicBezTo>
                  <a:pt x="1312662" y="505668"/>
                  <a:pt x="1312091" y="514526"/>
                  <a:pt x="1312281" y="523479"/>
                </a:cubicBezTo>
                <a:cubicBezTo>
                  <a:pt x="1312281" y="541291"/>
                  <a:pt x="1312281" y="559008"/>
                  <a:pt x="1312947" y="576819"/>
                </a:cubicBezTo>
                <a:cubicBezTo>
                  <a:pt x="1312947" y="585678"/>
                  <a:pt x="1313708" y="594536"/>
                  <a:pt x="1314565" y="603394"/>
                </a:cubicBezTo>
                <a:cubicBezTo>
                  <a:pt x="1315421" y="612252"/>
                  <a:pt x="1315802" y="621111"/>
                  <a:pt x="1317039" y="629969"/>
                </a:cubicBezTo>
                <a:cubicBezTo>
                  <a:pt x="1319228" y="647590"/>
                  <a:pt x="1321702" y="665211"/>
                  <a:pt x="1325128" y="682642"/>
                </a:cubicBezTo>
                <a:cubicBezTo>
                  <a:pt x="1326651" y="691500"/>
                  <a:pt x="1328554" y="700168"/>
                  <a:pt x="1330553" y="708836"/>
                </a:cubicBezTo>
                <a:cubicBezTo>
                  <a:pt x="1332551" y="717504"/>
                  <a:pt x="1334264" y="726267"/>
                  <a:pt x="1336834" y="734839"/>
                </a:cubicBezTo>
                <a:lnTo>
                  <a:pt x="1343876" y="760557"/>
                </a:lnTo>
                <a:lnTo>
                  <a:pt x="1351965" y="786084"/>
                </a:lnTo>
                <a:cubicBezTo>
                  <a:pt x="1357675" y="802974"/>
                  <a:pt x="1364022" y="819612"/>
                  <a:pt x="1370998" y="835995"/>
                </a:cubicBezTo>
                <a:cubicBezTo>
                  <a:pt x="1377755" y="852568"/>
                  <a:pt x="1385273" y="868665"/>
                  <a:pt x="1393076" y="884667"/>
                </a:cubicBezTo>
                <a:cubicBezTo>
                  <a:pt x="1400880" y="900669"/>
                  <a:pt x="1409349" y="916481"/>
                  <a:pt x="1418009" y="932292"/>
                </a:cubicBezTo>
                <a:cubicBezTo>
                  <a:pt x="1435329" y="963383"/>
                  <a:pt x="1454392" y="993466"/>
                  <a:pt x="1475108" y="1022399"/>
                </a:cubicBezTo>
                <a:cubicBezTo>
                  <a:pt x="1485197" y="1037067"/>
                  <a:pt x="1495731" y="1051419"/>
                  <a:pt x="1506703" y="1065452"/>
                </a:cubicBezTo>
                <a:cubicBezTo>
                  <a:pt x="1517648" y="1079263"/>
                  <a:pt x="1529163" y="1093265"/>
                  <a:pt x="1540868" y="1105743"/>
                </a:cubicBezTo>
                <a:lnTo>
                  <a:pt x="1540855" y="1106140"/>
                </a:lnTo>
                <a:lnTo>
                  <a:pt x="1551526" y="1108601"/>
                </a:lnTo>
                <a:cubicBezTo>
                  <a:pt x="1570464" y="1114506"/>
                  <a:pt x="1588355" y="1119935"/>
                  <a:pt x="1605390" y="1124603"/>
                </a:cubicBezTo>
                <a:lnTo>
                  <a:pt x="1693608" y="1148225"/>
                </a:lnTo>
                <a:lnTo>
                  <a:pt x="1770597" y="1168513"/>
                </a:lnTo>
                <a:cubicBezTo>
                  <a:pt x="1772881" y="1169118"/>
                  <a:pt x="1774251" y="1171464"/>
                  <a:pt x="1773642" y="1173752"/>
                </a:cubicBezTo>
                <a:cubicBezTo>
                  <a:pt x="1773033" y="1175948"/>
                  <a:pt x="1770825" y="1177286"/>
                  <a:pt x="1768598" y="1176800"/>
                </a:cubicBezTo>
                <a:lnTo>
                  <a:pt x="1690753" y="1159464"/>
                </a:lnTo>
                <a:lnTo>
                  <a:pt x="1601393" y="1139938"/>
                </a:lnTo>
                <a:cubicBezTo>
                  <a:pt x="1584073" y="1136223"/>
                  <a:pt x="1565421" y="1133461"/>
                  <a:pt x="1546292" y="1128222"/>
                </a:cubicBezTo>
                <a:lnTo>
                  <a:pt x="1536121" y="1125072"/>
                </a:lnTo>
                <a:lnTo>
                  <a:pt x="1535063" y="1125650"/>
                </a:lnTo>
                <a:lnTo>
                  <a:pt x="1494523" y="1136508"/>
                </a:lnTo>
                <a:cubicBezTo>
                  <a:pt x="1481028" y="1139346"/>
                  <a:pt x="1467762" y="1143199"/>
                  <a:pt x="1454839" y="1148034"/>
                </a:cubicBezTo>
                <a:lnTo>
                  <a:pt x="1415916" y="1161654"/>
                </a:lnTo>
                <a:cubicBezTo>
                  <a:pt x="1402974" y="1166417"/>
                  <a:pt x="1390983" y="1173370"/>
                  <a:pt x="1378421" y="1179085"/>
                </a:cubicBezTo>
                <a:cubicBezTo>
                  <a:pt x="1365830" y="1184623"/>
                  <a:pt x="1353630" y="1190987"/>
                  <a:pt x="1341877" y="1198135"/>
                </a:cubicBezTo>
                <a:lnTo>
                  <a:pt x="1306476" y="1219566"/>
                </a:lnTo>
                <a:lnTo>
                  <a:pt x="1273168" y="1244331"/>
                </a:lnTo>
                <a:cubicBezTo>
                  <a:pt x="1262005" y="1252470"/>
                  <a:pt x="1251270" y="1261181"/>
                  <a:pt x="1241002" y="1270430"/>
                </a:cubicBezTo>
                <a:cubicBezTo>
                  <a:pt x="1230343" y="1279260"/>
                  <a:pt x="1220294" y="1288804"/>
                  <a:pt x="1210930" y="1299005"/>
                </a:cubicBezTo>
                <a:cubicBezTo>
                  <a:pt x="1201413" y="1309197"/>
                  <a:pt x="1191897" y="1318626"/>
                  <a:pt x="1182380" y="1329009"/>
                </a:cubicBezTo>
                <a:lnTo>
                  <a:pt x="1154402" y="1359584"/>
                </a:lnTo>
                <a:cubicBezTo>
                  <a:pt x="1145646" y="1370347"/>
                  <a:pt x="1136606" y="1380920"/>
                  <a:pt x="1128136" y="1391778"/>
                </a:cubicBezTo>
                <a:cubicBezTo>
                  <a:pt x="1119666" y="1402637"/>
                  <a:pt x="1112148" y="1414448"/>
                  <a:pt x="1104440" y="1425973"/>
                </a:cubicBezTo>
                <a:cubicBezTo>
                  <a:pt x="1096732" y="1437498"/>
                  <a:pt x="1089594" y="1449309"/>
                  <a:pt x="1082837" y="1461501"/>
                </a:cubicBezTo>
                <a:cubicBezTo>
                  <a:pt x="1076080" y="1473693"/>
                  <a:pt x="1069609" y="1485695"/>
                  <a:pt x="1063804" y="1498173"/>
                </a:cubicBezTo>
                <a:cubicBezTo>
                  <a:pt x="1057999" y="1510650"/>
                  <a:pt x="1052004" y="1523319"/>
                  <a:pt x="1047150" y="1535511"/>
                </a:cubicBezTo>
                <a:lnTo>
                  <a:pt x="1046685" y="1535719"/>
                </a:lnTo>
                <a:lnTo>
                  <a:pt x="1063638" y="1573015"/>
                </a:lnTo>
                <a:cubicBezTo>
                  <a:pt x="1069776" y="1586088"/>
                  <a:pt x="1075605" y="1597947"/>
                  <a:pt x="1081125" y="1608282"/>
                </a:cubicBezTo>
                <a:cubicBezTo>
                  <a:pt x="1092164" y="1628951"/>
                  <a:pt x="1101109" y="1645905"/>
                  <a:pt x="1107295" y="1657145"/>
                </a:cubicBezTo>
                <a:lnTo>
                  <a:pt x="1116812" y="1674195"/>
                </a:lnTo>
                <a:cubicBezTo>
                  <a:pt x="1117954" y="1676252"/>
                  <a:pt x="1117230" y="1678843"/>
                  <a:pt x="1115194" y="1680005"/>
                </a:cubicBezTo>
                <a:cubicBezTo>
                  <a:pt x="1113195" y="1681157"/>
                  <a:pt x="1110645" y="1680472"/>
                  <a:pt x="1109484" y="1678481"/>
                </a:cubicBezTo>
                <a:lnTo>
                  <a:pt x="1099111" y="1661717"/>
                </a:lnTo>
                <a:cubicBezTo>
                  <a:pt x="1092545" y="1650573"/>
                  <a:pt x="1082076" y="1634761"/>
                  <a:pt x="1070561" y="1613616"/>
                </a:cubicBezTo>
                <a:cubicBezTo>
                  <a:pt x="1064756" y="1603138"/>
                  <a:pt x="1057904" y="1591613"/>
                  <a:pt x="1051528" y="1578754"/>
                </a:cubicBezTo>
                <a:lnTo>
                  <a:pt x="1032415" y="1542088"/>
                </a:lnTo>
                <a:lnTo>
                  <a:pt x="1032276" y="1542150"/>
                </a:lnTo>
                <a:cubicBezTo>
                  <a:pt x="1032219" y="1542131"/>
                  <a:pt x="1032171" y="1542102"/>
                  <a:pt x="1032114" y="1542083"/>
                </a:cubicBezTo>
                <a:cubicBezTo>
                  <a:pt x="1031162" y="1541740"/>
                  <a:pt x="1030258" y="1541264"/>
                  <a:pt x="1029450" y="1540654"/>
                </a:cubicBezTo>
                <a:lnTo>
                  <a:pt x="1028879" y="1540654"/>
                </a:lnTo>
                <a:cubicBezTo>
                  <a:pt x="1015460" y="1530653"/>
                  <a:pt x="1002613" y="1520080"/>
                  <a:pt x="988529" y="1511031"/>
                </a:cubicBezTo>
                <a:cubicBezTo>
                  <a:pt x="974444" y="1501983"/>
                  <a:pt x="959979" y="1493410"/>
                  <a:pt x="945989" y="1484647"/>
                </a:cubicBezTo>
                <a:cubicBezTo>
                  <a:pt x="932000" y="1475884"/>
                  <a:pt x="916678" y="1468645"/>
                  <a:pt x="901262" y="1462073"/>
                </a:cubicBezTo>
                <a:cubicBezTo>
                  <a:pt x="885845" y="1455501"/>
                  <a:pt x="870428" y="1448928"/>
                  <a:pt x="854916" y="1443023"/>
                </a:cubicBezTo>
                <a:cubicBezTo>
                  <a:pt x="839404" y="1437117"/>
                  <a:pt x="823226" y="1431783"/>
                  <a:pt x="807333" y="1427307"/>
                </a:cubicBezTo>
                <a:cubicBezTo>
                  <a:pt x="791441" y="1422830"/>
                  <a:pt x="774882" y="1418448"/>
                  <a:pt x="758514" y="1414257"/>
                </a:cubicBezTo>
                <a:cubicBezTo>
                  <a:pt x="742145" y="1410066"/>
                  <a:pt x="725587" y="1407018"/>
                  <a:pt x="708933" y="1404732"/>
                </a:cubicBezTo>
                <a:cubicBezTo>
                  <a:pt x="692279" y="1402446"/>
                  <a:pt x="675530" y="1399589"/>
                  <a:pt x="658780" y="1397589"/>
                </a:cubicBezTo>
                <a:cubicBezTo>
                  <a:pt x="642031" y="1395588"/>
                  <a:pt x="625092" y="1394255"/>
                  <a:pt x="608248" y="1393207"/>
                </a:cubicBezTo>
                <a:lnTo>
                  <a:pt x="582077" y="1392077"/>
                </a:lnTo>
                <a:lnTo>
                  <a:pt x="582077" y="1916796"/>
                </a:lnTo>
                <a:lnTo>
                  <a:pt x="571323" y="1916796"/>
                </a:lnTo>
                <a:lnTo>
                  <a:pt x="571323" y="1391612"/>
                </a:lnTo>
                <a:lnTo>
                  <a:pt x="557524" y="1391016"/>
                </a:lnTo>
                <a:cubicBezTo>
                  <a:pt x="540585" y="1390731"/>
                  <a:pt x="523646" y="1391016"/>
                  <a:pt x="506706" y="1391016"/>
                </a:cubicBezTo>
                <a:cubicBezTo>
                  <a:pt x="489767" y="1391016"/>
                  <a:pt x="472922" y="1391874"/>
                  <a:pt x="455983" y="1392540"/>
                </a:cubicBezTo>
                <a:cubicBezTo>
                  <a:pt x="422104" y="1393874"/>
                  <a:pt x="388321" y="1396350"/>
                  <a:pt x="354632" y="1399970"/>
                </a:cubicBezTo>
                <a:cubicBezTo>
                  <a:pt x="321039" y="1403685"/>
                  <a:pt x="287160" y="1408257"/>
                  <a:pt x="254423" y="1414734"/>
                </a:cubicBezTo>
                <a:lnTo>
                  <a:pt x="252611" y="1413534"/>
                </a:lnTo>
                <a:lnTo>
                  <a:pt x="207316" y="1452167"/>
                </a:lnTo>
                <a:cubicBezTo>
                  <a:pt x="190091" y="1465025"/>
                  <a:pt x="173532" y="1477122"/>
                  <a:pt x="158115" y="1488457"/>
                </a:cubicBezTo>
                <a:cubicBezTo>
                  <a:pt x="127853" y="1511984"/>
                  <a:pt x="99874" y="1530367"/>
                  <a:pt x="77510" y="1546464"/>
                </a:cubicBezTo>
                <a:lnTo>
                  <a:pt x="6707" y="1596089"/>
                </a:lnTo>
                <a:cubicBezTo>
                  <a:pt x="4757" y="1597413"/>
                  <a:pt x="2101" y="1596956"/>
                  <a:pt x="712" y="1595042"/>
                </a:cubicBezTo>
                <a:cubicBezTo>
                  <a:pt x="-526" y="1593118"/>
                  <a:pt x="-116" y="1590574"/>
                  <a:pt x="1664" y="1589136"/>
                </a:cubicBezTo>
                <a:lnTo>
                  <a:pt x="70277" y="1536939"/>
                </a:lnTo>
                <a:lnTo>
                  <a:pt x="106441" y="1509412"/>
                </a:lnTo>
                <a:cubicBezTo>
                  <a:pt x="119763" y="1499572"/>
                  <a:pt x="133658" y="1488390"/>
                  <a:pt x="148123" y="1475884"/>
                </a:cubicBezTo>
                <a:cubicBezTo>
                  <a:pt x="162683" y="1463501"/>
                  <a:pt x="177815" y="1449881"/>
                  <a:pt x="194373" y="1436355"/>
                </a:cubicBezTo>
                <a:lnTo>
                  <a:pt x="242847" y="1400436"/>
                </a:lnTo>
                <a:lnTo>
                  <a:pt x="242908" y="1399970"/>
                </a:lnTo>
                <a:lnTo>
                  <a:pt x="253566" y="1377777"/>
                </a:lnTo>
                <a:cubicBezTo>
                  <a:pt x="256707" y="1370157"/>
                  <a:pt x="259467" y="1362346"/>
                  <a:pt x="262417" y="1354726"/>
                </a:cubicBezTo>
                <a:cubicBezTo>
                  <a:pt x="267698" y="1339115"/>
                  <a:pt x="272076" y="1323217"/>
                  <a:pt x="275549" y="1307101"/>
                </a:cubicBezTo>
                <a:cubicBezTo>
                  <a:pt x="277548" y="1299005"/>
                  <a:pt x="278881" y="1290813"/>
                  <a:pt x="280118" y="1282527"/>
                </a:cubicBezTo>
                <a:cubicBezTo>
                  <a:pt x="281355" y="1274240"/>
                  <a:pt x="282782" y="1266048"/>
                  <a:pt x="283544" y="1257762"/>
                </a:cubicBezTo>
                <a:cubicBezTo>
                  <a:pt x="285542" y="1241188"/>
                  <a:pt x="286589" y="1224424"/>
                  <a:pt x="287350" y="1207660"/>
                </a:cubicBezTo>
                <a:cubicBezTo>
                  <a:pt x="288111" y="1190896"/>
                  <a:pt x="287350" y="1174132"/>
                  <a:pt x="287350" y="1157273"/>
                </a:cubicBezTo>
                <a:cubicBezTo>
                  <a:pt x="287350" y="1140414"/>
                  <a:pt x="285828" y="1123745"/>
                  <a:pt x="284495" y="1106886"/>
                </a:cubicBezTo>
                <a:cubicBezTo>
                  <a:pt x="283163" y="1090026"/>
                  <a:pt x="281164" y="1073453"/>
                  <a:pt x="278785" y="1056689"/>
                </a:cubicBezTo>
                <a:cubicBezTo>
                  <a:pt x="276406" y="1039925"/>
                  <a:pt x="274122" y="1023351"/>
                  <a:pt x="271077" y="1006778"/>
                </a:cubicBezTo>
                <a:lnTo>
                  <a:pt x="260133" y="955533"/>
                </a:lnTo>
                <a:lnTo>
                  <a:pt x="250616" y="905813"/>
                </a:lnTo>
                <a:lnTo>
                  <a:pt x="241100" y="856188"/>
                </a:lnTo>
                <a:cubicBezTo>
                  <a:pt x="237483" y="839614"/>
                  <a:pt x="233867" y="823136"/>
                  <a:pt x="229965" y="806658"/>
                </a:cubicBezTo>
                <a:cubicBezTo>
                  <a:pt x="221877" y="773892"/>
                  <a:pt x="212836" y="741221"/>
                  <a:pt x="201416" y="709217"/>
                </a:cubicBezTo>
                <a:lnTo>
                  <a:pt x="167119" y="615682"/>
                </a:lnTo>
                <a:lnTo>
                  <a:pt x="137952" y="599870"/>
                </a:lnTo>
                <a:cubicBezTo>
                  <a:pt x="124546" y="592441"/>
                  <a:pt x="112294" y="585487"/>
                  <a:pt x="101302" y="579106"/>
                </a:cubicBezTo>
                <a:cubicBezTo>
                  <a:pt x="57430" y="553579"/>
                  <a:pt x="33259" y="537196"/>
                  <a:pt x="33259" y="537196"/>
                </a:cubicBezTo>
                <a:cubicBezTo>
                  <a:pt x="30784" y="535473"/>
                  <a:pt x="30147" y="532080"/>
                  <a:pt x="31831" y="529576"/>
                </a:cubicBezTo>
                <a:cubicBezTo>
                  <a:pt x="33525" y="527461"/>
                  <a:pt x="36485" y="526861"/>
                  <a:pt x="38873" y="528147"/>
                </a:cubicBezTo>
                <a:lnTo>
                  <a:pt x="109581" y="564437"/>
                </a:lnTo>
                <a:lnTo>
                  <a:pt x="177919" y="598318"/>
                </a:lnTo>
                <a:lnTo>
                  <a:pt x="194088" y="593869"/>
                </a:lnTo>
                <a:cubicBezTo>
                  <a:pt x="200750" y="592059"/>
                  <a:pt x="207221" y="589297"/>
                  <a:pt x="213883" y="587202"/>
                </a:cubicBezTo>
                <a:cubicBezTo>
                  <a:pt x="220363" y="585029"/>
                  <a:pt x="226720" y="582485"/>
                  <a:pt x="232916" y="579582"/>
                </a:cubicBezTo>
                <a:cubicBezTo>
                  <a:pt x="239406" y="576956"/>
                  <a:pt x="245763" y="574000"/>
                  <a:pt x="251949" y="570723"/>
                </a:cubicBezTo>
                <a:cubicBezTo>
                  <a:pt x="264606" y="564627"/>
                  <a:pt x="276501" y="557007"/>
                  <a:pt x="288492" y="549673"/>
                </a:cubicBezTo>
                <a:cubicBezTo>
                  <a:pt x="300483" y="542339"/>
                  <a:pt x="311618" y="533385"/>
                  <a:pt x="322276" y="524051"/>
                </a:cubicBezTo>
                <a:cubicBezTo>
                  <a:pt x="332934" y="514716"/>
                  <a:pt x="343593" y="505001"/>
                  <a:pt x="353966" y="495476"/>
                </a:cubicBezTo>
                <a:cubicBezTo>
                  <a:pt x="364339" y="485951"/>
                  <a:pt x="374331" y="475854"/>
                  <a:pt x="383943" y="465472"/>
                </a:cubicBezTo>
                <a:cubicBezTo>
                  <a:pt x="393555" y="455090"/>
                  <a:pt x="403547" y="444898"/>
                  <a:pt x="413064" y="434230"/>
                </a:cubicBezTo>
                <a:cubicBezTo>
                  <a:pt x="422580" y="423562"/>
                  <a:pt x="432097" y="412799"/>
                  <a:pt x="440757" y="401750"/>
                </a:cubicBezTo>
                <a:cubicBezTo>
                  <a:pt x="476872" y="357103"/>
                  <a:pt x="509932" y="310070"/>
                  <a:pt x="539729" y="260970"/>
                </a:cubicBezTo>
                <a:lnTo>
                  <a:pt x="617159" y="117121"/>
                </a:lnTo>
                <a:lnTo>
                  <a:pt x="610722" y="80853"/>
                </a:lnTo>
                <a:cubicBezTo>
                  <a:pt x="602824" y="33228"/>
                  <a:pt x="599588" y="6177"/>
                  <a:pt x="599588" y="6177"/>
                </a:cubicBezTo>
                <a:cubicBezTo>
                  <a:pt x="599198" y="3203"/>
                  <a:pt x="601291" y="479"/>
                  <a:pt x="604261" y="90"/>
                </a:cubicBezTo>
                <a:cubicBezTo>
                  <a:pt x="604289" y="87"/>
                  <a:pt x="604317" y="83"/>
                  <a:pt x="604346" y="81"/>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82" name="Google Shape;482;p30"/>
          <p:cNvGrpSpPr/>
          <p:nvPr/>
        </p:nvGrpSpPr>
        <p:grpSpPr>
          <a:xfrm>
            <a:off x="10576245" y="0"/>
            <a:ext cx="1615755" cy="2356495"/>
            <a:chOff x="5417133" y="1926189"/>
            <a:chExt cx="2060836" cy="3005621"/>
          </a:xfrm>
        </p:grpSpPr>
        <p:sp>
          <p:nvSpPr>
            <p:cNvPr id="483" name="Google Shape;483;p30"/>
            <p:cNvSpPr/>
            <p:nvPr/>
          </p:nvSpPr>
          <p:spPr>
            <a:xfrm>
              <a:off x="5675492" y="2232868"/>
              <a:ext cx="16528" cy="2429974"/>
            </a:xfrm>
            <a:custGeom>
              <a:rect b="b" l="l" r="r" t="t"/>
              <a:pathLst>
                <a:path extrusionOk="0" h="699611" w="4758">
                  <a:moveTo>
                    <a:pt x="2094" y="3619"/>
                  </a:moveTo>
                  <a:cubicBezTo>
                    <a:pt x="1448" y="4252"/>
                    <a:pt x="748" y="4826"/>
                    <a:pt x="0" y="5334"/>
                  </a:cubicBezTo>
                  <a:lnTo>
                    <a:pt x="0" y="699611"/>
                  </a:lnTo>
                  <a:lnTo>
                    <a:pt x="4758" y="699611"/>
                  </a:lnTo>
                  <a:lnTo>
                    <a:pt x="4758"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84" name="Google Shape;484;p30"/>
            <p:cNvGrpSpPr/>
            <p:nvPr/>
          </p:nvGrpSpPr>
          <p:grpSpPr>
            <a:xfrm>
              <a:off x="5417133" y="1926189"/>
              <a:ext cx="2060836" cy="3005621"/>
              <a:chOff x="5417133" y="1926189"/>
              <a:chExt cx="2060836" cy="3005621"/>
            </a:xfrm>
          </p:grpSpPr>
          <p:sp>
            <p:nvSpPr>
              <p:cNvPr id="485" name="Google Shape;485;p30"/>
              <p:cNvSpPr/>
              <p:nvPr/>
            </p:nvSpPr>
            <p:spPr>
              <a:xfrm>
                <a:off x="5509889" y="1926189"/>
                <a:ext cx="1968080" cy="3005621"/>
              </a:xfrm>
              <a:custGeom>
                <a:rect b="b" l="l" r="r" t="t"/>
                <a:pathLst>
                  <a:path extrusionOk="0" h="865346" w="566628">
                    <a:moveTo>
                      <a:pt x="565378" y="259080"/>
                    </a:moveTo>
                    <a:cubicBezTo>
                      <a:pt x="563950" y="252603"/>
                      <a:pt x="558621" y="250793"/>
                      <a:pt x="553482" y="248984"/>
                    </a:cubicBezTo>
                    <a:cubicBezTo>
                      <a:pt x="528072" y="240220"/>
                      <a:pt x="502568" y="232029"/>
                      <a:pt x="477350" y="222695"/>
                    </a:cubicBezTo>
                    <a:cubicBezTo>
                      <a:pt x="442709" y="209741"/>
                      <a:pt x="408260" y="196024"/>
                      <a:pt x="373810" y="182499"/>
                    </a:cubicBezTo>
                    <a:cubicBezTo>
                      <a:pt x="332603" y="166307"/>
                      <a:pt x="291491" y="150209"/>
                      <a:pt x="250095" y="133541"/>
                    </a:cubicBezTo>
                    <a:cubicBezTo>
                      <a:pt x="207726" y="117684"/>
                      <a:pt x="168368" y="94718"/>
                      <a:pt x="133707" y="65627"/>
                    </a:cubicBezTo>
                    <a:cubicBezTo>
                      <a:pt x="113166" y="48109"/>
                      <a:pt x="95419" y="27551"/>
                      <a:pt x="81081" y="4667"/>
                    </a:cubicBezTo>
                    <a:cubicBezTo>
                      <a:pt x="80034" y="2953"/>
                      <a:pt x="77750" y="2096"/>
                      <a:pt x="74895" y="0"/>
                    </a:cubicBezTo>
                    <a:cubicBezTo>
                      <a:pt x="73597" y="7318"/>
                      <a:pt x="75859" y="14817"/>
                      <a:pt x="80986" y="20193"/>
                    </a:cubicBezTo>
                    <a:cubicBezTo>
                      <a:pt x="92185" y="35588"/>
                      <a:pt x="104427" y="50196"/>
                      <a:pt x="117625" y="63913"/>
                    </a:cubicBezTo>
                    <a:cubicBezTo>
                      <a:pt x="140175" y="85840"/>
                      <a:pt x="165827" y="104326"/>
                      <a:pt x="193756" y="118777"/>
                    </a:cubicBezTo>
                    <a:cubicBezTo>
                      <a:pt x="201788" y="122230"/>
                      <a:pt x="209389" y="126609"/>
                      <a:pt x="216406" y="131826"/>
                    </a:cubicBezTo>
                    <a:cubicBezTo>
                      <a:pt x="219241" y="147193"/>
                      <a:pt x="214204" y="162961"/>
                      <a:pt x="202988" y="173831"/>
                    </a:cubicBezTo>
                    <a:lnTo>
                      <a:pt x="193471" y="170402"/>
                    </a:lnTo>
                    <a:cubicBezTo>
                      <a:pt x="168452" y="160192"/>
                      <a:pt x="144215" y="148158"/>
                      <a:pt x="120955" y="134398"/>
                    </a:cubicBezTo>
                    <a:cubicBezTo>
                      <a:pt x="108125" y="127817"/>
                      <a:pt x="95757" y="120370"/>
                      <a:pt x="83936" y="112109"/>
                    </a:cubicBezTo>
                    <a:cubicBezTo>
                      <a:pt x="60086" y="94784"/>
                      <a:pt x="35237" y="78882"/>
                      <a:pt x="9517" y="64484"/>
                    </a:cubicBezTo>
                    <a:cubicBezTo>
                      <a:pt x="6281" y="62674"/>
                      <a:pt x="2950" y="60960"/>
                      <a:pt x="0" y="59246"/>
                    </a:cubicBezTo>
                    <a:cubicBezTo>
                      <a:pt x="26456" y="87820"/>
                      <a:pt x="58051" y="109347"/>
                      <a:pt x="88504" y="132112"/>
                    </a:cubicBezTo>
                    <a:cubicBezTo>
                      <a:pt x="91009" y="133792"/>
                      <a:pt x="93651" y="135258"/>
                      <a:pt x="96403" y="136493"/>
                    </a:cubicBezTo>
                    <a:cubicBezTo>
                      <a:pt x="120670" y="149638"/>
                      <a:pt x="144937" y="162878"/>
                      <a:pt x="169394" y="175546"/>
                    </a:cubicBezTo>
                    <a:cubicBezTo>
                      <a:pt x="178697" y="180172"/>
                      <a:pt x="186955" y="186655"/>
                      <a:pt x="193661" y="194596"/>
                    </a:cubicBezTo>
                    <a:cubicBezTo>
                      <a:pt x="199772" y="201184"/>
                      <a:pt x="201616" y="210674"/>
                      <a:pt x="198419" y="219075"/>
                    </a:cubicBezTo>
                    <a:cubicBezTo>
                      <a:pt x="197194" y="225390"/>
                      <a:pt x="193624" y="231006"/>
                      <a:pt x="188427" y="234791"/>
                    </a:cubicBezTo>
                    <a:cubicBezTo>
                      <a:pt x="163668" y="233081"/>
                      <a:pt x="139164" y="228706"/>
                      <a:pt x="115340" y="221742"/>
                    </a:cubicBezTo>
                    <a:cubicBezTo>
                      <a:pt x="105063" y="218789"/>
                      <a:pt x="94785" y="215646"/>
                      <a:pt x="84412" y="212884"/>
                    </a:cubicBezTo>
                    <a:cubicBezTo>
                      <a:pt x="79974" y="212183"/>
                      <a:pt x="75485" y="211864"/>
                      <a:pt x="70993" y="211931"/>
                    </a:cubicBezTo>
                    <a:cubicBezTo>
                      <a:pt x="73542" y="214141"/>
                      <a:pt x="76211" y="216208"/>
                      <a:pt x="78987" y="218123"/>
                    </a:cubicBezTo>
                    <a:cubicBezTo>
                      <a:pt x="97140" y="228599"/>
                      <a:pt x="116826" y="236152"/>
                      <a:pt x="137324" y="240506"/>
                    </a:cubicBezTo>
                    <a:cubicBezTo>
                      <a:pt x="147792" y="242888"/>
                      <a:pt x="158165" y="245364"/>
                      <a:pt x="168443" y="248031"/>
                    </a:cubicBezTo>
                    <a:cubicBezTo>
                      <a:pt x="172809" y="249937"/>
                      <a:pt x="177330" y="251466"/>
                      <a:pt x="181956" y="252603"/>
                    </a:cubicBezTo>
                    <a:cubicBezTo>
                      <a:pt x="204476" y="254801"/>
                      <a:pt x="226372" y="261266"/>
                      <a:pt x="246478" y="271653"/>
                    </a:cubicBezTo>
                    <a:cubicBezTo>
                      <a:pt x="258755" y="277844"/>
                      <a:pt x="271412" y="283369"/>
                      <a:pt x="283688" y="289751"/>
                    </a:cubicBezTo>
                    <a:cubicBezTo>
                      <a:pt x="315477" y="306814"/>
                      <a:pt x="341852" y="332454"/>
                      <a:pt x="359820" y="363760"/>
                    </a:cubicBezTo>
                    <a:cubicBezTo>
                      <a:pt x="372068" y="385363"/>
                      <a:pt x="383124" y="407621"/>
                      <a:pt x="392937" y="430435"/>
                    </a:cubicBezTo>
                    <a:cubicBezTo>
                      <a:pt x="402248" y="451641"/>
                      <a:pt x="408373" y="474109"/>
                      <a:pt x="411114" y="497110"/>
                    </a:cubicBezTo>
                    <a:cubicBezTo>
                      <a:pt x="414540" y="522637"/>
                      <a:pt x="416158" y="548354"/>
                      <a:pt x="419109" y="573977"/>
                    </a:cubicBezTo>
                    <a:cubicBezTo>
                      <a:pt x="420246" y="582670"/>
                      <a:pt x="419499" y="591506"/>
                      <a:pt x="416920" y="599885"/>
                    </a:cubicBezTo>
                    <a:cubicBezTo>
                      <a:pt x="413917" y="608823"/>
                      <a:pt x="411844" y="618047"/>
                      <a:pt x="410734" y="627412"/>
                    </a:cubicBezTo>
                    <a:cubicBezTo>
                      <a:pt x="409433" y="638613"/>
                      <a:pt x="406781" y="649615"/>
                      <a:pt x="402835" y="660178"/>
                    </a:cubicBezTo>
                    <a:cubicBezTo>
                      <a:pt x="392652" y="689800"/>
                      <a:pt x="381994" y="719233"/>
                      <a:pt x="372097" y="748856"/>
                    </a:cubicBezTo>
                    <a:cubicBezTo>
                      <a:pt x="364198" y="772668"/>
                      <a:pt x="357061" y="796481"/>
                      <a:pt x="349637" y="820579"/>
                    </a:cubicBezTo>
                    <a:cubicBezTo>
                      <a:pt x="347911" y="825303"/>
                      <a:pt x="346511" y="830140"/>
                      <a:pt x="345450" y="835057"/>
                    </a:cubicBezTo>
                    <a:cubicBezTo>
                      <a:pt x="343793" y="840225"/>
                      <a:pt x="346242" y="845820"/>
                      <a:pt x="351160" y="848106"/>
                    </a:cubicBezTo>
                    <a:cubicBezTo>
                      <a:pt x="356870" y="838581"/>
                      <a:pt x="363246" y="829532"/>
                      <a:pt x="368385" y="819531"/>
                    </a:cubicBezTo>
                    <a:cubicBezTo>
                      <a:pt x="374741" y="807585"/>
                      <a:pt x="384342" y="797679"/>
                      <a:pt x="396078" y="790956"/>
                    </a:cubicBezTo>
                    <a:cubicBezTo>
                      <a:pt x="412371" y="781962"/>
                      <a:pt x="431339" y="779090"/>
                      <a:pt x="449561" y="782860"/>
                    </a:cubicBezTo>
                    <a:cubicBezTo>
                      <a:pt x="461662" y="783775"/>
                      <a:pt x="473084" y="788818"/>
                      <a:pt x="481917" y="797147"/>
                    </a:cubicBezTo>
                    <a:cubicBezTo>
                      <a:pt x="499618" y="816197"/>
                      <a:pt x="517795" y="834200"/>
                      <a:pt x="519984" y="862870"/>
                    </a:cubicBezTo>
                    <a:cubicBezTo>
                      <a:pt x="519984" y="863441"/>
                      <a:pt x="520650" y="863917"/>
                      <a:pt x="521601" y="865346"/>
                    </a:cubicBezTo>
                    <a:cubicBezTo>
                      <a:pt x="527882" y="863727"/>
                      <a:pt x="527882" y="858965"/>
                      <a:pt x="528263" y="854678"/>
                    </a:cubicBezTo>
                    <a:cubicBezTo>
                      <a:pt x="529595" y="835628"/>
                      <a:pt x="530737" y="817245"/>
                      <a:pt x="531974" y="798576"/>
                    </a:cubicBezTo>
                    <a:cubicBezTo>
                      <a:pt x="531974" y="790385"/>
                      <a:pt x="533116" y="782193"/>
                      <a:pt x="533497" y="774097"/>
                    </a:cubicBezTo>
                    <a:cubicBezTo>
                      <a:pt x="535400" y="738283"/>
                      <a:pt x="538446" y="702469"/>
                      <a:pt x="538921" y="666560"/>
                    </a:cubicBezTo>
                    <a:cubicBezTo>
                      <a:pt x="539397" y="630650"/>
                      <a:pt x="539873" y="594932"/>
                      <a:pt x="542442" y="559213"/>
                    </a:cubicBezTo>
                    <a:cubicBezTo>
                      <a:pt x="548438" y="474440"/>
                      <a:pt x="554053" y="389668"/>
                      <a:pt x="560048" y="304895"/>
                    </a:cubicBezTo>
                    <a:cubicBezTo>
                      <a:pt x="560342" y="292928"/>
                      <a:pt x="562459" y="281075"/>
                      <a:pt x="566329" y="269748"/>
                    </a:cubicBezTo>
                    <a:cubicBezTo>
                      <a:pt x="566941" y="266169"/>
                      <a:pt x="566612" y="262493"/>
                      <a:pt x="565378" y="259080"/>
                    </a:cubicBezTo>
                    <a:close/>
                    <a:moveTo>
                      <a:pt x="546345" y="270415"/>
                    </a:moveTo>
                    <a:cubicBezTo>
                      <a:pt x="544520" y="286682"/>
                      <a:pt x="538265" y="302135"/>
                      <a:pt x="528263" y="315087"/>
                    </a:cubicBezTo>
                    <a:cubicBezTo>
                      <a:pt x="519021" y="297472"/>
                      <a:pt x="505046" y="282791"/>
                      <a:pt x="487913" y="272701"/>
                    </a:cubicBezTo>
                    <a:cubicBezTo>
                      <a:pt x="509706" y="270891"/>
                      <a:pt x="528263" y="265747"/>
                      <a:pt x="546534" y="270415"/>
                    </a:cubicBezTo>
                    <a:close/>
                    <a:moveTo>
                      <a:pt x="446801" y="271653"/>
                    </a:moveTo>
                    <a:cubicBezTo>
                      <a:pt x="466467" y="274323"/>
                      <a:pt x="485028" y="282327"/>
                      <a:pt x="500475" y="294799"/>
                    </a:cubicBezTo>
                    <a:cubicBezTo>
                      <a:pt x="520461" y="310231"/>
                      <a:pt x="526655" y="337709"/>
                      <a:pt x="515225" y="360236"/>
                    </a:cubicBezTo>
                    <a:cubicBezTo>
                      <a:pt x="510467" y="371761"/>
                      <a:pt x="505709" y="383286"/>
                      <a:pt x="500855" y="394716"/>
                    </a:cubicBezTo>
                    <a:cubicBezTo>
                      <a:pt x="498816" y="398311"/>
                      <a:pt x="496560" y="401779"/>
                      <a:pt x="494098" y="405098"/>
                    </a:cubicBezTo>
                    <a:cubicBezTo>
                      <a:pt x="492290" y="400526"/>
                      <a:pt x="490863" y="397955"/>
                      <a:pt x="490101" y="395573"/>
                    </a:cubicBezTo>
                    <a:cubicBezTo>
                      <a:pt x="482053" y="359727"/>
                      <a:pt x="461883" y="327763"/>
                      <a:pt x="433002" y="305086"/>
                    </a:cubicBezTo>
                    <a:cubicBezTo>
                      <a:pt x="421011" y="295561"/>
                      <a:pt x="409497" y="286036"/>
                      <a:pt x="397791" y="276511"/>
                    </a:cubicBezTo>
                    <a:cubicBezTo>
                      <a:pt x="396078" y="274987"/>
                      <a:pt x="394651" y="273082"/>
                      <a:pt x="391606" y="269653"/>
                    </a:cubicBezTo>
                    <a:cubicBezTo>
                      <a:pt x="410028" y="269206"/>
                      <a:pt x="428460" y="269874"/>
                      <a:pt x="446801" y="271653"/>
                    </a:cubicBezTo>
                    <a:close/>
                    <a:moveTo>
                      <a:pt x="378663" y="254508"/>
                    </a:moveTo>
                    <a:cubicBezTo>
                      <a:pt x="377711" y="254508"/>
                      <a:pt x="376855" y="253174"/>
                      <a:pt x="375237" y="251936"/>
                    </a:cubicBezTo>
                    <a:cubicBezTo>
                      <a:pt x="376284" y="248888"/>
                      <a:pt x="377236" y="245555"/>
                      <a:pt x="378568" y="241268"/>
                    </a:cubicBezTo>
                    <a:cubicBezTo>
                      <a:pt x="403786" y="244888"/>
                      <a:pt x="428053" y="251555"/>
                      <a:pt x="452797" y="255937"/>
                    </a:cubicBezTo>
                    <a:lnTo>
                      <a:pt x="452797" y="255937"/>
                    </a:lnTo>
                    <a:lnTo>
                      <a:pt x="452797" y="255937"/>
                    </a:lnTo>
                    <a:lnTo>
                      <a:pt x="458031" y="257270"/>
                    </a:lnTo>
                    <a:cubicBezTo>
                      <a:pt x="458031" y="257270"/>
                      <a:pt x="458031" y="257937"/>
                      <a:pt x="458031" y="258318"/>
                    </a:cubicBezTo>
                    <a:lnTo>
                      <a:pt x="453177" y="255937"/>
                    </a:lnTo>
                    <a:lnTo>
                      <a:pt x="453177" y="255937"/>
                    </a:lnTo>
                    <a:cubicBezTo>
                      <a:pt x="451845" y="256985"/>
                      <a:pt x="450513" y="259080"/>
                      <a:pt x="449371" y="258985"/>
                    </a:cubicBezTo>
                    <a:cubicBezTo>
                      <a:pt x="425580" y="257461"/>
                      <a:pt x="402074" y="255937"/>
                      <a:pt x="378663" y="254318"/>
                    </a:cubicBezTo>
                    <a:close/>
                    <a:moveTo>
                      <a:pt x="429672" y="225933"/>
                    </a:moveTo>
                    <a:cubicBezTo>
                      <a:pt x="430427" y="223814"/>
                      <a:pt x="431317" y="221746"/>
                      <a:pt x="432337" y="219742"/>
                    </a:cubicBezTo>
                    <a:cubicBezTo>
                      <a:pt x="466144" y="226808"/>
                      <a:pt x="498854" y="238372"/>
                      <a:pt x="529595" y="254127"/>
                    </a:cubicBezTo>
                    <a:cubicBezTo>
                      <a:pt x="494925" y="251689"/>
                      <a:pt x="460605" y="245623"/>
                      <a:pt x="427197" y="236029"/>
                    </a:cubicBezTo>
                    <a:cubicBezTo>
                      <a:pt x="428149" y="231267"/>
                      <a:pt x="428720" y="228314"/>
                      <a:pt x="429672" y="225362"/>
                    </a:cubicBezTo>
                    <a:close/>
                    <a:moveTo>
                      <a:pt x="373714" y="194501"/>
                    </a:moveTo>
                    <a:cubicBezTo>
                      <a:pt x="385895" y="199168"/>
                      <a:pt x="398172" y="204026"/>
                      <a:pt x="410163" y="208978"/>
                    </a:cubicBezTo>
                    <a:cubicBezTo>
                      <a:pt x="420250" y="213360"/>
                      <a:pt x="421297" y="216789"/>
                      <a:pt x="417015" y="228028"/>
                    </a:cubicBezTo>
                    <a:cubicBezTo>
                      <a:pt x="416010" y="229929"/>
                      <a:pt x="414762" y="231690"/>
                      <a:pt x="413303" y="233267"/>
                    </a:cubicBezTo>
                    <a:cubicBezTo>
                      <a:pt x="398138" y="231083"/>
                      <a:pt x="383132" y="227901"/>
                      <a:pt x="368385" y="223742"/>
                    </a:cubicBezTo>
                    <a:cubicBezTo>
                      <a:pt x="368751" y="218097"/>
                      <a:pt x="368751" y="212433"/>
                      <a:pt x="368385" y="206788"/>
                    </a:cubicBezTo>
                    <a:cubicBezTo>
                      <a:pt x="367648" y="202713"/>
                      <a:pt x="366500" y="198724"/>
                      <a:pt x="364959" y="194882"/>
                    </a:cubicBezTo>
                    <a:cubicBezTo>
                      <a:pt x="368575" y="190405"/>
                      <a:pt x="371335" y="192976"/>
                      <a:pt x="373714" y="193929"/>
                    </a:cubicBezTo>
                    <a:close/>
                    <a:moveTo>
                      <a:pt x="368385" y="241364"/>
                    </a:moveTo>
                    <a:cubicBezTo>
                      <a:pt x="368174" y="247409"/>
                      <a:pt x="363107" y="252140"/>
                      <a:pt x="357066" y="251929"/>
                    </a:cubicBezTo>
                    <a:cubicBezTo>
                      <a:pt x="356714" y="251916"/>
                      <a:pt x="356363" y="251887"/>
                      <a:pt x="356014" y="251841"/>
                    </a:cubicBezTo>
                    <a:cubicBezTo>
                      <a:pt x="345355" y="251841"/>
                      <a:pt x="334792" y="251270"/>
                      <a:pt x="324038" y="250889"/>
                    </a:cubicBezTo>
                    <a:cubicBezTo>
                      <a:pt x="320803" y="242697"/>
                      <a:pt x="317852" y="235363"/>
                      <a:pt x="314521" y="228028"/>
                    </a:cubicBezTo>
                    <a:cubicBezTo>
                      <a:pt x="333200" y="228228"/>
                      <a:pt x="351599" y="232588"/>
                      <a:pt x="368385" y="240792"/>
                    </a:cubicBezTo>
                    <a:close/>
                    <a:moveTo>
                      <a:pt x="309383" y="168212"/>
                    </a:moveTo>
                    <a:cubicBezTo>
                      <a:pt x="318899" y="172117"/>
                      <a:pt x="329177" y="176593"/>
                      <a:pt x="339169" y="180499"/>
                    </a:cubicBezTo>
                    <a:cubicBezTo>
                      <a:pt x="347268" y="183511"/>
                      <a:pt x="353497" y="190134"/>
                      <a:pt x="356014" y="198406"/>
                    </a:cubicBezTo>
                    <a:cubicBezTo>
                      <a:pt x="360296" y="210503"/>
                      <a:pt x="358298" y="216599"/>
                      <a:pt x="343071" y="216789"/>
                    </a:cubicBezTo>
                    <a:cubicBezTo>
                      <a:pt x="342504" y="216883"/>
                      <a:pt x="341925" y="216883"/>
                      <a:pt x="341358" y="216789"/>
                    </a:cubicBezTo>
                    <a:lnTo>
                      <a:pt x="332698" y="214693"/>
                    </a:lnTo>
                    <a:lnTo>
                      <a:pt x="279691" y="200882"/>
                    </a:lnTo>
                    <a:lnTo>
                      <a:pt x="300532" y="166307"/>
                    </a:lnTo>
                    <a:cubicBezTo>
                      <a:pt x="303537" y="166654"/>
                      <a:pt x="306501" y="167292"/>
                      <a:pt x="309383" y="168212"/>
                    </a:cubicBezTo>
                    <a:close/>
                    <a:moveTo>
                      <a:pt x="229443" y="138303"/>
                    </a:moveTo>
                    <a:cubicBezTo>
                      <a:pt x="229443" y="138303"/>
                      <a:pt x="231157" y="137255"/>
                      <a:pt x="231918" y="137541"/>
                    </a:cubicBezTo>
                    <a:cubicBezTo>
                      <a:pt x="247525" y="143732"/>
                      <a:pt x="263037" y="149924"/>
                      <a:pt x="278454" y="156591"/>
                    </a:cubicBezTo>
                    <a:cubicBezTo>
                      <a:pt x="285782" y="159639"/>
                      <a:pt x="287114" y="163640"/>
                      <a:pt x="283878" y="171355"/>
                    </a:cubicBezTo>
                    <a:cubicBezTo>
                      <a:pt x="281104" y="178245"/>
                      <a:pt x="276414" y="184195"/>
                      <a:pt x="270365" y="188500"/>
                    </a:cubicBezTo>
                    <a:cubicBezTo>
                      <a:pt x="264733" y="193117"/>
                      <a:pt x="257031" y="194286"/>
                      <a:pt x="250285" y="191548"/>
                    </a:cubicBezTo>
                    <a:cubicBezTo>
                      <a:pt x="239912" y="187262"/>
                      <a:pt x="228873" y="184595"/>
                      <a:pt x="218880" y="179546"/>
                    </a:cubicBezTo>
                    <a:cubicBezTo>
                      <a:pt x="222592" y="164592"/>
                      <a:pt x="225922" y="151447"/>
                      <a:pt x="229443" y="138303"/>
                    </a:cubicBezTo>
                    <a:close/>
                    <a:moveTo>
                      <a:pt x="237438" y="227838"/>
                    </a:moveTo>
                    <a:cubicBezTo>
                      <a:pt x="228370" y="234026"/>
                      <a:pt x="217443" y="236886"/>
                      <a:pt x="206509" y="235934"/>
                    </a:cubicBezTo>
                    <a:cubicBezTo>
                      <a:pt x="208545" y="228566"/>
                      <a:pt x="210009" y="221050"/>
                      <a:pt x="210887" y="213455"/>
                    </a:cubicBezTo>
                    <a:cubicBezTo>
                      <a:pt x="210643" y="206387"/>
                      <a:pt x="209848" y="199349"/>
                      <a:pt x="208508" y="192405"/>
                    </a:cubicBezTo>
                    <a:lnTo>
                      <a:pt x="241720" y="204121"/>
                    </a:lnTo>
                    <a:cubicBezTo>
                      <a:pt x="242291" y="208407"/>
                      <a:pt x="243053" y="212598"/>
                      <a:pt x="243243" y="216884"/>
                    </a:cubicBezTo>
                    <a:cubicBezTo>
                      <a:pt x="243475" y="221227"/>
                      <a:pt x="241225" y="225325"/>
                      <a:pt x="237438" y="227457"/>
                    </a:cubicBezTo>
                    <a:close/>
                    <a:moveTo>
                      <a:pt x="241815" y="242126"/>
                    </a:moveTo>
                    <a:cubicBezTo>
                      <a:pt x="245870" y="237047"/>
                      <a:pt x="249379" y="231556"/>
                      <a:pt x="252283" y="225743"/>
                    </a:cubicBezTo>
                    <a:cubicBezTo>
                      <a:pt x="253773" y="220211"/>
                      <a:pt x="254573" y="214516"/>
                      <a:pt x="254663" y="208788"/>
                    </a:cubicBezTo>
                    <a:cubicBezTo>
                      <a:pt x="257517" y="208788"/>
                      <a:pt x="259707" y="209550"/>
                      <a:pt x="261895" y="210122"/>
                    </a:cubicBezTo>
                    <a:cubicBezTo>
                      <a:pt x="272744" y="213170"/>
                      <a:pt x="283688" y="215741"/>
                      <a:pt x="294251" y="219647"/>
                    </a:cubicBezTo>
                    <a:cubicBezTo>
                      <a:pt x="304815" y="223552"/>
                      <a:pt x="306433" y="232410"/>
                      <a:pt x="309573" y="241078"/>
                    </a:cubicBezTo>
                    <a:cubicBezTo>
                      <a:pt x="309573" y="242411"/>
                      <a:pt x="307860" y="245364"/>
                      <a:pt x="306242" y="246697"/>
                    </a:cubicBezTo>
                    <a:cubicBezTo>
                      <a:pt x="304695" y="247612"/>
                      <a:pt x="302863" y="247918"/>
                      <a:pt x="301103" y="247555"/>
                    </a:cubicBezTo>
                    <a:close/>
                    <a:moveTo>
                      <a:pt x="261800" y="260033"/>
                    </a:moveTo>
                    <a:cubicBezTo>
                      <a:pt x="268176" y="260033"/>
                      <a:pt x="271316" y="259175"/>
                      <a:pt x="273886" y="259366"/>
                    </a:cubicBezTo>
                    <a:cubicBezTo>
                      <a:pt x="300437" y="261652"/>
                      <a:pt x="326988" y="264224"/>
                      <a:pt x="353444" y="266319"/>
                    </a:cubicBezTo>
                    <a:cubicBezTo>
                      <a:pt x="361212" y="266564"/>
                      <a:pt x="368745" y="269044"/>
                      <a:pt x="375142" y="273463"/>
                    </a:cubicBezTo>
                    <a:cubicBezTo>
                      <a:pt x="384658" y="280607"/>
                      <a:pt x="394936" y="287179"/>
                      <a:pt x="404548" y="294513"/>
                    </a:cubicBezTo>
                    <a:cubicBezTo>
                      <a:pt x="414160" y="301847"/>
                      <a:pt x="421202" y="308610"/>
                      <a:pt x="429672" y="315373"/>
                    </a:cubicBezTo>
                    <a:cubicBezTo>
                      <a:pt x="444304" y="327582"/>
                      <a:pt x="456204" y="342738"/>
                      <a:pt x="464597" y="359854"/>
                    </a:cubicBezTo>
                    <a:cubicBezTo>
                      <a:pt x="474087" y="380259"/>
                      <a:pt x="480777" y="401854"/>
                      <a:pt x="484487" y="424053"/>
                    </a:cubicBezTo>
                    <a:cubicBezTo>
                      <a:pt x="485239" y="428976"/>
                      <a:pt x="484647" y="434012"/>
                      <a:pt x="482774" y="438626"/>
                    </a:cubicBezTo>
                    <a:cubicBezTo>
                      <a:pt x="478301" y="450914"/>
                      <a:pt x="473257" y="462820"/>
                      <a:pt x="468023" y="474726"/>
                    </a:cubicBezTo>
                    <a:cubicBezTo>
                      <a:pt x="463646" y="475583"/>
                      <a:pt x="462694" y="472345"/>
                      <a:pt x="462218" y="469297"/>
                    </a:cubicBezTo>
                    <a:cubicBezTo>
                      <a:pt x="457314" y="448747"/>
                      <a:pt x="449899" y="428881"/>
                      <a:pt x="440140" y="410147"/>
                    </a:cubicBezTo>
                    <a:cubicBezTo>
                      <a:pt x="424913" y="375857"/>
                      <a:pt x="400932" y="348996"/>
                      <a:pt x="376474" y="322612"/>
                    </a:cubicBezTo>
                    <a:cubicBezTo>
                      <a:pt x="361997" y="308003"/>
                      <a:pt x="344839" y="296328"/>
                      <a:pt x="325941" y="288226"/>
                    </a:cubicBezTo>
                    <a:cubicBezTo>
                      <a:pt x="305957" y="278416"/>
                      <a:pt x="285591" y="270034"/>
                      <a:pt x="261800" y="259651"/>
                    </a:cubicBezTo>
                    <a:close/>
                    <a:moveTo>
                      <a:pt x="408926" y="442532"/>
                    </a:moveTo>
                    <a:cubicBezTo>
                      <a:pt x="396420" y="409974"/>
                      <a:pt x="380837" y="378685"/>
                      <a:pt x="362390" y="349091"/>
                    </a:cubicBezTo>
                    <a:cubicBezTo>
                      <a:pt x="353492" y="335860"/>
                      <a:pt x="342866" y="323879"/>
                      <a:pt x="330795" y="313468"/>
                    </a:cubicBezTo>
                    <a:cubicBezTo>
                      <a:pt x="324762" y="309359"/>
                      <a:pt x="319828" y="303831"/>
                      <a:pt x="316425" y="297371"/>
                    </a:cubicBezTo>
                    <a:cubicBezTo>
                      <a:pt x="321504" y="298763"/>
                      <a:pt x="326467" y="300546"/>
                      <a:pt x="331271" y="302705"/>
                    </a:cubicBezTo>
                    <a:cubicBezTo>
                      <a:pt x="356853" y="317034"/>
                      <a:pt x="378901" y="336921"/>
                      <a:pt x="395793" y="360902"/>
                    </a:cubicBezTo>
                    <a:cubicBezTo>
                      <a:pt x="398933" y="365474"/>
                      <a:pt x="402455" y="369761"/>
                      <a:pt x="405976" y="373951"/>
                    </a:cubicBezTo>
                    <a:cubicBezTo>
                      <a:pt x="420397" y="393319"/>
                      <a:pt x="432175" y="414524"/>
                      <a:pt x="440996" y="437007"/>
                    </a:cubicBezTo>
                    <a:cubicBezTo>
                      <a:pt x="448610" y="453104"/>
                      <a:pt x="450513" y="470630"/>
                      <a:pt x="456794" y="486918"/>
                    </a:cubicBezTo>
                    <a:cubicBezTo>
                      <a:pt x="458743" y="492270"/>
                      <a:pt x="458743" y="498139"/>
                      <a:pt x="456794" y="503491"/>
                    </a:cubicBezTo>
                    <a:cubicBezTo>
                      <a:pt x="449751" y="523589"/>
                      <a:pt x="442805" y="543687"/>
                      <a:pt x="435667" y="563785"/>
                    </a:cubicBezTo>
                    <a:cubicBezTo>
                      <a:pt x="435667" y="565309"/>
                      <a:pt x="433383" y="566261"/>
                      <a:pt x="431385" y="568262"/>
                    </a:cubicBezTo>
                    <a:cubicBezTo>
                      <a:pt x="428123" y="557974"/>
                      <a:pt x="426486" y="547241"/>
                      <a:pt x="426531" y="536448"/>
                    </a:cubicBezTo>
                    <a:cubicBezTo>
                      <a:pt x="423581" y="504254"/>
                      <a:pt x="420821" y="471678"/>
                      <a:pt x="408926" y="442151"/>
                    </a:cubicBezTo>
                    <a:close/>
                    <a:moveTo>
                      <a:pt x="523124" y="802767"/>
                    </a:moveTo>
                    <a:cubicBezTo>
                      <a:pt x="523124" y="808196"/>
                      <a:pt x="521221" y="812292"/>
                      <a:pt x="515510" y="813625"/>
                    </a:cubicBezTo>
                    <a:cubicBezTo>
                      <a:pt x="479348" y="761524"/>
                      <a:pt x="421773" y="760000"/>
                      <a:pt x="377236" y="790385"/>
                    </a:cubicBezTo>
                    <a:cubicBezTo>
                      <a:pt x="376905" y="788047"/>
                      <a:pt x="376905" y="785674"/>
                      <a:pt x="377236" y="783336"/>
                    </a:cubicBezTo>
                    <a:cubicBezTo>
                      <a:pt x="386752" y="754285"/>
                      <a:pt x="397030" y="725424"/>
                      <a:pt x="406832" y="696373"/>
                    </a:cubicBezTo>
                    <a:cubicBezTo>
                      <a:pt x="410328" y="686498"/>
                      <a:pt x="417029" y="678081"/>
                      <a:pt x="425865" y="672465"/>
                    </a:cubicBezTo>
                    <a:cubicBezTo>
                      <a:pt x="436927" y="663157"/>
                      <a:pt x="449936" y="656451"/>
                      <a:pt x="463931" y="652844"/>
                    </a:cubicBezTo>
                    <a:cubicBezTo>
                      <a:pt x="478856" y="651104"/>
                      <a:pt x="493850" y="655465"/>
                      <a:pt x="505518" y="664940"/>
                    </a:cubicBezTo>
                    <a:cubicBezTo>
                      <a:pt x="508342" y="667417"/>
                      <a:pt x="510252" y="670772"/>
                      <a:pt x="510943" y="674465"/>
                    </a:cubicBezTo>
                    <a:cubicBezTo>
                      <a:pt x="517097" y="696239"/>
                      <a:pt x="521051" y="718576"/>
                      <a:pt x="522743" y="741140"/>
                    </a:cubicBezTo>
                    <a:cubicBezTo>
                      <a:pt x="524038" y="761535"/>
                      <a:pt x="524038" y="781992"/>
                      <a:pt x="522743" y="802386"/>
                    </a:cubicBezTo>
                    <a:close/>
                    <a:moveTo>
                      <a:pt x="529595" y="685895"/>
                    </a:moveTo>
                    <a:cubicBezTo>
                      <a:pt x="529283" y="688710"/>
                      <a:pt x="528579" y="691468"/>
                      <a:pt x="527502" y="694087"/>
                    </a:cubicBezTo>
                    <a:cubicBezTo>
                      <a:pt x="525251" y="687435"/>
                      <a:pt x="523377" y="680662"/>
                      <a:pt x="521887" y="673799"/>
                    </a:cubicBezTo>
                    <a:cubicBezTo>
                      <a:pt x="519971" y="662683"/>
                      <a:pt x="512447" y="653351"/>
                      <a:pt x="501997" y="649129"/>
                    </a:cubicBezTo>
                    <a:cubicBezTo>
                      <a:pt x="478853" y="636399"/>
                      <a:pt x="450288" y="639118"/>
                      <a:pt x="429957" y="655987"/>
                    </a:cubicBezTo>
                    <a:cubicBezTo>
                      <a:pt x="427828" y="657385"/>
                      <a:pt x="425565" y="658565"/>
                      <a:pt x="423200" y="659511"/>
                    </a:cubicBezTo>
                    <a:cubicBezTo>
                      <a:pt x="420970" y="657476"/>
                      <a:pt x="420565" y="654113"/>
                      <a:pt x="422249" y="651605"/>
                    </a:cubicBezTo>
                    <a:cubicBezTo>
                      <a:pt x="430433" y="627317"/>
                      <a:pt x="438902" y="603123"/>
                      <a:pt x="447087" y="578834"/>
                    </a:cubicBezTo>
                    <a:cubicBezTo>
                      <a:pt x="448985" y="572957"/>
                      <a:pt x="452639" y="567804"/>
                      <a:pt x="457555" y="564071"/>
                    </a:cubicBezTo>
                    <a:cubicBezTo>
                      <a:pt x="462885" y="560096"/>
                      <a:pt x="467970" y="555802"/>
                      <a:pt x="472781" y="551212"/>
                    </a:cubicBezTo>
                    <a:cubicBezTo>
                      <a:pt x="480343" y="543895"/>
                      <a:pt x="491313" y="541333"/>
                      <a:pt x="501330" y="544544"/>
                    </a:cubicBezTo>
                    <a:cubicBezTo>
                      <a:pt x="515841" y="547672"/>
                      <a:pt x="526703" y="559774"/>
                      <a:pt x="528262" y="574548"/>
                    </a:cubicBezTo>
                    <a:cubicBezTo>
                      <a:pt x="529462" y="580824"/>
                      <a:pt x="529972" y="587212"/>
                      <a:pt x="529785" y="593598"/>
                    </a:cubicBezTo>
                    <a:cubicBezTo>
                      <a:pt x="527424" y="624185"/>
                      <a:pt x="527233" y="654901"/>
                      <a:pt x="529214" y="685514"/>
                    </a:cubicBezTo>
                    <a:close/>
                    <a:moveTo>
                      <a:pt x="533592" y="544735"/>
                    </a:moveTo>
                    <a:cubicBezTo>
                      <a:pt x="533592" y="545878"/>
                      <a:pt x="532450" y="546830"/>
                      <a:pt x="530928" y="549497"/>
                    </a:cubicBezTo>
                    <a:cubicBezTo>
                      <a:pt x="522235" y="538926"/>
                      <a:pt x="509204" y="532895"/>
                      <a:pt x="495527" y="533114"/>
                    </a:cubicBezTo>
                    <a:cubicBezTo>
                      <a:pt x="480897" y="531380"/>
                      <a:pt x="466748" y="538994"/>
                      <a:pt x="460125" y="552164"/>
                    </a:cubicBezTo>
                    <a:cubicBezTo>
                      <a:pt x="459788" y="548998"/>
                      <a:pt x="459788" y="545805"/>
                      <a:pt x="460125" y="542639"/>
                    </a:cubicBezTo>
                    <a:cubicBezTo>
                      <a:pt x="467357" y="522827"/>
                      <a:pt x="474685" y="502920"/>
                      <a:pt x="482298" y="483203"/>
                    </a:cubicBezTo>
                    <a:cubicBezTo>
                      <a:pt x="483652" y="479818"/>
                      <a:pt x="485846" y="476835"/>
                      <a:pt x="488674" y="474535"/>
                    </a:cubicBezTo>
                    <a:cubicBezTo>
                      <a:pt x="495239" y="469266"/>
                      <a:pt x="502207" y="464521"/>
                      <a:pt x="509515" y="460343"/>
                    </a:cubicBezTo>
                    <a:cubicBezTo>
                      <a:pt x="513674" y="458174"/>
                      <a:pt x="518348" y="457186"/>
                      <a:pt x="523028" y="457486"/>
                    </a:cubicBezTo>
                    <a:cubicBezTo>
                      <a:pt x="530088" y="457267"/>
                      <a:pt x="536037" y="462715"/>
                      <a:pt x="536446" y="469773"/>
                    </a:cubicBezTo>
                    <a:cubicBezTo>
                      <a:pt x="537534" y="475264"/>
                      <a:pt x="538108" y="480844"/>
                      <a:pt x="538159" y="486442"/>
                    </a:cubicBezTo>
                    <a:cubicBezTo>
                      <a:pt x="536257" y="505587"/>
                      <a:pt x="534639" y="525018"/>
                      <a:pt x="533212" y="544354"/>
                    </a:cubicBezTo>
                    <a:close/>
                    <a:moveTo>
                      <a:pt x="539588" y="449485"/>
                    </a:moveTo>
                    <a:cubicBezTo>
                      <a:pt x="532393" y="447671"/>
                      <a:pt x="525021" y="446649"/>
                      <a:pt x="517604" y="446437"/>
                    </a:cubicBezTo>
                    <a:cubicBezTo>
                      <a:pt x="510667" y="447637"/>
                      <a:pt x="503895" y="449651"/>
                      <a:pt x="497429" y="452437"/>
                    </a:cubicBezTo>
                    <a:cubicBezTo>
                      <a:pt x="494860" y="450818"/>
                      <a:pt x="496287" y="448151"/>
                      <a:pt x="497429" y="446151"/>
                    </a:cubicBezTo>
                    <a:cubicBezTo>
                      <a:pt x="501236" y="435578"/>
                      <a:pt x="504947" y="425006"/>
                      <a:pt x="509420" y="414814"/>
                    </a:cubicBezTo>
                    <a:cubicBezTo>
                      <a:pt x="515891" y="400050"/>
                      <a:pt x="518937" y="398431"/>
                      <a:pt x="537304" y="399955"/>
                    </a:cubicBezTo>
                    <a:cubicBezTo>
                      <a:pt x="542725" y="415701"/>
                      <a:pt x="543387" y="432697"/>
                      <a:pt x="539207" y="448818"/>
                    </a:cubicBezTo>
                    <a:close/>
                    <a:moveTo>
                      <a:pt x="543775" y="388525"/>
                    </a:moveTo>
                    <a:cubicBezTo>
                      <a:pt x="539968" y="388525"/>
                      <a:pt x="535971" y="389191"/>
                      <a:pt x="531974" y="389191"/>
                    </a:cubicBezTo>
                    <a:cubicBezTo>
                      <a:pt x="527977" y="389191"/>
                      <a:pt x="525027" y="388525"/>
                      <a:pt x="521601" y="388144"/>
                    </a:cubicBezTo>
                    <a:cubicBezTo>
                      <a:pt x="521407" y="386722"/>
                      <a:pt x="521407" y="385280"/>
                      <a:pt x="521601" y="383858"/>
                    </a:cubicBezTo>
                    <a:lnTo>
                      <a:pt x="546534" y="316135"/>
                    </a:lnTo>
                    <a:cubicBezTo>
                      <a:pt x="547676" y="317373"/>
                      <a:pt x="549009" y="318135"/>
                      <a:pt x="549009" y="318992"/>
                    </a:cubicBezTo>
                    <a:cubicBezTo>
                      <a:pt x="548891" y="342057"/>
                      <a:pt x="547014" y="365079"/>
                      <a:pt x="543394" y="387858"/>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6" name="Google Shape;486;p30"/>
              <p:cNvSpPr/>
              <p:nvPr/>
            </p:nvSpPr>
            <p:spPr>
              <a:xfrm>
                <a:off x="5417133" y="4370294"/>
                <a:ext cx="538517" cy="482118"/>
              </a:xfrm>
              <a:custGeom>
                <a:rect b="b" l="l" r="r" t="t"/>
                <a:pathLst>
                  <a:path extrusionOk="0" h="364581" w="407230">
                    <a:moveTo>
                      <a:pt x="319632" y="0"/>
                    </a:moveTo>
                    <a:lnTo>
                      <a:pt x="324588" y="14556"/>
                    </a:lnTo>
                    <a:cubicBezTo>
                      <a:pt x="321615" y="13893"/>
                      <a:pt x="253193" y="38707"/>
                      <a:pt x="239973" y="156154"/>
                    </a:cubicBezTo>
                    <a:lnTo>
                      <a:pt x="236516" y="156154"/>
                    </a:lnTo>
                    <a:lnTo>
                      <a:pt x="240023" y="161042"/>
                    </a:lnTo>
                    <a:lnTo>
                      <a:pt x="287241" y="88336"/>
                    </a:lnTo>
                    <a:cubicBezTo>
                      <a:pt x="314677" y="60876"/>
                      <a:pt x="384750" y="114142"/>
                      <a:pt x="398303" y="125058"/>
                    </a:cubicBezTo>
                    <a:lnTo>
                      <a:pt x="388716" y="136968"/>
                    </a:lnTo>
                    <a:cubicBezTo>
                      <a:pt x="358968" y="113149"/>
                      <a:pt x="311370" y="86019"/>
                      <a:pt x="297821" y="99252"/>
                    </a:cubicBezTo>
                    <a:lnTo>
                      <a:pt x="249569" y="174346"/>
                    </a:lnTo>
                    <a:lnTo>
                      <a:pt x="252831" y="178892"/>
                    </a:lnTo>
                    <a:lnTo>
                      <a:pt x="254706" y="183748"/>
                    </a:lnTo>
                    <a:lnTo>
                      <a:pt x="295506" y="155163"/>
                    </a:lnTo>
                    <a:cubicBezTo>
                      <a:pt x="331865" y="138290"/>
                      <a:pt x="399627" y="194864"/>
                      <a:pt x="407230" y="201151"/>
                    </a:cubicBezTo>
                    <a:lnTo>
                      <a:pt x="396320" y="213392"/>
                    </a:lnTo>
                    <a:cubicBezTo>
                      <a:pt x="370537" y="191554"/>
                      <a:pt x="321618" y="160123"/>
                      <a:pt x="300796" y="169720"/>
                    </a:cubicBezTo>
                    <a:lnTo>
                      <a:pt x="260451" y="198625"/>
                    </a:lnTo>
                    <a:lnTo>
                      <a:pt x="264223" y="208393"/>
                    </a:lnTo>
                    <a:lnTo>
                      <a:pt x="264988" y="217917"/>
                    </a:lnTo>
                    <a:lnTo>
                      <a:pt x="272251" y="214814"/>
                    </a:lnTo>
                    <a:cubicBezTo>
                      <a:pt x="336163" y="197947"/>
                      <a:pt x="393463" y="250198"/>
                      <a:pt x="394333" y="250776"/>
                    </a:cubicBezTo>
                    <a:lnTo>
                      <a:pt x="384417" y="262026"/>
                    </a:lnTo>
                    <a:cubicBezTo>
                      <a:pt x="382104" y="259710"/>
                      <a:pt x="333225" y="214842"/>
                      <a:pt x="276756" y="229590"/>
                    </a:cubicBezTo>
                    <a:lnTo>
                      <a:pt x="266278" y="233973"/>
                    </a:lnTo>
                    <a:lnTo>
                      <a:pt x="266310" y="234366"/>
                    </a:lnTo>
                    <a:cubicBezTo>
                      <a:pt x="263556" y="274509"/>
                      <a:pt x="233445" y="298417"/>
                      <a:pt x="233030" y="298417"/>
                    </a:cubicBezTo>
                    <a:cubicBezTo>
                      <a:pt x="201875" y="292148"/>
                      <a:pt x="181730" y="280449"/>
                      <a:pt x="169063" y="266373"/>
                    </a:cubicBezTo>
                    <a:lnTo>
                      <a:pt x="168097" y="264800"/>
                    </a:lnTo>
                    <a:lnTo>
                      <a:pt x="125935" y="276583"/>
                    </a:lnTo>
                    <a:cubicBezTo>
                      <a:pt x="81643" y="288493"/>
                      <a:pt x="89242" y="362268"/>
                      <a:pt x="89242" y="362928"/>
                    </a:cubicBezTo>
                    <a:lnTo>
                      <a:pt x="74039" y="364581"/>
                    </a:lnTo>
                    <a:cubicBezTo>
                      <a:pt x="74039" y="360945"/>
                      <a:pt x="65113" y="277243"/>
                      <a:pt x="121969" y="261697"/>
                    </a:cubicBezTo>
                    <a:lnTo>
                      <a:pt x="159839" y="251358"/>
                    </a:lnTo>
                    <a:lnTo>
                      <a:pt x="155230" y="243857"/>
                    </a:lnTo>
                    <a:cubicBezTo>
                      <a:pt x="152194" y="236011"/>
                      <a:pt x="150586" y="227953"/>
                      <a:pt x="149964" y="220063"/>
                    </a:cubicBezTo>
                    <a:lnTo>
                      <a:pt x="150051" y="218576"/>
                    </a:lnTo>
                    <a:lnTo>
                      <a:pt x="146763" y="219015"/>
                    </a:lnTo>
                    <a:cubicBezTo>
                      <a:pt x="146568" y="219772"/>
                      <a:pt x="146568" y="220571"/>
                      <a:pt x="146763" y="221328"/>
                    </a:cubicBezTo>
                    <a:cubicBezTo>
                      <a:pt x="146763" y="221328"/>
                      <a:pt x="140813" y="215045"/>
                      <a:pt x="107426" y="214052"/>
                    </a:cubicBezTo>
                    <a:cubicBezTo>
                      <a:pt x="74044" y="213058"/>
                      <a:pt x="45947" y="281872"/>
                      <a:pt x="31071" y="325212"/>
                    </a:cubicBezTo>
                    <a:lnTo>
                      <a:pt x="16528" y="320248"/>
                    </a:lnTo>
                    <a:cubicBezTo>
                      <a:pt x="20824" y="307678"/>
                      <a:pt x="58507" y="197178"/>
                      <a:pt x="108420" y="198831"/>
                    </a:cubicBezTo>
                    <a:cubicBezTo>
                      <a:pt x="129575" y="198831"/>
                      <a:pt x="142714" y="201478"/>
                      <a:pt x="150647" y="205076"/>
                    </a:cubicBezTo>
                    <a:lnTo>
                      <a:pt x="150823" y="205268"/>
                    </a:lnTo>
                    <a:lnTo>
                      <a:pt x="151692" y="190307"/>
                    </a:lnTo>
                    <a:lnTo>
                      <a:pt x="151910" y="189543"/>
                    </a:lnTo>
                    <a:lnTo>
                      <a:pt x="110740" y="173675"/>
                    </a:lnTo>
                    <a:cubicBezTo>
                      <a:pt x="95966" y="169522"/>
                      <a:pt x="80804" y="166753"/>
                      <a:pt x="65449" y="165422"/>
                    </a:cubicBezTo>
                    <a:cubicBezTo>
                      <a:pt x="39337" y="166412"/>
                      <a:pt x="21158" y="211741"/>
                      <a:pt x="16198" y="228945"/>
                    </a:cubicBezTo>
                    <a:lnTo>
                      <a:pt x="1656" y="224641"/>
                    </a:lnTo>
                    <a:cubicBezTo>
                      <a:pt x="1656" y="221664"/>
                      <a:pt x="22811" y="151525"/>
                      <a:pt x="64789" y="150202"/>
                    </a:cubicBezTo>
                    <a:cubicBezTo>
                      <a:pt x="81389" y="151508"/>
                      <a:pt x="97791" y="154378"/>
                      <a:pt x="113783" y="158753"/>
                    </a:cubicBezTo>
                    <a:lnTo>
                      <a:pt x="156114" y="174752"/>
                    </a:lnTo>
                    <a:lnTo>
                      <a:pt x="159510" y="162809"/>
                    </a:lnTo>
                    <a:lnTo>
                      <a:pt x="160645" y="160139"/>
                    </a:lnTo>
                    <a:lnTo>
                      <a:pt x="157335" y="163763"/>
                    </a:lnTo>
                    <a:cubicBezTo>
                      <a:pt x="126829" y="138894"/>
                      <a:pt x="94202" y="116756"/>
                      <a:pt x="59827" y="97597"/>
                    </a:cubicBezTo>
                    <a:cubicBezTo>
                      <a:pt x="41724" y="94329"/>
                      <a:pt x="23052" y="97736"/>
                      <a:pt x="7273" y="107190"/>
                    </a:cubicBezTo>
                    <a:lnTo>
                      <a:pt x="0" y="93957"/>
                    </a:lnTo>
                    <a:cubicBezTo>
                      <a:pt x="9966" y="88115"/>
                      <a:pt x="20837" y="84223"/>
                      <a:pt x="32044" y="82372"/>
                    </a:cubicBezTo>
                    <a:cubicBezTo>
                      <a:pt x="43251" y="80522"/>
                      <a:pt x="54794" y="80714"/>
                      <a:pt x="66106" y="83041"/>
                    </a:cubicBezTo>
                    <a:lnTo>
                      <a:pt x="156653" y="144536"/>
                    </a:lnTo>
                    <a:lnTo>
                      <a:pt x="152998" y="129276"/>
                    </a:lnTo>
                    <a:cubicBezTo>
                      <a:pt x="151717" y="113892"/>
                      <a:pt x="156510" y="96275"/>
                      <a:pt x="180804" y="87341"/>
                    </a:cubicBezTo>
                    <a:cubicBezTo>
                      <a:pt x="186878" y="85108"/>
                      <a:pt x="192193" y="84354"/>
                      <a:pt x="196844" y="84743"/>
                    </a:cubicBezTo>
                    <a:cubicBezTo>
                      <a:pt x="213120" y="86105"/>
                      <a:pt x="221259" y="101477"/>
                      <a:pt x="225328" y="116509"/>
                    </a:cubicBezTo>
                    <a:lnTo>
                      <a:pt x="228631" y="135527"/>
                    </a:lnTo>
                    <a:lnTo>
                      <a:pt x="232884" y="112821"/>
                    </a:lnTo>
                    <a:cubicBezTo>
                      <a:pt x="257413" y="22002"/>
                      <a:pt x="316739" y="869"/>
                      <a:pt x="319632" y="0"/>
                    </a:cubicBezTo>
                    <a:close/>
                  </a:path>
                </a:pathLst>
              </a:custGeom>
              <a:gradFill>
                <a:gsLst>
                  <a:gs pos="0">
                    <a:schemeClr val="accent3"/>
                  </a:gs>
                  <a:gs pos="28000">
                    <a:schemeClr val="accent3"/>
                  </a:gs>
                  <a:gs pos="99000">
                    <a:srgbClr val="BF9000"/>
                  </a:gs>
                  <a:gs pos="100000">
                    <a:srgbClr val="BF9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487" name="Google Shape;487;p30"/>
          <p:cNvSpPr/>
          <p:nvPr/>
        </p:nvSpPr>
        <p:spPr>
          <a:xfrm>
            <a:off x="4228843" y="627299"/>
            <a:ext cx="1124729" cy="72370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8" name="Google Shape;488;p30"/>
          <p:cNvSpPr/>
          <p:nvPr/>
        </p:nvSpPr>
        <p:spPr>
          <a:xfrm>
            <a:off x="406603" y="5179764"/>
            <a:ext cx="1124729" cy="72370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9" name="Google Shape;489;p30"/>
          <p:cNvSpPr txBox="1"/>
          <p:nvPr/>
        </p:nvSpPr>
        <p:spPr>
          <a:xfrm>
            <a:off x="10318333" y="372474"/>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3600"/>
              <a:buFont typeface="Flavors"/>
              <a:buNone/>
            </a:pPr>
            <a:r>
              <a:rPr lang="en-US" sz="3600">
                <a:solidFill>
                  <a:srgbClr val="F2F2F2"/>
                </a:solidFill>
                <a:latin typeface="Flavors"/>
                <a:ea typeface="Flavors"/>
                <a:cs typeface="Flavors"/>
                <a:sym typeface="Flavors"/>
              </a:rPr>
              <a:t>Pocong</a:t>
            </a:r>
            <a:endParaRPr/>
          </a:p>
        </p:txBody>
      </p:sp>
      <p:sp>
        <p:nvSpPr>
          <p:cNvPr id="490" name="Google Shape;490;p30"/>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pic>
        <p:nvPicPr>
          <p:cNvPr id="491" name="Google Shape;491;p30"/>
          <p:cNvPicPr preferRelativeResize="0"/>
          <p:nvPr/>
        </p:nvPicPr>
        <p:blipFill rotWithShape="1">
          <a:blip r:embed="rId3">
            <a:alphaModFix/>
          </a:blip>
          <a:srcRect b="2572" l="2531" r="47750" t="0"/>
          <a:stretch/>
        </p:blipFill>
        <p:spPr>
          <a:xfrm>
            <a:off x="309922" y="0"/>
            <a:ext cx="6060353" cy="6681636"/>
          </a:xfrm>
          <a:custGeom>
            <a:rect b="b" l="l" r="r" t="t"/>
            <a:pathLst>
              <a:path extrusionOk="0" h="6681636" w="6060353">
                <a:moveTo>
                  <a:pt x="3028745" y="6072519"/>
                </a:moveTo>
                <a:cubicBezTo>
                  <a:pt x="3136693" y="6080445"/>
                  <a:pt x="3255608" y="6145182"/>
                  <a:pt x="3333234" y="6227079"/>
                </a:cubicBezTo>
                <a:cubicBezTo>
                  <a:pt x="3495428" y="6399185"/>
                  <a:pt x="3417452" y="6551852"/>
                  <a:pt x="3174801" y="6567267"/>
                </a:cubicBezTo>
                <a:cubicBezTo>
                  <a:pt x="3038894" y="6574511"/>
                  <a:pt x="2873273" y="6547375"/>
                  <a:pt x="2808653" y="6439206"/>
                </a:cubicBezTo>
                <a:cubicBezTo>
                  <a:pt x="2793671" y="6411582"/>
                  <a:pt x="2784507" y="6381537"/>
                  <a:pt x="2781345" y="6350873"/>
                </a:cubicBezTo>
                <a:cubicBezTo>
                  <a:pt x="2778184" y="6320211"/>
                  <a:pt x="2781025" y="6288927"/>
                  <a:pt x="2790055" y="6258825"/>
                </a:cubicBezTo>
                <a:cubicBezTo>
                  <a:pt x="2823815" y="6113478"/>
                  <a:pt x="2920797" y="6064593"/>
                  <a:pt x="3028745" y="6072519"/>
                </a:cubicBezTo>
                <a:close/>
                <a:moveTo>
                  <a:pt x="6000969" y="4708602"/>
                </a:moveTo>
                <a:cubicBezTo>
                  <a:pt x="6162982" y="4729217"/>
                  <a:pt x="5964938" y="5093360"/>
                  <a:pt x="5749495" y="5342195"/>
                </a:cubicBezTo>
                <a:cubicBezTo>
                  <a:pt x="5557028" y="5564922"/>
                  <a:pt x="5425670" y="5621788"/>
                  <a:pt x="5401470" y="5519774"/>
                </a:cubicBezTo>
                <a:cubicBezTo>
                  <a:pt x="5393404" y="5485769"/>
                  <a:pt x="5397245" y="5434109"/>
                  <a:pt x="5414696" y="5365056"/>
                </a:cubicBezTo>
                <a:cubicBezTo>
                  <a:pt x="5453592" y="5210528"/>
                  <a:pt x="5546183" y="4998232"/>
                  <a:pt x="5693591" y="4856134"/>
                </a:cubicBezTo>
                <a:cubicBezTo>
                  <a:pt x="5753896" y="4795462"/>
                  <a:pt x="5827458" y="4749593"/>
                  <a:pt x="5908492" y="4722138"/>
                </a:cubicBezTo>
                <a:cubicBezTo>
                  <a:pt x="5947332" y="4709723"/>
                  <a:pt x="5977824" y="4705658"/>
                  <a:pt x="6000969" y="4708602"/>
                </a:cubicBezTo>
                <a:close/>
                <a:moveTo>
                  <a:pt x="554842" y="1752941"/>
                </a:moveTo>
                <a:cubicBezTo>
                  <a:pt x="568957" y="1755865"/>
                  <a:pt x="582775" y="1763467"/>
                  <a:pt x="595845" y="1777253"/>
                </a:cubicBezTo>
                <a:cubicBezTo>
                  <a:pt x="629644" y="1812916"/>
                  <a:pt x="643429" y="1880463"/>
                  <a:pt x="638760" y="1936747"/>
                </a:cubicBezTo>
                <a:cubicBezTo>
                  <a:pt x="632722" y="1988347"/>
                  <a:pt x="615981" y="2038129"/>
                  <a:pt x="589607" y="2082911"/>
                </a:cubicBezTo>
                <a:cubicBezTo>
                  <a:pt x="479259" y="2286085"/>
                  <a:pt x="309905" y="2412623"/>
                  <a:pt x="125887" y="2429121"/>
                </a:cubicBezTo>
                <a:cubicBezTo>
                  <a:pt x="97399" y="2431578"/>
                  <a:pt x="66004" y="2430244"/>
                  <a:pt x="41499" y="2402558"/>
                </a:cubicBezTo>
                <a:cubicBezTo>
                  <a:pt x="28754" y="2388215"/>
                  <a:pt x="21233" y="2372571"/>
                  <a:pt x="17909" y="2356091"/>
                </a:cubicBezTo>
                <a:cubicBezTo>
                  <a:pt x="-5366" y="2240720"/>
                  <a:pt x="176901" y="2084328"/>
                  <a:pt x="210738" y="2045866"/>
                </a:cubicBezTo>
                <a:cubicBezTo>
                  <a:pt x="239648" y="2012756"/>
                  <a:pt x="268931" y="1980360"/>
                  <a:pt x="298586" y="1948680"/>
                </a:cubicBezTo>
                <a:cubicBezTo>
                  <a:pt x="342350" y="1901810"/>
                  <a:pt x="386806" y="1856342"/>
                  <a:pt x="431950" y="1812274"/>
                </a:cubicBezTo>
                <a:cubicBezTo>
                  <a:pt x="467476" y="1777495"/>
                  <a:pt x="512496" y="1744168"/>
                  <a:pt x="554842" y="1752941"/>
                </a:cubicBezTo>
                <a:close/>
                <a:moveTo>
                  <a:pt x="611091" y="1285698"/>
                </a:moveTo>
                <a:cubicBezTo>
                  <a:pt x="738839" y="1281408"/>
                  <a:pt x="734991" y="1424511"/>
                  <a:pt x="684438" y="1506897"/>
                </a:cubicBezTo>
                <a:cubicBezTo>
                  <a:pt x="631216" y="1593077"/>
                  <a:pt x="559413" y="1577741"/>
                  <a:pt x="526137" y="1479063"/>
                </a:cubicBezTo>
                <a:cubicBezTo>
                  <a:pt x="517106" y="1451351"/>
                  <a:pt x="510806" y="1419613"/>
                  <a:pt x="511464" y="1389964"/>
                </a:cubicBezTo>
                <a:cubicBezTo>
                  <a:pt x="512121" y="1360314"/>
                  <a:pt x="519734" y="1332751"/>
                  <a:pt x="538528" y="1313389"/>
                </a:cubicBezTo>
                <a:cubicBezTo>
                  <a:pt x="558063" y="1294868"/>
                  <a:pt x="584182" y="1284901"/>
                  <a:pt x="611091" y="1285698"/>
                </a:cubicBezTo>
                <a:close/>
                <a:moveTo>
                  <a:pt x="2917383" y="260651"/>
                </a:moveTo>
                <a:cubicBezTo>
                  <a:pt x="2975406" y="256570"/>
                  <a:pt x="3033786" y="261746"/>
                  <a:pt x="3090823" y="277993"/>
                </a:cubicBezTo>
                <a:cubicBezTo>
                  <a:pt x="3308926" y="340400"/>
                  <a:pt x="3454642" y="543586"/>
                  <a:pt x="3559871" y="744503"/>
                </a:cubicBezTo>
                <a:cubicBezTo>
                  <a:pt x="3665099" y="945417"/>
                  <a:pt x="3753134" y="1164616"/>
                  <a:pt x="3923878" y="1314079"/>
                </a:cubicBezTo>
                <a:cubicBezTo>
                  <a:pt x="4163803" y="1524323"/>
                  <a:pt x="4432399" y="1482769"/>
                  <a:pt x="4714888" y="1560006"/>
                </a:cubicBezTo>
                <a:cubicBezTo>
                  <a:pt x="4947069" y="1623677"/>
                  <a:pt x="5028289" y="1894285"/>
                  <a:pt x="5088445" y="2107102"/>
                </a:cubicBezTo>
                <a:cubicBezTo>
                  <a:pt x="5261953" y="2720791"/>
                  <a:pt x="5929830" y="3012559"/>
                  <a:pt x="5984145" y="3678610"/>
                </a:cubicBezTo>
                <a:cubicBezTo>
                  <a:pt x="6006949" y="3975365"/>
                  <a:pt x="5917652" y="4269947"/>
                  <a:pt x="5733861" y="4504267"/>
                </a:cubicBezTo>
                <a:cubicBezTo>
                  <a:pt x="5632212" y="4632707"/>
                  <a:pt x="5504719" y="4738773"/>
                  <a:pt x="5400026" y="4864721"/>
                </a:cubicBezTo>
                <a:cubicBezTo>
                  <a:pt x="5089531" y="5238605"/>
                  <a:pt x="5325804" y="5684135"/>
                  <a:pt x="5205255" y="6111909"/>
                </a:cubicBezTo>
                <a:cubicBezTo>
                  <a:pt x="5203224" y="6120653"/>
                  <a:pt x="5200530" y="6128220"/>
                  <a:pt x="5198000" y="6136291"/>
                </a:cubicBezTo>
                <a:lnTo>
                  <a:pt x="5198255" y="6135790"/>
                </a:lnTo>
                <a:cubicBezTo>
                  <a:pt x="5158788" y="6260576"/>
                  <a:pt x="5088573" y="6373465"/>
                  <a:pt x="4994066" y="6464085"/>
                </a:cubicBezTo>
                <a:cubicBezTo>
                  <a:pt x="4682616" y="6762725"/>
                  <a:pt x="4187999" y="6752649"/>
                  <a:pt x="3889305" y="6441579"/>
                </a:cubicBezTo>
                <a:cubicBezTo>
                  <a:pt x="3779700" y="6327368"/>
                  <a:pt x="3707205" y="6182809"/>
                  <a:pt x="3605952" y="6061278"/>
                </a:cubicBezTo>
                <a:cubicBezTo>
                  <a:pt x="3418997" y="5839534"/>
                  <a:pt x="3147365" y="5706549"/>
                  <a:pt x="2857376" y="5694787"/>
                </a:cubicBezTo>
                <a:cubicBezTo>
                  <a:pt x="2429965" y="5679970"/>
                  <a:pt x="2108265" y="6019467"/>
                  <a:pt x="1702579" y="6082013"/>
                </a:cubicBezTo>
                <a:cubicBezTo>
                  <a:pt x="1583283" y="6101107"/>
                  <a:pt x="1450872" y="6076540"/>
                  <a:pt x="1366017" y="5990771"/>
                </a:cubicBezTo>
                <a:cubicBezTo>
                  <a:pt x="1263842" y="5887376"/>
                  <a:pt x="1254372" y="5723949"/>
                  <a:pt x="1278684" y="5580304"/>
                </a:cubicBezTo>
                <a:cubicBezTo>
                  <a:pt x="1302999" y="5436661"/>
                  <a:pt x="1353330" y="5295826"/>
                  <a:pt x="1347800" y="5150481"/>
                </a:cubicBezTo>
                <a:cubicBezTo>
                  <a:pt x="1323612" y="4547768"/>
                  <a:pt x="492474" y="4344322"/>
                  <a:pt x="191019" y="3890077"/>
                </a:cubicBezTo>
                <a:cubicBezTo>
                  <a:pt x="83465" y="3728029"/>
                  <a:pt x="14877" y="3532555"/>
                  <a:pt x="2151" y="3338541"/>
                </a:cubicBezTo>
                <a:cubicBezTo>
                  <a:pt x="-10576" y="3144527"/>
                  <a:pt x="32558" y="2951972"/>
                  <a:pt x="148449" y="2795761"/>
                </a:cubicBezTo>
                <a:cubicBezTo>
                  <a:pt x="293589" y="2600060"/>
                  <a:pt x="527163" y="2487845"/>
                  <a:pt x="687732" y="2304395"/>
                </a:cubicBezTo>
                <a:cubicBezTo>
                  <a:pt x="911277" y="2048860"/>
                  <a:pt x="854427" y="1837196"/>
                  <a:pt x="871220" y="1527121"/>
                </a:cubicBezTo>
                <a:cubicBezTo>
                  <a:pt x="879479" y="1376586"/>
                  <a:pt x="916990" y="1222511"/>
                  <a:pt x="1010853" y="1104412"/>
                </a:cubicBezTo>
                <a:cubicBezTo>
                  <a:pt x="1104716" y="986314"/>
                  <a:pt x="1263893" y="912420"/>
                  <a:pt x="1410009" y="949940"/>
                </a:cubicBezTo>
                <a:cubicBezTo>
                  <a:pt x="1523770" y="978911"/>
                  <a:pt x="1611252" y="1066750"/>
                  <a:pt x="1710061" y="1129860"/>
                </a:cubicBezTo>
                <a:cubicBezTo>
                  <a:pt x="2133508" y="1400823"/>
                  <a:pt x="2239276" y="723566"/>
                  <a:pt x="2450659" y="498333"/>
                </a:cubicBezTo>
                <a:cubicBezTo>
                  <a:pt x="2572446" y="368452"/>
                  <a:pt x="2743312" y="272895"/>
                  <a:pt x="2917383" y="260651"/>
                </a:cubicBezTo>
                <a:close/>
                <a:moveTo>
                  <a:pt x="2874362" y="0"/>
                </a:moveTo>
                <a:lnTo>
                  <a:pt x="3075371" y="0"/>
                </a:lnTo>
                <a:lnTo>
                  <a:pt x="3098136" y="18937"/>
                </a:lnTo>
                <a:cubicBezTo>
                  <a:pt x="3163582" y="96245"/>
                  <a:pt x="3126752" y="159762"/>
                  <a:pt x="3022618" y="160823"/>
                </a:cubicBezTo>
                <a:cubicBezTo>
                  <a:pt x="2964327" y="160822"/>
                  <a:pt x="2894110" y="145441"/>
                  <a:pt x="2868938" y="97704"/>
                </a:cubicBezTo>
                <a:cubicBezTo>
                  <a:pt x="2863161" y="85549"/>
                  <a:pt x="2859927" y="72490"/>
                  <a:pt x="2859273" y="59302"/>
                </a:cubicBezTo>
                <a:cubicBezTo>
                  <a:pt x="2858621" y="46116"/>
                  <a:pt x="2860548" y="32801"/>
                  <a:pt x="2865097" y="20132"/>
                </a:cubicBezTo>
                <a:close/>
              </a:path>
            </a:pathLst>
          </a:cu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 name="Shape 495"/>
        <p:cNvGrpSpPr/>
        <p:nvPr/>
      </p:nvGrpSpPr>
      <p:grpSpPr>
        <a:xfrm>
          <a:off x="0" y="0"/>
          <a:ext cx="0" cy="0"/>
          <a:chOff x="0" y="0"/>
          <a:chExt cx="0" cy="0"/>
        </a:xfrm>
      </p:grpSpPr>
      <p:sp>
        <p:nvSpPr>
          <p:cNvPr id="496" name="Google Shape;496;p31"/>
          <p:cNvSpPr/>
          <p:nvPr/>
        </p:nvSpPr>
        <p:spPr>
          <a:xfrm>
            <a:off x="6022848" y="0"/>
            <a:ext cx="6169148" cy="6858000"/>
          </a:xfrm>
          <a:prstGeom prst="rect">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97" name="Google Shape;497;p31"/>
          <p:cNvPicPr preferRelativeResize="0"/>
          <p:nvPr/>
        </p:nvPicPr>
        <p:blipFill rotWithShape="1">
          <a:blip r:embed="rId3">
            <a:alphaModFix/>
          </a:blip>
          <a:srcRect b="8269" l="49400" r="0" t="8292"/>
          <a:stretch/>
        </p:blipFill>
        <p:spPr>
          <a:xfrm>
            <a:off x="6022848" y="568680"/>
            <a:ext cx="6167791" cy="5722162"/>
          </a:xfrm>
          <a:custGeom>
            <a:rect b="b" l="l" r="r" t="t"/>
            <a:pathLst>
              <a:path extrusionOk="0" h="5722162" w="6167791">
                <a:moveTo>
                  <a:pt x="0" y="5722161"/>
                </a:moveTo>
                <a:lnTo>
                  <a:pt x="6167791" y="5722161"/>
                </a:lnTo>
                <a:lnTo>
                  <a:pt x="6167791" y="5722162"/>
                </a:lnTo>
                <a:lnTo>
                  <a:pt x="0" y="5722162"/>
                </a:lnTo>
                <a:close/>
                <a:moveTo>
                  <a:pt x="2955628" y="5203479"/>
                </a:moveTo>
                <a:cubicBezTo>
                  <a:pt x="2982111" y="5202228"/>
                  <a:pt x="3010792" y="5204803"/>
                  <a:pt x="3036004" y="5209025"/>
                </a:cubicBezTo>
                <a:cubicBezTo>
                  <a:pt x="3125833" y="5224682"/>
                  <a:pt x="3142970" y="5264353"/>
                  <a:pt x="3068441" y="5296663"/>
                </a:cubicBezTo>
                <a:cubicBezTo>
                  <a:pt x="2997177" y="5327369"/>
                  <a:pt x="2869390" y="5333783"/>
                  <a:pt x="2867138" y="5262262"/>
                </a:cubicBezTo>
                <a:cubicBezTo>
                  <a:pt x="2865141" y="5247248"/>
                  <a:pt x="2872809" y="5232354"/>
                  <a:pt x="2888440" y="5220885"/>
                </a:cubicBezTo>
                <a:cubicBezTo>
                  <a:pt x="2904860" y="5209806"/>
                  <a:pt x="2929144" y="5204730"/>
                  <a:pt x="2955628" y="5203479"/>
                </a:cubicBezTo>
                <a:close/>
                <a:moveTo>
                  <a:pt x="5185279" y="5166468"/>
                </a:moveTo>
                <a:cubicBezTo>
                  <a:pt x="5208370" y="5165509"/>
                  <a:pt x="5231616" y="5166048"/>
                  <a:pt x="5254646" y="5168100"/>
                </a:cubicBezTo>
                <a:cubicBezTo>
                  <a:pt x="5304446" y="5173613"/>
                  <a:pt x="5359781" y="5190722"/>
                  <a:pt x="5382936" y="5214105"/>
                </a:cubicBezTo>
                <a:cubicBezTo>
                  <a:pt x="5418730" y="5250271"/>
                  <a:pt x="5366129" y="5278780"/>
                  <a:pt x="5315150" y="5297788"/>
                </a:cubicBezTo>
                <a:cubicBezTo>
                  <a:pt x="5266676" y="5315921"/>
                  <a:pt x="5217146" y="5333482"/>
                  <a:pt x="5166560" y="5350468"/>
                </a:cubicBezTo>
                <a:cubicBezTo>
                  <a:pt x="5132350" y="5361990"/>
                  <a:pt x="5097607" y="5373208"/>
                  <a:pt x="5062332" y="5384122"/>
                </a:cubicBezTo>
                <a:cubicBezTo>
                  <a:pt x="5015432" y="5398768"/>
                  <a:pt x="4790852" y="5496316"/>
                  <a:pt x="4714804" y="5424748"/>
                </a:cubicBezTo>
                <a:cubicBezTo>
                  <a:pt x="4696434" y="5407533"/>
                  <a:pt x="4702455" y="5390354"/>
                  <a:pt x="4711094" y="5375290"/>
                </a:cubicBezTo>
                <a:cubicBezTo>
                  <a:pt x="4767440" y="5278072"/>
                  <a:pt x="4915712" y="5204507"/>
                  <a:pt x="5116854" y="5173819"/>
                </a:cubicBezTo>
                <a:cubicBezTo>
                  <a:pt x="5139255" y="5169882"/>
                  <a:pt x="5162190" y="5167426"/>
                  <a:pt x="5185279" y="5166468"/>
                </a:cubicBezTo>
                <a:close/>
                <a:moveTo>
                  <a:pt x="3227239" y="402840"/>
                </a:moveTo>
                <a:cubicBezTo>
                  <a:pt x="3268376" y="406339"/>
                  <a:pt x="3300886" y="422616"/>
                  <a:pt x="3302011" y="458376"/>
                </a:cubicBezTo>
                <a:cubicBezTo>
                  <a:pt x="3304008" y="473390"/>
                  <a:pt x="3296341" y="488284"/>
                  <a:pt x="3280710" y="499753"/>
                </a:cubicBezTo>
                <a:cubicBezTo>
                  <a:pt x="3264289" y="510832"/>
                  <a:pt x="3240005" y="515908"/>
                  <a:pt x="3213522" y="517159"/>
                </a:cubicBezTo>
                <a:cubicBezTo>
                  <a:pt x="3187038" y="518410"/>
                  <a:pt x="3158357" y="515835"/>
                  <a:pt x="3133145" y="511613"/>
                </a:cubicBezTo>
                <a:cubicBezTo>
                  <a:pt x="3043316" y="495956"/>
                  <a:pt x="3026179" y="456285"/>
                  <a:pt x="3100708" y="423975"/>
                </a:cubicBezTo>
                <a:cubicBezTo>
                  <a:pt x="3136340" y="408622"/>
                  <a:pt x="3186104" y="399342"/>
                  <a:pt x="3227239" y="402840"/>
                </a:cubicBezTo>
                <a:close/>
                <a:moveTo>
                  <a:pt x="1374557" y="269985"/>
                </a:moveTo>
                <a:cubicBezTo>
                  <a:pt x="1407038" y="270676"/>
                  <a:pt x="1435334" y="277998"/>
                  <a:pt x="1454345" y="295890"/>
                </a:cubicBezTo>
                <a:cubicBezTo>
                  <a:pt x="1472716" y="313105"/>
                  <a:pt x="1466695" y="330284"/>
                  <a:pt x="1458056" y="345348"/>
                </a:cubicBezTo>
                <a:cubicBezTo>
                  <a:pt x="1401710" y="442566"/>
                  <a:pt x="1253437" y="516131"/>
                  <a:pt x="1052296" y="546819"/>
                </a:cubicBezTo>
                <a:cubicBezTo>
                  <a:pt x="1029894" y="550756"/>
                  <a:pt x="1006960" y="553212"/>
                  <a:pt x="983871" y="554170"/>
                </a:cubicBezTo>
                <a:cubicBezTo>
                  <a:pt x="960780" y="555129"/>
                  <a:pt x="937534" y="554589"/>
                  <a:pt x="914503" y="552538"/>
                </a:cubicBezTo>
                <a:cubicBezTo>
                  <a:pt x="864703" y="547025"/>
                  <a:pt x="809368" y="529916"/>
                  <a:pt x="786214" y="506533"/>
                </a:cubicBezTo>
                <a:cubicBezTo>
                  <a:pt x="750421" y="470367"/>
                  <a:pt x="803021" y="441858"/>
                  <a:pt x="853999" y="422850"/>
                </a:cubicBezTo>
                <a:cubicBezTo>
                  <a:pt x="902473" y="404717"/>
                  <a:pt x="952003" y="387156"/>
                  <a:pt x="1002590" y="370170"/>
                </a:cubicBezTo>
                <a:cubicBezTo>
                  <a:pt x="1036799" y="358648"/>
                  <a:pt x="1071543" y="347430"/>
                  <a:pt x="1106818" y="336516"/>
                </a:cubicBezTo>
                <a:cubicBezTo>
                  <a:pt x="1141993" y="325531"/>
                  <a:pt x="1277112" y="267915"/>
                  <a:pt x="1374557" y="269985"/>
                </a:cubicBezTo>
                <a:close/>
                <a:moveTo>
                  <a:pt x="6167791" y="0"/>
                </a:moveTo>
                <a:lnTo>
                  <a:pt x="6167791" y="4432792"/>
                </a:lnTo>
                <a:lnTo>
                  <a:pt x="6136786" y="4461694"/>
                </a:lnTo>
                <a:cubicBezTo>
                  <a:pt x="5891548" y="4713349"/>
                  <a:pt x="5729470" y="5134663"/>
                  <a:pt x="5165856" y="5116865"/>
                </a:cubicBezTo>
                <a:cubicBezTo>
                  <a:pt x="4414369" y="5093138"/>
                  <a:pt x="4329383" y="5513531"/>
                  <a:pt x="3875640" y="5513531"/>
                </a:cubicBezTo>
                <a:cubicBezTo>
                  <a:pt x="3421895" y="5513531"/>
                  <a:pt x="3374697" y="5075939"/>
                  <a:pt x="2920952" y="5117325"/>
                </a:cubicBezTo>
                <a:cubicBezTo>
                  <a:pt x="2467206" y="5158712"/>
                  <a:pt x="2571454" y="5548480"/>
                  <a:pt x="2202696" y="5513531"/>
                </a:cubicBezTo>
                <a:cubicBezTo>
                  <a:pt x="1833934" y="5478583"/>
                  <a:pt x="1153466" y="5176462"/>
                  <a:pt x="425652" y="5460280"/>
                </a:cubicBezTo>
                <a:cubicBezTo>
                  <a:pt x="243697" y="5531235"/>
                  <a:pt x="113729" y="5614094"/>
                  <a:pt x="21125" y="5698470"/>
                </a:cubicBezTo>
                <a:lnTo>
                  <a:pt x="0" y="5722161"/>
                </a:lnTo>
                <a:lnTo>
                  <a:pt x="0" y="1289112"/>
                </a:lnTo>
                <a:lnTo>
                  <a:pt x="32364" y="1258944"/>
                </a:lnTo>
                <a:cubicBezTo>
                  <a:pt x="277603" y="1007289"/>
                  <a:pt x="439680" y="585975"/>
                  <a:pt x="1003294" y="603772"/>
                </a:cubicBezTo>
                <a:cubicBezTo>
                  <a:pt x="1754781" y="627500"/>
                  <a:pt x="1839766" y="207107"/>
                  <a:pt x="2293510" y="207107"/>
                </a:cubicBezTo>
                <a:cubicBezTo>
                  <a:pt x="2747254" y="207107"/>
                  <a:pt x="2794452" y="644699"/>
                  <a:pt x="3248197" y="603313"/>
                </a:cubicBezTo>
                <a:cubicBezTo>
                  <a:pt x="3701943" y="561926"/>
                  <a:pt x="3597695" y="172158"/>
                  <a:pt x="3966454" y="207107"/>
                </a:cubicBezTo>
                <a:cubicBezTo>
                  <a:pt x="4335216" y="242055"/>
                  <a:pt x="5015684" y="544176"/>
                  <a:pt x="5743498" y="260358"/>
                </a:cubicBezTo>
                <a:cubicBezTo>
                  <a:pt x="5925454" y="189403"/>
                  <a:pt x="6055421" y="106544"/>
                  <a:pt x="6148024" y="22167"/>
                </a:cubicBezTo>
                <a:close/>
              </a:path>
            </a:pathLst>
          </a:custGeom>
          <a:noFill/>
          <a:ln>
            <a:noFill/>
          </a:ln>
        </p:spPr>
      </p:pic>
      <p:sp>
        <p:nvSpPr>
          <p:cNvPr id="498" name="Google Shape;498;p31"/>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499" name="Google Shape;499;p31"/>
          <p:cNvSpPr txBox="1"/>
          <p:nvPr/>
        </p:nvSpPr>
        <p:spPr>
          <a:xfrm>
            <a:off x="707847" y="1567630"/>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500" name="Google Shape;500;p31"/>
          <p:cNvSpPr txBox="1"/>
          <p:nvPr/>
        </p:nvSpPr>
        <p:spPr>
          <a:xfrm>
            <a:off x="707847" y="1969949"/>
            <a:ext cx="4333960" cy="124431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3600"/>
              <a:buFont typeface="Flavors"/>
              <a:buNone/>
            </a:pPr>
            <a:r>
              <a:rPr b="0" lang="en-US" sz="3600">
                <a:solidFill>
                  <a:schemeClr val="accent3"/>
                </a:solidFill>
                <a:latin typeface="Flavors"/>
                <a:ea typeface="Flavors"/>
                <a:cs typeface="Flavors"/>
                <a:sym typeface="Flavors"/>
              </a:rPr>
              <a:t>Go where you feel most alive</a:t>
            </a:r>
            <a:endParaRPr/>
          </a:p>
        </p:txBody>
      </p:sp>
      <p:sp>
        <p:nvSpPr>
          <p:cNvPr id="501" name="Google Shape;501;p31"/>
          <p:cNvSpPr/>
          <p:nvPr/>
        </p:nvSpPr>
        <p:spPr>
          <a:xfrm flipH="1" rot="-5400000">
            <a:off x="3834509" y="3103014"/>
            <a:ext cx="4426753" cy="1363156"/>
          </a:xfrm>
          <a:prstGeom prst="roundRect">
            <a:avLst>
              <a:gd fmla="val 50000" name="adj"/>
            </a:avLst>
          </a:pr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02" name="Google Shape;502;p31"/>
          <p:cNvSpPr txBox="1"/>
          <p:nvPr/>
        </p:nvSpPr>
        <p:spPr>
          <a:xfrm>
            <a:off x="5501718" y="4733821"/>
            <a:ext cx="1134065" cy="36971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123K</a:t>
            </a:r>
            <a:endParaRPr/>
          </a:p>
        </p:txBody>
      </p:sp>
      <p:sp>
        <p:nvSpPr>
          <p:cNvPr id="503" name="Google Shape;503;p31"/>
          <p:cNvSpPr txBox="1"/>
          <p:nvPr/>
        </p:nvSpPr>
        <p:spPr>
          <a:xfrm>
            <a:off x="5434580" y="5085584"/>
            <a:ext cx="1226610"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Lato Light"/>
                <a:ea typeface="Lato Light"/>
                <a:cs typeface="Lato Light"/>
                <a:sym typeface="Lato Light"/>
              </a:rPr>
              <a:t>Complete</a:t>
            </a:r>
            <a:endParaRPr sz="1200">
              <a:solidFill>
                <a:schemeClr val="lt1"/>
              </a:solidFill>
              <a:latin typeface="Lato Light"/>
              <a:ea typeface="Lato Light"/>
              <a:cs typeface="Lato Light"/>
              <a:sym typeface="Lato Light"/>
            </a:endParaRPr>
          </a:p>
        </p:txBody>
      </p:sp>
      <p:sp>
        <p:nvSpPr>
          <p:cNvPr id="504" name="Google Shape;504;p31"/>
          <p:cNvSpPr txBox="1"/>
          <p:nvPr/>
        </p:nvSpPr>
        <p:spPr>
          <a:xfrm>
            <a:off x="5424801" y="3510928"/>
            <a:ext cx="1287898" cy="37029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88,5%</a:t>
            </a:r>
            <a:endParaRPr/>
          </a:p>
        </p:txBody>
      </p:sp>
      <p:sp>
        <p:nvSpPr>
          <p:cNvPr id="505" name="Google Shape;505;p31"/>
          <p:cNvSpPr txBox="1"/>
          <p:nvPr/>
        </p:nvSpPr>
        <p:spPr>
          <a:xfrm>
            <a:off x="5434580" y="3932615"/>
            <a:ext cx="1226610"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Lato Light"/>
                <a:ea typeface="Lato Light"/>
                <a:cs typeface="Lato Light"/>
                <a:sym typeface="Lato Light"/>
              </a:rPr>
              <a:t>Happy</a:t>
            </a:r>
            <a:endParaRPr sz="1200">
              <a:solidFill>
                <a:schemeClr val="lt1"/>
              </a:solidFill>
              <a:latin typeface="Lato Light"/>
              <a:ea typeface="Lato Light"/>
              <a:cs typeface="Lato Light"/>
              <a:sym typeface="Lato Light"/>
            </a:endParaRPr>
          </a:p>
        </p:txBody>
      </p:sp>
      <p:sp>
        <p:nvSpPr>
          <p:cNvPr id="506" name="Google Shape;506;p31"/>
          <p:cNvSpPr txBox="1"/>
          <p:nvPr/>
        </p:nvSpPr>
        <p:spPr>
          <a:xfrm>
            <a:off x="5394115" y="2434069"/>
            <a:ext cx="1349271" cy="37029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1246+</a:t>
            </a:r>
            <a:endParaRPr/>
          </a:p>
        </p:txBody>
      </p:sp>
      <p:sp>
        <p:nvSpPr>
          <p:cNvPr id="507" name="Google Shape;507;p31"/>
          <p:cNvSpPr txBox="1"/>
          <p:nvPr/>
        </p:nvSpPr>
        <p:spPr>
          <a:xfrm>
            <a:off x="5364656" y="2860463"/>
            <a:ext cx="1366458"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Lato Light"/>
                <a:ea typeface="Lato Light"/>
                <a:cs typeface="Lato Light"/>
                <a:sym typeface="Lato Light"/>
              </a:rPr>
              <a:t>Satisfaction</a:t>
            </a:r>
            <a:endParaRPr sz="1200">
              <a:solidFill>
                <a:schemeClr val="lt1"/>
              </a:solidFill>
              <a:latin typeface="Lato Light"/>
              <a:ea typeface="Lato Light"/>
              <a:cs typeface="Lato Light"/>
              <a:sym typeface="Lato Light"/>
            </a:endParaRPr>
          </a:p>
        </p:txBody>
      </p:sp>
      <p:sp>
        <p:nvSpPr>
          <p:cNvPr id="508" name="Google Shape;508;p31"/>
          <p:cNvSpPr txBox="1"/>
          <p:nvPr/>
        </p:nvSpPr>
        <p:spPr>
          <a:xfrm>
            <a:off x="10318333" y="209914"/>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3600"/>
              <a:buFont typeface="Flavors"/>
              <a:buNone/>
            </a:pPr>
            <a:r>
              <a:rPr lang="en-US" sz="3600">
                <a:solidFill>
                  <a:srgbClr val="F2F2F2"/>
                </a:solidFill>
                <a:latin typeface="Flavors"/>
                <a:ea typeface="Flavors"/>
                <a:cs typeface="Flavors"/>
                <a:sym typeface="Flavors"/>
              </a:rPr>
              <a:t>Pocong</a:t>
            </a:r>
            <a:endParaRPr/>
          </a:p>
        </p:txBody>
      </p:sp>
      <p:sp>
        <p:nvSpPr>
          <p:cNvPr id="509" name="Google Shape;509;p31"/>
          <p:cNvSpPr/>
          <p:nvPr/>
        </p:nvSpPr>
        <p:spPr>
          <a:xfrm>
            <a:off x="707846" y="3381876"/>
            <a:ext cx="3683721" cy="22690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595959"/>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 Soon, All Saints Day incorporated some of the traditions of Samhain. The evening before was known as All Hallows Eve, and later Halloween.</a:t>
            </a:r>
            <a:endParaRPr sz="1200">
              <a:solidFill>
                <a:srgbClr val="595959"/>
              </a:solidFill>
              <a:latin typeface="Lato Light"/>
              <a:ea typeface="Lato Light"/>
              <a:cs typeface="Lato Light"/>
              <a:sym typeface="Lato Light"/>
            </a:endParaRPr>
          </a:p>
        </p:txBody>
      </p:sp>
      <p:sp>
        <p:nvSpPr>
          <p:cNvPr id="510" name="Google Shape;510;p3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Custom 200">
      <a:dk1>
        <a:srgbClr val="000000"/>
      </a:dk1>
      <a:lt1>
        <a:srgbClr val="FFFFFF"/>
      </a:lt1>
      <a:dk2>
        <a:srgbClr val="44546A"/>
      </a:dk2>
      <a:lt2>
        <a:srgbClr val="E7E6E6"/>
      </a:lt2>
      <a:accent1>
        <a:srgbClr val="FF0000"/>
      </a:accent1>
      <a:accent2>
        <a:srgbClr val="30576B"/>
      </a:accent2>
      <a:accent3>
        <a:srgbClr val="FFC000"/>
      </a:accent3>
      <a:accent4>
        <a:srgbClr val="7F7F7F"/>
      </a:accent4>
      <a:accent5>
        <a:srgbClr val="595959"/>
      </a:accent5>
      <a:accent6>
        <a:srgbClr val="3F3F3F"/>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